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21DDC-2427-4BCF-86AC-3BF13368A9EA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2ADA8-6DF9-433E-AF49-A8DFEE08C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986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2ADA8-6DF9-433E-AF49-A8DFEE08C34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626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81A6-924E-4A0E-9C37-A733DFC9EF86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28C9-6930-41CC-BCDF-C4783C607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55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81A6-924E-4A0E-9C37-A733DFC9EF86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28C9-6930-41CC-BCDF-C4783C607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35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81A6-924E-4A0E-9C37-A733DFC9EF86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28C9-6930-41CC-BCDF-C4783C607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25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81A6-924E-4A0E-9C37-A733DFC9EF86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28C9-6930-41CC-BCDF-C4783C607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10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81A6-924E-4A0E-9C37-A733DFC9EF86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28C9-6930-41CC-BCDF-C4783C607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699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81A6-924E-4A0E-9C37-A733DFC9EF86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28C9-6930-41CC-BCDF-C4783C607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10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81A6-924E-4A0E-9C37-A733DFC9EF86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28C9-6930-41CC-BCDF-C4783C607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33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81A6-924E-4A0E-9C37-A733DFC9EF86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28C9-6930-41CC-BCDF-C4783C607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0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81A6-924E-4A0E-9C37-A733DFC9EF86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28C9-6930-41CC-BCDF-C4783C607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24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81A6-924E-4A0E-9C37-A733DFC9EF86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28C9-6930-41CC-BCDF-C4783C607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36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81A6-924E-4A0E-9C37-A733DFC9EF86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28C9-6930-41CC-BCDF-C4783C607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87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B81A6-924E-4A0E-9C37-A733DFC9EF86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F28C9-6930-41CC-BCDF-C4783C607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35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96944" cy="626469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работы в сфере противодействия коррупции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2017 год и обзор изменений антикоррупционного законодательства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91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7781"/>
            <a:ext cx="8424936" cy="6511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3404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3"/>
            <a:ext cx="8784976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0269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568952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9239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0688"/>
            <a:ext cx="892899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20978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</Words>
  <Application>Microsoft Office PowerPoint</Application>
  <PresentationFormat>Экран (4:3)</PresentationFormat>
  <Paragraphs>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Итоги работы в сфере противодействия коррупции  за 2017 год и обзор изменений антикоррупционного законодательства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Атагалева</dc:creator>
  <cp:lastModifiedBy>Атагалева</cp:lastModifiedBy>
  <cp:revision>10</cp:revision>
  <dcterms:created xsi:type="dcterms:W3CDTF">2018-02-15T11:52:26Z</dcterms:created>
  <dcterms:modified xsi:type="dcterms:W3CDTF">2018-02-20T07:30:50Z</dcterms:modified>
</cp:coreProperties>
</file>