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charts/chart9.xml" ContentType="application/vnd.openxmlformats-officedocument.drawingml.chart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drawings/drawing2.xml" ContentType="application/vnd.openxmlformats-officedocument.drawingml.chartshapes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drawings/drawing3.xml" ContentType="application/vnd.openxmlformats-officedocument.drawingml.chartshapes+xml"/>
  <Override PartName="/ppt/charts/chart15.xml" ContentType="application/vnd.openxmlformats-officedocument.drawingml.chart+xml"/>
  <Override PartName="/ppt/theme/themeOverride5.xml" ContentType="application/vnd.openxmlformats-officedocument.themeOverride+xml"/>
  <Override PartName="/ppt/charts/chart16.xml" ContentType="application/vnd.openxmlformats-officedocument.drawingml.chart+xml"/>
  <Override PartName="/ppt/theme/themeOverride6.xml" ContentType="application/vnd.openxmlformats-officedocument.themeOverride+xml"/>
  <Override PartName="/ppt/drawings/drawing4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7.xml" ContentType="application/vnd.openxmlformats-officedocument.drawingml.chart+xml"/>
  <Override PartName="/ppt/drawings/drawing5.xml" ContentType="application/vnd.openxmlformats-officedocument.drawingml.chartshapes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drawings/drawing6.xml" ContentType="application/vnd.openxmlformats-officedocument.drawingml.chartshapes+xml"/>
  <Override PartName="/ppt/charts/chart28.xml" ContentType="application/vnd.openxmlformats-officedocument.drawingml.chart+xml"/>
  <Override PartName="/ppt/drawings/drawing7.xml" ContentType="application/vnd.openxmlformats-officedocument.drawingml.chartshapes+xml"/>
  <Override PartName="/ppt/charts/chart29.xml" ContentType="application/vnd.openxmlformats-officedocument.drawingml.chart+xml"/>
  <Override PartName="/ppt/theme/themeOverride7.xml" ContentType="application/vnd.openxmlformats-officedocument.themeOverride+xml"/>
  <Override PartName="/ppt/drawings/drawing8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7"/>
  </p:notesMasterIdLst>
  <p:sldIdLst>
    <p:sldId id="257" r:id="rId3"/>
    <p:sldId id="363" r:id="rId4"/>
    <p:sldId id="417" r:id="rId5"/>
    <p:sldId id="258" r:id="rId6"/>
    <p:sldId id="445" r:id="rId7"/>
    <p:sldId id="334" r:id="rId8"/>
    <p:sldId id="418" r:id="rId9"/>
    <p:sldId id="419" r:id="rId10"/>
    <p:sldId id="420" r:id="rId11"/>
    <p:sldId id="421" r:id="rId12"/>
    <p:sldId id="436" r:id="rId13"/>
    <p:sldId id="422" r:id="rId14"/>
    <p:sldId id="423" r:id="rId15"/>
    <p:sldId id="424" r:id="rId16"/>
    <p:sldId id="425" r:id="rId17"/>
    <p:sldId id="426" r:id="rId18"/>
    <p:sldId id="427" r:id="rId19"/>
    <p:sldId id="446" r:id="rId20"/>
    <p:sldId id="447" r:id="rId21"/>
    <p:sldId id="428" r:id="rId22"/>
    <p:sldId id="437" r:id="rId23"/>
    <p:sldId id="429" r:id="rId24"/>
    <p:sldId id="381" r:id="rId25"/>
    <p:sldId id="383" r:id="rId26"/>
    <p:sldId id="400" r:id="rId27"/>
    <p:sldId id="401" r:id="rId28"/>
    <p:sldId id="384" r:id="rId29"/>
    <p:sldId id="385" r:id="rId30"/>
    <p:sldId id="386" r:id="rId31"/>
    <p:sldId id="387" r:id="rId32"/>
    <p:sldId id="402" r:id="rId33"/>
    <p:sldId id="403" r:id="rId34"/>
    <p:sldId id="404" r:id="rId35"/>
    <p:sldId id="405" r:id="rId36"/>
    <p:sldId id="414" r:id="rId37"/>
    <p:sldId id="413" r:id="rId38"/>
    <p:sldId id="440" r:id="rId39"/>
    <p:sldId id="407" r:id="rId40"/>
    <p:sldId id="408" r:id="rId41"/>
    <p:sldId id="409" r:id="rId42"/>
    <p:sldId id="411" r:id="rId43"/>
    <p:sldId id="412" r:id="rId44"/>
    <p:sldId id="430" r:id="rId45"/>
    <p:sldId id="366" r:id="rId46"/>
    <p:sldId id="431" r:id="rId47"/>
    <p:sldId id="441" r:id="rId48"/>
    <p:sldId id="442" r:id="rId49"/>
    <p:sldId id="443" r:id="rId50"/>
    <p:sldId id="398" r:id="rId51"/>
    <p:sldId id="433" r:id="rId52"/>
    <p:sldId id="434" r:id="rId53"/>
    <p:sldId id="435" r:id="rId54"/>
    <p:sldId id="439" r:id="rId55"/>
    <p:sldId id="438" r:id="rId56"/>
  </p:sldIdLst>
  <p:sldSz cx="9144000" cy="6858000" type="screen4x3"/>
  <p:notesSz cx="6769100" cy="9906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1" autoAdjust="0"/>
    <p:restoredTop sz="94660"/>
  </p:normalViewPr>
  <p:slideViewPr>
    <p:cSldViewPr>
      <p:cViewPr varScale="1">
        <p:scale>
          <a:sx n="69" d="100"/>
          <a:sy n="69" d="100"/>
        </p:scale>
        <p:origin x="-1434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5.xlsx"/><Relationship Id="rId1" Type="http://schemas.openxmlformats.org/officeDocument/2006/relationships/themeOverride" Target="../theme/themeOverride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_____Microsoft_Excel16.xlsx"/><Relationship Id="rId1" Type="http://schemas.openxmlformats.org/officeDocument/2006/relationships/themeOverride" Target="../theme/themeOverride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016\&#1057;&#1086;&#1074;&#1077;&#1097;&#1072;&#1085;&#1080;&#1103;\&#1080;&#1090;&#1086;&#1075;&#1080;%20%202015%20&#1075;&#1086;&#1076;&#1072;\&#1075;&#1088;&#1072;&#1092;&#1080;&#1082;&#108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016\&#1057;&#1086;&#1074;&#1077;&#1097;&#1072;&#1085;&#1080;&#1103;\&#1080;&#1090;&#1086;&#1075;&#1080;%20%202015%20&#1075;&#1086;&#1076;&#1072;\&#1075;&#1088;&#1072;&#1092;&#1080;&#1082;&#1080;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016\&#1057;&#1086;&#1074;&#1077;&#1097;&#1072;&#1085;&#1080;&#1103;\&#1080;&#1090;&#1086;&#1075;&#1080;%20%202015%20&#1075;&#1086;&#1076;&#1072;\&#1075;&#1088;&#1072;&#1092;&#1080;&#1082;&#1080;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\w\&#1054;&#1090;&#1076;&#1077;&#1083;%20&#1086;&#1088;&#1075;&#1072;&#1085;&#1080;&#1079;&#1072;&#1094;&#1080;&#1080;%20&#1083;&#1072;&#1073;&#1086;&#1088;&#1072;&#1090;&#1086;&#1088;&#1085;&#1086;-&#1076;&#1080;&#1072;&#1075;&#1085;&#1086;&#1089;&#1090;&#1080;&#1095;&#1077;&#1089;&#1082;&#1086;&#1081;%20&#1076;&#1077;&#1103;&#1090;&#1077;&#1083;&#1100;&#1085;&#1086;&#1089;&#1090;&#1080;%20&#1080;%20&#1074;&#1077;&#1090;&#1077;&#1088;&#1080;&#1085;&#1072;&#1088;&#1085;&#1086;-&#1089;&#1072;&#1085;&#1080;&#1090;&#1072;&#1088;&#1085;&#1086;&#1081;%20&#1101;&#1082;&#1089;&#1087;&#1077;&#1088;&#1090;&#1080;&#1079;&#1099;\&#1056;&#1072;&#1076;&#1091;&#1083;&#1100;%20&#1053;&#1080;&#1082;&#1086;&#1083;&#1072;&#1081;%20&#1055;&#1077;&#1090;&#1088;&#1086;&#1074;&#1080;&#1095;\&#1080;&#1085;&#1092;&#1086;&#1088;&#1084;&#1072;&#1094;&#1080;&#1080;\&#1052;&#1077;&#1088;&#1082;&#1091;&#1088;&#1080;&#1081;%20&#1042;&#1057;&#1044;\&#1042;&#1057;&#1044;%20&#1079;&#1072;%202015%20&#1075;&#1086;&#1076;&#1072;.xls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016\&#1057;&#1086;&#1074;&#1077;&#1097;&#1072;&#1085;&#1080;&#1103;\&#1080;&#1090;&#1086;&#1075;&#1080;%20%202015%20&#1075;&#1086;&#1076;&#1072;\&#1075;&#1088;&#1072;&#1092;&#1080;&#1082;&#1080;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016\&#1057;&#1086;&#1074;&#1077;&#1097;&#1072;&#1085;&#1080;&#1103;\&#1080;&#1090;&#1086;&#1075;&#1080;%20%202015%20&#1075;&#1086;&#1076;&#1072;\&#1075;&#1088;&#1072;&#1092;&#1080;&#1082;&#1080;.xlsx" TargetMode="Externa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21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22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package" Target="../embeddings/_____Microsoft_Excel23.xlsx"/><Relationship Id="rId1" Type="http://schemas.openxmlformats.org/officeDocument/2006/relationships/themeOverride" Target="../theme/themeOverride7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8.xlsx"/><Relationship Id="rId1" Type="http://schemas.openxmlformats.org/officeDocument/2006/relationships/themeOverride" Target="../theme/themeOverride3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9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1"/>
              <c:layout>
                <c:manualLayout>
                  <c:x val="-2.0749328505983024E-2"/>
                  <c:y val="-5.78259974756903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АЧС</c:v>
                </c:pt>
                <c:pt idx="1">
                  <c:v>бруцеллез</c:v>
                </c:pt>
                <c:pt idx="2">
                  <c:v>туберкулез</c:v>
                </c:pt>
                <c:pt idx="3">
                  <c:v>бешенство</c:v>
                </c:pt>
                <c:pt idx="4">
                  <c:v>орнитоз</c:v>
                </c:pt>
                <c:pt idx="5">
                  <c:v>ящур</c:v>
                </c:pt>
                <c:pt idx="6">
                  <c:v>блютанг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27</c:v>
                </c:pt>
                <c:pt idx="1">
                  <c:v>17</c:v>
                </c:pt>
                <c:pt idx="2">
                  <c:v>3</c:v>
                </c:pt>
                <c:pt idx="3">
                  <c:v>13</c:v>
                </c:pt>
                <c:pt idx="4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dLbl>
              <c:idx val="3"/>
              <c:layout>
                <c:manualLayout>
                  <c:x val="-4.4462846798535537E-3"/>
                  <c:y val="-5.78259974756903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АЧС</c:v>
                </c:pt>
                <c:pt idx="1">
                  <c:v>бруцеллез</c:v>
                </c:pt>
                <c:pt idx="2">
                  <c:v>туберкулез</c:v>
                </c:pt>
                <c:pt idx="3">
                  <c:v>бешенство</c:v>
                </c:pt>
                <c:pt idx="4">
                  <c:v>орнитоз</c:v>
                </c:pt>
                <c:pt idx="5">
                  <c:v>ящур</c:v>
                </c:pt>
                <c:pt idx="6">
                  <c:v>блютанг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</c:v>
                </c:pt>
                <c:pt idx="1">
                  <c:v>12</c:v>
                </c:pt>
                <c:pt idx="2">
                  <c:v>1</c:v>
                </c:pt>
                <c:pt idx="3">
                  <c:v>17</c:v>
                </c:pt>
                <c:pt idx="4">
                  <c:v>1</c:v>
                </c:pt>
                <c:pt idx="5">
                  <c:v>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1"/>
              <c:layout>
                <c:manualLayout>
                  <c:x val="-1.4820948932844997E-3"/>
                  <c:y val="-2.3130398990276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АЧС</c:v>
                </c:pt>
                <c:pt idx="1">
                  <c:v>бруцеллез</c:v>
                </c:pt>
                <c:pt idx="2">
                  <c:v>туберкулез</c:v>
                </c:pt>
                <c:pt idx="3">
                  <c:v>бешенство</c:v>
                </c:pt>
                <c:pt idx="4">
                  <c:v>орнитоз</c:v>
                </c:pt>
                <c:pt idx="5">
                  <c:v>ящур</c:v>
                </c:pt>
                <c:pt idx="6">
                  <c:v>блютанг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0</c:v>
                </c:pt>
                <c:pt idx="1">
                  <c:v>29</c:v>
                </c:pt>
                <c:pt idx="2">
                  <c:v>1</c:v>
                </c:pt>
                <c:pt idx="3">
                  <c:v>13</c:v>
                </c:pt>
                <c:pt idx="4">
                  <c:v>2</c:v>
                </c:pt>
                <c:pt idx="5">
                  <c:v>0</c:v>
                </c:pt>
                <c:pt idx="6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1"/>
              <c:layout>
                <c:manualLayout>
                  <c:x val="1.4820948932844996E-2"/>
                  <c:y val="-8.67389962135354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АЧС</c:v>
                </c:pt>
                <c:pt idx="1">
                  <c:v>бруцеллез</c:v>
                </c:pt>
                <c:pt idx="2">
                  <c:v>туберкулез</c:v>
                </c:pt>
                <c:pt idx="3">
                  <c:v>бешенство</c:v>
                </c:pt>
                <c:pt idx="4">
                  <c:v>орнитоз</c:v>
                </c:pt>
                <c:pt idx="5">
                  <c:v>ящур</c:v>
                </c:pt>
                <c:pt idx="6">
                  <c:v>блютанг</c:v>
                </c:pt>
              </c:strCache>
            </c:strRef>
          </c:cat>
          <c:val>
            <c:numRef>
              <c:f>Лист1!$E$2:$E$8</c:f>
              <c:numCache>
                <c:formatCode>General</c:formatCode>
                <c:ptCount val="7"/>
                <c:pt idx="0">
                  <c:v>1</c:v>
                </c:pt>
                <c:pt idx="1">
                  <c:v>29</c:v>
                </c:pt>
                <c:pt idx="2">
                  <c:v>1</c:v>
                </c:pt>
                <c:pt idx="3">
                  <c:v>10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16800"/>
        <c:axId val="21118336"/>
      </c:barChart>
      <c:catAx>
        <c:axId val="21116800"/>
        <c:scaling>
          <c:orientation val="minMax"/>
        </c:scaling>
        <c:delete val="0"/>
        <c:axPos val="b"/>
        <c:majorTickMark val="out"/>
        <c:minorTickMark val="none"/>
        <c:tickLblPos val="nextTo"/>
        <c:crossAx val="21118336"/>
        <c:crosses val="autoZero"/>
        <c:auto val="1"/>
        <c:lblAlgn val="ctr"/>
        <c:lblOffset val="100"/>
        <c:noMultiLvlLbl val="0"/>
      </c:catAx>
      <c:valAx>
        <c:axId val="21118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11680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24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20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352690288713913E-2"/>
          <c:y val="1.6674062773251128E-4"/>
          <c:w val="0.52042650918635169"/>
          <c:h val="0.7809861854733464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5"/>
          <c:dPt>
            <c:idx val="0"/>
            <c:bubble3D val="0"/>
            <c:explosion val="54"/>
            <c:spPr>
              <a:solidFill>
                <a:srgbClr val="FF0000"/>
              </a:solidFill>
            </c:spPr>
          </c:dPt>
          <c:dPt>
            <c:idx val="1"/>
            <c:bubble3D val="0"/>
            <c:explosion val="0"/>
            <c:spPr>
              <a:solidFill>
                <a:srgbClr val="0000FF"/>
              </a:solidFill>
            </c:spPr>
          </c:dPt>
          <c:cat>
            <c:strRef>
              <c:f>Лист1!$A$2:$A$3</c:f>
              <c:strCache>
                <c:ptCount val="2"/>
                <c:pt idx="0">
                  <c:v>ЛПХ граждан осуществляющие подконтрольную госветнадзору деятельность </c:v>
                </c:pt>
                <c:pt idx="1">
                  <c:v>Хазяйствующие субъекты на которые распространяется действие 294-ФЗ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256</c:v>
                </c:pt>
                <c:pt idx="1">
                  <c:v>50.7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0"/>
      </c:pieChart>
    </c:plotArea>
    <c:legend>
      <c:legendPos val="r"/>
      <c:layout>
        <c:manualLayout>
          <c:xMode val="edge"/>
          <c:yMode val="edge"/>
          <c:x val="1.0743000874890636E-2"/>
          <c:y val="0.70964564990770185"/>
          <c:w val="0.97259033245844273"/>
          <c:h val="0.26659627236228145"/>
        </c:manualLayout>
      </c:layout>
      <c:overlay val="0"/>
      <c:txPr>
        <a:bodyPr/>
        <a:lstStyle/>
        <a:p>
          <a:pPr>
            <a:defRPr sz="20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4.7288055313082514E-2"/>
          <c:w val="0.99876476377952761"/>
          <c:h val="0.790057542505855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3.3642303772880486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10022</a:t>
                    </a:r>
                    <a:endParaRPr lang="en-US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1.98367857508227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666666666666666E-3"/>
                  <c:y val="-5.07250276020678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9.7222222222222224E-3"/>
                  <c:y val="-1.14000526133279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Проведено проверок</c:v>
                </c:pt>
                <c:pt idx="1">
                  <c:v>Выявлено нарушений</c:v>
                </c:pt>
                <c:pt idx="2">
                  <c:v>Возбуждено административных дел</c:v>
                </c:pt>
                <c:pt idx="3">
                  <c:v>Наложено штрафов        (тыс. руб.)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10022</c:v>
                </c:pt>
                <c:pt idx="1">
                  <c:v>3244</c:v>
                </c:pt>
                <c:pt idx="2">
                  <c:v>3793</c:v>
                </c:pt>
                <c:pt idx="3">
                  <c:v>17384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7.181686044580495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8557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5555555555556061E-3"/>
                  <c:y val="-9.2908693289541263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3289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7777777777777779E-3"/>
                  <c:y val="-1.350923589770162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4746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3888888888888889E-3"/>
                  <c:y val="-7.181686044580495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10534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Проведено проверок</c:v>
                </c:pt>
                <c:pt idx="1">
                  <c:v>Выявлено нарушений</c:v>
                </c:pt>
                <c:pt idx="2">
                  <c:v>Возбуждено административных дел</c:v>
                </c:pt>
                <c:pt idx="3">
                  <c:v>Наложено штрафов        (тыс. руб.)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8557</c:v>
                </c:pt>
                <c:pt idx="1">
                  <c:v>3289</c:v>
                </c:pt>
                <c:pt idx="2">
                  <c:v>4746</c:v>
                </c:pt>
                <c:pt idx="3">
                  <c:v>10534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axId val="147009920"/>
        <c:axId val="147011456"/>
      </c:barChart>
      <c:catAx>
        <c:axId val="1470099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 u="none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7011456"/>
        <c:crosses val="autoZero"/>
        <c:auto val="1"/>
        <c:lblAlgn val="ctr"/>
        <c:lblOffset val="100"/>
        <c:noMultiLvlLbl val="0"/>
      </c:catAx>
      <c:valAx>
        <c:axId val="1470114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70099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7837499999999998"/>
          <c:y val="0.30917191601049859"/>
          <c:w val="0.4327361111111111"/>
          <c:h val="0.1241439296832082"/>
        </c:manualLayout>
      </c:layout>
      <c:overlay val="0"/>
      <c:txPr>
        <a:bodyPr/>
        <a:lstStyle/>
        <a:p>
          <a:pPr>
            <a:defRPr sz="2800" b="1" u="sng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Проведено проверок</c:v>
                </c:pt>
              </c:strCache>
            </c:strRef>
          </c:tx>
          <c:invertIfNegative val="0"/>
          <c:dLbls>
            <c:spPr>
              <a:solidFill>
                <a:schemeClr val="accent6"/>
              </a:solidFill>
              <a:ln w="25400" cap="flat" cmpd="sng" algn="ctr">
                <a:solidFill>
                  <a:schemeClr val="lt1"/>
                </a:solidFill>
                <a:prstDash val="solid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c:spPr>
            <c:txPr>
              <a:bodyPr/>
              <a:lstStyle/>
              <a:p>
                <a:pPr>
                  <a:defRPr sz="2000" b="1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Алтайский край</c:v>
                </c:pt>
                <c:pt idx="1">
                  <c:v>г. Санкт-Петербург</c:v>
                </c:pt>
                <c:pt idx="2">
                  <c:v>Воронежская область</c:v>
                </c:pt>
                <c:pt idx="3">
                  <c:v>Нижегородская область</c:v>
                </c:pt>
                <c:pt idx="4">
                  <c:v>Ставропольский край </c:v>
                </c:pt>
                <c:pt idx="5">
                  <c:v>Ростовская область</c:v>
                </c:pt>
                <c:pt idx="6">
                  <c:v>Краснодарский край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499</c:v>
                </c:pt>
                <c:pt idx="1">
                  <c:v>577</c:v>
                </c:pt>
                <c:pt idx="2">
                  <c:v>670</c:v>
                </c:pt>
                <c:pt idx="3">
                  <c:v>671</c:v>
                </c:pt>
                <c:pt idx="4">
                  <c:v>1255</c:v>
                </c:pt>
                <c:pt idx="5">
                  <c:v>1556</c:v>
                </c:pt>
                <c:pt idx="6">
                  <c:v>8557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3"/>
        <c:overlap val="-25"/>
        <c:axId val="147040896"/>
        <c:axId val="146735488"/>
      </c:barChart>
      <c:catAx>
        <c:axId val="147040896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 anchor="b"/>
          <a:lstStyle/>
          <a:p>
            <a:pPr algn="just">
              <a:defRPr sz="1800" b="1"/>
            </a:pPr>
            <a:endParaRPr lang="ru-RU"/>
          </a:p>
        </c:txPr>
        <c:crossAx val="146735488"/>
        <c:crosses val="autoZero"/>
        <c:auto val="1"/>
        <c:lblAlgn val="ctr"/>
        <c:lblOffset val="100"/>
        <c:noMultiLvlLbl val="0"/>
      </c:catAx>
      <c:valAx>
        <c:axId val="146735488"/>
        <c:scaling>
          <c:orientation val="minMax"/>
        </c:scaling>
        <c:delete val="1"/>
        <c:axPos val="b"/>
        <c:majorGridlines/>
        <c:numFmt formatCode="General" sourceLinked="1"/>
        <c:majorTickMark val="none"/>
        <c:minorTickMark val="none"/>
        <c:tickLblPos val="nextTo"/>
        <c:crossAx val="14704089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20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421870601171072"/>
          <c:y val="2.3201016128110798E-2"/>
          <c:w val="0.66553064373624471"/>
          <c:h val="0.8966500190656883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Наложено штрафов (тыс. руб.) </c:v>
                </c:pt>
              </c:strCache>
            </c:strRef>
          </c:tx>
          <c:invertIfNegative val="0"/>
          <c:dLbls>
            <c:spPr>
              <a:solidFill>
                <a:schemeClr val="accent6"/>
              </a:solidFill>
              <a:ln w="25400" cap="flat" cmpd="sng" algn="ctr">
                <a:solidFill>
                  <a:schemeClr val="lt1"/>
                </a:solidFill>
                <a:prstDash val="solid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c:spPr>
            <c:txPr>
              <a:bodyPr/>
              <a:lstStyle/>
              <a:p>
                <a:pPr>
                  <a:defRPr sz="2000" b="1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Нижегородская область</c:v>
                </c:pt>
                <c:pt idx="1">
                  <c:v>Алтайский край</c:v>
                </c:pt>
                <c:pt idx="2">
                  <c:v>Воронежская область</c:v>
                </c:pt>
                <c:pt idx="3">
                  <c:v>Ставропольский край </c:v>
                </c:pt>
                <c:pt idx="4">
                  <c:v>г. Санкт-Петербург</c:v>
                </c:pt>
                <c:pt idx="5">
                  <c:v>Краснодарский край</c:v>
                </c:pt>
                <c:pt idx="6">
                  <c:v>Ростовская область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2112</c:v>
                </c:pt>
                <c:pt idx="1">
                  <c:v>2860</c:v>
                </c:pt>
                <c:pt idx="2">
                  <c:v>3876</c:v>
                </c:pt>
                <c:pt idx="3">
                  <c:v>4382</c:v>
                </c:pt>
                <c:pt idx="4">
                  <c:v>4827</c:v>
                </c:pt>
                <c:pt idx="5">
                  <c:v>10534</c:v>
                </c:pt>
                <c:pt idx="6">
                  <c:v>14453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801792"/>
        <c:axId val="146803328"/>
      </c:barChart>
      <c:catAx>
        <c:axId val="14680179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46803328"/>
        <c:crosses val="autoZero"/>
        <c:auto val="1"/>
        <c:lblAlgn val="ctr"/>
        <c:lblOffset val="100"/>
        <c:noMultiLvlLbl val="0"/>
      </c:catAx>
      <c:valAx>
        <c:axId val="14680332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46801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0288074049941485"/>
          <c:y val="0.93303442718567853"/>
          <c:w val="0.53711803778809841"/>
          <c:h val="6.6190157321822179E-2"/>
        </c:manualLayout>
      </c:layout>
      <c:overlay val="0"/>
      <c:txPr>
        <a:bodyPr/>
        <a:lstStyle/>
        <a:p>
          <a:pPr>
            <a:defRPr sz="20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6.0112724895006471E-2"/>
          <c:w val="0.99931616360454945"/>
          <c:h val="0.7906482779162923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Проведено обследований (тыс.)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</c:spPr>
          <c:invertIfNegative val="0"/>
          <c:dLbls>
            <c:dLbl>
              <c:idx val="0"/>
              <c:layout>
                <c:manualLayout>
                  <c:x val="1.9274168853893263E-2"/>
                  <c:y val="-1.9769726263274754E-2"/>
                </c:manualLayout>
              </c:layout>
              <c:tx>
                <c:rich>
                  <a:bodyPr/>
                  <a:lstStyle/>
                  <a:p>
                    <a:r>
                      <a:rPr lang="ru-RU" sz="2800" dirty="0" smtClean="0"/>
                      <a:t>1215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5000000000000001E-2"/>
                  <c:y val="-2.0722796915996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222222222222223E-2"/>
                  <c:y val="-2.0722796915996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 rtl="0">
                  <a:defRPr lang="ru-RU" sz="2800" b="1" i="0" u="none" strike="noStrike" kern="1200" baseline="0">
                    <a:solidFill>
                      <a:srgbClr val="FF000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1215</c:v>
                </c:pt>
                <c:pt idx="1">
                  <c:v>887</c:v>
                </c:pt>
                <c:pt idx="2">
                  <c:v>1104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Выявлено нарушений (тыс.)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300</c:v>
                </c:pt>
                <c:pt idx="1">
                  <c:v>350</c:v>
                </c:pt>
                <c:pt idx="2">
                  <c:v>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146862848"/>
        <c:axId val="146864384"/>
        <c:axId val="0"/>
      </c:bar3DChart>
      <c:catAx>
        <c:axId val="1468628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6864384"/>
        <c:crosses val="autoZero"/>
        <c:auto val="1"/>
        <c:lblAlgn val="ctr"/>
        <c:lblOffset val="100"/>
        <c:noMultiLvlLbl val="0"/>
      </c:catAx>
      <c:valAx>
        <c:axId val="1468643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68628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90369803280283767"/>
          <c:w val="0.99964730971128613"/>
          <c:h val="9.6301967197162372E-2"/>
        </c:manualLayout>
      </c:layout>
      <c:overlay val="0"/>
      <c:txPr>
        <a:bodyPr/>
        <a:lstStyle/>
        <a:p>
          <a:pPr>
            <a:defRPr sz="2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11130025834519047"/>
          <c:w val="1"/>
          <c:h val="0.6953396033829104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 год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00B050"/>
              </a:solidFill>
            </a:ln>
          </c:spPr>
          <c:invertIfNegative val="0"/>
          <c:dLbls>
            <c:dLbl>
              <c:idx val="1"/>
              <c:layout>
                <c:manualLayout>
                  <c:x val="4.1666666666666666E-3"/>
                  <c:y val="4.89811563469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3.7677812574539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A7EA52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c:spPr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Проведено проверок</c:v>
                </c:pt>
                <c:pt idx="1">
                  <c:v>Выявлено нарушений</c:v>
                </c:pt>
                <c:pt idx="2">
                  <c:v>Наложено штрафов на сумму (тыс. руб)</c:v>
                </c:pt>
                <c:pt idx="3">
                  <c:v>Выдано предписаний и требований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5879</c:v>
                </c:pt>
                <c:pt idx="1">
                  <c:v>1777</c:v>
                </c:pt>
                <c:pt idx="2">
                  <c:v>3210</c:v>
                </c:pt>
                <c:pt idx="3">
                  <c:v>1906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 год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1"/>
              <c:layout>
                <c:manualLayout>
                  <c:x val="0"/>
                  <c:y val="3.7677812574539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1666666666666666E-3"/>
                  <c:y val="2.8258211093060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888888888888889E-3"/>
                  <c:y val="2.63744688021778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5ECCF3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c:spPr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Проведено проверок</c:v>
                </c:pt>
                <c:pt idx="1">
                  <c:v>Выявлено нарушений</c:v>
                </c:pt>
                <c:pt idx="2">
                  <c:v>Наложено штрафов на сумму (тыс. руб)</c:v>
                </c:pt>
                <c:pt idx="3">
                  <c:v>Выдано предписаний и требований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7448</c:v>
                </c:pt>
                <c:pt idx="1">
                  <c:v>2269</c:v>
                </c:pt>
                <c:pt idx="2">
                  <c:v>2791</c:v>
                </c:pt>
                <c:pt idx="3">
                  <c:v>2275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 год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1"/>
              <c:layout>
                <c:manualLayout>
                  <c:x val="1.1111111111111059E-2"/>
                  <c:y val="-6.907519175747997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5555555555555558E-3"/>
                  <c:y val="-9.4194531436349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14124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c:spPr>
            <c:txPr>
              <a:bodyPr/>
              <a:lstStyle/>
              <a:p>
                <a:pPr>
                  <a:defRPr b="1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Проведено проверок</c:v>
                </c:pt>
                <c:pt idx="1">
                  <c:v>Выявлено нарушений</c:v>
                </c:pt>
                <c:pt idx="2">
                  <c:v>Наложено штрафов на сумму (тыс. руб)</c:v>
                </c:pt>
                <c:pt idx="3">
                  <c:v>Выдано предписаний и требований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6387</c:v>
                </c:pt>
                <c:pt idx="1">
                  <c:v>2456</c:v>
                </c:pt>
                <c:pt idx="2">
                  <c:v>3589</c:v>
                </c:pt>
                <c:pt idx="3">
                  <c:v>2323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7353984"/>
        <c:axId val="147355520"/>
        <c:axId val="0"/>
      </c:bar3DChart>
      <c:catAx>
        <c:axId val="14735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/>
          <a:lstStyle/>
          <a:p>
            <a:pPr>
              <a:defRPr sz="1800" b="1"/>
            </a:pPr>
            <a:endParaRPr lang="ru-RU"/>
          </a:p>
        </c:txPr>
        <c:crossAx val="147355520"/>
        <c:crosses val="autoZero"/>
        <c:auto val="1"/>
        <c:lblAlgn val="ctr"/>
        <c:lblOffset val="50"/>
        <c:tickMarkSkip val="1"/>
        <c:noMultiLvlLbl val="0"/>
      </c:catAx>
      <c:valAx>
        <c:axId val="1473555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735398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28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8.7632655293088363E-2"/>
          <c:y val="0.94037736949547979"/>
          <c:w val="0.81236734470691174"/>
          <c:h val="5.9008603091280268E-2"/>
        </c:manualLayout>
      </c:layout>
      <c:overlay val="0"/>
      <c:txPr>
        <a:bodyPr/>
        <a:lstStyle/>
        <a:p>
          <a:pPr>
            <a:defRPr sz="28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11130025834519047"/>
          <c:w val="1"/>
          <c:h val="0.62203878850376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 год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00B050"/>
              </a:solidFill>
            </a:ln>
          </c:spPr>
          <c:invertIfNegative val="0"/>
          <c:cat>
            <c:strRef>
              <c:f>Лист1!$A$2:$A$4</c:f>
              <c:strCache>
                <c:ptCount val="3"/>
                <c:pt idx="0">
                  <c:v>Задержано животных и птицы (голов)</c:v>
                </c:pt>
                <c:pt idx="1">
                  <c:v>Задержано подконтрольных госветнадзору грузов (тонн)</c:v>
                </c:pt>
                <c:pt idx="2">
                  <c:v>Наложено штрафов на сумму (тыс. руб)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793</c:v>
                </c:pt>
                <c:pt idx="1">
                  <c:v>200</c:v>
                </c:pt>
                <c:pt idx="2">
                  <c:v>346.5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 год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Задержано животных и птицы (голов)</c:v>
                </c:pt>
                <c:pt idx="1">
                  <c:v>Задержано подконтрольных госветнадзору грузов (тонн)</c:v>
                </c:pt>
                <c:pt idx="2">
                  <c:v>Наложено штрафов на сумму (тыс. руб)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404</c:v>
                </c:pt>
                <c:pt idx="1">
                  <c:v>160</c:v>
                </c:pt>
                <c:pt idx="2">
                  <c:v>37.799999999999997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6952192"/>
        <c:axId val="146953728"/>
        <c:axId val="0"/>
      </c:bar3DChart>
      <c:catAx>
        <c:axId val="146952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/>
          <a:lstStyle/>
          <a:p>
            <a:pPr>
              <a:defRPr sz="1800" b="1"/>
            </a:pPr>
            <a:endParaRPr lang="ru-RU"/>
          </a:p>
        </c:txPr>
        <c:crossAx val="146953728"/>
        <c:crosses val="autoZero"/>
        <c:auto val="1"/>
        <c:lblAlgn val="ctr"/>
        <c:lblOffset val="50"/>
        <c:tickMarkSkip val="1"/>
        <c:noMultiLvlLbl val="0"/>
      </c:catAx>
      <c:valAx>
        <c:axId val="1469537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695219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28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8.7632655293088363E-2"/>
          <c:y val="0.94037736949547979"/>
          <c:w val="0.81236734470691174"/>
          <c:h val="5.9008603091280268E-2"/>
        </c:manualLayout>
      </c:layout>
      <c:overlay val="0"/>
      <c:txPr>
        <a:bodyPr/>
        <a:lstStyle/>
        <a:p>
          <a:pPr>
            <a:defRPr sz="28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3888888888888889E-3"/>
          <c:y val="4.9956533881937368E-2"/>
          <c:w val="0.64758333333333329"/>
          <c:h val="0.77443891875036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Яйцо инкубационное (тыс. штук)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</c:v>
                </c:pt>
                <c:pt idx="1">
                  <c:v>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Говядина (тыс. тонн)
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8.9</c:v>
                </c:pt>
                <c:pt idx="1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Свинина (тыс. тонн)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7.4</c:v>
                </c:pt>
                <c:pt idx="1">
                  <c:v>4.9000000000000004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Мясо птицы (тыс. тонн)
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3.1</c:v>
                </c:pt>
                <c:pt idx="1">
                  <c:v>0.98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7418112"/>
        <c:axId val="147419904"/>
      </c:barChart>
      <c:catAx>
        <c:axId val="14741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47419904"/>
        <c:crosses val="autoZero"/>
        <c:auto val="1"/>
        <c:lblAlgn val="ctr"/>
        <c:lblOffset val="100"/>
        <c:noMultiLvlLbl val="0"/>
      </c:catAx>
      <c:valAx>
        <c:axId val="1474199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741811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724674269908708E-2"/>
          <c:y val="0"/>
          <c:w val="0.97425848756268463"/>
          <c:h val="0.74485929774635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Лист1!$B$1:$D$1</c:f>
              <c:strCache>
                <c:ptCount val="3"/>
                <c:pt idx="0">
                  <c:v>Количество обслуживаемых предприятий (шт.)</c:v>
                </c:pt>
                <c:pt idx="1">
                  <c:v>Количество лабораторий ВСЭ на рынках (шт.)</c:v>
                </c:pt>
                <c:pt idx="2">
                  <c:v>Количество ветеринарных специалистов оказывающих услуги ВСЭ</c:v>
                </c:pt>
              </c:strCache>
            </c:strRef>
          </c:cat>
          <c:val>
            <c:numRef>
              <c:f>Лист1!$B$2:$D$2</c:f>
              <c:numCache>
                <c:formatCode>General</c:formatCode>
                <c:ptCount val="3"/>
                <c:pt idx="0">
                  <c:v>1320</c:v>
                </c:pt>
                <c:pt idx="1">
                  <c:v>491</c:v>
                </c:pt>
                <c:pt idx="2">
                  <c:v>512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Лист1!$B$1:$D$1</c:f>
              <c:strCache>
                <c:ptCount val="3"/>
                <c:pt idx="0">
                  <c:v>Количество обслуживаемых предприятий (шт.)</c:v>
                </c:pt>
                <c:pt idx="1">
                  <c:v>Количество лабораторий ВСЭ на рынках (шт.)</c:v>
                </c:pt>
                <c:pt idx="2">
                  <c:v>Количество ветеринарных специалистов оказывающих услуги ВСЭ</c:v>
                </c:pt>
              </c:strCache>
            </c:strRef>
          </c:cat>
          <c:val>
            <c:numRef>
              <c:f>Лист1!$B$3:$D$3</c:f>
              <c:numCache>
                <c:formatCode>General</c:formatCode>
                <c:ptCount val="3"/>
                <c:pt idx="0">
                  <c:v>1918</c:v>
                </c:pt>
                <c:pt idx="1">
                  <c:v>428</c:v>
                </c:pt>
                <c:pt idx="2">
                  <c:v>560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7198720"/>
        <c:axId val="147200256"/>
      </c:barChart>
      <c:catAx>
        <c:axId val="1471987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ru-RU"/>
          </a:p>
        </c:txPr>
        <c:crossAx val="147200256"/>
        <c:crosses val="autoZero"/>
        <c:auto val="1"/>
        <c:lblAlgn val="ctr"/>
        <c:lblOffset val="100"/>
        <c:noMultiLvlLbl val="0"/>
      </c:catAx>
      <c:valAx>
        <c:axId val="14720025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471987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0803379265091865"/>
          <c:y val="0.93824708771667309"/>
          <c:w val="0.25579790026246724"/>
          <c:h val="6.1752892697991522E-2"/>
        </c:manualLayout>
      </c:layout>
      <c:overlay val="0"/>
      <c:txPr>
        <a:bodyPr/>
        <a:lstStyle/>
        <a:p>
          <a:pPr>
            <a:defRPr sz="28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Лист1!$A$11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Лист1!$B$10:$D$10</c:f>
              <c:strCache>
                <c:ptCount val="3"/>
                <c:pt idx="0">
                  <c:v>Количество проведенных  пред убойных осмотров (млн. голов)</c:v>
                </c:pt>
                <c:pt idx="1">
                  <c:v>Количество подвергнутых ВСЭ партий продукции (тыс. партий)</c:v>
                </c:pt>
                <c:pt idx="2">
                  <c:v>выявлено случаев заболеваний (млн. случаев)</c:v>
                </c:pt>
              </c:strCache>
            </c:strRef>
          </c:cat>
          <c:val>
            <c:numRef>
              <c:f>Лист1!$B$11:$D$11</c:f>
              <c:numCache>
                <c:formatCode>General</c:formatCode>
                <c:ptCount val="3"/>
                <c:pt idx="0">
                  <c:v>58.6</c:v>
                </c:pt>
                <c:pt idx="1">
                  <c:v>6.9</c:v>
                </c:pt>
                <c:pt idx="2">
                  <c:v>1.04</c:v>
                </c:pt>
              </c:numCache>
            </c:numRef>
          </c:val>
        </c:ser>
        <c:ser>
          <c:idx val="1"/>
          <c:order val="1"/>
          <c:tx>
            <c:strRef>
              <c:f>Лист1!$A$12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Лист1!$B$10:$D$10</c:f>
              <c:strCache>
                <c:ptCount val="3"/>
                <c:pt idx="0">
                  <c:v>Количество проведенных  пред убойных осмотров (млн. голов)</c:v>
                </c:pt>
                <c:pt idx="1">
                  <c:v>Количество подвергнутых ВСЭ партий продукции (тыс. партий)</c:v>
                </c:pt>
                <c:pt idx="2">
                  <c:v>выявлено случаев заболеваний (млн. случаев)</c:v>
                </c:pt>
              </c:strCache>
            </c:strRef>
          </c:cat>
          <c:val>
            <c:numRef>
              <c:f>Лист1!$B$12:$D$12</c:f>
              <c:numCache>
                <c:formatCode>General</c:formatCode>
                <c:ptCount val="3"/>
                <c:pt idx="0">
                  <c:v>60.52</c:v>
                </c:pt>
                <c:pt idx="1">
                  <c:v>7.2</c:v>
                </c:pt>
                <c:pt idx="2">
                  <c:v>1.19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8236416"/>
        <c:axId val="88237952"/>
      </c:barChart>
      <c:catAx>
        <c:axId val="88236416"/>
        <c:scaling>
          <c:orientation val="minMax"/>
        </c:scaling>
        <c:delete val="0"/>
        <c:axPos val="b"/>
        <c:majorTickMark val="out"/>
        <c:minorTickMark val="none"/>
        <c:tickLblPos val="nextTo"/>
        <c:crossAx val="88237952"/>
        <c:crosses val="autoZero"/>
        <c:auto val="1"/>
        <c:lblAlgn val="ctr"/>
        <c:lblOffset val="100"/>
        <c:noMultiLvlLbl val="0"/>
      </c:catAx>
      <c:valAx>
        <c:axId val="88237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823641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20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1"/>
              <c:layout>
                <c:manualLayout>
                  <c:x val="-2.0749328505983024E-2"/>
                  <c:y val="-5.78259974756903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АЧС</c:v>
                </c:pt>
                <c:pt idx="1">
                  <c:v>бруцеллез</c:v>
                </c:pt>
                <c:pt idx="2">
                  <c:v>туберкулез</c:v>
                </c:pt>
                <c:pt idx="3">
                  <c:v>бешенство</c:v>
                </c:pt>
                <c:pt idx="4">
                  <c:v>орнитоз</c:v>
                </c:pt>
                <c:pt idx="5">
                  <c:v>ящур</c:v>
                </c:pt>
                <c:pt idx="6">
                  <c:v>блютанг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dLbl>
              <c:idx val="3"/>
              <c:layout>
                <c:manualLayout>
                  <c:x val="-4.4462846798535537E-3"/>
                  <c:y val="-5.78259974756903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АЧС</c:v>
                </c:pt>
                <c:pt idx="1">
                  <c:v>бруцеллез</c:v>
                </c:pt>
                <c:pt idx="2">
                  <c:v>туберкулез</c:v>
                </c:pt>
                <c:pt idx="3">
                  <c:v>бешенство</c:v>
                </c:pt>
                <c:pt idx="4">
                  <c:v>орнитоз</c:v>
                </c:pt>
                <c:pt idx="5">
                  <c:v>ящур</c:v>
                </c:pt>
                <c:pt idx="6">
                  <c:v>блютанг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1"/>
              <c:layout>
                <c:manualLayout>
                  <c:x val="-1.4820948932844997E-3"/>
                  <c:y val="-2.3130398990276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АЧС</c:v>
                </c:pt>
                <c:pt idx="1">
                  <c:v>бруцеллез</c:v>
                </c:pt>
                <c:pt idx="2">
                  <c:v>туберкулез</c:v>
                </c:pt>
                <c:pt idx="3">
                  <c:v>бешенство</c:v>
                </c:pt>
                <c:pt idx="4">
                  <c:v>орнитоз</c:v>
                </c:pt>
                <c:pt idx="5">
                  <c:v>ящур</c:v>
                </c:pt>
                <c:pt idx="6">
                  <c:v>блютанг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1">
                  <c:v>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1"/>
              <c:layout>
                <c:manualLayout>
                  <c:x val="1.4820948932844996E-2"/>
                  <c:y val="-8.67389962135354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АЧС</c:v>
                </c:pt>
                <c:pt idx="1">
                  <c:v>бруцеллез</c:v>
                </c:pt>
                <c:pt idx="2">
                  <c:v>туберкулез</c:v>
                </c:pt>
                <c:pt idx="3">
                  <c:v>бешенство</c:v>
                </c:pt>
                <c:pt idx="4">
                  <c:v>орнитоз</c:v>
                </c:pt>
                <c:pt idx="5">
                  <c:v>ящур</c:v>
                </c:pt>
                <c:pt idx="6">
                  <c:v>блютанг</c:v>
                </c:pt>
              </c:strCache>
            </c:strRef>
          </c:cat>
          <c:val>
            <c:numRef>
              <c:f>Лист1!$E$2:$E$8</c:f>
              <c:numCache>
                <c:formatCode>General</c:formatCode>
                <c:ptCount val="7"/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05760"/>
        <c:axId val="21207296"/>
      </c:barChart>
      <c:catAx>
        <c:axId val="21205760"/>
        <c:scaling>
          <c:orientation val="minMax"/>
        </c:scaling>
        <c:delete val="0"/>
        <c:axPos val="b"/>
        <c:majorTickMark val="out"/>
        <c:minorTickMark val="none"/>
        <c:tickLblPos val="nextTo"/>
        <c:crossAx val="21207296"/>
        <c:crosses val="autoZero"/>
        <c:auto val="1"/>
        <c:lblAlgn val="ctr"/>
        <c:lblOffset val="100"/>
        <c:noMultiLvlLbl val="0"/>
      </c:catAx>
      <c:valAx>
        <c:axId val="21207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20576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24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20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5100559131581234E-2"/>
          <c:y val="5.8541848935549722E-2"/>
          <c:w val="0.8996708084549111"/>
          <c:h val="0.578989501312335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Лист1!$O$38</c:f>
              <c:strCache>
                <c:ptCount val="1"/>
                <c:pt idx="0">
                  <c:v>оснащено</c:v>
                </c:pt>
              </c:strCache>
            </c:strRef>
          </c:tx>
          <c:invertIfNegative val="0"/>
          <c:cat>
            <c:strRef>
              <c:f>Лист1!$G$39:$N$40</c:f>
              <c:strCache>
                <c:ptCount val="2"/>
                <c:pt idx="0">
                  <c:v>оснащено компьютерами и оргтехникой </c:v>
                </c:pt>
                <c:pt idx="1">
                  <c:v>подключено к сети "Интернет" - 1066 рабочих мест </c:v>
                </c:pt>
              </c:strCache>
            </c:strRef>
          </c:cat>
          <c:val>
            <c:numRef>
              <c:f>Лист1!$O$39:$O$40</c:f>
              <c:numCache>
                <c:formatCode>General</c:formatCode>
                <c:ptCount val="2"/>
                <c:pt idx="0">
                  <c:v>1207</c:v>
                </c:pt>
                <c:pt idx="1">
                  <c:v>1066</c:v>
                </c:pt>
              </c:numCache>
            </c:numRef>
          </c:val>
        </c:ser>
        <c:ser>
          <c:idx val="1"/>
          <c:order val="1"/>
          <c:tx>
            <c:strRef>
              <c:f>Лист1!$P$38</c:f>
              <c:strCache>
                <c:ptCount val="1"/>
                <c:pt idx="0">
                  <c:v>требуется</c:v>
                </c:pt>
              </c:strCache>
            </c:strRef>
          </c:tx>
          <c:invertIfNegative val="0"/>
          <c:cat>
            <c:strRef>
              <c:f>Лист1!$G$39:$N$40</c:f>
              <c:strCache>
                <c:ptCount val="2"/>
                <c:pt idx="0">
                  <c:v>оснащено компьютерами и оргтехникой </c:v>
                </c:pt>
                <c:pt idx="1">
                  <c:v>подключено к сети "Интернет" - 1066 рабочих мест </c:v>
                </c:pt>
              </c:strCache>
            </c:strRef>
          </c:cat>
          <c:val>
            <c:numRef>
              <c:f>Лист1!$P$39:$P$40</c:f>
              <c:numCache>
                <c:formatCode>General</c:formatCode>
                <c:ptCount val="2"/>
                <c:pt idx="0">
                  <c:v>300</c:v>
                </c:pt>
                <c:pt idx="1">
                  <c:v>441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8259968"/>
        <c:axId val="88286336"/>
      </c:barChart>
      <c:catAx>
        <c:axId val="882599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88286336"/>
        <c:crosses val="autoZero"/>
        <c:auto val="1"/>
        <c:lblAlgn val="ctr"/>
        <c:lblOffset val="100"/>
        <c:noMultiLvlLbl val="0"/>
      </c:catAx>
      <c:valAx>
        <c:axId val="88286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882599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5919175155562854"/>
          <c:y val="0.90107531560502652"/>
          <c:w val="0.73312257340138209"/>
          <c:h val="8.4304425722483062E-2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728618834371275E-2"/>
          <c:y val="4.6837551071025059E-2"/>
          <c:w val="0.8647630190356963"/>
          <c:h val="0.78164164204304221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Лист1!$G$43:$G$44</c:f>
              <c:strCache>
                <c:ptCount val="2"/>
                <c:pt idx="0">
                  <c:v>специалистов имеющих право выдачи ВСД</c:v>
                </c:pt>
                <c:pt idx="1">
                  <c:v>имеют доступ к ГИС "Меркурий</c:v>
                </c:pt>
              </c:strCache>
            </c:strRef>
          </c:cat>
          <c:val>
            <c:numRef>
              <c:f>Лист1!$O$43:$O$44</c:f>
              <c:numCache>
                <c:formatCode>General</c:formatCode>
                <c:ptCount val="2"/>
                <c:pt idx="0">
                  <c:v>1120</c:v>
                </c:pt>
                <c:pt idx="1">
                  <c:v>1116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8298240"/>
        <c:axId val="88299776"/>
      </c:barChart>
      <c:catAx>
        <c:axId val="88298240"/>
        <c:scaling>
          <c:orientation val="minMax"/>
        </c:scaling>
        <c:delete val="0"/>
        <c:axPos val="b"/>
        <c:majorTickMark val="none"/>
        <c:minorTickMark val="none"/>
        <c:tickLblPos val="nextTo"/>
        <c:crossAx val="88299776"/>
        <c:crosses val="autoZero"/>
        <c:auto val="1"/>
        <c:lblAlgn val="ctr"/>
        <c:lblOffset val="100"/>
        <c:noMultiLvlLbl val="0"/>
      </c:catAx>
      <c:valAx>
        <c:axId val="88299776"/>
        <c:scaling>
          <c:orientation val="minMax"/>
          <c:max val="1125"/>
          <c:min val="110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88298240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20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54699256342957"/>
          <c:y val="3.3792191946679255E-2"/>
          <c:w val="0.66888418635170599"/>
          <c:h val="0.863987190759599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штук</c:v>
                </c:pt>
              </c:strCache>
            </c:strRef>
          </c:tx>
          <c:invertIfNegative val="0"/>
          <c:dLbls>
            <c:spPr>
              <a:solidFill>
                <a:schemeClr val="accent6"/>
              </a:solidFill>
              <a:ln w="25400" cap="flat" cmpd="sng" algn="ctr">
                <a:solidFill>
                  <a:schemeClr val="lt1"/>
                </a:solidFill>
                <a:prstDash val="solid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c:spPr>
            <c:txPr>
              <a:bodyPr/>
              <a:lstStyle/>
              <a:p>
                <a: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Челябинская облсть</c:v>
                </c:pt>
                <c:pt idx="1">
                  <c:v>Вологодская область</c:v>
                </c:pt>
                <c:pt idx="2">
                  <c:v>Кировская область</c:v>
                </c:pt>
                <c:pt idx="3">
                  <c:v>Новосибирская область</c:v>
                </c:pt>
                <c:pt idx="4">
                  <c:v>Краснодарский край</c:v>
                </c:pt>
                <c:pt idx="5">
                  <c:v>Архангельская область</c:v>
                </c:pt>
                <c:pt idx="6">
                  <c:v>Кемеровская область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545.5</c:v>
                </c:pt>
                <c:pt idx="1">
                  <c:v>129.4</c:v>
                </c:pt>
                <c:pt idx="2">
                  <c:v>99.2</c:v>
                </c:pt>
                <c:pt idx="3">
                  <c:v>54.7</c:v>
                </c:pt>
                <c:pt idx="4">
                  <c:v>52.2</c:v>
                </c:pt>
                <c:pt idx="5">
                  <c:v>48.7</c:v>
                </c:pt>
                <c:pt idx="6">
                  <c:v>35.5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7137280"/>
        <c:axId val="147138816"/>
      </c:barChart>
      <c:catAx>
        <c:axId val="1471372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47138816"/>
        <c:crosses val="autoZero"/>
        <c:auto val="1"/>
        <c:lblAlgn val="ctr"/>
        <c:lblOffset val="100"/>
        <c:noMultiLvlLbl val="0"/>
      </c:catAx>
      <c:valAx>
        <c:axId val="14713881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471372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2040966754155734"/>
          <c:y val="0.89311020395954832"/>
          <c:w val="0.19409514435695538"/>
          <c:h val="6.6449336637630474E-2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513135363288376"/>
          <c:y val="3.1690479517560655E-2"/>
          <c:w val="0.67649955790036187"/>
          <c:h val="0.797159323254940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ВСД, шт.</c:v>
                </c:pt>
              </c:strCache>
            </c:strRef>
          </c:tx>
          <c:invertIfNegative val="0"/>
          <c:dLbls>
            <c:spPr>
              <a:solidFill>
                <a:schemeClr val="accent6"/>
              </a:solidFill>
              <a:ln w="25400" cap="flat" cmpd="sng" algn="ctr">
                <a:solidFill>
                  <a:schemeClr val="lt1"/>
                </a:solidFill>
                <a:prstDash val="solid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c:spPr>
            <c:txPr>
              <a:bodyPr/>
              <a:lstStyle/>
              <a:p>
                <a: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г.-к. Сочи</c:v>
                </c:pt>
                <c:pt idx="1">
                  <c:v>Туапсинский район</c:v>
                </c:pt>
                <c:pt idx="2">
                  <c:v>г.-г. Новороссийск</c:v>
                </c:pt>
                <c:pt idx="3">
                  <c:v>г.-к. Геленджик</c:v>
                </c:pt>
                <c:pt idx="4">
                  <c:v>г. Краснодар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46357</c:v>
                </c:pt>
                <c:pt idx="1">
                  <c:v>4220</c:v>
                </c:pt>
                <c:pt idx="2">
                  <c:v>3820</c:v>
                </c:pt>
                <c:pt idx="3">
                  <c:v>3119</c:v>
                </c:pt>
                <c:pt idx="4">
                  <c:v>2755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7189120"/>
        <c:axId val="146474112"/>
      </c:barChart>
      <c:catAx>
        <c:axId val="14718912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146474112"/>
        <c:crosses val="autoZero"/>
        <c:auto val="1"/>
        <c:lblAlgn val="ctr"/>
        <c:lblOffset val="100"/>
        <c:noMultiLvlLbl val="0"/>
      </c:catAx>
      <c:valAx>
        <c:axId val="14647411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47189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5441973389549921"/>
          <c:y val="0.94589824080371188"/>
          <c:w val="0.49624157921847067"/>
          <c:h val="5.3650313594114651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'ВСД 1 кв'!$AH$45:$AH$46</c:f>
              <c:strCache>
                <c:ptCount val="2"/>
                <c:pt idx="0">
                  <c:v>выдано на защищенном бланке</c:v>
                </c:pt>
                <c:pt idx="1">
                  <c:v>выдано в электроном виде</c:v>
                </c:pt>
              </c:strCache>
            </c:strRef>
          </c:cat>
          <c:val>
            <c:numRef>
              <c:f>'ВСД 1 кв'!$AI$45:$AI$46</c:f>
              <c:numCache>
                <c:formatCode>General</c:formatCode>
                <c:ptCount val="2"/>
                <c:pt idx="0">
                  <c:v>695023</c:v>
                </c:pt>
                <c:pt idx="1">
                  <c:v>82864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8349312"/>
        <c:axId val="88351104"/>
      </c:barChart>
      <c:catAx>
        <c:axId val="88349312"/>
        <c:scaling>
          <c:orientation val="minMax"/>
        </c:scaling>
        <c:delete val="0"/>
        <c:axPos val="b"/>
        <c:majorTickMark val="out"/>
        <c:minorTickMark val="none"/>
        <c:tickLblPos val="nextTo"/>
        <c:crossAx val="88351104"/>
        <c:crosses val="autoZero"/>
        <c:auto val="1"/>
        <c:lblAlgn val="ctr"/>
        <c:lblOffset val="100"/>
        <c:noMultiLvlLbl val="0"/>
      </c:catAx>
      <c:valAx>
        <c:axId val="883511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83493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741759329230991E-2"/>
          <c:y val="6.7408335279505738E-2"/>
          <c:w val="0.29925285184785344"/>
          <c:h val="0.78469081807652119"/>
        </c:manualLayout>
      </c:layout>
      <c:pieChart>
        <c:varyColors val="1"/>
        <c:ser>
          <c:idx val="0"/>
          <c:order val="0"/>
          <c:dLbls>
            <c:dLbl>
              <c:idx val="1"/>
              <c:layout>
                <c:manualLayout>
                  <c:x val="5.91938356903810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Лист1!$C$18:$D$18</c:f>
              <c:strCache>
                <c:ptCount val="2"/>
                <c:pt idx="0">
                  <c:v>Проведено исследований (млн. шт.)</c:v>
                </c:pt>
                <c:pt idx="1">
                  <c:v>Получено положительных (млн. шт.)</c:v>
                </c:pt>
              </c:strCache>
            </c:strRef>
          </c:cat>
          <c:val>
            <c:numRef>
              <c:f>Лист1!$C$19:$D$19</c:f>
              <c:numCache>
                <c:formatCode>General</c:formatCode>
                <c:ptCount val="2"/>
                <c:pt idx="0">
                  <c:v>5.64</c:v>
                </c:pt>
                <c:pt idx="1">
                  <c:v>0.1173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478438002054304"/>
          <c:y val="6.6419163302842893E-2"/>
          <c:w val="0.57816820959203563"/>
          <c:h val="0.86716167339431416"/>
        </c:manualLayout>
      </c:layout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val>
            <c:numRef>
              <c:f>Лист1!$C$20:$D$20</c:f>
              <c:numCache>
                <c:formatCode>General</c:formatCode>
                <c:ptCount val="2"/>
                <c:pt idx="0">
                  <c:v>5.75</c:v>
                </c:pt>
                <c:pt idx="1">
                  <c:v>0.11509999999999999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2.2222222222222223E-2"/>
          <c:y val="5.2577162380098519E-2"/>
          <c:w val="0.97570505249343831"/>
          <c:h val="0.5061807929785171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выделено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</c:spPr>
          <c:invertIfNegative val="0"/>
          <c:dLbls>
            <c:dLbl>
              <c:idx val="0"/>
              <c:layout>
                <c:manualLayout>
                  <c:x val="1.094083552055993E-2"/>
                  <c:y val="0.24302189110578148"/>
                </c:manualLayout>
              </c:layout>
              <c:spPr/>
              <c:txPr>
                <a:bodyPr rot="5400000"/>
                <a:lstStyle/>
                <a:p>
                  <a:pPr algn="ctr" rtl="0">
                    <a:defRPr lang="ru-RU" sz="2400" b="1" i="0" u="none" strike="noStrike" kern="1200" baseline="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888888888888888E-2"/>
                  <c:y val="0.24302189110578148"/>
                </c:manualLayout>
              </c:layout>
              <c:spPr/>
              <c:txPr>
                <a:bodyPr rot="5400000"/>
                <a:lstStyle/>
                <a:p>
                  <a:pPr algn="ctr" rtl="0">
                    <a:defRPr lang="ru-RU" sz="2400" b="1" i="0" u="none" strike="noStrike" kern="1200" baseline="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055555555555554E-2"/>
                  <c:y val="0.23171854733341957"/>
                </c:manualLayout>
              </c:layout>
              <c:spPr/>
              <c:txPr>
                <a:bodyPr rot="5400000"/>
                <a:lstStyle/>
                <a:p>
                  <a:pPr algn="ctr" rtl="0">
                    <a:defRPr lang="ru-RU" sz="2400" b="1" i="0" u="none" strike="noStrike" kern="1200" baseline="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5400000"/>
              <a:lstStyle/>
              <a:p>
                <a:pPr algn="ctr" rtl="0">
                  <a:defRPr lang="ru-RU" sz="2800" b="1" i="0" u="none" strike="noStrike" kern="1200" baseline="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759</c:v>
                </c:pt>
                <c:pt idx="1">
                  <c:v>712.2</c:v>
                </c:pt>
                <c:pt idx="2" formatCode="General">
                  <c:v>598.5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заработная плата  с начислениями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1111111111111112E-2"/>
                  <c:y val="0.24302189110578148"/>
                </c:manualLayout>
              </c:layout>
              <c:spPr/>
              <c:txPr>
                <a:bodyPr rot="5400000"/>
                <a:lstStyle/>
                <a:p>
                  <a:pPr>
                    <a:defRPr sz="24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9444444444444441E-3"/>
                  <c:y val="0.22418298481851162"/>
                </c:manualLayout>
              </c:layout>
              <c:spPr/>
              <c:txPr>
                <a:bodyPr rot="5400000"/>
                <a:lstStyle/>
                <a:p>
                  <a:pPr>
                    <a:defRPr sz="24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722262042568746E-3"/>
                  <c:y val="0.17292874227256996"/>
                </c:manualLayout>
              </c:layout>
              <c:spPr/>
              <c:txPr>
                <a:bodyPr rot="5400000"/>
                <a:lstStyle/>
                <a:p>
                  <a:pPr>
                    <a:defRPr sz="24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1080000"/>
              <a:lstStyle/>
              <a:p>
                <a:pPr>
                  <a:defRPr sz="2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654.79999999999995</c:v>
                </c:pt>
                <c:pt idx="1">
                  <c:v>627.9</c:v>
                </c:pt>
                <c:pt idx="2">
                  <c:v>487.8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расходы на материально-техническое обеспечение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444444444444445E-2"/>
                  <c:y val="-3.9561703203266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666666666666666E-2"/>
                  <c:y val="-2.07227969159969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055446194225822E-2"/>
                  <c:y val="-4.1445593831993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5400000"/>
              <a:lstStyle/>
              <a:p>
                <a:pPr>
                  <a:defRPr sz="2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104.2</c:v>
                </c:pt>
                <c:pt idx="1">
                  <c:v>84.2</c:v>
                </c:pt>
                <c:pt idx="2">
                  <c:v>110.7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148013056"/>
        <c:axId val="148014592"/>
        <c:axId val="0"/>
      </c:bar3DChart>
      <c:catAx>
        <c:axId val="1480130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8014592"/>
        <c:crosses val="autoZero"/>
        <c:auto val="1"/>
        <c:lblAlgn val="ctr"/>
        <c:lblOffset val="100"/>
        <c:noMultiLvlLbl val="0"/>
      </c:catAx>
      <c:valAx>
        <c:axId val="14801459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48013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73914440541089299"/>
          <c:w val="1"/>
          <c:h val="0.22817431120805154"/>
        </c:manualLayout>
      </c:layout>
      <c:overlay val="0"/>
      <c:txPr>
        <a:bodyPr/>
        <a:lstStyle/>
        <a:p>
          <a:pPr>
            <a:defRPr sz="2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297134733158341E-2"/>
          <c:y val="0"/>
          <c:w val="0.49681539807524061"/>
          <c:h val="0.7455538020801878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5"/>
          <c:dPt>
            <c:idx val="0"/>
            <c:bubble3D val="0"/>
            <c:explosion val="54"/>
            <c:spPr>
              <a:solidFill>
                <a:srgbClr val="FF0000"/>
              </a:solidFill>
            </c:spPr>
          </c:dPt>
          <c:dPt>
            <c:idx val="1"/>
            <c:bubble3D val="0"/>
            <c:explosion val="0"/>
            <c:spPr>
              <a:solidFill>
                <a:srgbClr val="0000FF"/>
              </a:solidFill>
            </c:spPr>
          </c:dPt>
          <c:cat>
            <c:strRef>
              <c:f>Лист1!$A$2:$A$3</c:f>
              <c:strCache>
                <c:ptCount val="2"/>
                <c:pt idx="0">
                  <c:v>расходы на заработную плату и материальное стимулирование работников</c:v>
                </c:pt>
                <c:pt idx="1">
                  <c:v>расходы на содержание и развитие материально-технической базы учреждений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1050.0999999999999</c:v>
                </c:pt>
                <c:pt idx="1">
                  <c:v>475.5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0"/>
      </c:pieChart>
    </c:plotArea>
    <c:legend>
      <c:legendPos val="r"/>
      <c:layout>
        <c:manualLayout>
          <c:xMode val="edge"/>
          <c:yMode val="edge"/>
          <c:x val="1.0743000874890636E-2"/>
          <c:y val="0.70964564990770185"/>
          <c:w val="0.97259033245844273"/>
          <c:h val="0.22491111542915362"/>
        </c:manualLayout>
      </c:layout>
      <c:overlay val="0"/>
      <c:txPr>
        <a:bodyPr/>
        <a:lstStyle/>
        <a:p>
          <a:pPr>
            <a:defRPr sz="20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0297134733158341E-2"/>
          <c:y val="0"/>
          <c:w val="0.49681539807524061"/>
          <c:h val="0.7455538020801878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5"/>
          <c:dPt>
            <c:idx val="0"/>
            <c:bubble3D val="0"/>
            <c:explosion val="54"/>
            <c:spPr>
              <a:solidFill>
                <a:srgbClr val="FF0000"/>
              </a:solidFill>
            </c:spPr>
          </c:dPt>
          <c:dPt>
            <c:idx val="1"/>
            <c:bubble3D val="0"/>
            <c:explosion val="0"/>
            <c:spPr>
              <a:solidFill>
                <a:srgbClr val="0000FF"/>
              </a:solidFill>
            </c:spPr>
          </c:dPt>
          <c:cat>
            <c:strRef>
              <c:f>Лист1!$A$2:$A$3</c:f>
              <c:strCache>
                <c:ptCount val="2"/>
                <c:pt idx="0">
                  <c:v>расходы на заработную плату и материальное стимулирование работников</c:v>
                </c:pt>
                <c:pt idx="1">
                  <c:v>расходы на содержание и развитие материально-технической базы учреждений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1050.0999999999999</c:v>
                </c:pt>
                <c:pt idx="1">
                  <c:v>475.5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0"/>
      </c:pieChart>
    </c:plotArea>
    <c:legend>
      <c:legendPos val="r"/>
      <c:layout>
        <c:manualLayout>
          <c:xMode val="edge"/>
          <c:yMode val="edge"/>
          <c:x val="1.0743000874890636E-2"/>
          <c:y val="0.70964564990770185"/>
          <c:w val="0.97259033245844273"/>
          <c:h val="0.2290796311224664"/>
        </c:manualLayout>
      </c:layout>
      <c:overlay val="0"/>
      <c:txPr>
        <a:bodyPr/>
        <a:lstStyle/>
        <a:p>
          <a:pPr>
            <a:defRPr sz="20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732708327358553E-2"/>
          <c:y val="3.836626413784202E-2"/>
          <c:w val="0.85892224406892814"/>
          <c:h val="0.78420781348063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-2.0075396351356752E-2"/>
                  <c:y val="1.54896634598274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007528344200106E-2"/>
                  <c:y val="4.52232899943470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943181076572641E-2"/>
                  <c:y val="6.78350910274876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003764172100053E-2"/>
                  <c:y val="-4.52232899943462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147159053828632E-2"/>
                  <c:y val="8.64973361598099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сибирская язва КРС</c:v>
                </c:pt>
                <c:pt idx="1">
                  <c:v>ящур КРС</c:v>
                </c:pt>
                <c:pt idx="2">
                  <c:v>сибирская язва МРС</c:v>
                </c:pt>
                <c:pt idx="3">
                  <c:v>ящур МРС</c:v>
                </c:pt>
                <c:pt idx="4">
                  <c:v>бешенство собак и кошек</c:v>
                </c:pt>
                <c:pt idx="5">
                  <c:v>грипп птиц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839.1</c:v>
                </c:pt>
                <c:pt idx="1">
                  <c:v>1490.8</c:v>
                </c:pt>
                <c:pt idx="2">
                  <c:v>133.80000000000001</c:v>
                </c:pt>
                <c:pt idx="3">
                  <c:v>54</c:v>
                </c:pt>
                <c:pt idx="4">
                  <c:v>340.5</c:v>
                </c:pt>
                <c:pt idx="5">
                  <c:v>6121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2905539355572111E-2"/>
                  <c:y val="-2.65611488860028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2943181076572641E-2"/>
                  <c:y val="-2.0350480497456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7207498716785171E-2"/>
                  <c:y val="-1.3792701169888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3018464518573699E-3"/>
                  <c:y val="-1.1023744799092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003764172100053E-2"/>
                  <c:y val="-5.08654681280969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сибирская язва КРС</c:v>
                </c:pt>
                <c:pt idx="1">
                  <c:v>ящур КРС</c:v>
                </c:pt>
                <c:pt idx="2">
                  <c:v>сибирская язва МРС</c:v>
                </c:pt>
                <c:pt idx="3">
                  <c:v>ящур МРС</c:v>
                </c:pt>
                <c:pt idx="4">
                  <c:v>бешенство собак и кошек</c:v>
                </c:pt>
                <c:pt idx="5">
                  <c:v>грипп птиц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782.4</c:v>
                </c:pt>
                <c:pt idx="1">
                  <c:v>2237.9</c:v>
                </c:pt>
                <c:pt idx="2">
                  <c:v>183.3</c:v>
                </c:pt>
                <c:pt idx="3">
                  <c:v>609.4</c:v>
                </c:pt>
                <c:pt idx="4">
                  <c:v>403.2</c:v>
                </c:pt>
                <c:pt idx="5">
                  <c:v>3213.9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-7.1697440864289504E-3"/>
                  <c:y val="-1.5433416321009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77343699014369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7357952691431601E-3"/>
                  <c:y val="-2.9789977697315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43394881728579E-3"/>
                  <c:y val="2.2047489598185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68010543927272E-3"/>
                  <c:y val="-1.59413765931698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сибирская язва КРС</c:v>
                </c:pt>
                <c:pt idx="1">
                  <c:v>ящур КРС</c:v>
                </c:pt>
                <c:pt idx="2">
                  <c:v>сибирская язва МРС</c:v>
                </c:pt>
                <c:pt idx="3">
                  <c:v>ящур МРС</c:v>
                </c:pt>
                <c:pt idx="4">
                  <c:v>бешенство собак и кошек</c:v>
                </c:pt>
                <c:pt idx="5">
                  <c:v>грипп птиц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804.5</c:v>
                </c:pt>
                <c:pt idx="1">
                  <c:v>1628.3</c:v>
                </c:pt>
                <c:pt idx="2">
                  <c:v>208.9</c:v>
                </c:pt>
                <c:pt idx="3">
                  <c:v>486.3</c:v>
                </c:pt>
                <c:pt idx="4">
                  <c:v>551.20000000000005</c:v>
                </c:pt>
                <c:pt idx="5">
                  <c:v>6752.5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-1.43394881728579E-3"/>
                  <c:y val="-4.1890230236552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150923225928685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3018464518574228E-3"/>
                  <c:y val="-4.1890230236552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773436990143691E-2"/>
                  <c:y val="-1.1023744799092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3018464518573699E-3"/>
                  <c:y val="-3.7480732316915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сибирская язва КРС</c:v>
                </c:pt>
                <c:pt idx="1">
                  <c:v>ящур КРС</c:v>
                </c:pt>
                <c:pt idx="2">
                  <c:v>сибирская язва МРС</c:v>
                </c:pt>
                <c:pt idx="3">
                  <c:v>ящур МРС</c:v>
                </c:pt>
                <c:pt idx="4">
                  <c:v>бешенство собак и кошек</c:v>
                </c:pt>
                <c:pt idx="5">
                  <c:v>грипп птиц</c:v>
                </c:pt>
              </c:strCache>
            </c:strRef>
          </c:cat>
          <c:val>
            <c:numRef>
              <c:f>Лист1!$E$2:$E$7</c:f>
              <c:numCache>
                <c:formatCode>General</c:formatCode>
                <c:ptCount val="6"/>
                <c:pt idx="0">
                  <c:v>806.7</c:v>
                </c:pt>
                <c:pt idx="1">
                  <c:v>1341.9</c:v>
                </c:pt>
                <c:pt idx="2">
                  <c:v>264.8</c:v>
                </c:pt>
                <c:pt idx="3">
                  <c:v>469.6</c:v>
                </c:pt>
                <c:pt idx="4">
                  <c:v>589.4</c:v>
                </c:pt>
                <c:pt idx="5">
                  <c:v>7177.8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602688"/>
        <c:axId val="21604224"/>
      </c:barChart>
      <c:catAx>
        <c:axId val="216026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604224"/>
        <c:crosses val="autoZero"/>
        <c:auto val="1"/>
        <c:lblAlgn val="ctr"/>
        <c:lblOffset val="100"/>
        <c:noMultiLvlLbl val="0"/>
      </c:catAx>
      <c:valAx>
        <c:axId val="21604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6026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117906497956003"/>
          <c:y val="0.15074736649680842"/>
          <c:w val="8.8820935020439987E-2"/>
          <c:h val="0.54885541412563565"/>
        </c:manualLayout>
      </c:layout>
      <c:overlay val="0"/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151299993297348E-2"/>
          <c:y val="3.4283167671124562E-2"/>
          <c:w val="0.91281512797935216"/>
          <c:h val="0.5956504472086073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1.4575974570318632E-3"/>
                  <c:y val="-4.8100716082051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575974570318901E-3"/>
                  <c:y val="-1.83240823169719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9151949140637265E-3"/>
                  <c:y val="-1.83240823169719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830389828127453E-3"/>
                  <c:y val="-1.83240823169719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7.2879872851593164E-3"/>
                  <c:y val="-1.83240823169719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4575974570318633E-2"/>
                  <c:y val="-1.60335720273504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2010-2012</c:v>
                </c:pt>
                <c:pt idx="1">
                  <c:v>2013-2015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267</c:v>
                </c:pt>
                <c:pt idx="1">
                  <c:v>360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2010-2012</c:v>
                </c:pt>
                <c:pt idx="1">
                  <c:v>2013-2015</c:v>
                </c:pt>
              </c:strCache>
            </c:strRef>
          </c:cat>
          <c:val>
            <c:numRef>
              <c:f>Лист1!$C$2:$C$3</c:f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2010-2012</c:v>
                </c:pt>
                <c:pt idx="1">
                  <c:v>2013-2015</c:v>
                </c:pt>
              </c:strCache>
            </c:strRef>
          </c:cat>
          <c:val>
            <c:numRef>
              <c:f>Лист1!$D$2:$D$3</c:f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Краснодарский край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Lbl>
              <c:idx val="0"/>
              <c:layout>
                <c:manualLayout>
                  <c:x val="2.0406364398446085E-2"/>
                  <c:y val="-4.122918521318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660779656254906E-2"/>
                  <c:y val="-4.5810205792429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2879872851593164E-3"/>
                  <c:y val="-2.29051028962149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830389828127453E-3"/>
                  <c:y val="-2.29051028962158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118377113286769E-2"/>
                  <c:y val="-6.87153086886449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3118377113286769E-2"/>
                  <c:y val="8.398440709108426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5.830389828127453E-3"/>
                  <c:y val="-2.29051028962149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4.3726775996423871E-3"/>
                  <c:y val="-6.87153086886449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1.1660779656254906E-2"/>
                  <c:y val="-9.16222151362691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2010-2012</c:v>
                </c:pt>
                <c:pt idx="1">
                  <c:v>2013-2015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57</c:v>
                </c:pt>
                <c:pt idx="1">
                  <c:v>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страны Евросоюза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0406364398446085E-2"/>
                  <c:y val="-3.2067144054700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3727923710955895E-3"/>
                  <c:y val="-3.8938674923565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4575974570318633E-2"/>
                  <c:y val="-6.87171122400541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8.745584742191179E-3"/>
                  <c:y val="-4.58102057924308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2010-2012</c:v>
                </c:pt>
                <c:pt idx="1">
                  <c:v>2013-2015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1</c:v>
                </c:pt>
                <c:pt idx="1">
                  <c:v>1708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488384"/>
        <c:axId val="21489920"/>
        <c:axId val="0"/>
      </c:bar3DChart>
      <c:catAx>
        <c:axId val="21488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489920"/>
        <c:crosses val="autoZero"/>
        <c:auto val="1"/>
        <c:lblAlgn val="ctr"/>
        <c:lblOffset val="100"/>
        <c:noMultiLvlLbl val="0"/>
      </c:catAx>
      <c:valAx>
        <c:axId val="2148992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14883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221455055222921E-2"/>
          <c:y val="6.7292260319423952E-2"/>
          <c:w val="0.86002023184601928"/>
          <c:h val="0.690640792164234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Краснодарский край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 formatCode="m/d/yyyy">
                  <c:v>42401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1464.3</c:v>
                </c:pt>
                <c:pt idx="1">
                  <c:v>1152.0999999999999</c:v>
                </c:pt>
                <c:pt idx="2">
                  <c:v>1081.2</c:v>
                </c:pt>
                <c:pt idx="3">
                  <c:v>939.6</c:v>
                </c:pt>
                <c:pt idx="4">
                  <c:v>864.2</c:v>
                </c:pt>
                <c:pt idx="5">
                  <c:v>317</c:v>
                </c:pt>
                <c:pt idx="6">
                  <c:v>339.1</c:v>
                </c:pt>
                <c:pt idx="7">
                  <c:v>449.3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47648"/>
        <c:axId val="21214336"/>
      </c:barChart>
      <c:catAx>
        <c:axId val="21147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214336"/>
        <c:crosses val="autoZero"/>
        <c:auto val="1"/>
        <c:lblAlgn val="ctr"/>
        <c:lblOffset val="100"/>
        <c:noMultiLvlLbl val="0"/>
      </c:catAx>
      <c:valAx>
        <c:axId val="21214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1476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300"/>
            </a:pPr>
            <a:r>
              <a:rPr lang="ru-RU" sz="1300"/>
              <a:t>2004 год </a:t>
            </a:r>
          </a:p>
          <a:p>
            <a:pPr>
              <a:defRPr sz="1300"/>
            </a:pPr>
            <a:r>
              <a:rPr lang="ru-RU" sz="1300"/>
              <a:t>общественный</a:t>
            </a:r>
            <a:r>
              <a:rPr lang="ru-RU" sz="1300" baseline="0"/>
              <a:t> сектор</a:t>
            </a:r>
            <a:endParaRPr lang="ru-RU" sz="130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927480246629576"/>
          <c:y val="0.21968056549749473"/>
          <c:w val="0.4114067315204345"/>
          <c:h val="0.6734058100691965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-0.12451336257295292"/>
                  <c:y val="0.1840111971939922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21,60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166630212890056"/>
                  <c:y val="-0.188963879515060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aseline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здоровые животные</c:v>
                </c:pt>
                <c:pt idx="1">
                  <c:v>животные, инфицированные вирусом лейкоза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0.216</c:v>
                </c:pt>
                <c:pt idx="1">
                  <c:v>0.78400000000000003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6860233863678289"/>
          <c:y val="0.25382670916135497"/>
          <c:w val="0.41853211582804761"/>
          <c:h val="0.4815959794798379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300" baseline="0"/>
            </a:pPr>
            <a:r>
              <a:rPr lang="ru-RU" sz="1300" baseline="0" dirty="0" smtClean="0"/>
              <a:t>2015 </a:t>
            </a:r>
            <a:r>
              <a:rPr lang="ru-RU" sz="1300" baseline="0" dirty="0"/>
              <a:t>год </a:t>
            </a:r>
          </a:p>
          <a:p>
            <a:pPr>
              <a:defRPr sz="1300" baseline="0"/>
            </a:pPr>
            <a:r>
              <a:rPr lang="ru-RU" sz="1300" baseline="0" dirty="0"/>
              <a:t>общественный сектор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3098251063236033"/>
          <c:y val="0.25833311657184899"/>
          <c:w val="0.40403014383323105"/>
          <c:h val="0.6617209127764177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83,2</a:t>
                    </a:r>
                    <a:r>
                      <a:rPr lang="ru-RU" baseline="0" dirty="0" smtClean="0"/>
                      <a:t> 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16,8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aseline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здоровые животные</c:v>
                </c:pt>
                <c:pt idx="1">
                  <c:v>животные, инфицированные вирусом лейкоза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0.83199999999999996</c:v>
                </c:pt>
                <c:pt idx="1">
                  <c:v>0.16800000000000001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7724669231214298"/>
          <c:y val="0.23956107657378128"/>
          <c:w val="0.41853211582804761"/>
          <c:h val="0.5328860885725941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 sz="1300" baseline="0"/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2004 год инфицированность лейкозом в ЛПХ граждан</c:v>
                </c:pt>
              </c:strCache>
            </c:strRef>
          </c:tx>
          <c:dLbls>
            <c:dLbl>
              <c:idx val="0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здоровые животные</c:v>
                </c:pt>
                <c:pt idx="1">
                  <c:v>животные, инфицированные вирусом лейкоза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0.32500000000000001</c:v>
                </c:pt>
                <c:pt idx="1">
                  <c:v>0.67500000000000004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6886559091066002"/>
          <c:y val="0.31013177355293858"/>
          <c:w val="0.42410704402908966"/>
          <c:h val="0.5259385365960698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300" baseline="0"/>
            </a:pPr>
            <a:r>
              <a:rPr lang="ru-RU" sz="1300" baseline="0" dirty="0" smtClean="0"/>
              <a:t>2015 год </a:t>
            </a:r>
            <a:r>
              <a:rPr lang="ru-RU" sz="1300" baseline="0" dirty="0"/>
              <a:t>инфицированность лейкозом в ЛПХ граждан</a:t>
            </a:r>
          </a:p>
        </c:rich>
      </c:tx>
      <c:layout>
        <c:manualLayout>
          <c:xMode val="edge"/>
          <c:yMode val="edge"/>
          <c:x val="0.13743055980377589"/>
          <c:y val="3.025718608169441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535236261986862"/>
          <c:y val="0.20967038726815723"/>
          <c:w val="0.39319582087240545"/>
          <c:h val="0.6854654325546675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84,0</a:t>
                    </a:r>
                    <a:r>
                      <a:rPr lang="ru-RU" baseline="0" dirty="0" smtClean="0"/>
                      <a:t> 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16,0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aseline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здоровые животные</c:v>
                </c:pt>
                <c:pt idx="1">
                  <c:v>животные, инфицированные вирусом лейкоза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0.81799999999999995</c:v>
                </c:pt>
                <c:pt idx="1">
                  <c:v>0.182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3967551857579898"/>
          <c:y val="0.3345276315617095"/>
          <c:w val="0.41853211582804761"/>
          <c:h val="0.54378953387256268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611743-F8D0-4290-8331-4C5D1423560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0E87FE-24BA-4A04-BA4A-DCC1BCCA9966}">
      <dgm:prSet phldrT="[Текст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обеспечение устойчивой базы развития животноводства;  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DFB22F2-DF96-4D9E-9FEA-1AE64027C446}" type="parTrans" cxnId="{9F1FC760-447C-47B6-B4C6-B7B7AB9EE78F}">
      <dgm:prSet/>
      <dgm:spPr/>
      <dgm:t>
        <a:bodyPr/>
        <a:lstStyle/>
        <a:p>
          <a:endParaRPr lang="ru-RU"/>
        </a:p>
      </dgm:t>
    </dgm:pt>
    <dgm:pt modelId="{A5ADBD87-9C10-4F20-879C-6AF724FA5755}" type="sibTrans" cxnId="{9F1FC760-447C-47B6-B4C6-B7B7AB9EE78F}">
      <dgm:prSet/>
      <dgm:spPr/>
      <dgm:t>
        <a:bodyPr/>
        <a:lstStyle/>
        <a:p>
          <a:endParaRPr lang="ru-RU"/>
        </a:p>
      </dgm:t>
    </dgm:pt>
    <dgm:pt modelId="{DB6ABF01-D80B-4CB2-97BA-2780B9A5482C}">
      <dgm:prSet phldrT="[Текст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принятие мер по повышению продуктивности сельскохозяйственных животных в предприятиях различных форм собственности, снятие излишних административных барьеров и нагрузки на бизнес при ветеринарном обслуживании; </a:t>
          </a:r>
          <a:endParaRPr lang="ru-RU" sz="1600" dirty="0"/>
        </a:p>
      </dgm:t>
    </dgm:pt>
    <dgm:pt modelId="{6862B51D-0250-45E4-BD5B-9C54C853FD04}" type="parTrans" cxnId="{2AED2CAF-E872-4C5C-9F31-EDF7C847DC18}">
      <dgm:prSet/>
      <dgm:spPr/>
      <dgm:t>
        <a:bodyPr/>
        <a:lstStyle/>
        <a:p>
          <a:endParaRPr lang="ru-RU"/>
        </a:p>
      </dgm:t>
    </dgm:pt>
    <dgm:pt modelId="{FBCEA0FB-4506-47A1-B768-32DA4030987E}" type="sibTrans" cxnId="{2AED2CAF-E872-4C5C-9F31-EDF7C847DC18}">
      <dgm:prSet/>
      <dgm:spPr/>
      <dgm:t>
        <a:bodyPr/>
        <a:lstStyle/>
        <a:p>
          <a:endParaRPr lang="ru-RU"/>
        </a:p>
      </dgm:t>
    </dgm:pt>
    <dgm:pt modelId="{20A1EB5C-D1E1-4ED8-8A1F-2ACF1F2DA285}">
      <dgm:prSet phldrT="[Текст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повышение эффективности мероприятий по предупреждению рисков и угроз эпизоотическому и ветеринарно-санитарному благополучию на объектах сельскохозяйственного производства и потребительском рынке с целью минимизации негативного социально-экономических последствий в случае возникновения карантинных заболеваний на территории Краснодарского края; </a:t>
          </a:r>
          <a:endParaRPr lang="ru-RU" sz="1600" b="1" dirty="0"/>
        </a:p>
      </dgm:t>
    </dgm:pt>
    <dgm:pt modelId="{BFEE9B6C-9C94-4EC2-8735-4A5B087A3C95}" type="parTrans" cxnId="{003F2EC4-D654-495E-87B5-762364DC125B}">
      <dgm:prSet/>
      <dgm:spPr/>
      <dgm:t>
        <a:bodyPr/>
        <a:lstStyle/>
        <a:p>
          <a:endParaRPr lang="ru-RU"/>
        </a:p>
      </dgm:t>
    </dgm:pt>
    <dgm:pt modelId="{B01DEE82-2D30-4FF5-A575-C5068B71FC0B}" type="sibTrans" cxnId="{003F2EC4-D654-495E-87B5-762364DC125B}">
      <dgm:prSet/>
      <dgm:spPr/>
      <dgm:t>
        <a:bodyPr/>
        <a:lstStyle/>
        <a:p>
          <a:endParaRPr lang="ru-RU"/>
        </a:p>
      </dgm:t>
    </dgm:pt>
    <dgm:pt modelId="{AC83C4D7-E56D-4EAF-842A-5F784F8308B7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укрепление материально технической базы </a:t>
          </a:r>
          <a:r>
            <a:rPr lang="ru-RU" sz="16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госветучреждений</a:t>
          </a:r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городов и районов края; 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E6BEED4-9691-48B1-BB54-147946D44171}" type="parTrans" cxnId="{01CF3FF8-8D80-49C9-AD97-96E50EEBB1E8}">
      <dgm:prSet/>
      <dgm:spPr/>
      <dgm:t>
        <a:bodyPr/>
        <a:lstStyle/>
        <a:p>
          <a:endParaRPr lang="ru-RU"/>
        </a:p>
      </dgm:t>
    </dgm:pt>
    <dgm:pt modelId="{7278ECB2-B9AF-449A-8758-4100CF40B50A}" type="sibTrans" cxnId="{01CF3FF8-8D80-49C9-AD97-96E50EEBB1E8}">
      <dgm:prSet/>
      <dgm:spPr/>
      <dgm:t>
        <a:bodyPr/>
        <a:lstStyle/>
        <a:p>
          <a:endParaRPr lang="ru-RU"/>
        </a:p>
      </dgm:t>
    </dgm:pt>
    <dgm:pt modelId="{2247359E-B2BD-48AD-97BE-C2D81C6B0F8C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получение аккредитации в </a:t>
          </a:r>
          <a:r>
            <a:rPr lang="ru-RU" sz="16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Росаккредитации</a:t>
          </a:r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для включения в Единый реестр органов по сертификации и испытательных лабораторий (центров) </a:t>
          </a:r>
          <a:b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Таможенного союза</a:t>
          </a:r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;</a:t>
          </a:r>
          <a:endParaRPr lang="ru-RU" sz="15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BF6EF0D-DC4E-4C44-8DE5-8690221B7551}" type="parTrans" cxnId="{9BB32DA7-1477-4E57-A623-EE792F6C53A9}">
      <dgm:prSet/>
      <dgm:spPr/>
      <dgm:t>
        <a:bodyPr/>
        <a:lstStyle/>
        <a:p>
          <a:endParaRPr lang="ru-RU"/>
        </a:p>
      </dgm:t>
    </dgm:pt>
    <dgm:pt modelId="{743D850D-E82E-460D-93DF-3EAABE28F5EB}" type="sibTrans" cxnId="{9BB32DA7-1477-4E57-A623-EE792F6C53A9}">
      <dgm:prSet/>
      <dgm:spPr/>
      <dgm:t>
        <a:bodyPr/>
        <a:lstStyle/>
        <a:p>
          <a:endParaRPr lang="ru-RU"/>
        </a:p>
      </dgm:t>
    </dgm:pt>
    <dgm:pt modelId="{8DC1EE33-3923-4C74-BC3D-76B3ADB8248C}" type="pres">
      <dgm:prSet presAssocID="{8E611743-F8D0-4290-8331-4C5D1423560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69B2F75-75BE-49AC-ACBE-9CB00BBA3CED}" type="pres">
      <dgm:prSet presAssocID="{8E611743-F8D0-4290-8331-4C5D1423560A}" presName="Name1" presStyleCnt="0"/>
      <dgm:spPr/>
    </dgm:pt>
    <dgm:pt modelId="{738BE2FF-062C-409F-B40D-D30A4CA4D08B}" type="pres">
      <dgm:prSet presAssocID="{8E611743-F8D0-4290-8331-4C5D1423560A}" presName="cycle" presStyleCnt="0"/>
      <dgm:spPr/>
    </dgm:pt>
    <dgm:pt modelId="{A4EF25E7-5137-49D3-8D57-F03E26518CD4}" type="pres">
      <dgm:prSet presAssocID="{8E611743-F8D0-4290-8331-4C5D1423560A}" presName="srcNode" presStyleLbl="node1" presStyleIdx="0" presStyleCnt="5"/>
      <dgm:spPr/>
    </dgm:pt>
    <dgm:pt modelId="{4DAB2744-F2F2-4FE1-922B-EB7CDA28E199}" type="pres">
      <dgm:prSet presAssocID="{8E611743-F8D0-4290-8331-4C5D1423560A}" presName="conn" presStyleLbl="parChTrans1D2" presStyleIdx="0" presStyleCnt="1"/>
      <dgm:spPr/>
      <dgm:t>
        <a:bodyPr/>
        <a:lstStyle/>
        <a:p>
          <a:endParaRPr lang="ru-RU"/>
        </a:p>
      </dgm:t>
    </dgm:pt>
    <dgm:pt modelId="{B02C4E99-74BB-48F2-8D0F-A2C01FEECB9C}" type="pres">
      <dgm:prSet presAssocID="{8E611743-F8D0-4290-8331-4C5D1423560A}" presName="extraNode" presStyleLbl="node1" presStyleIdx="0" presStyleCnt="5"/>
      <dgm:spPr/>
    </dgm:pt>
    <dgm:pt modelId="{4F85C5F7-717F-4E95-A99C-AE73A78AA6CB}" type="pres">
      <dgm:prSet presAssocID="{8E611743-F8D0-4290-8331-4C5D1423560A}" presName="dstNode" presStyleLbl="node1" presStyleIdx="0" presStyleCnt="5"/>
      <dgm:spPr/>
    </dgm:pt>
    <dgm:pt modelId="{D36B0592-3718-4CB1-A30A-97FB338BF12F}" type="pres">
      <dgm:prSet presAssocID="{D20E87FE-24BA-4A04-BA4A-DCC1BCCA9966}" presName="text_1" presStyleLbl="node1" presStyleIdx="0" presStyleCnt="5" custScaleX="97975" custScaleY="648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0E613E-3350-4F33-9982-077CB1EBD532}" type="pres">
      <dgm:prSet presAssocID="{D20E87FE-24BA-4A04-BA4A-DCC1BCCA9966}" presName="accent_1" presStyleCnt="0"/>
      <dgm:spPr/>
    </dgm:pt>
    <dgm:pt modelId="{70346B56-2374-403F-8D25-84D509CDC095}" type="pres">
      <dgm:prSet presAssocID="{D20E87FE-24BA-4A04-BA4A-DCC1BCCA9966}" presName="accentRepeatNode" presStyleLbl="solidFgAcc1" presStyleIdx="0" presStyleCnt="5" custScaleY="10088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CC081AF-216C-4F02-B103-9BD5C34222BB}" type="pres">
      <dgm:prSet presAssocID="{DB6ABF01-D80B-4CB2-97BA-2780B9A5482C}" presName="text_2" presStyleLbl="node1" presStyleIdx="1" presStyleCnt="5" custScaleY="129178" custLinFactNeighborX="-957" custLinFactNeighborY="-285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48AD21-C01D-482C-BE08-459E91EBC94F}" type="pres">
      <dgm:prSet presAssocID="{DB6ABF01-D80B-4CB2-97BA-2780B9A5482C}" presName="accent_2" presStyleCnt="0"/>
      <dgm:spPr/>
    </dgm:pt>
    <dgm:pt modelId="{569060DE-6CD9-41B4-8EB7-D348F5EF5FE1}" type="pres">
      <dgm:prSet presAssocID="{DB6ABF01-D80B-4CB2-97BA-2780B9A5482C}" presName="accentRepeatNode" presStyleLbl="solidFgAcc1" presStyleIdx="1" presStyleCnt="5" custLinFactNeighborX="-7367" custLinFactNeighborY="-2285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90395C9-5593-4F20-9B86-DE28039C8760}" type="pres">
      <dgm:prSet presAssocID="{20A1EB5C-D1E1-4ED8-8A1F-2ACF1F2DA285}" presName="text_3" presStyleLbl="node1" presStyleIdx="2" presStyleCnt="5" custScaleX="100461" custScaleY="188687" custLinFactNeighborX="-1236" custLinFactNeighborY="33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1B6FA1-558E-4E5C-AF33-2E29049A9831}" type="pres">
      <dgm:prSet presAssocID="{20A1EB5C-D1E1-4ED8-8A1F-2ACF1F2DA285}" presName="accent_3" presStyleCnt="0"/>
      <dgm:spPr/>
    </dgm:pt>
    <dgm:pt modelId="{03569782-C5D9-4623-BE0E-04FACA7AAAD6}" type="pres">
      <dgm:prSet presAssocID="{20A1EB5C-D1E1-4ED8-8A1F-2ACF1F2DA285}" presName="accentRepeatNode" presStyleLbl="solidFgAcc1" presStyleIdx="2" presStyleCnt="5" custScaleX="144610" custScaleY="150950" custLinFactNeighborX="-30030" custLinFactNeighborY="268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7984EA0-A4B9-4C66-9BEF-6E00C16FC380}" type="pres">
      <dgm:prSet presAssocID="{AC83C4D7-E56D-4EAF-842A-5F784F8308B7}" presName="text_4" presStyleLbl="node1" presStyleIdx="3" presStyleCnt="5" custLinFactNeighborX="-957" custLinFactNeighborY="245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04AA7B-B867-4029-9371-250280DC1FD6}" type="pres">
      <dgm:prSet presAssocID="{AC83C4D7-E56D-4EAF-842A-5F784F8308B7}" presName="accent_4" presStyleCnt="0"/>
      <dgm:spPr/>
    </dgm:pt>
    <dgm:pt modelId="{0453FD6E-B52F-429B-A396-F6213EF76420}" type="pres">
      <dgm:prSet presAssocID="{AC83C4D7-E56D-4EAF-842A-5F784F8308B7}" presName="accentRepeatNode" presStyleLbl="solidFgAcc1" presStyleIdx="3" presStyleCnt="5" custLinFactNeighborX="-7367" custLinFactNeighborY="1963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9DE5D4EE-CF36-406F-A9C5-43AE36BA5772}" type="pres">
      <dgm:prSet presAssocID="{2247359E-B2BD-48AD-97BE-C2D81C6B0F8C}" presName="text_5" presStyleLbl="node1" presStyleIdx="4" presStyleCnt="5" custScaleX="100393" custLinFactNeighborX="-1209" custLinFactNeighborY="69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532896-734F-4AD1-8703-3A852FBB7D34}" type="pres">
      <dgm:prSet presAssocID="{2247359E-B2BD-48AD-97BE-C2D81C6B0F8C}" presName="accent_5" presStyleCnt="0"/>
      <dgm:spPr/>
    </dgm:pt>
    <dgm:pt modelId="{4CA11EB3-DA74-44CD-A1B4-13DAB165B4F3}" type="pres">
      <dgm:prSet presAssocID="{2247359E-B2BD-48AD-97BE-C2D81C6B0F8C}" presName="accentRepeatNode" presStyleLbl="solidFgAcc1" presStyleIdx="4" presStyleCnt="5" custLinFactNeighborX="-10003" custLinFactNeighborY="557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E3BF6FF6-0D50-4D7F-BA90-7222D434F548}" type="presOf" srcId="{AC83C4D7-E56D-4EAF-842A-5F784F8308B7}" destId="{77984EA0-A4B9-4C66-9BEF-6E00C16FC380}" srcOrd="0" destOrd="0" presId="urn:microsoft.com/office/officeart/2008/layout/VerticalCurvedList"/>
    <dgm:cxn modelId="{775E3887-1ED2-4024-914C-4842F6135A47}" type="presOf" srcId="{8E611743-F8D0-4290-8331-4C5D1423560A}" destId="{8DC1EE33-3923-4C74-BC3D-76B3ADB8248C}" srcOrd="0" destOrd="0" presId="urn:microsoft.com/office/officeart/2008/layout/VerticalCurvedList"/>
    <dgm:cxn modelId="{2AED2CAF-E872-4C5C-9F31-EDF7C847DC18}" srcId="{8E611743-F8D0-4290-8331-4C5D1423560A}" destId="{DB6ABF01-D80B-4CB2-97BA-2780B9A5482C}" srcOrd="1" destOrd="0" parTransId="{6862B51D-0250-45E4-BD5B-9C54C853FD04}" sibTransId="{FBCEA0FB-4506-47A1-B768-32DA4030987E}"/>
    <dgm:cxn modelId="{4B56C108-18B6-44CB-B90E-0A7F73CA63EB}" type="presOf" srcId="{DB6ABF01-D80B-4CB2-97BA-2780B9A5482C}" destId="{1CC081AF-216C-4F02-B103-9BD5C34222BB}" srcOrd="0" destOrd="0" presId="urn:microsoft.com/office/officeart/2008/layout/VerticalCurvedList"/>
    <dgm:cxn modelId="{003F2EC4-D654-495E-87B5-762364DC125B}" srcId="{8E611743-F8D0-4290-8331-4C5D1423560A}" destId="{20A1EB5C-D1E1-4ED8-8A1F-2ACF1F2DA285}" srcOrd="2" destOrd="0" parTransId="{BFEE9B6C-9C94-4EC2-8735-4A5B087A3C95}" sibTransId="{B01DEE82-2D30-4FF5-A575-C5068B71FC0B}"/>
    <dgm:cxn modelId="{9F1FC760-447C-47B6-B4C6-B7B7AB9EE78F}" srcId="{8E611743-F8D0-4290-8331-4C5D1423560A}" destId="{D20E87FE-24BA-4A04-BA4A-DCC1BCCA9966}" srcOrd="0" destOrd="0" parTransId="{5DFB22F2-DF96-4D9E-9FEA-1AE64027C446}" sibTransId="{A5ADBD87-9C10-4F20-879C-6AF724FA5755}"/>
    <dgm:cxn modelId="{10EBB0F3-FEE8-467A-A183-8F01E460714D}" type="presOf" srcId="{2247359E-B2BD-48AD-97BE-C2D81C6B0F8C}" destId="{9DE5D4EE-CF36-406F-A9C5-43AE36BA5772}" srcOrd="0" destOrd="0" presId="urn:microsoft.com/office/officeart/2008/layout/VerticalCurvedList"/>
    <dgm:cxn modelId="{F2B0A8AE-B30D-4B0F-A40E-74D332D0C6D3}" type="presOf" srcId="{20A1EB5C-D1E1-4ED8-8A1F-2ACF1F2DA285}" destId="{690395C9-5593-4F20-9B86-DE28039C8760}" srcOrd="0" destOrd="0" presId="urn:microsoft.com/office/officeart/2008/layout/VerticalCurvedList"/>
    <dgm:cxn modelId="{9BB32DA7-1477-4E57-A623-EE792F6C53A9}" srcId="{8E611743-F8D0-4290-8331-4C5D1423560A}" destId="{2247359E-B2BD-48AD-97BE-C2D81C6B0F8C}" srcOrd="4" destOrd="0" parTransId="{8BF6EF0D-DC4E-4C44-8DE5-8690221B7551}" sibTransId="{743D850D-E82E-460D-93DF-3EAABE28F5EB}"/>
    <dgm:cxn modelId="{B29E40B1-5AC9-4AFD-94D6-9EF501286FD9}" type="presOf" srcId="{D20E87FE-24BA-4A04-BA4A-DCC1BCCA9966}" destId="{D36B0592-3718-4CB1-A30A-97FB338BF12F}" srcOrd="0" destOrd="0" presId="urn:microsoft.com/office/officeart/2008/layout/VerticalCurvedList"/>
    <dgm:cxn modelId="{780998B9-46D9-4BF9-845F-6C6B94811857}" type="presOf" srcId="{A5ADBD87-9C10-4F20-879C-6AF724FA5755}" destId="{4DAB2744-F2F2-4FE1-922B-EB7CDA28E199}" srcOrd="0" destOrd="0" presId="urn:microsoft.com/office/officeart/2008/layout/VerticalCurvedList"/>
    <dgm:cxn modelId="{01CF3FF8-8D80-49C9-AD97-96E50EEBB1E8}" srcId="{8E611743-F8D0-4290-8331-4C5D1423560A}" destId="{AC83C4D7-E56D-4EAF-842A-5F784F8308B7}" srcOrd="3" destOrd="0" parTransId="{2E6BEED4-9691-48B1-BB54-147946D44171}" sibTransId="{7278ECB2-B9AF-449A-8758-4100CF40B50A}"/>
    <dgm:cxn modelId="{2CF11D16-A517-47CE-9066-704DC0019A10}" type="presParOf" srcId="{8DC1EE33-3923-4C74-BC3D-76B3ADB8248C}" destId="{C69B2F75-75BE-49AC-ACBE-9CB00BBA3CED}" srcOrd="0" destOrd="0" presId="urn:microsoft.com/office/officeart/2008/layout/VerticalCurvedList"/>
    <dgm:cxn modelId="{7F9BB231-3452-424B-BBEE-E7735254F5D7}" type="presParOf" srcId="{C69B2F75-75BE-49AC-ACBE-9CB00BBA3CED}" destId="{738BE2FF-062C-409F-B40D-D30A4CA4D08B}" srcOrd="0" destOrd="0" presId="urn:microsoft.com/office/officeart/2008/layout/VerticalCurvedList"/>
    <dgm:cxn modelId="{19118B2D-1342-4397-8183-E32313FDEBC1}" type="presParOf" srcId="{738BE2FF-062C-409F-B40D-D30A4CA4D08B}" destId="{A4EF25E7-5137-49D3-8D57-F03E26518CD4}" srcOrd="0" destOrd="0" presId="urn:microsoft.com/office/officeart/2008/layout/VerticalCurvedList"/>
    <dgm:cxn modelId="{5DB0B62F-3DA8-490E-878B-1D4CBB57FC4F}" type="presParOf" srcId="{738BE2FF-062C-409F-B40D-D30A4CA4D08B}" destId="{4DAB2744-F2F2-4FE1-922B-EB7CDA28E199}" srcOrd="1" destOrd="0" presId="urn:microsoft.com/office/officeart/2008/layout/VerticalCurvedList"/>
    <dgm:cxn modelId="{5DE95805-E8DA-4983-AD2B-B57CC82E731D}" type="presParOf" srcId="{738BE2FF-062C-409F-B40D-D30A4CA4D08B}" destId="{B02C4E99-74BB-48F2-8D0F-A2C01FEECB9C}" srcOrd="2" destOrd="0" presId="urn:microsoft.com/office/officeart/2008/layout/VerticalCurvedList"/>
    <dgm:cxn modelId="{31B5E28A-F411-452E-B9C5-BA24B8F54BAF}" type="presParOf" srcId="{738BE2FF-062C-409F-B40D-D30A4CA4D08B}" destId="{4F85C5F7-717F-4E95-A99C-AE73A78AA6CB}" srcOrd="3" destOrd="0" presId="urn:microsoft.com/office/officeart/2008/layout/VerticalCurvedList"/>
    <dgm:cxn modelId="{91FCBFC2-3563-4EA2-ADAE-A31DB5858484}" type="presParOf" srcId="{C69B2F75-75BE-49AC-ACBE-9CB00BBA3CED}" destId="{D36B0592-3718-4CB1-A30A-97FB338BF12F}" srcOrd="1" destOrd="0" presId="urn:microsoft.com/office/officeart/2008/layout/VerticalCurvedList"/>
    <dgm:cxn modelId="{198D2391-EC61-419B-A3C5-C0934D9F7B78}" type="presParOf" srcId="{C69B2F75-75BE-49AC-ACBE-9CB00BBA3CED}" destId="{640E613E-3350-4F33-9982-077CB1EBD532}" srcOrd="2" destOrd="0" presId="urn:microsoft.com/office/officeart/2008/layout/VerticalCurvedList"/>
    <dgm:cxn modelId="{87828BC4-7A5E-44D1-B2C1-7BEF7A1C107E}" type="presParOf" srcId="{640E613E-3350-4F33-9982-077CB1EBD532}" destId="{70346B56-2374-403F-8D25-84D509CDC095}" srcOrd="0" destOrd="0" presId="urn:microsoft.com/office/officeart/2008/layout/VerticalCurvedList"/>
    <dgm:cxn modelId="{336DBD49-75B3-45C3-895C-4A86FAB1E207}" type="presParOf" srcId="{C69B2F75-75BE-49AC-ACBE-9CB00BBA3CED}" destId="{1CC081AF-216C-4F02-B103-9BD5C34222BB}" srcOrd="3" destOrd="0" presId="urn:microsoft.com/office/officeart/2008/layout/VerticalCurvedList"/>
    <dgm:cxn modelId="{66570C4C-95A5-4EA7-9B6E-FE607B0B47D0}" type="presParOf" srcId="{C69B2F75-75BE-49AC-ACBE-9CB00BBA3CED}" destId="{6948AD21-C01D-482C-BE08-459E91EBC94F}" srcOrd="4" destOrd="0" presId="urn:microsoft.com/office/officeart/2008/layout/VerticalCurvedList"/>
    <dgm:cxn modelId="{62C5FC9B-E1F8-415D-B5D1-AF2ADABFCC65}" type="presParOf" srcId="{6948AD21-C01D-482C-BE08-459E91EBC94F}" destId="{569060DE-6CD9-41B4-8EB7-D348F5EF5FE1}" srcOrd="0" destOrd="0" presId="urn:microsoft.com/office/officeart/2008/layout/VerticalCurvedList"/>
    <dgm:cxn modelId="{A499DB00-A970-4AE4-8C26-44A72AEF31FB}" type="presParOf" srcId="{C69B2F75-75BE-49AC-ACBE-9CB00BBA3CED}" destId="{690395C9-5593-4F20-9B86-DE28039C8760}" srcOrd="5" destOrd="0" presId="urn:microsoft.com/office/officeart/2008/layout/VerticalCurvedList"/>
    <dgm:cxn modelId="{D356BAA5-115F-4AED-9CE6-339D53414A39}" type="presParOf" srcId="{C69B2F75-75BE-49AC-ACBE-9CB00BBA3CED}" destId="{8C1B6FA1-558E-4E5C-AF33-2E29049A9831}" srcOrd="6" destOrd="0" presId="urn:microsoft.com/office/officeart/2008/layout/VerticalCurvedList"/>
    <dgm:cxn modelId="{D7DD308E-7F51-4B05-A32F-3A5C06EB80C1}" type="presParOf" srcId="{8C1B6FA1-558E-4E5C-AF33-2E29049A9831}" destId="{03569782-C5D9-4623-BE0E-04FACA7AAAD6}" srcOrd="0" destOrd="0" presId="urn:microsoft.com/office/officeart/2008/layout/VerticalCurvedList"/>
    <dgm:cxn modelId="{44127480-028F-42EF-B577-0F5B9D593936}" type="presParOf" srcId="{C69B2F75-75BE-49AC-ACBE-9CB00BBA3CED}" destId="{77984EA0-A4B9-4C66-9BEF-6E00C16FC380}" srcOrd="7" destOrd="0" presId="urn:microsoft.com/office/officeart/2008/layout/VerticalCurvedList"/>
    <dgm:cxn modelId="{87439B00-91A1-4E26-B79C-CA6A2B42D6ED}" type="presParOf" srcId="{C69B2F75-75BE-49AC-ACBE-9CB00BBA3CED}" destId="{BA04AA7B-B867-4029-9371-250280DC1FD6}" srcOrd="8" destOrd="0" presId="urn:microsoft.com/office/officeart/2008/layout/VerticalCurvedList"/>
    <dgm:cxn modelId="{F2EC5911-AE81-4347-BB25-FA7767566D00}" type="presParOf" srcId="{BA04AA7B-B867-4029-9371-250280DC1FD6}" destId="{0453FD6E-B52F-429B-A396-F6213EF76420}" srcOrd="0" destOrd="0" presId="urn:microsoft.com/office/officeart/2008/layout/VerticalCurvedList"/>
    <dgm:cxn modelId="{4C4F4FD9-C316-4625-9FEF-F91C070D86C1}" type="presParOf" srcId="{C69B2F75-75BE-49AC-ACBE-9CB00BBA3CED}" destId="{9DE5D4EE-CF36-406F-A9C5-43AE36BA5772}" srcOrd="9" destOrd="0" presId="urn:microsoft.com/office/officeart/2008/layout/VerticalCurvedList"/>
    <dgm:cxn modelId="{8FCA45FE-46E5-4743-9516-88C497D9C619}" type="presParOf" srcId="{C69B2F75-75BE-49AC-ACBE-9CB00BBA3CED}" destId="{9E532896-734F-4AD1-8703-3A852FBB7D34}" srcOrd="10" destOrd="0" presId="urn:microsoft.com/office/officeart/2008/layout/VerticalCurvedList"/>
    <dgm:cxn modelId="{964A2422-17C2-4FD7-9BD5-A106B5426E2F}" type="presParOf" srcId="{9E532896-734F-4AD1-8703-3A852FBB7D34}" destId="{4CA11EB3-DA74-44CD-A1B4-13DAB165B4F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611743-F8D0-4290-8331-4C5D1423560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6ABF01-D80B-4CB2-97BA-2780B9A5482C}">
      <dgm:prSet phldrT="[Текст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повышение эффективности и совершенствование мероприятий при проведении регионального государственного ветеринарного надзора,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выполнение в полном объеме плана проверок на 2016 год;</a:t>
          </a:r>
          <a:endParaRPr lang="ru-RU" dirty="0"/>
        </a:p>
      </dgm:t>
    </dgm:pt>
    <dgm:pt modelId="{6862B51D-0250-45E4-BD5B-9C54C853FD04}" type="parTrans" cxnId="{2AED2CAF-E872-4C5C-9F31-EDF7C847DC18}">
      <dgm:prSet/>
      <dgm:spPr/>
      <dgm:t>
        <a:bodyPr/>
        <a:lstStyle/>
        <a:p>
          <a:endParaRPr lang="ru-RU"/>
        </a:p>
      </dgm:t>
    </dgm:pt>
    <dgm:pt modelId="{FBCEA0FB-4506-47A1-B768-32DA4030987E}" type="sibTrans" cxnId="{2AED2CAF-E872-4C5C-9F31-EDF7C847DC18}">
      <dgm:prSet/>
      <dgm:spPr/>
      <dgm:t>
        <a:bodyPr/>
        <a:lstStyle/>
        <a:p>
          <a:endParaRPr lang="ru-RU"/>
        </a:p>
      </dgm:t>
    </dgm:pt>
    <dgm:pt modelId="{20A1EB5C-D1E1-4ED8-8A1F-2ACF1F2DA285}">
      <dgm:prSet phldrT="[Текст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совершенствование формирования государственного задания и расчета финансового обеспечения для его выполнения для государственных бюджетных учреждений ветеринарии Краснодарского края на 2016 год;</a:t>
          </a:r>
          <a:endParaRPr lang="ru-RU" dirty="0"/>
        </a:p>
      </dgm:t>
    </dgm:pt>
    <dgm:pt modelId="{BFEE9B6C-9C94-4EC2-8735-4A5B087A3C95}" type="parTrans" cxnId="{003F2EC4-D654-495E-87B5-762364DC125B}">
      <dgm:prSet/>
      <dgm:spPr/>
      <dgm:t>
        <a:bodyPr/>
        <a:lstStyle/>
        <a:p>
          <a:endParaRPr lang="ru-RU"/>
        </a:p>
      </dgm:t>
    </dgm:pt>
    <dgm:pt modelId="{B01DEE82-2D30-4FF5-A575-C5068B71FC0B}" type="sibTrans" cxnId="{003F2EC4-D654-495E-87B5-762364DC125B}">
      <dgm:prSet/>
      <dgm:spPr/>
      <dgm:t>
        <a:bodyPr/>
        <a:lstStyle/>
        <a:p>
          <a:endParaRPr lang="ru-RU"/>
        </a:p>
      </dgm:t>
    </dgm:pt>
    <dgm:pt modelId="{AC83C4D7-E56D-4EAF-842A-5F784F8308B7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реализация государственной антикоррупционной политики и предупреждение коррупционных проявлений в госветслужбе Краснодарского края.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E6BEED4-9691-48B1-BB54-147946D44171}" type="parTrans" cxnId="{01CF3FF8-8D80-49C9-AD97-96E50EEBB1E8}">
      <dgm:prSet/>
      <dgm:spPr/>
      <dgm:t>
        <a:bodyPr/>
        <a:lstStyle/>
        <a:p>
          <a:endParaRPr lang="ru-RU"/>
        </a:p>
      </dgm:t>
    </dgm:pt>
    <dgm:pt modelId="{7278ECB2-B9AF-449A-8758-4100CF40B50A}" type="sibTrans" cxnId="{01CF3FF8-8D80-49C9-AD97-96E50EEBB1E8}">
      <dgm:prSet/>
      <dgm:spPr/>
      <dgm:t>
        <a:bodyPr/>
        <a:lstStyle/>
        <a:p>
          <a:endParaRPr lang="ru-RU"/>
        </a:p>
      </dgm:t>
    </dgm:pt>
    <dgm:pt modelId="{34716753-6E6E-426F-97E7-1A8C93E13264}">
      <dgm:prSet phldrT="[Текст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организовать возможность выдачи ВСД в электронном виде во всех подразделениях, где есть в этом необходимость;</a:t>
          </a:r>
          <a:endParaRPr lang="ru-RU" dirty="0"/>
        </a:p>
      </dgm:t>
    </dgm:pt>
    <dgm:pt modelId="{E7506104-8803-4531-995E-49F71DCB0553}" type="parTrans" cxnId="{3F5F779D-4E8B-4287-B476-5D062C6869CD}">
      <dgm:prSet/>
      <dgm:spPr/>
      <dgm:t>
        <a:bodyPr/>
        <a:lstStyle/>
        <a:p>
          <a:endParaRPr lang="ru-RU"/>
        </a:p>
      </dgm:t>
    </dgm:pt>
    <dgm:pt modelId="{53416758-DB79-4B4B-9CAC-F1FA9AF906AD}" type="sibTrans" cxnId="{3F5F779D-4E8B-4287-B476-5D062C6869CD}">
      <dgm:prSet/>
      <dgm:spPr/>
      <dgm:t>
        <a:bodyPr/>
        <a:lstStyle/>
        <a:p>
          <a:endParaRPr lang="ru-RU"/>
        </a:p>
      </dgm:t>
    </dgm:pt>
    <dgm:pt modelId="{D20E87FE-24BA-4A04-BA4A-DCC1BCCA9966}">
      <dgm:prSet phldrT="[Текст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проведение мероприятий направленных на совершенствование работы в государственных информационных системах (ГИС);</a:t>
          </a:r>
          <a:endParaRPr lang="ru-RU" dirty="0"/>
        </a:p>
      </dgm:t>
    </dgm:pt>
    <dgm:pt modelId="{A5ADBD87-9C10-4F20-879C-6AF724FA5755}" type="sibTrans" cxnId="{9F1FC760-447C-47B6-B4C6-B7B7AB9EE78F}">
      <dgm:prSet/>
      <dgm:spPr/>
      <dgm:t>
        <a:bodyPr/>
        <a:lstStyle/>
        <a:p>
          <a:endParaRPr lang="ru-RU"/>
        </a:p>
      </dgm:t>
    </dgm:pt>
    <dgm:pt modelId="{5DFB22F2-DF96-4D9E-9FEA-1AE64027C446}" type="parTrans" cxnId="{9F1FC760-447C-47B6-B4C6-B7B7AB9EE78F}">
      <dgm:prSet/>
      <dgm:spPr/>
      <dgm:t>
        <a:bodyPr/>
        <a:lstStyle/>
        <a:p>
          <a:endParaRPr lang="ru-RU"/>
        </a:p>
      </dgm:t>
    </dgm:pt>
    <dgm:pt modelId="{8DC1EE33-3923-4C74-BC3D-76B3ADB8248C}" type="pres">
      <dgm:prSet presAssocID="{8E611743-F8D0-4290-8331-4C5D1423560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69B2F75-75BE-49AC-ACBE-9CB00BBA3CED}" type="pres">
      <dgm:prSet presAssocID="{8E611743-F8D0-4290-8331-4C5D1423560A}" presName="Name1" presStyleCnt="0"/>
      <dgm:spPr/>
    </dgm:pt>
    <dgm:pt modelId="{738BE2FF-062C-409F-B40D-D30A4CA4D08B}" type="pres">
      <dgm:prSet presAssocID="{8E611743-F8D0-4290-8331-4C5D1423560A}" presName="cycle" presStyleCnt="0"/>
      <dgm:spPr/>
    </dgm:pt>
    <dgm:pt modelId="{A4EF25E7-5137-49D3-8D57-F03E26518CD4}" type="pres">
      <dgm:prSet presAssocID="{8E611743-F8D0-4290-8331-4C5D1423560A}" presName="srcNode" presStyleLbl="node1" presStyleIdx="0" presStyleCnt="5"/>
      <dgm:spPr/>
    </dgm:pt>
    <dgm:pt modelId="{4DAB2744-F2F2-4FE1-922B-EB7CDA28E199}" type="pres">
      <dgm:prSet presAssocID="{8E611743-F8D0-4290-8331-4C5D1423560A}" presName="conn" presStyleLbl="parChTrans1D2" presStyleIdx="0" presStyleCnt="1"/>
      <dgm:spPr/>
      <dgm:t>
        <a:bodyPr/>
        <a:lstStyle/>
        <a:p>
          <a:endParaRPr lang="ru-RU"/>
        </a:p>
      </dgm:t>
    </dgm:pt>
    <dgm:pt modelId="{B02C4E99-74BB-48F2-8D0F-A2C01FEECB9C}" type="pres">
      <dgm:prSet presAssocID="{8E611743-F8D0-4290-8331-4C5D1423560A}" presName="extraNode" presStyleLbl="node1" presStyleIdx="0" presStyleCnt="5"/>
      <dgm:spPr/>
    </dgm:pt>
    <dgm:pt modelId="{4F85C5F7-717F-4E95-A99C-AE73A78AA6CB}" type="pres">
      <dgm:prSet presAssocID="{8E611743-F8D0-4290-8331-4C5D1423560A}" presName="dstNode" presStyleLbl="node1" presStyleIdx="0" presStyleCnt="5"/>
      <dgm:spPr/>
    </dgm:pt>
    <dgm:pt modelId="{D36B0592-3718-4CB1-A30A-97FB338BF12F}" type="pres">
      <dgm:prSet presAssocID="{D20E87FE-24BA-4A04-BA4A-DCC1BCCA9966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0E613E-3350-4F33-9982-077CB1EBD532}" type="pres">
      <dgm:prSet presAssocID="{D20E87FE-24BA-4A04-BA4A-DCC1BCCA9966}" presName="accent_1" presStyleCnt="0"/>
      <dgm:spPr/>
    </dgm:pt>
    <dgm:pt modelId="{70346B56-2374-403F-8D25-84D509CDC095}" type="pres">
      <dgm:prSet presAssocID="{D20E87FE-24BA-4A04-BA4A-DCC1BCCA9966}" presName="accentRepeatNode" presStyleLbl="solidFgAcc1" presStyleIdx="0" presStyleCnt="5" custScaleY="10088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62E7330-2D4F-4FBC-A446-6E979C41376E}" type="pres">
      <dgm:prSet presAssocID="{34716753-6E6E-426F-97E7-1A8C93E13264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562C01-7DCF-471A-A85D-6C0D7E1C3823}" type="pres">
      <dgm:prSet presAssocID="{34716753-6E6E-426F-97E7-1A8C93E13264}" presName="accent_2" presStyleCnt="0"/>
      <dgm:spPr/>
    </dgm:pt>
    <dgm:pt modelId="{DD942A48-0501-4B09-A5AF-FF0B48E5F044}" type="pres">
      <dgm:prSet presAssocID="{34716753-6E6E-426F-97E7-1A8C93E13264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78CB177-69BF-45F0-A28D-14CB068D7F46}" type="pres">
      <dgm:prSet presAssocID="{DB6ABF01-D80B-4CB2-97BA-2780B9A5482C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BE0A31-63DA-4B77-A542-FB3F72E8CD82}" type="pres">
      <dgm:prSet presAssocID="{DB6ABF01-D80B-4CB2-97BA-2780B9A5482C}" presName="accent_3" presStyleCnt="0"/>
      <dgm:spPr/>
    </dgm:pt>
    <dgm:pt modelId="{569060DE-6CD9-41B4-8EB7-D348F5EF5FE1}" type="pres">
      <dgm:prSet presAssocID="{DB6ABF01-D80B-4CB2-97BA-2780B9A5482C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0B950E7-E168-48C8-97BD-88E5B67378C6}" type="pres">
      <dgm:prSet presAssocID="{20A1EB5C-D1E1-4ED8-8A1F-2ACF1F2DA285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709998-1C27-400A-8ACE-7FE09CC8A903}" type="pres">
      <dgm:prSet presAssocID="{20A1EB5C-D1E1-4ED8-8A1F-2ACF1F2DA285}" presName="accent_4" presStyleCnt="0"/>
      <dgm:spPr/>
    </dgm:pt>
    <dgm:pt modelId="{03569782-C5D9-4623-BE0E-04FACA7AAAD6}" type="pres">
      <dgm:prSet presAssocID="{20A1EB5C-D1E1-4ED8-8A1F-2ACF1F2DA285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A9C660AF-CAFB-4A47-AD0F-2450A12DDCE8}" type="pres">
      <dgm:prSet presAssocID="{AC83C4D7-E56D-4EAF-842A-5F784F8308B7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1D7190-025E-49EF-A026-D55D20E9461F}" type="pres">
      <dgm:prSet presAssocID="{AC83C4D7-E56D-4EAF-842A-5F784F8308B7}" presName="accent_5" presStyleCnt="0"/>
      <dgm:spPr/>
    </dgm:pt>
    <dgm:pt modelId="{0453FD6E-B52F-429B-A396-F6213EF76420}" type="pres">
      <dgm:prSet presAssocID="{AC83C4D7-E56D-4EAF-842A-5F784F8308B7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A61FB0E2-56B7-4AF6-ABB4-C16C308E60E1}" type="presOf" srcId="{34716753-6E6E-426F-97E7-1A8C93E13264}" destId="{F62E7330-2D4F-4FBC-A446-6E979C41376E}" srcOrd="0" destOrd="0" presId="urn:microsoft.com/office/officeart/2008/layout/VerticalCurvedList"/>
    <dgm:cxn modelId="{9A8AA56F-DC9B-48DE-BBD3-E8477F64A65B}" type="presOf" srcId="{AC83C4D7-E56D-4EAF-842A-5F784F8308B7}" destId="{A9C660AF-CAFB-4A47-AD0F-2450A12DDCE8}" srcOrd="0" destOrd="0" presId="urn:microsoft.com/office/officeart/2008/layout/VerticalCurvedList"/>
    <dgm:cxn modelId="{3F5F779D-4E8B-4287-B476-5D062C6869CD}" srcId="{8E611743-F8D0-4290-8331-4C5D1423560A}" destId="{34716753-6E6E-426F-97E7-1A8C93E13264}" srcOrd="1" destOrd="0" parTransId="{E7506104-8803-4531-995E-49F71DCB0553}" sibTransId="{53416758-DB79-4B4B-9CAC-F1FA9AF906AD}"/>
    <dgm:cxn modelId="{3F7B69E9-2585-4761-8E9D-FF845CD2B242}" type="presOf" srcId="{8E611743-F8D0-4290-8331-4C5D1423560A}" destId="{8DC1EE33-3923-4C74-BC3D-76B3ADB8248C}" srcOrd="0" destOrd="0" presId="urn:microsoft.com/office/officeart/2008/layout/VerticalCurvedList"/>
    <dgm:cxn modelId="{2AED2CAF-E872-4C5C-9F31-EDF7C847DC18}" srcId="{8E611743-F8D0-4290-8331-4C5D1423560A}" destId="{DB6ABF01-D80B-4CB2-97BA-2780B9A5482C}" srcOrd="2" destOrd="0" parTransId="{6862B51D-0250-45E4-BD5B-9C54C853FD04}" sibTransId="{FBCEA0FB-4506-47A1-B768-32DA4030987E}"/>
    <dgm:cxn modelId="{003F2EC4-D654-495E-87B5-762364DC125B}" srcId="{8E611743-F8D0-4290-8331-4C5D1423560A}" destId="{20A1EB5C-D1E1-4ED8-8A1F-2ACF1F2DA285}" srcOrd="3" destOrd="0" parTransId="{BFEE9B6C-9C94-4EC2-8735-4A5B087A3C95}" sibTransId="{B01DEE82-2D30-4FF5-A575-C5068B71FC0B}"/>
    <dgm:cxn modelId="{9F1FC760-447C-47B6-B4C6-B7B7AB9EE78F}" srcId="{8E611743-F8D0-4290-8331-4C5D1423560A}" destId="{D20E87FE-24BA-4A04-BA4A-DCC1BCCA9966}" srcOrd="0" destOrd="0" parTransId="{5DFB22F2-DF96-4D9E-9FEA-1AE64027C446}" sibTransId="{A5ADBD87-9C10-4F20-879C-6AF724FA5755}"/>
    <dgm:cxn modelId="{E4A3F2D0-A9C7-4093-84E8-871FBA8E0338}" type="presOf" srcId="{A5ADBD87-9C10-4F20-879C-6AF724FA5755}" destId="{4DAB2744-F2F2-4FE1-922B-EB7CDA28E199}" srcOrd="0" destOrd="0" presId="urn:microsoft.com/office/officeart/2008/layout/VerticalCurvedList"/>
    <dgm:cxn modelId="{68E71BEE-D630-45E3-812F-05ED33CF4BDF}" type="presOf" srcId="{DB6ABF01-D80B-4CB2-97BA-2780B9A5482C}" destId="{478CB177-69BF-45F0-A28D-14CB068D7F46}" srcOrd="0" destOrd="0" presId="urn:microsoft.com/office/officeart/2008/layout/VerticalCurvedList"/>
    <dgm:cxn modelId="{4E61F0B2-CAFF-4BB9-AF69-3920B218DDB3}" type="presOf" srcId="{20A1EB5C-D1E1-4ED8-8A1F-2ACF1F2DA285}" destId="{70B950E7-E168-48C8-97BD-88E5B67378C6}" srcOrd="0" destOrd="0" presId="urn:microsoft.com/office/officeart/2008/layout/VerticalCurvedList"/>
    <dgm:cxn modelId="{EF015301-8CCD-4F37-A8BF-CB35494404AD}" type="presOf" srcId="{D20E87FE-24BA-4A04-BA4A-DCC1BCCA9966}" destId="{D36B0592-3718-4CB1-A30A-97FB338BF12F}" srcOrd="0" destOrd="0" presId="urn:microsoft.com/office/officeart/2008/layout/VerticalCurvedList"/>
    <dgm:cxn modelId="{01CF3FF8-8D80-49C9-AD97-96E50EEBB1E8}" srcId="{8E611743-F8D0-4290-8331-4C5D1423560A}" destId="{AC83C4D7-E56D-4EAF-842A-5F784F8308B7}" srcOrd="4" destOrd="0" parTransId="{2E6BEED4-9691-48B1-BB54-147946D44171}" sibTransId="{7278ECB2-B9AF-449A-8758-4100CF40B50A}"/>
    <dgm:cxn modelId="{F7FB115F-60A1-432A-96DD-82C66308E8C4}" type="presParOf" srcId="{8DC1EE33-3923-4C74-BC3D-76B3ADB8248C}" destId="{C69B2F75-75BE-49AC-ACBE-9CB00BBA3CED}" srcOrd="0" destOrd="0" presId="urn:microsoft.com/office/officeart/2008/layout/VerticalCurvedList"/>
    <dgm:cxn modelId="{CBA55C66-7BF6-46F1-9DB7-D3BBBB4BB8CA}" type="presParOf" srcId="{C69B2F75-75BE-49AC-ACBE-9CB00BBA3CED}" destId="{738BE2FF-062C-409F-B40D-D30A4CA4D08B}" srcOrd="0" destOrd="0" presId="urn:microsoft.com/office/officeart/2008/layout/VerticalCurvedList"/>
    <dgm:cxn modelId="{FDB1B437-FFFD-4112-98CB-6351FC3FC5FF}" type="presParOf" srcId="{738BE2FF-062C-409F-B40D-D30A4CA4D08B}" destId="{A4EF25E7-5137-49D3-8D57-F03E26518CD4}" srcOrd="0" destOrd="0" presId="urn:microsoft.com/office/officeart/2008/layout/VerticalCurvedList"/>
    <dgm:cxn modelId="{9C23CCC8-A0BA-4910-8FDE-5B278EC6C11C}" type="presParOf" srcId="{738BE2FF-062C-409F-B40D-D30A4CA4D08B}" destId="{4DAB2744-F2F2-4FE1-922B-EB7CDA28E199}" srcOrd="1" destOrd="0" presId="urn:microsoft.com/office/officeart/2008/layout/VerticalCurvedList"/>
    <dgm:cxn modelId="{7606C450-DB58-494E-9C08-B7283DE1125E}" type="presParOf" srcId="{738BE2FF-062C-409F-B40D-D30A4CA4D08B}" destId="{B02C4E99-74BB-48F2-8D0F-A2C01FEECB9C}" srcOrd="2" destOrd="0" presId="urn:microsoft.com/office/officeart/2008/layout/VerticalCurvedList"/>
    <dgm:cxn modelId="{68E52753-F020-484D-AD9F-B693A2E82363}" type="presParOf" srcId="{738BE2FF-062C-409F-B40D-D30A4CA4D08B}" destId="{4F85C5F7-717F-4E95-A99C-AE73A78AA6CB}" srcOrd="3" destOrd="0" presId="urn:microsoft.com/office/officeart/2008/layout/VerticalCurvedList"/>
    <dgm:cxn modelId="{FE52DAE1-0AB5-4649-93CC-404370FE9067}" type="presParOf" srcId="{C69B2F75-75BE-49AC-ACBE-9CB00BBA3CED}" destId="{D36B0592-3718-4CB1-A30A-97FB338BF12F}" srcOrd="1" destOrd="0" presId="urn:microsoft.com/office/officeart/2008/layout/VerticalCurvedList"/>
    <dgm:cxn modelId="{BA454538-77BA-4971-AED0-22FBFEE5E39E}" type="presParOf" srcId="{C69B2F75-75BE-49AC-ACBE-9CB00BBA3CED}" destId="{640E613E-3350-4F33-9982-077CB1EBD532}" srcOrd="2" destOrd="0" presId="urn:microsoft.com/office/officeart/2008/layout/VerticalCurvedList"/>
    <dgm:cxn modelId="{A9F430CD-D37C-4D6D-9B43-6251C32DD70A}" type="presParOf" srcId="{640E613E-3350-4F33-9982-077CB1EBD532}" destId="{70346B56-2374-403F-8D25-84D509CDC095}" srcOrd="0" destOrd="0" presId="urn:microsoft.com/office/officeart/2008/layout/VerticalCurvedList"/>
    <dgm:cxn modelId="{1B024351-A534-43AC-8BD9-CC687A12ABCC}" type="presParOf" srcId="{C69B2F75-75BE-49AC-ACBE-9CB00BBA3CED}" destId="{F62E7330-2D4F-4FBC-A446-6E979C41376E}" srcOrd="3" destOrd="0" presId="urn:microsoft.com/office/officeart/2008/layout/VerticalCurvedList"/>
    <dgm:cxn modelId="{FB798D3D-497C-4C3B-AFF6-EC1402F0A868}" type="presParOf" srcId="{C69B2F75-75BE-49AC-ACBE-9CB00BBA3CED}" destId="{5D562C01-7DCF-471A-A85D-6C0D7E1C3823}" srcOrd="4" destOrd="0" presId="urn:microsoft.com/office/officeart/2008/layout/VerticalCurvedList"/>
    <dgm:cxn modelId="{ED61B3AD-35E6-4752-8014-7B60EE00EAFC}" type="presParOf" srcId="{5D562C01-7DCF-471A-A85D-6C0D7E1C3823}" destId="{DD942A48-0501-4B09-A5AF-FF0B48E5F044}" srcOrd="0" destOrd="0" presId="urn:microsoft.com/office/officeart/2008/layout/VerticalCurvedList"/>
    <dgm:cxn modelId="{09C86AC8-2723-4C94-BB39-A94214C74B30}" type="presParOf" srcId="{C69B2F75-75BE-49AC-ACBE-9CB00BBA3CED}" destId="{478CB177-69BF-45F0-A28D-14CB068D7F46}" srcOrd="5" destOrd="0" presId="urn:microsoft.com/office/officeart/2008/layout/VerticalCurvedList"/>
    <dgm:cxn modelId="{B4FAB88F-9B4C-4BD3-8BE4-3DFBD57EE297}" type="presParOf" srcId="{C69B2F75-75BE-49AC-ACBE-9CB00BBA3CED}" destId="{35BE0A31-63DA-4B77-A542-FB3F72E8CD82}" srcOrd="6" destOrd="0" presId="urn:microsoft.com/office/officeart/2008/layout/VerticalCurvedList"/>
    <dgm:cxn modelId="{30E43F97-F163-4C02-B05E-3E6CB9950F70}" type="presParOf" srcId="{35BE0A31-63DA-4B77-A542-FB3F72E8CD82}" destId="{569060DE-6CD9-41B4-8EB7-D348F5EF5FE1}" srcOrd="0" destOrd="0" presId="urn:microsoft.com/office/officeart/2008/layout/VerticalCurvedList"/>
    <dgm:cxn modelId="{E8E37089-A84F-4159-876E-36DB9915C141}" type="presParOf" srcId="{C69B2F75-75BE-49AC-ACBE-9CB00BBA3CED}" destId="{70B950E7-E168-48C8-97BD-88E5B67378C6}" srcOrd="7" destOrd="0" presId="urn:microsoft.com/office/officeart/2008/layout/VerticalCurvedList"/>
    <dgm:cxn modelId="{3503229A-BCD8-484D-99B9-7048FF02176B}" type="presParOf" srcId="{C69B2F75-75BE-49AC-ACBE-9CB00BBA3CED}" destId="{7C709998-1C27-400A-8ACE-7FE09CC8A903}" srcOrd="8" destOrd="0" presId="urn:microsoft.com/office/officeart/2008/layout/VerticalCurvedList"/>
    <dgm:cxn modelId="{55B4C222-8715-44AE-BA89-2DA9E5C8EAF2}" type="presParOf" srcId="{7C709998-1C27-400A-8ACE-7FE09CC8A903}" destId="{03569782-C5D9-4623-BE0E-04FACA7AAAD6}" srcOrd="0" destOrd="0" presId="urn:microsoft.com/office/officeart/2008/layout/VerticalCurvedList"/>
    <dgm:cxn modelId="{6DE26312-B7B8-4044-93B6-71780A5754BB}" type="presParOf" srcId="{C69B2F75-75BE-49AC-ACBE-9CB00BBA3CED}" destId="{A9C660AF-CAFB-4A47-AD0F-2450A12DDCE8}" srcOrd="9" destOrd="0" presId="urn:microsoft.com/office/officeart/2008/layout/VerticalCurvedList"/>
    <dgm:cxn modelId="{ECBA5DDA-5B94-4968-9BC3-66FC121A6288}" type="presParOf" srcId="{C69B2F75-75BE-49AC-ACBE-9CB00BBA3CED}" destId="{CA1D7190-025E-49EF-A026-D55D20E9461F}" srcOrd="10" destOrd="0" presId="urn:microsoft.com/office/officeart/2008/layout/VerticalCurvedList"/>
    <dgm:cxn modelId="{56AE56BE-6EF3-4F47-BA5B-70CE5E139E18}" type="presParOf" srcId="{CA1D7190-025E-49EF-A026-D55D20E9461F}" destId="{0453FD6E-B52F-429B-A396-F6213EF7642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0.07438</cdr:x>
      <cdr:y>0.93506</cdr:y>
    </cdr:from>
    <cdr:to>
      <cdr:x>0.40496</cdr:x>
      <cdr:y>0.99142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8072" y="5184576"/>
          <a:ext cx="2880320" cy="3124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0.01653</cdr:x>
      <cdr:y>0.80519</cdr:y>
    </cdr:from>
    <cdr:to>
      <cdr:x>0.04132</cdr:x>
      <cdr:y>0.84856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44016" y="4464496"/>
          <a:ext cx="215995" cy="24047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0.05785</cdr:x>
      <cdr:y>0.93506</cdr:y>
    </cdr:from>
    <cdr:to>
      <cdr:x>0.28925</cdr:x>
      <cdr:y>0.99142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04056" y="5184529"/>
          <a:ext cx="2016181" cy="3124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0.14876</cdr:x>
      <cdr:y>0.93506</cdr:y>
    </cdr:from>
    <cdr:to>
      <cdr:x>0.42975</cdr:x>
      <cdr:y>0.99142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296144" y="5184576"/>
          <a:ext cx="2448272" cy="3124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0.04959</cdr:x>
      <cdr:y>0.79221</cdr:y>
    </cdr:from>
    <cdr:to>
      <cdr:x>0.99174</cdr:x>
      <cdr:y>0.84857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32048" y="4392488"/>
          <a:ext cx="8208912" cy="3124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Краснодарский край – снижение в 28,5 раза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0.01653</cdr:x>
      <cdr:y>0.74026</cdr:y>
    </cdr:from>
    <cdr:to>
      <cdr:x>0.04132</cdr:x>
      <cdr:y>0.78363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144016" y="4104456"/>
          <a:ext cx="215995" cy="24047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0.04959</cdr:x>
      <cdr:y>0.74026</cdr:y>
    </cdr:from>
    <cdr:to>
      <cdr:x>0.99174</cdr:x>
      <cdr:y>0.79661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432048" y="4104456"/>
          <a:ext cx="8208912" cy="312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Российская Федерация – увеличение в 1,3 раза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0.01653</cdr:x>
      <cdr:y>0.87013</cdr:y>
    </cdr:from>
    <cdr:to>
      <cdr:x>0.04132</cdr:x>
      <cdr:y>0.9135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144016" y="4824536"/>
          <a:ext cx="215995" cy="240470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0.06368</cdr:x>
      <cdr:y>0.94364</cdr:y>
    </cdr:from>
    <cdr:to>
      <cdr:x>0.29508</cdr:x>
      <cdr:y>1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554856" y="5235329"/>
          <a:ext cx="2016181" cy="3124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0.05785</cdr:x>
      <cdr:y>0.86138</cdr:y>
    </cdr:from>
    <cdr:to>
      <cdr:x>1</cdr:x>
      <cdr:y>0.96968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504056" y="4776021"/>
          <a:ext cx="8208912" cy="6004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u="sng" dirty="0">
              <a:latin typeface="Times New Roman" pitchFamily="18" charset="0"/>
              <a:cs typeface="Times New Roman" pitchFamily="18" charset="0"/>
            </a:rPr>
            <a:t>с</a:t>
          </a:r>
          <a:r>
            <a:rPr lang="ru-RU" sz="1800" b="1" u="sng" dirty="0" smtClean="0">
              <a:latin typeface="Times New Roman" pitchFamily="18" charset="0"/>
              <a:cs typeface="Times New Roman" pitchFamily="18" charset="0"/>
            </a:rPr>
            <a:t>траны Европы: (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Польша,</a:t>
          </a:r>
        </a:p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Литва, Латвия, Эстония, Украина, Беларусь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) – увеличение в более чем 1700 раз 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0.04326</cdr:x>
      <cdr:y>0.35453</cdr:y>
    </cdr:from>
    <cdr:to>
      <cdr:x>0.2165</cdr:x>
      <cdr:y>0.43725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5536" y="2160240"/>
          <a:ext cx="1584176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</a:rPr>
            <a:t>256 тыс.</a:t>
          </a:r>
          <a:endParaRPr lang="ru-RU" sz="2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0.3425</cdr:x>
      <cdr:y>0.35453</cdr:y>
    </cdr:from>
    <cdr:to>
      <cdr:x>0.51575</cdr:x>
      <cdr:y>0.43725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131840" y="2160240"/>
          <a:ext cx="1584176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</a:rPr>
            <a:t>10,7 тыс.</a:t>
          </a:r>
          <a:endParaRPr lang="ru-RU" sz="2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0.57875</cdr:x>
      <cdr:y>0.10636</cdr:y>
    </cdr:from>
    <cdr:to>
      <cdr:x>0.67324</cdr:x>
      <cdr:y>0.67945</cdr:y>
    </cdr:to>
    <cdr:sp macro="" textlink="">
      <cdr:nvSpPr>
        <cdr:cNvPr id="4" name="Правая фигурная скобка 3"/>
        <cdr:cNvSpPr/>
      </cdr:nvSpPr>
      <cdr:spPr>
        <a:xfrm xmlns:a="http://schemas.openxmlformats.org/drawingml/2006/main">
          <a:off x="5292080" y="648072"/>
          <a:ext cx="864000" cy="3492000"/>
        </a:xfrm>
        <a:prstGeom xmlns:a="http://schemas.openxmlformats.org/drawingml/2006/main" prst="rightBrace">
          <a:avLst/>
        </a:prstGeom>
        <a:ln xmlns:a="http://schemas.openxmlformats.org/drawingml/2006/main" w="5715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0.689</cdr:x>
      <cdr:y>0.25999</cdr:y>
    </cdr:from>
    <cdr:to>
      <cdr:x>0.98037</cdr:x>
      <cdr:y>0.53179</cdr:y>
    </cdr:to>
    <cdr:sp macro="" textlink="">
      <cdr:nvSpPr>
        <cdr:cNvPr id="5" name="Скругленный прямоугольник 4"/>
        <cdr:cNvSpPr/>
      </cdr:nvSpPr>
      <cdr:spPr>
        <a:xfrm xmlns:a="http://schemas.openxmlformats.org/drawingml/2006/main">
          <a:off x="6300192" y="1584176"/>
          <a:ext cx="2664296" cy="1656184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2200" b="1" dirty="0" smtClean="0">
              <a:solidFill>
                <a:schemeClr val="bg1">
                  <a:lumMod val="95000"/>
                </a:schemeClr>
              </a:solidFill>
            </a:rPr>
            <a:t>Всего 266,7 тыс. поднадзорных объектов</a:t>
          </a:r>
          <a:endParaRPr lang="ru-RU" sz="2200" b="1" dirty="0">
            <a:solidFill>
              <a:schemeClr val="bg1">
                <a:lumMod val="95000"/>
              </a:scheme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0.14563</cdr:x>
      <cdr:y>0.8291</cdr:y>
    </cdr:from>
    <cdr:to>
      <cdr:x>0.24563</cdr:x>
      <cdr:y>0.96474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31640" y="55892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2013 год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0.437</cdr:x>
      <cdr:y>0.8291</cdr:y>
    </cdr:from>
    <cdr:to>
      <cdr:x>0.537</cdr:x>
      <cdr:y>0.96474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995936" y="55892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2014 год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0.73625</cdr:x>
      <cdr:y>0.8291</cdr:y>
    </cdr:from>
    <cdr:to>
      <cdr:x>0.83625</cdr:x>
      <cdr:y>0.96474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732240" y="55892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2015 год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0.2165</cdr:x>
      <cdr:y>0.57274</cdr:y>
    </cdr:from>
    <cdr:to>
      <cdr:x>0.30313</cdr:x>
      <cdr:y>0.64751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979712" y="3861048"/>
          <a:ext cx="792088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chemeClr val="tx1"/>
              </a:solidFill>
            </a:rPr>
            <a:t>1,2</a:t>
          </a:r>
          <a:endParaRPr lang="ru-RU" sz="28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0.51575</cdr:x>
      <cdr:y>0.5407</cdr:y>
    </cdr:from>
    <cdr:to>
      <cdr:x>0.60237</cdr:x>
      <cdr:y>0.61547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716016" y="3645024"/>
          <a:ext cx="792088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chemeClr val="tx1"/>
              </a:solidFill>
            </a:rPr>
            <a:t>1,3</a:t>
          </a:r>
          <a:endParaRPr lang="ru-RU" sz="28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0.82287</cdr:x>
      <cdr:y>0.46592</cdr:y>
    </cdr:from>
    <cdr:to>
      <cdr:x>0.90949</cdr:x>
      <cdr:y>0.5407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7524328" y="3140968"/>
          <a:ext cx="792088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chemeClr val="tx1"/>
              </a:solidFill>
            </a:rPr>
            <a:t>2</a:t>
          </a:r>
          <a:endParaRPr lang="ru-RU" sz="2800" b="1" dirty="0">
            <a:solidFill>
              <a:schemeClr val="tx1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0.23329</cdr:x>
      <cdr:y>0.36943</cdr:y>
    </cdr:from>
    <cdr:to>
      <cdr:x>0.30022</cdr:x>
      <cdr:y>0.42138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133171" y="2304256"/>
          <a:ext cx="612000" cy="32400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3">
          <a:schemeClr val="lt1"/>
        </a:lnRef>
        <a:fillRef xmlns:a="http://schemas.openxmlformats.org/drawingml/2006/main" idx="1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rgbClr val="FF0000"/>
              </a:solidFill>
            </a:rPr>
            <a:t>404</a:t>
          </a:r>
          <a:endParaRPr lang="ru-RU" sz="18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0.52466</cdr:x>
      <cdr:y>0.5426</cdr:y>
    </cdr:from>
    <cdr:to>
      <cdr:x>0.59159</cdr:x>
      <cdr:y>0.59455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797467" y="3384376"/>
          <a:ext cx="612000" cy="32400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3">
          <a:schemeClr val="lt1"/>
        </a:lnRef>
        <a:fillRef xmlns:a="http://schemas.openxmlformats.org/drawingml/2006/main" idx="1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rgbClr val="FF0000"/>
              </a:solidFill>
            </a:rPr>
            <a:t>24</a:t>
          </a:r>
          <a:endParaRPr lang="ru-RU" sz="18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0.80815</cdr:x>
      <cdr:y>0.61187</cdr:y>
    </cdr:from>
    <cdr:to>
      <cdr:x>0.88296</cdr:x>
      <cdr:y>0.66382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7389755" y="3816424"/>
          <a:ext cx="684000" cy="32400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3">
          <a:schemeClr val="lt1"/>
        </a:lnRef>
        <a:fillRef xmlns:a="http://schemas.openxmlformats.org/drawingml/2006/main" idx="1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rgbClr val="FF0000"/>
              </a:solidFill>
            </a:rPr>
            <a:t>37,8</a:t>
          </a:r>
          <a:endParaRPr lang="ru-RU" sz="18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0.12304</cdr:x>
      <cdr:y>0.1039</cdr:y>
    </cdr:from>
    <cdr:to>
      <cdr:x>0.18997</cdr:x>
      <cdr:y>0.15585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1125059" y="648072"/>
          <a:ext cx="612000" cy="32400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3">
          <a:schemeClr val="lt1"/>
        </a:lnRef>
        <a:fillRef xmlns:a="http://schemas.openxmlformats.org/drawingml/2006/main" idx="1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rgbClr val="FF0000"/>
              </a:solidFill>
            </a:rPr>
            <a:t>793</a:t>
          </a:r>
          <a:endParaRPr lang="ru-RU" sz="18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0.39078</cdr:x>
      <cdr:y>0.50797</cdr:y>
    </cdr:from>
    <cdr:to>
      <cdr:x>0.46559</cdr:x>
      <cdr:y>0.55991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3573331" y="3168352"/>
          <a:ext cx="684000" cy="32400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3">
          <a:schemeClr val="lt1"/>
        </a:lnRef>
        <a:fillRef xmlns:a="http://schemas.openxmlformats.org/drawingml/2006/main" idx="1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rgbClr val="FF0000"/>
              </a:solidFill>
            </a:rPr>
            <a:t>37,6</a:t>
          </a:r>
          <a:endParaRPr lang="ru-RU" sz="18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0.69003</cdr:x>
      <cdr:y>0.41561</cdr:y>
    </cdr:from>
    <cdr:to>
      <cdr:x>0.75696</cdr:x>
      <cdr:y>0.46756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6309635" y="2592288"/>
          <a:ext cx="612000" cy="32400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3">
          <a:schemeClr val="lt1"/>
        </a:lnRef>
        <a:fillRef xmlns:a="http://schemas.openxmlformats.org/drawingml/2006/main" idx="1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rgbClr val="FF0000"/>
              </a:solidFill>
            </a:rPr>
            <a:t>346</a:t>
          </a:r>
          <a:endParaRPr lang="ru-RU" sz="1800" b="1" dirty="0">
            <a:solidFill>
              <a:srgbClr val="FF0000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0.05901</cdr:x>
      <cdr:y>0.1245</cdr:y>
    </cdr:from>
    <cdr:to>
      <cdr:x>0.13776</cdr:x>
      <cdr:y>0.2275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539552" y="348159"/>
          <a:ext cx="720080" cy="288032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rgbClr val="FF0000"/>
              </a:solidFill>
            </a:rPr>
            <a:t>5184</a:t>
          </a:r>
          <a:endParaRPr lang="ru-RU" sz="16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0.12988</cdr:x>
      <cdr:y>0.45925</cdr:y>
    </cdr:from>
    <cdr:to>
      <cdr:x>0.185</cdr:x>
      <cdr:y>0.56225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187624" y="1284263"/>
          <a:ext cx="504056" cy="288032"/>
        </a:xfrm>
        <a:prstGeom xmlns:a="http://schemas.openxmlformats.org/drawingml/2006/main" prst="rect">
          <a:avLst/>
        </a:prstGeom>
        <a:solidFill xmlns:a="http://schemas.openxmlformats.org/drawingml/2006/main">
          <a:srgbClr val="00B0F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rgbClr val="FF0000"/>
              </a:solidFill>
            </a:rPr>
            <a:t>8,9</a:t>
          </a:r>
          <a:endParaRPr lang="ru-RU" sz="16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0.20075</cdr:x>
      <cdr:y>0.51075</cdr:y>
    </cdr:from>
    <cdr:to>
      <cdr:x>0.25588</cdr:x>
      <cdr:y>0.61375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1835696" y="1428279"/>
          <a:ext cx="504056" cy="288032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rgbClr val="FF0000"/>
              </a:solidFill>
            </a:rPr>
            <a:t>7,4</a:t>
          </a:r>
          <a:endParaRPr lang="ru-RU" sz="16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0.27163</cdr:x>
      <cdr:y>0.6395</cdr:y>
    </cdr:from>
    <cdr:to>
      <cdr:x>0.32675</cdr:x>
      <cdr:y>0.7425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2483768" y="1788319"/>
          <a:ext cx="504056" cy="28803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rgbClr val="FF0000"/>
              </a:solidFill>
            </a:rPr>
            <a:t>3,1</a:t>
          </a:r>
          <a:endParaRPr lang="ru-RU" sz="16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0.38188</cdr:x>
      <cdr:y>0.35625</cdr:y>
    </cdr:from>
    <cdr:to>
      <cdr:x>0.4685</cdr:x>
      <cdr:y>0.45925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3491880" y="996231"/>
          <a:ext cx="792053" cy="288032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rgbClr val="FF0000"/>
              </a:solidFill>
            </a:rPr>
            <a:t>2889</a:t>
          </a:r>
          <a:endParaRPr lang="ru-RU" sz="16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0.44416</cdr:x>
      <cdr:y>0.588</cdr:y>
    </cdr:from>
    <cdr:to>
      <cdr:x>0.49928</cdr:x>
      <cdr:y>0.691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4061418" y="1644303"/>
          <a:ext cx="504017" cy="288033"/>
        </a:xfrm>
        <a:prstGeom xmlns:a="http://schemas.openxmlformats.org/drawingml/2006/main" prst="rect">
          <a:avLst/>
        </a:prstGeom>
        <a:solidFill xmlns:a="http://schemas.openxmlformats.org/drawingml/2006/main">
          <a:srgbClr val="00B0F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rgbClr val="FF0000"/>
              </a:solidFill>
            </a:rPr>
            <a:t>5</a:t>
          </a:r>
          <a:endParaRPr lang="ru-RU" sz="16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0.51575</cdr:x>
      <cdr:y>0.588</cdr:y>
    </cdr:from>
    <cdr:to>
      <cdr:x>0.57088</cdr:x>
      <cdr:y>0.691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4716016" y="1644303"/>
          <a:ext cx="504109" cy="288032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rgbClr val="FF0000"/>
              </a:solidFill>
            </a:rPr>
            <a:t>4,9</a:t>
          </a:r>
          <a:endParaRPr lang="ru-RU" sz="16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0.58662</cdr:x>
      <cdr:y>0.691</cdr:y>
    </cdr:from>
    <cdr:to>
      <cdr:x>0.64174</cdr:x>
      <cdr:y>0.794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364088" y="1932335"/>
          <a:ext cx="504017" cy="28803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rgbClr val="FF0000"/>
              </a:solidFill>
            </a:rPr>
            <a:t>0,98</a:t>
          </a:r>
          <a:endParaRPr lang="ru-RU" sz="1600" b="1" dirty="0">
            <a:solidFill>
              <a:srgbClr val="FF0000"/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0.15997</cdr:x>
      <cdr:y>0.54476</cdr:y>
    </cdr:from>
    <cdr:to>
      <cdr:x>0.25997</cdr:x>
      <cdr:y>0.6804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62795" y="3672408"/>
          <a:ext cx="914400" cy="9143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2014 год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0.45134</cdr:x>
      <cdr:y>0.54476</cdr:y>
    </cdr:from>
    <cdr:to>
      <cdr:x>0.55134</cdr:x>
      <cdr:y>0.6804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127091" y="3672408"/>
          <a:ext cx="914400" cy="9143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2015 год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0.72697</cdr:x>
      <cdr:y>0.54476</cdr:y>
    </cdr:from>
    <cdr:to>
      <cdr:x>0.82697</cdr:x>
      <cdr:y>0.6804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647371" y="3672408"/>
          <a:ext cx="914400" cy="9143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2016 год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0.10626</cdr:x>
      <cdr:y>0.54361</cdr:y>
    </cdr:from>
    <cdr:to>
      <cdr:x>0.32675</cdr:x>
      <cdr:y>0.6736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71600" y="3312368"/>
          <a:ext cx="2016224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700" b="1" dirty="0" smtClean="0">
              <a:solidFill>
                <a:schemeClr val="bg1"/>
              </a:solidFill>
            </a:rPr>
            <a:t>1050,1 млн. руб.</a:t>
          </a:r>
          <a:endParaRPr lang="ru-RU" sz="17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0.3425</cdr:x>
      <cdr:y>0.29544</cdr:y>
    </cdr:from>
    <cdr:to>
      <cdr:x>0.52362</cdr:x>
      <cdr:y>0.38998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131840" y="1800200"/>
          <a:ext cx="1656184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700" b="1" dirty="0" smtClean="0">
              <a:solidFill>
                <a:schemeClr val="bg1"/>
              </a:solidFill>
            </a:rPr>
            <a:t>475,5 млн.руб.</a:t>
          </a:r>
          <a:endParaRPr lang="ru-RU" sz="17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0.57875</cdr:x>
      <cdr:y>0.10636</cdr:y>
    </cdr:from>
    <cdr:to>
      <cdr:x>0.67324</cdr:x>
      <cdr:y>0.67945</cdr:y>
    </cdr:to>
    <cdr:sp macro="" textlink="">
      <cdr:nvSpPr>
        <cdr:cNvPr id="4" name="Правая фигурная скобка 3"/>
        <cdr:cNvSpPr/>
      </cdr:nvSpPr>
      <cdr:spPr>
        <a:xfrm xmlns:a="http://schemas.openxmlformats.org/drawingml/2006/main">
          <a:off x="5292080" y="648072"/>
          <a:ext cx="864000" cy="3492000"/>
        </a:xfrm>
        <a:prstGeom xmlns:a="http://schemas.openxmlformats.org/drawingml/2006/main" prst="rightBrace">
          <a:avLst/>
        </a:prstGeom>
        <a:ln xmlns:a="http://schemas.openxmlformats.org/drawingml/2006/main" w="5715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0.689</cdr:x>
      <cdr:y>0.25999</cdr:y>
    </cdr:from>
    <cdr:to>
      <cdr:x>0.98037</cdr:x>
      <cdr:y>0.53179</cdr:y>
    </cdr:to>
    <cdr:sp macro="" textlink="">
      <cdr:nvSpPr>
        <cdr:cNvPr id="5" name="Скругленный прямоугольник 4"/>
        <cdr:cNvSpPr/>
      </cdr:nvSpPr>
      <cdr:spPr>
        <a:xfrm xmlns:a="http://schemas.openxmlformats.org/drawingml/2006/main">
          <a:off x="6300192" y="1584176"/>
          <a:ext cx="2664296" cy="1656184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2200" b="1" dirty="0" smtClean="0">
              <a:solidFill>
                <a:schemeClr val="bg1">
                  <a:lumMod val="95000"/>
                </a:schemeClr>
              </a:solidFill>
            </a:rPr>
            <a:t>Всего 1 525,6 млн. руб.</a:t>
          </a:r>
          <a:endParaRPr lang="ru-RU" sz="2200" b="1" dirty="0">
            <a:solidFill>
              <a:schemeClr val="bg1">
                <a:lumMod val="95000"/>
              </a:schemeClr>
            </a:solidFill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0.10626</cdr:x>
      <cdr:y>0.54361</cdr:y>
    </cdr:from>
    <cdr:to>
      <cdr:x>0.32675</cdr:x>
      <cdr:y>0.6736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71600" y="3312368"/>
          <a:ext cx="2016224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</a:rPr>
            <a:t>917,9 млн. руб</a:t>
          </a:r>
          <a:r>
            <a:rPr lang="ru-RU" sz="2400" b="1" dirty="0" smtClean="0">
              <a:solidFill>
                <a:schemeClr val="bg1"/>
              </a:solidFill>
            </a:rPr>
            <a:t>.</a:t>
          </a:r>
          <a:endParaRPr lang="ru-RU" sz="2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0.3425</cdr:x>
      <cdr:y>0.29544</cdr:y>
    </cdr:from>
    <cdr:to>
      <cdr:x>0.52362</cdr:x>
      <cdr:y>0.38998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131840" y="1800200"/>
          <a:ext cx="1656184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</a:rPr>
            <a:t>526,3 млн. руб</a:t>
          </a:r>
          <a:r>
            <a:rPr lang="ru-RU" sz="2400" b="1" dirty="0" smtClean="0">
              <a:solidFill>
                <a:schemeClr val="bg1"/>
              </a:solidFill>
            </a:rPr>
            <a:t>.</a:t>
          </a:r>
          <a:endParaRPr lang="ru-RU" sz="2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0.57875</cdr:x>
      <cdr:y>0.10636</cdr:y>
    </cdr:from>
    <cdr:to>
      <cdr:x>0.67324</cdr:x>
      <cdr:y>0.67945</cdr:y>
    </cdr:to>
    <cdr:sp macro="" textlink="">
      <cdr:nvSpPr>
        <cdr:cNvPr id="4" name="Правая фигурная скобка 3"/>
        <cdr:cNvSpPr/>
      </cdr:nvSpPr>
      <cdr:spPr>
        <a:xfrm xmlns:a="http://schemas.openxmlformats.org/drawingml/2006/main">
          <a:off x="5292080" y="648072"/>
          <a:ext cx="864000" cy="3492000"/>
        </a:xfrm>
        <a:prstGeom xmlns:a="http://schemas.openxmlformats.org/drawingml/2006/main" prst="rightBrace">
          <a:avLst/>
        </a:prstGeom>
        <a:ln xmlns:a="http://schemas.openxmlformats.org/drawingml/2006/main" w="5715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0.689</cdr:x>
      <cdr:y>0.25999</cdr:y>
    </cdr:from>
    <cdr:to>
      <cdr:x>0.98037</cdr:x>
      <cdr:y>0.53179</cdr:y>
    </cdr:to>
    <cdr:sp macro="" textlink="">
      <cdr:nvSpPr>
        <cdr:cNvPr id="5" name="Скругленный прямоугольник 4"/>
        <cdr:cNvSpPr/>
      </cdr:nvSpPr>
      <cdr:spPr>
        <a:xfrm xmlns:a="http://schemas.openxmlformats.org/drawingml/2006/main">
          <a:off x="6300192" y="1584176"/>
          <a:ext cx="2664296" cy="1656184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2200" b="1" dirty="0" smtClean="0">
              <a:solidFill>
                <a:schemeClr val="bg1">
                  <a:lumMod val="95000"/>
                </a:schemeClr>
              </a:solidFill>
            </a:rPr>
            <a:t>Всего 1 444,2 млн. руб.</a:t>
          </a:r>
          <a:endParaRPr lang="ru-RU" sz="2200" b="1" dirty="0">
            <a:solidFill>
              <a:schemeClr val="bg1">
                <a:lumMod val="9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33277" cy="495300"/>
          </a:xfrm>
          <a:prstGeom prst="rect">
            <a:avLst/>
          </a:prstGeom>
        </p:spPr>
        <p:txBody>
          <a:bodyPr vert="horz" lIns="91157" tIns="45578" rIns="91157" bIns="45578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34258" y="0"/>
            <a:ext cx="2933277" cy="495300"/>
          </a:xfrm>
          <a:prstGeom prst="rect">
            <a:avLst/>
          </a:prstGeom>
        </p:spPr>
        <p:txBody>
          <a:bodyPr vert="horz" lIns="91157" tIns="45578" rIns="91157" bIns="45578" rtlCol="0"/>
          <a:lstStyle>
            <a:lvl1pPr algn="r">
              <a:defRPr sz="1200"/>
            </a:lvl1pPr>
          </a:lstStyle>
          <a:p>
            <a:fld id="{C069EC92-5574-4C05-92BD-7E0C1FFCC7CD}" type="datetimeFigureOut">
              <a:rPr lang="ru-RU" smtClean="0"/>
              <a:t>24.03.2016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80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57" tIns="45578" rIns="91157" bIns="45578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vert="horz" lIns="91157" tIns="45578" rIns="91157" bIns="4557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08981"/>
            <a:ext cx="2933277" cy="495300"/>
          </a:xfrm>
          <a:prstGeom prst="rect">
            <a:avLst/>
          </a:prstGeom>
        </p:spPr>
        <p:txBody>
          <a:bodyPr vert="horz" lIns="91157" tIns="45578" rIns="91157" bIns="45578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34258" y="9408981"/>
            <a:ext cx="2933277" cy="495300"/>
          </a:xfrm>
          <a:prstGeom prst="rect">
            <a:avLst/>
          </a:prstGeom>
        </p:spPr>
        <p:txBody>
          <a:bodyPr vert="horz" lIns="91157" tIns="45578" rIns="91157" bIns="45578" rtlCol="0" anchor="b"/>
          <a:lstStyle>
            <a:lvl1pPr algn="r">
              <a:defRPr sz="1200"/>
            </a:lvl1pPr>
          </a:lstStyle>
          <a:p>
            <a:fld id="{C8CA2CFD-E6FA-47B5-8F2B-BBBEBC6876D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373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0556" indent="-284829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39317" indent="-227863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595044" indent="-227863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0771" indent="-227863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06498" indent="-227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62224" indent="-227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17950" indent="-227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73678" indent="-227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CA9BA4-9DCC-4D6F-9796-9C2E19280791}" type="slidenum">
              <a:rPr lang="ru-RU" sz="1200"/>
              <a:pPr eaLnBrk="1" hangingPunct="1"/>
              <a:t>1</a:t>
            </a:fld>
            <a:endParaRPr lang="ru-RU" sz="1200" dirty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D2D32-8A81-49C2-A7CC-DAC39F92C88B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6209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0647" indent="-284864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39457" indent="-227891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595239" indent="-227891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1022" indent="-227891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06805" indent="-22789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62587" indent="-22789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18370" indent="-22789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74153" indent="-22789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FF0010E-9BB4-46A5-ADE7-3B5E2FDC708F}" type="slidenum">
              <a:rPr lang="ru-RU" sz="1200"/>
              <a:pPr eaLnBrk="1" hangingPunct="1"/>
              <a:t>2</a:t>
            </a:fld>
            <a:endParaRPr lang="ru-RU" sz="1200" dirty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61091E-D794-4FB3-AE95-816F129037EB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AC618-E998-430B-81E7-D889D0B95C83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834E07-7B66-4E86-A116-D128BA5679C9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717158-E8A8-468D-9A81-7586D5632CE4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37FB60-B3F0-4E44-9276-5EA441DAFAD0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61091E-D794-4FB3-AE95-816F129037EB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9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7092" indent="-283496" defTabSz="95129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3988" indent="-226798" defTabSz="95129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7582" indent="-226798" defTabSz="95129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41177" indent="-226798" defTabSz="95129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94772" indent="-226798" algn="ctr" defTabSz="951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8367" indent="-226798" algn="ctr" defTabSz="951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01962" indent="-226798" algn="ctr" defTabSz="951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55557" indent="-226798" algn="ctr" defTabSz="951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8EDAEA-17CF-4CF8-A3F1-D1E97EA44BD8}" type="slidenum">
              <a:rPr lang="ru-RU" smtClean="0"/>
              <a:pPr eaLnBrk="1" hangingPunct="1"/>
              <a:t>22</a:t>
            </a:fld>
            <a:endParaRPr lang="ru-RU" dirty="0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6790-7825-458A-B4BB-81217A43D165}" type="datetimeFigureOut">
              <a:rPr lang="ru-RU" smtClean="0"/>
              <a:t>24.03.2016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F7D9-CE32-4A9C-A72D-22BFF644F12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6790-7825-458A-B4BB-81217A43D165}" type="datetimeFigureOut">
              <a:rPr lang="ru-RU" smtClean="0"/>
              <a:t>24.03.2016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F7D9-CE32-4A9C-A72D-22BFF644F12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6790-7825-458A-B4BB-81217A43D165}" type="datetimeFigureOut">
              <a:rPr lang="ru-RU" smtClean="0"/>
              <a:t>24.03.2016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F7D9-CE32-4A9C-A72D-22BFF644F12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6790-7825-458A-B4BB-81217A43D16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24.03.2016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F7D9-CE32-4A9C-A72D-22BFF644F12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6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6790-7825-458A-B4BB-81217A43D16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24.03.2016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F7D9-CE32-4A9C-A72D-22BFF644F12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561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6790-7825-458A-B4BB-81217A43D16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24.03.2016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F7D9-CE32-4A9C-A72D-22BFF644F12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774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6790-7825-458A-B4BB-81217A43D16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24.03.2016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F7D9-CE32-4A9C-A72D-22BFF644F12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0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6790-7825-458A-B4BB-81217A43D16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24.03.2016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F7D9-CE32-4A9C-A72D-22BFF644F12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667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6790-7825-458A-B4BB-81217A43D16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24.03.2016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F7D9-CE32-4A9C-A72D-22BFF644F12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479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6790-7825-458A-B4BB-81217A43D16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24.03.2016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F7D9-CE32-4A9C-A72D-22BFF644F12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37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6790-7825-458A-B4BB-81217A43D16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24.03.2016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F7D9-CE32-4A9C-A72D-22BFF644F12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423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6790-7825-458A-B4BB-81217A43D165}" type="datetimeFigureOut">
              <a:rPr lang="ru-RU" smtClean="0"/>
              <a:t>24.03.2016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F7D9-CE32-4A9C-A72D-22BFF644F12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6790-7825-458A-B4BB-81217A43D16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24.03.2016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F7D9-CE32-4A9C-A72D-22BFF644F12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116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6790-7825-458A-B4BB-81217A43D16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24.03.2016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F7D9-CE32-4A9C-A72D-22BFF644F12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3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6790-7825-458A-B4BB-81217A43D16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24.03.2016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F7D9-CE32-4A9C-A72D-22BFF644F12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519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6790-7825-458A-B4BB-81217A43D165}" type="datetimeFigureOut">
              <a:rPr lang="ru-RU" smtClean="0"/>
              <a:t>24.03.2016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F7D9-CE32-4A9C-A72D-22BFF644F12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6790-7825-458A-B4BB-81217A43D165}" type="datetimeFigureOut">
              <a:rPr lang="ru-RU" smtClean="0"/>
              <a:t>24.03.2016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F7D9-CE32-4A9C-A72D-22BFF644F12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6790-7825-458A-B4BB-81217A43D165}" type="datetimeFigureOut">
              <a:rPr lang="ru-RU" smtClean="0"/>
              <a:t>24.03.2016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F7D9-CE32-4A9C-A72D-22BFF644F12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6790-7825-458A-B4BB-81217A43D165}" type="datetimeFigureOut">
              <a:rPr lang="ru-RU" smtClean="0"/>
              <a:t>24.03.2016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F7D9-CE32-4A9C-A72D-22BFF644F12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6790-7825-458A-B4BB-81217A43D165}" type="datetimeFigureOut">
              <a:rPr lang="ru-RU" smtClean="0"/>
              <a:t>24.03.2016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F7D9-CE32-4A9C-A72D-22BFF644F12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6790-7825-458A-B4BB-81217A43D165}" type="datetimeFigureOut">
              <a:rPr lang="ru-RU" smtClean="0"/>
              <a:t>24.03.2016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F7D9-CE32-4A9C-A72D-22BFF644F12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6790-7825-458A-B4BB-81217A43D165}" type="datetimeFigureOut">
              <a:rPr lang="ru-RU" smtClean="0"/>
              <a:t>24.03.2016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F7D9-CE32-4A9C-A72D-22BFF644F12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7FF6790-7825-458A-B4BB-81217A43D165}" type="datetimeFigureOut">
              <a:rPr lang="ru-RU" smtClean="0"/>
              <a:t>24.03.2016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F5EF7D9-CE32-4A9C-A72D-22BFF644F12A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7FF6790-7825-458A-B4BB-81217A43D16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24.03.2016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F5EF7D9-CE32-4A9C-A72D-22BFF644F12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18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8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684213" y="1412875"/>
            <a:ext cx="822960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ru-RU" sz="2800" dirty="0">
              <a:latin typeface="Haettenschweiler" pitchFamily="34" charset="0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160721"/>
            <a:ext cx="9143999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ru-RU" sz="3600" b="1" dirty="0" smtClean="0">
              <a:solidFill>
                <a:srgbClr val="1F23C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/>
            <a:endParaRPr lang="ru-RU" sz="3600" b="1" dirty="0">
              <a:solidFill>
                <a:srgbClr val="1F23C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1F23C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/>
            <a:endParaRPr lang="ru-RU" sz="3600" b="1" dirty="0">
              <a:solidFill>
                <a:srgbClr val="1F23C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/>
            <a:r>
              <a:rPr lang="ru-RU" sz="3600" b="1" dirty="0" smtClean="0">
                <a:latin typeface="Times New Roman" pitchFamily="18" charset="0"/>
              </a:rPr>
              <a:t>Об </a:t>
            </a:r>
            <a:r>
              <a:rPr lang="ru-RU" sz="3600" b="1" dirty="0">
                <a:latin typeface="Times New Roman" pitchFamily="18" charset="0"/>
              </a:rPr>
              <a:t>итогах работы государственной ветеринарной службы Краснодарского края за 2015 год и основных задачах </a:t>
            </a:r>
            <a:r>
              <a:rPr lang="ru-RU" sz="3600" b="1" dirty="0" smtClean="0">
                <a:latin typeface="Times New Roman" pitchFamily="18" charset="0"/>
              </a:rPr>
              <a:t>реализации </a:t>
            </a:r>
            <a:r>
              <a:rPr lang="ru-RU" sz="3600" b="1" dirty="0">
                <a:latin typeface="Times New Roman" pitchFamily="18" charset="0"/>
              </a:rPr>
              <a:t>приоритетных направлений в области ветеринарии в 2016 году</a:t>
            </a:r>
          </a:p>
          <a:p>
            <a:pPr algn="ctr"/>
            <a:endParaRPr lang="ru-RU" sz="3600" dirty="0">
              <a:latin typeface="Times New Roman" pitchFamily="18" charset="0"/>
            </a:endParaRPr>
          </a:p>
          <a:p>
            <a:pPr algn="ctr"/>
            <a:endParaRPr lang="ru-RU" sz="1800" b="1" dirty="0" smtClean="0">
              <a:solidFill>
                <a:srgbClr val="1F23CB"/>
              </a:solidFill>
              <a:latin typeface="Times New Roman" pitchFamily="18" charset="0"/>
            </a:endParaRPr>
          </a:p>
          <a:p>
            <a:pPr algn="ctr"/>
            <a:endParaRPr lang="ru-RU" sz="1800" b="1" dirty="0" smtClean="0">
              <a:solidFill>
                <a:srgbClr val="1F23CB"/>
              </a:solidFill>
              <a:latin typeface="Times New Roman" pitchFamily="18" charset="0"/>
            </a:endParaRPr>
          </a:p>
          <a:p>
            <a:pPr algn="ctr"/>
            <a:r>
              <a:rPr lang="ru-RU" sz="1800" dirty="0" smtClean="0">
                <a:latin typeface="Times New Roman" pitchFamily="18" charset="0"/>
              </a:rPr>
              <a:t>г. Краснодар 2016 год</a:t>
            </a:r>
            <a:endParaRPr lang="ru-RU" sz="1800" dirty="0">
              <a:latin typeface="Times New Roman" pitchFamily="18" charset="0"/>
            </a:endParaRPr>
          </a:p>
          <a:p>
            <a:pPr algn="ctr"/>
            <a:endParaRPr lang="ru-RU" sz="1800" b="1" dirty="0">
              <a:solidFill>
                <a:srgbClr val="1F23CB"/>
              </a:solidFill>
              <a:latin typeface="Times New Roman" pitchFamily="18" charset="0"/>
            </a:endParaRPr>
          </a:p>
        </p:txBody>
      </p:sp>
      <p:pic>
        <p:nvPicPr>
          <p:cNvPr id="5" name="Picture 5" descr="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48"/>
          <a:stretch/>
        </p:blipFill>
        <p:spPr bwMode="auto">
          <a:xfrm>
            <a:off x="3779912" y="116632"/>
            <a:ext cx="1440160" cy="86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115616" y="1052736"/>
            <a:ext cx="7175351" cy="936104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ГОСУДАРСТВЕННОЕ УПРАВЛЕНИЕ ВЕТЕРИНАРИИ КРАСНОДАРСКОГО КРАЯ</a:t>
            </a:r>
            <a:endParaRPr lang="ru-RU" sz="20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5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622300" y="1393030"/>
            <a:ext cx="8229600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sz="2800" dirty="0">
              <a:solidFill>
                <a:srgbClr val="000000"/>
              </a:solidFill>
              <a:latin typeface="Haettenschweiler"/>
              <a:cs typeface="Arial" pitchFamily="34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2784475" y="1012825"/>
            <a:ext cx="1144588" cy="1041400"/>
          </a:xfrm>
          <a:custGeom>
            <a:avLst/>
            <a:gdLst>
              <a:gd name="connsiteX0" fmla="*/ 4445 w 1141095"/>
              <a:gd name="connsiteY0" fmla="*/ 1270 h 1049655"/>
              <a:gd name="connsiteX1" fmla="*/ 172085 w 1141095"/>
              <a:gd name="connsiteY1" fmla="*/ 123190 h 1049655"/>
              <a:gd name="connsiteX2" fmla="*/ 290195 w 1141095"/>
              <a:gd name="connsiteY2" fmla="*/ 176530 h 1049655"/>
              <a:gd name="connsiteX3" fmla="*/ 514985 w 1141095"/>
              <a:gd name="connsiteY3" fmla="*/ 153670 h 1049655"/>
              <a:gd name="connsiteX4" fmla="*/ 579755 w 1141095"/>
              <a:gd name="connsiteY4" fmla="*/ 85090 h 1049655"/>
              <a:gd name="connsiteX5" fmla="*/ 690245 w 1141095"/>
              <a:gd name="connsiteY5" fmla="*/ 69850 h 1049655"/>
              <a:gd name="connsiteX6" fmla="*/ 743585 w 1141095"/>
              <a:gd name="connsiteY6" fmla="*/ 31750 h 1049655"/>
              <a:gd name="connsiteX7" fmla="*/ 793115 w 1141095"/>
              <a:gd name="connsiteY7" fmla="*/ 5080 h 1049655"/>
              <a:gd name="connsiteX8" fmla="*/ 777875 w 1141095"/>
              <a:gd name="connsiteY8" fmla="*/ 62230 h 1049655"/>
              <a:gd name="connsiteX9" fmla="*/ 819785 w 1141095"/>
              <a:gd name="connsiteY9" fmla="*/ 115570 h 1049655"/>
              <a:gd name="connsiteX10" fmla="*/ 968375 w 1141095"/>
              <a:gd name="connsiteY10" fmla="*/ 161290 h 1049655"/>
              <a:gd name="connsiteX11" fmla="*/ 991235 w 1141095"/>
              <a:gd name="connsiteY11" fmla="*/ 336550 h 1049655"/>
              <a:gd name="connsiteX12" fmla="*/ 995045 w 1141095"/>
              <a:gd name="connsiteY12" fmla="*/ 374650 h 1049655"/>
              <a:gd name="connsiteX13" fmla="*/ 1040765 w 1141095"/>
              <a:gd name="connsiteY13" fmla="*/ 397510 h 1049655"/>
              <a:gd name="connsiteX14" fmla="*/ 1036955 w 1141095"/>
              <a:gd name="connsiteY14" fmla="*/ 427990 h 1049655"/>
              <a:gd name="connsiteX15" fmla="*/ 995045 w 1141095"/>
              <a:gd name="connsiteY15" fmla="*/ 427990 h 1049655"/>
              <a:gd name="connsiteX16" fmla="*/ 998855 w 1141095"/>
              <a:gd name="connsiteY16" fmla="*/ 561340 h 1049655"/>
              <a:gd name="connsiteX17" fmla="*/ 1014095 w 1141095"/>
              <a:gd name="connsiteY17" fmla="*/ 576580 h 1049655"/>
              <a:gd name="connsiteX18" fmla="*/ 1063625 w 1141095"/>
              <a:gd name="connsiteY18" fmla="*/ 629920 h 1049655"/>
              <a:gd name="connsiteX19" fmla="*/ 1116965 w 1141095"/>
              <a:gd name="connsiteY19" fmla="*/ 622300 h 1049655"/>
              <a:gd name="connsiteX20" fmla="*/ 1139825 w 1141095"/>
              <a:gd name="connsiteY20" fmla="*/ 648970 h 1049655"/>
              <a:gd name="connsiteX21" fmla="*/ 1124585 w 1141095"/>
              <a:gd name="connsiteY21" fmla="*/ 824230 h 1049655"/>
              <a:gd name="connsiteX22" fmla="*/ 1071245 w 1141095"/>
              <a:gd name="connsiteY22" fmla="*/ 1003300 h 1049655"/>
              <a:gd name="connsiteX23" fmla="*/ 1036955 w 1141095"/>
              <a:gd name="connsiteY23" fmla="*/ 1049020 h 1049655"/>
              <a:gd name="connsiteX24" fmla="*/ 1002665 w 1141095"/>
              <a:gd name="connsiteY24" fmla="*/ 1007110 h 1049655"/>
              <a:gd name="connsiteX25" fmla="*/ 854075 w 1141095"/>
              <a:gd name="connsiteY25" fmla="*/ 927100 h 1049655"/>
              <a:gd name="connsiteX26" fmla="*/ 755015 w 1141095"/>
              <a:gd name="connsiteY26" fmla="*/ 839470 h 1049655"/>
              <a:gd name="connsiteX27" fmla="*/ 747395 w 1141095"/>
              <a:gd name="connsiteY27" fmla="*/ 759460 h 1049655"/>
              <a:gd name="connsiteX28" fmla="*/ 583565 w 1141095"/>
              <a:gd name="connsiteY28" fmla="*/ 603250 h 1049655"/>
              <a:gd name="connsiteX29" fmla="*/ 476885 w 1141095"/>
              <a:gd name="connsiteY29" fmla="*/ 561340 h 1049655"/>
              <a:gd name="connsiteX30" fmla="*/ 438785 w 1141095"/>
              <a:gd name="connsiteY30" fmla="*/ 561340 h 1049655"/>
              <a:gd name="connsiteX31" fmla="*/ 408305 w 1141095"/>
              <a:gd name="connsiteY31" fmla="*/ 534670 h 1049655"/>
              <a:gd name="connsiteX32" fmla="*/ 362585 w 1141095"/>
              <a:gd name="connsiteY32" fmla="*/ 568960 h 1049655"/>
              <a:gd name="connsiteX33" fmla="*/ 320675 w 1141095"/>
              <a:gd name="connsiteY33" fmla="*/ 557530 h 1049655"/>
              <a:gd name="connsiteX34" fmla="*/ 248285 w 1141095"/>
              <a:gd name="connsiteY34" fmla="*/ 469900 h 1049655"/>
              <a:gd name="connsiteX35" fmla="*/ 175895 w 1141095"/>
              <a:gd name="connsiteY35" fmla="*/ 275590 h 1049655"/>
              <a:gd name="connsiteX36" fmla="*/ 172085 w 1141095"/>
              <a:gd name="connsiteY36" fmla="*/ 149860 h 1049655"/>
              <a:gd name="connsiteX37" fmla="*/ 145415 w 1141095"/>
              <a:gd name="connsiteY37" fmla="*/ 127000 h 1049655"/>
              <a:gd name="connsiteX38" fmla="*/ 4445 w 1141095"/>
              <a:gd name="connsiteY38" fmla="*/ 1270 h 104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41095" h="1049655">
                <a:moveTo>
                  <a:pt x="4445" y="1270"/>
                </a:moveTo>
                <a:cubicBezTo>
                  <a:pt x="8890" y="635"/>
                  <a:pt x="124460" y="93980"/>
                  <a:pt x="172085" y="123190"/>
                </a:cubicBezTo>
                <a:cubicBezTo>
                  <a:pt x="219710" y="152400"/>
                  <a:pt x="233045" y="171450"/>
                  <a:pt x="290195" y="176530"/>
                </a:cubicBezTo>
                <a:cubicBezTo>
                  <a:pt x="347345" y="181610"/>
                  <a:pt x="466725" y="168910"/>
                  <a:pt x="514985" y="153670"/>
                </a:cubicBezTo>
                <a:cubicBezTo>
                  <a:pt x="563245" y="138430"/>
                  <a:pt x="550545" y="99060"/>
                  <a:pt x="579755" y="85090"/>
                </a:cubicBezTo>
                <a:cubicBezTo>
                  <a:pt x="608965" y="71120"/>
                  <a:pt x="662940" y="78740"/>
                  <a:pt x="690245" y="69850"/>
                </a:cubicBezTo>
                <a:cubicBezTo>
                  <a:pt x="717550" y="60960"/>
                  <a:pt x="726440" y="42545"/>
                  <a:pt x="743585" y="31750"/>
                </a:cubicBezTo>
                <a:cubicBezTo>
                  <a:pt x="760730" y="20955"/>
                  <a:pt x="787400" y="0"/>
                  <a:pt x="793115" y="5080"/>
                </a:cubicBezTo>
                <a:cubicBezTo>
                  <a:pt x="798830" y="10160"/>
                  <a:pt x="773430" y="43815"/>
                  <a:pt x="777875" y="62230"/>
                </a:cubicBezTo>
                <a:cubicBezTo>
                  <a:pt x="782320" y="80645"/>
                  <a:pt x="788035" y="99060"/>
                  <a:pt x="819785" y="115570"/>
                </a:cubicBezTo>
                <a:cubicBezTo>
                  <a:pt x="851535" y="132080"/>
                  <a:pt x="939800" y="124460"/>
                  <a:pt x="968375" y="161290"/>
                </a:cubicBezTo>
                <a:cubicBezTo>
                  <a:pt x="996950" y="198120"/>
                  <a:pt x="986790" y="300990"/>
                  <a:pt x="991235" y="336550"/>
                </a:cubicBezTo>
                <a:cubicBezTo>
                  <a:pt x="995680" y="372110"/>
                  <a:pt x="986790" y="364490"/>
                  <a:pt x="995045" y="374650"/>
                </a:cubicBezTo>
                <a:cubicBezTo>
                  <a:pt x="1003300" y="384810"/>
                  <a:pt x="1033780" y="388620"/>
                  <a:pt x="1040765" y="397510"/>
                </a:cubicBezTo>
                <a:cubicBezTo>
                  <a:pt x="1047750" y="406400"/>
                  <a:pt x="1044575" y="422910"/>
                  <a:pt x="1036955" y="427990"/>
                </a:cubicBezTo>
                <a:cubicBezTo>
                  <a:pt x="1029335" y="433070"/>
                  <a:pt x="1001395" y="405765"/>
                  <a:pt x="995045" y="427990"/>
                </a:cubicBezTo>
                <a:cubicBezTo>
                  <a:pt x="988695" y="450215"/>
                  <a:pt x="995680" y="536575"/>
                  <a:pt x="998855" y="561340"/>
                </a:cubicBezTo>
                <a:cubicBezTo>
                  <a:pt x="1002030" y="586105"/>
                  <a:pt x="1003300" y="565150"/>
                  <a:pt x="1014095" y="576580"/>
                </a:cubicBezTo>
                <a:cubicBezTo>
                  <a:pt x="1024890" y="588010"/>
                  <a:pt x="1046480" y="622300"/>
                  <a:pt x="1063625" y="629920"/>
                </a:cubicBezTo>
                <a:cubicBezTo>
                  <a:pt x="1080770" y="637540"/>
                  <a:pt x="1104265" y="619125"/>
                  <a:pt x="1116965" y="622300"/>
                </a:cubicBezTo>
                <a:cubicBezTo>
                  <a:pt x="1129665" y="625475"/>
                  <a:pt x="1138555" y="615315"/>
                  <a:pt x="1139825" y="648970"/>
                </a:cubicBezTo>
                <a:cubicBezTo>
                  <a:pt x="1141095" y="682625"/>
                  <a:pt x="1136015" y="765175"/>
                  <a:pt x="1124585" y="824230"/>
                </a:cubicBezTo>
                <a:cubicBezTo>
                  <a:pt x="1113155" y="883285"/>
                  <a:pt x="1085850" y="965835"/>
                  <a:pt x="1071245" y="1003300"/>
                </a:cubicBezTo>
                <a:cubicBezTo>
                  <a:pt x="1056640" y="1040765"/>
                  <a:pt x="1048385" y="1048385"/>
                  <a:pt x="1036955" y="1049020"/>
                </a:cubicBezTo>
                <a:cubicBezTo>
                  <a:pt x="1025525" y="1049655"/>
                  <a:pt x="1033145" y="1027430"/>
                  <a:pt x="1002665" y="1007110"/>
                </a:cubicBezTo>
                <a:cubicBezTo>
                  <a:pt x="972185" y="986790"/>
                  <a:pt x="895350" y="955040"/>
                  <a:pt x="854075" y="927100"/>
                </a:cubicBezTo>
                <a:cubicBezTo>
                  <a:pt x="812800" y="899160"/>
                  <a:pt x="772795" y="867410"/>
                  <a:pt x="755015" y="839470"/>
                </a:cubicBezTo>
                <a:cubicBezTo>
                  <a:pt x="737235" y="811530"/>
                  <a:pt x="775970" y="798830"/>
                  <a:pt x="747395" y="759460"/>
                </a:cubicBezTo>
                <a:cubicBezTo>
                  <a:pt x="718820" y="720090"/>
                  <a:pt x="628650" y="636270"/>
                  <a:pt x="583565" y="603250"/>
                </a:cubicBezTo>
                <a:cubicBezTo>
                  <a:pt x="538480" y="570230"/>
                  <a:pt x="501015" y="568325"/>
                  <a:pt x="476885" y="561340"/>
                </a:cubicBezTo>
                <a:cubicBezTo>
                  <a:pt x="452755" y="554355"/>
                  <a:pt x="450215" y="565785"/>
                  <a:pt x="438785" y="561340"/>
                </a:cubicBezTo>
                <a:cubicBezTo>
                  <a:pt x="427355" y="556895"/>
                  <a:pt x="421005" y="533400"/>
                  <a:pt x="408305" y="534670"/>
                </a:cubicBezTo>
                <a:cubicBezTo>
                  <a:pt x="395605" y="535940"/>
                  <a:pt x="377190" y="565150"/>
                  <a:pt x="362585" y="568960"/>
                </a:cubicBezTo>
                <a:cubicBezTo>
                  <a:pt x="347980" y="572770"/>
                  <a:pt x="339725" y="574040"/>
                  <a:pt x="320675" y="557530"/>
                </a:cubicBezTo>
                <a:cubicBezTo>
                  <a:pt x="301625" y="541020"/>
                  <a:pt x="272415" y="516890"/>
                  <a:pt x="248285" y="469900"/>
                </a:cubicBezTo>
                <a:cubicBezTo>
                  <a:pt x="224155" y="422910"/>
                  <a:pt x="188595" y="328930"/>
                  <a:pt x="175895" y="275590"/>
                </a:cubicBezTo>
                <a:cubicBezTo>
                  <a:pt x="163195" y="222250"/>
                  <a:pt x="177165" y="174625"/>
                  <a:pt x="172085" y="149860"/>
                </a:cubicBezTo>
                <a:cubicBezTo>
                  <a:pt x="167005" y="125095"/>
                  <a:pt x="176530" y="151130"/>
                  <a:pt x="145415" y="127000"/>
                </a:cubicBezTo>
                <a:cubicBezTo>
                  <a:pt x="114300" y="102870"/>
                  <a:pt x="0" y="1905"/>
                  <a:pt x="4445" y="127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Ейский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>
              <a:solidFill>
                <a:schemeClr val="tx1"/>
              </a:solidFill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3670300" y="762000"/>
            <a:ext cx="665163" cy="884238"/>
          </a:xfrm>
          <a:custGeom>
            <a:avLst/>
            <a:gdLst>
              <a:gd name="connsiteX0" fmla="*/ 7620 w 663575"/>
              <a:gd name="connsiteY0" fmla="*/ 221615 h 894080"/>
              <a:gd name="connsiteX1" fmla="*/ 87630 w 663575"/>
              <a:gd name="connsiteY1" fmla="*/ 225425 h 894080"/>
              <a:gd name="connsiteX2" fmla="*/ 236220 w 663575"/>
              <a:gd name="connsiteY2" fmla="*/ 274955 h 894080"/>
              <a:gd name="connsiteX3" fmla="*/ 262890 w 663575"/>
              <a:gd name="connsiteY3" fmla="*/ 366395 h 894080"/>
              <a:gd name="connsiteX4" fmla="*/ 236220 w 663575"/>
              <a:gd name="connsiteY4" fmla="*/ 389255 h 894080"/>
              <a:gd name="connsiteX5" fmla="*/ 179070 w 663575"/>
              <a:gd name="connsiteY5" fmla="*/ 396875 h 894080"/>
              <a:gd name="connsiteX6" fmla="*/ 87630 w 663575"/>
              <a:gd name="connsiteY6" fmla="*/ 419735 h 894080"/>
              <a:gd name="connsiteX7" fmla="*/ 102870 w 663575"/>
              <a:gd name="connsiteY7" fmla="*/ 465455 h 894080"/>
              <a:gd name="connsiteX8" fmla="*/ 102870 w 663575"/>
              <a:gd name="connsiteY8" fmla="*/ 594995 h 894080"/>
              <a:gd name="connsiteX9" fmla="*/ 106680 w 663575"/>
              <a:gd name="connsiteY9" fmla="*/ 629285 h 894080"/>
              <a:gd name="connsiteX10" fmla="*/ 160020 w 663575"/>
              <a:gd name="connsiteY10" fmla="*/ 655955 h 894080"/>
              <a:gd name="connsiteX11" fmla="*/ 152400 w 663575"/>
              <a:gd name="connsiteY11" fmla="*/ 686435 h 894080"/>
              <a:gd name="connsiteX12" fmla="*/ 125730 w 663575"/>
              <a:gd name="connsiteY12" fmla="*/ 682625 h 894080"/>
              <a:gd name="connsiteX13" fmla="*/ 110490 w 663575"/>
              <a:gd name="connsiteY13" fmla="*/ 720725 h 894080"/>
              <a:gd name="connsiteX14" fmla="*/ 121920 w 663575"/>
              <a:gd name="connsiteY14" fmla="*/ 835025 h 894080"/>
              <a:gd name="connsiteX15" fmla="*/ 144780 w 663575"/>
              <a:gd name="connsiteY15" fmla="*/ 869315 h 894080"/>
              <a:gd name="connsiteX16" fmla="*/ 182880 w 663575"/>
              <a:gd name="connsiteY16" fmla="*/ 892175 h 894080"/>
              <a:gd name="connsiteX17" fmla="*/ 240030 w 663575"/>
              <a:gd name="connsiteY17" fmla="*/ 880745 h 894080"/>
              <a:gd name="connsiteX18" fmla="*/ 278130 w 663575"/>
              <a:gd name="connsiteY18" fmla="*/ 838835 h 894080"/>
              <a:gd name="connsiteX19" fmla="*/ 483870 w 663575"/>
              <a:gd name="connsiteY19" fmla="*/ 838835 h 894080"/>
              <a:gd name="connsiteX20" fmla="*/ 426720 w 663575"/>
              <a:gd name="connsiteY20" fmla="*/ 735965 h 894080"/>
              <a:gd name="connsiteX21" fmla="*/ 434340 w 663575"/>
              <a:gd name="connsiteY21" fmla="*/ 644525 h 894080"/>
              <a:gd name="connsiteX22" fmla="*/ 438150 w 663575"/>
              <a:gd name="connsiteY22" fmla="*/ 602615 h 894080"/>
              <a:gd name="connsiteX23" fmla="*/ 544830 w 663575"/>
              <a:gd name="connsiteY23" fmla="*/ 617855 h 894080"/>
              <a:gd name="connsiteX24" fmla="*/ 563880 w 663575"/>
              <a:gd name="connsiteY24" fmla="*/ 583565 h 894080"/>
              <a:gd name="connsiteX25" fmla="*/ 601980 w 663575"/>
              <a:gd name="connsiteY25" fmla="*/ 572135 h 894080"/>
              <a:gd name="connsiteX26" fmla="*/ 621030 w 663575"/>
              <a:gd name="connsiteY26" fmla="*/ 450215 h 894080"/>
              <a:gd name="connsiteX27" fmla="*/ 621030 w 663575"/>
              <a:gd name="connsiteY27" fmla="*/ 408305 h 894080"/>
              <a:gd name="connsiteX28" fmla="*/ 590550 w 663575"/>
              <a:gd name="connsiteY28" fmla="*/ 396875 h 894080"/>
              <a:gd name="connsiteX29" fmla="*/ 579120 w 663575"/>
              <a:gd name="connsiteY29" fmla="*/ 282575 h 894080"/>
              <a:gd name="connsiteX30" fmla="*/ 582930 w 663575"/>
              <a:gd name="connsiteY30" fmla="*/ 294005 h 894080"/>
              <a:gd name="connsiteX31" fmla="*/ 613410 w 663575"/>
              <a:gd name="connsiteY31" fmla="*/ 274955 h 894080"/>
              <a:gd name="connsiteX32" fmla="*/ 628650 w 663575"/>
              <a:gd name="connsiteY32" fmla="*/ 191135 h 894080"/>
              <a:gd name="connsiteX33" fmla="*/ 628650 w 663575"/>
              <a:gd name="connsiteY33" fmla="*/ 133985 h 894080"/>
              <a:gd name="connsiteX34" fmla="*/ 643890 w 663575"/>
              <a:gd name="connsiteY34" fmla="*/ 111125 h 894080"/>
              <a:gd name="connsiteX35" fmla="*/ 662940 w 663575"/>
              <a:gd name="connsiteY35" fmla="*/ 92075 h 894080"/>
              <a:gd name="connsiteX36" fmla="*/ 640080 w 663575"/>
              <a:gd name="connsiteY36" fmla="*/ 80645 h 894080"/>
              <a:gd name="connsiteX37" fmla="*/ 586740 w 663575"/>
              <a:gd name="connsiteY37" fmla="*/ 80645 h 894080"/>
              <a:gd name="connsiteX38" fmla="*/ 579120 w 663575"/>
              <a:gd name="connsiteY38" fmla="*/ 111125 h 894080"/>
              <a:gd name="connsiteX39" fmla="*/ 384810 w 663575"/>
              <a:gd name="connsiteY39" fmla="*/ 95885 h 894080"/>
              <a:gd name="connsiteX40" fmla="*/ 369570 w 663575"/>
              <a:gd name="connsiteY40" fmla="*/ 53975 h 894080"/>
              <a:gd name="connsiteX41" fmla="*/ 369570 w 663575"/>
              <a:gd name="connsiteY41" fmla="*/ 31115 h 894080"/>
              <a:gd name="connsiteX42" fmla="*/ 308610 w 663575"/>
              <a:gd name="connsiteY42" fmla="*/ 31115 h 894080"/>
              <a:gd name="connsiteX43" fmla="*/ 224790 w 663575"/>
              <a:gd name="connsiteY43" fmla="*/ 57785 h 894080"/>
              <a:gd name="connsiteX44" fmla="*/ 167640 w 663575"/>
              <a:gd name="connsiteY44" fmla="*/ 38735 h 894080"/>
              <a:gd name="connsiteX45" fmla="*/ 41910 w 663575"/>
              <a:gd name="connsiteY45" fmla="*/ 31115 h 894080"/>
              <a:gd name="connsiteX46" fmla="*/ 7620 w 663575"/>
              <a:gd name="connsiteY46" fmla="*/ 221615 h 89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63575" h="894080">
                <a:moveTo>
                  <a:pt x="7620" y="221615"/>
                </a:moveTo>
                <a:cubicBezTo>
                  <a:pt x="15240" y="254000"/>
                  <a:pt x="49530" y="216535"/>
                  <a:pt x="87630" y="225425"/>
                </a:cubicBezTo>
                <a:cubicBezTo>
                  <a:pt x="125730" y="234315"/>
                  <a:pt x="207010" y="251460"/>
                  <a:pt x="236220" y="274955"/>
                </a:cubicBezTo>
                <a:cubicBezTo>
                  <a:pt x="265430" y="298450"/>
                  <a:pt x="262890" y="347345"/>
                  <a:pt x="262890" y="366395"/>
                </a:cubicBezTo>
                <a:cubicBezTo>
                  <a:pt x="262890" y="385445"/>
                  <a:pt x="250190" y="384175"/>
                  <a:pt x="236220" y="389255"/>
                </a:cubicBezTo>
                <a:cubicBezTo>
                  <a:pt x="222250" y="394335"/>
                  <a:pt x="203835" y="391795"/>
                  <a:pt x="179070" y="396875"/>
                </a:cubicBezTo>
                <a:cubicBezTo>
                  <a:pt x="154305" y="401955"/>
                  <a:pt x="100330" y="408305"/>
                  <a:pt x="87630" y="419735"/>
                </a:cubicBezTo>
                <a:cubicBezTo>
                  <a:pt x="74930" y="431165"/>
                  <a:pt x="100330" y="436245"/>
                  <a:pt x="102870" y="465455"/>
                </a:cubicBezTo>
                <a:cubicBezTo>
                  <a:pt x="105410" y="494665"/>
                  <a:pt x="102235" y="567690"/>
                  <a:pt x="102870" y="594995"/>
                </a:cubicBezTo>
                <a:cubicBezTo>
                  <a:pt x="103505" y="622300"/>
                  <a:pt x="97155" y="619125"/>
                  <a:pt x="106680" y="629285"/>
                </a:cubicBezTo>
                <a:cubicBezTo>
                  <a:pt x="116205" y="639445"/>
                  <a:pt x="152400" y="646430"/>
                  <a:pt x="160020" y="655955"/>
                </a:cubicBezTo>
                <a:cubicBezTo>
                  <a:pt x="167640" y="665480"/>
                  <a:pt x="158115" y="681990"/>
                  <a:pt x="152400" y="686435"/>
                </a:cubicBezTo>
                <a:cubicBezTo>
                  <a:pt x="146685" y="690880"/>
                  <a:pt x="132715" y="676910"/>
                  <a:pt x="125730" y="682625"/>
                </a:cubicBezTo>
                <a:cubicBezTo>
                  <a:pt x="118745" y="688340"/>
                  <a:pt x="111125" y="695325"/>
                  <a:pt x="110490" y="720725"/>
                </a:cubicBezTo>
                <a:cubicBezTo>
                  <a:pt x="109855" y="746125"/>
                  <a:pt x="116205" y="810260"/>
                  <a:pt x="121920" y="835025"/>
                </a:cubicBezTo>
                <a:cubicBezTo>
                  <a:pt x="127635" y="859790"/>
                  <a:pt x="134620" y="859790"/>
                  <a:pt x="144780" y="869315"/>
                </a:cubicBezTo>
                <a:cubicBezTo>
                  <a:pt x="154940" y="878840"/>
                  <a:pt x="167005" y="890270"/>
                  <a:pt x="182880" y="892175"/>
                </a:cubicBezTo>
                <a:cubicBezTo>
                  <a:pt x="198755" y="894080"/>
                  <a:pt x="224155" y="889635"/>
                  <a:pt x="240030" y="880745"/>
                </a:cubicBezTo>
                <a:cubicBezTo>
                  <a:pt x="255905" y="871855"/>
                  <a:pt x="237490" y="845820"/>
                  <a:pt x="278130" y="838835"/>
                </a:cubicBezTo>
                <a:cubicBezTo>
                  <a:pt x="318770" y="831850"/>
                  <a:pt x="459105" y="855980"/>
                  <a:pt x="483870" y="838835"/>
                </a:cubicBezTo>
                <a:cubicBezTo>
                  <a:pt x="508635" y="821690"/>
                  <a:pt x="434975" y="768350"/>
                  <a:pt x="426720" y="735965"/>
                </a:cubicBezTo>
                <a:cubicBezTo>
                  <a:pt x="418465" y="703580"/>
                  <a:pt x="432435" y="666750"/>
                  <a:pt x="434340" y="644525"/>
                </a:cubicBezTo>
                <a:cubicBezTo>
                  <a:pt x="436245" y="622300"/>
                  <a:pt x="419735" y="607060"/>
                  <a:pt x="438150" y="602615"/>
                </a:cubicBezTo>
                <a:cubicBezTo>
                  <a:pt x="456565" y="598170"/>
                  <a:pt x="523875" y="621030"/>
                  <a:pt x="544830" y="617855"/>
                </a:cubicBezTo>
                <a:cubicBezTo>
                  <a:pt x="565785" y="614680"/>
                  <a:pt x="554355" y="591185"/>
                  <a:pt x="563880" y="583565"/>
                </a:cubicBezTo>
                <a:cubicBezTo>
                  <a:pt x="573405" y="575945"/>
                  <a:pt x="592455" y="594360"/>
                  <a:pt x="601980" y="572135"/>
                </a:cubicBezTo>
                <a:cubicBezTo>
                  <a:pt x="611505" y="549910"/>
                  <a:pt x="617855" y="477520"/>
                  <a:pt x="621030" y="450215"/>
                </a:cubicBezTo>
                <a:cubicBezTo>
                  <a:pt x="624205" y="422910"/>
                  <a:pt x="626110" y="417195"/>
                  <a:pt x="621030" y="408305"/>
                </a:cubicBezTo>
                <a:cubicBezTo>
                  <a:pt x="615950" y="399415"/>
                  <a:pt x="597535" y="417830"/>
                  <a:pt x="590550" y="396875"/>
                </a:cubicBezTo>
                <a:cubicBezTo>
                  <a:pt x="583565" y="375920"/>
                  <a:pt x="580390" y="299720"/>
                  <a:pt x="579120" y="282575"/>
                </a:cubicBezTo>
                <a:cubicBezTo>
                  <a:pt x="577850" y="265430"/>
                  <a:pt x="577215" y="295275"/>
                  <a:pt x="582930" y="294005"/>
                </a:cubicBezTo>
                <a:cubicBezTo>
                  <a:pt x="588645" y="292735"/>
                  <a:pt x="605790" y="292100"/>
                  <a:pt x="613410" y="274955"/>
                </a:cubicBezTo>
                <a:cubicBezTo>
                  <a:pt x="621030" y="257810"/>
                  <a:pt x="626110" y="214630"/>
                  <a:pt x="628650" y="191135"/>
                </a:cubicBezTo>
                <a:cubicBezTo>
                  <a:pt x="631190" y="167640"/>
                  <a:pt x="626110" y="147320"/>
                  <a:pt x="628650" y="133985"/>
                </a:cubicBezTo>
                <a:cubicBezTo>
                  <a:pt x="631190" y="120650"/>
                  <a:pt x="638175" y="118110"/>
                  <a:pt x="643890" y="111125"/>
                </a:cubicBezTo>
                <a:cubicBezTo>
                  <a:pt x="649605" y="104140"/>
                  <a:pt x="663575" y="97155"/>
                  <a:pt x="662940" y="92075"/>
                </a:cubicBezTo>
                <a:cubicBezTo>
                  <a:pt x="662305" y="86995"/>
                  <a:pt x="652780" y="82550"/>
                  <a:pt x="640080" y="80645"/>
                </a:cubicBezTo>
                <a:cubicBezTo>
                  <a:pt x="627380" y="78740"/>
                  <a:pt x="596900" y="75565"/>
                  <a:pt x="586740" y="80645"/>
                </a:cubicBezTo>
                <a:cubicBezTo>
                  <a:pt x="576580" y="85725"/>
                  <a:pt x="612775" y="108585"/>
                  <a:pt x="579120" y="111125"/>
                </a:cubicBezTo>
                <a:cubicBezTo>
                  <a:pt x="545465" y="113665"/>
                  <a:pt x="419735" y="105410"/>
                  <a:pt x="384810" y="95885"/>
                </a:cubicBezTo>
                <a:cubicBezTo>
                  <a:pt x="349885" y="86360"/>
                  <a:pt x="372110" y="64770"/>
                  <a:pt x="369570" y="53975"/>
                </a:cubicBezTo>
                <a:cubicBezTo>
                  <a:pt x="367030" y="43180"/>
                  <a:pt x="379730" y="34925"/>
                  <a:pt x="369570" y="31115"/>
                </a:cubicBezTo>
                <a:cubicBezTo>
                  <a:pt x="359410" y="27305"/>
                  <a:pt x="332740" y="26670"/>
                  <a:pt x="308610" y="31115"/>
                </a:cubicBezTo>
                <a:cubicBezTo>
                  <a:pt x="284480" y="35560"/>
                  <a:pt x="248285" y="56515"/>
                  <a:pt x="224790" y="57785"/>
                </a:cubicBezTo>
                <a:cubicBezTo>
                  <a:pt x="201295" y="59055"/>
                  <a:pt x="198120" y="43180"/>
                  <a:pt x="167640" y="38735"/>
                </a:cubicBezTo>
                <a:cubicBezTo>
                  <a:pt x="137160" y="34290"/>
                  <a:pt x="66675" y="0"/>
                  <a:pt x="41910" y="31115"/>
                </a:cubicBezTo>
                <a:cubicBezTo>
                  <a:pt x="17145" y="62230"/>
                  <a:pt x="0" y="189230"/>
                  <a:pt x="7620" y="2216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b="1" dirty="0" smtClean="0">
                <a:solidFill>
                  <a:schemeClr val="tx1"/>
                </a:solidFill>
              </a:rPr>
              <a:t>Щербиновский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4097338" y="1076325"/>
            <a:ext cx="795337" cy="712788"/>
          </a:xfrm>
          <a:custGeom>
            <a:avLst/>
            <a:gdLst>
              <a:gd name="connsiteX0" fmla="*/ 213995 w 793115"/>
              <a:gd name="connsiteY0" fmla="*/ 100965 h 719455"/>
              <a:gd name="connsiteX1" fmla="*/ 191135 w 793115"/>
              <a:gd name="connsiteY1" fmla="*/ 245745 h 719455"/>
              <a:gd name="connsiteX2" fmla="*/ 137795 w 793115"/>
              <a:gd name="connsiteY2" fmla="*/ 260985 h 719455"/>
              <a:gd name="connsiteX3" fmla="*/ 133985 w 793115"/>
              <a:gd name="connsiteY3" fmla="*/ 291465 h 719455"/>
              <a:gd name="connsiteX4" fmla="*/ 65405 w 793115"/>
              <a:gd name="connsiteY4" fmla="*/ 299085 h 719455"/>
              <a:gd name="connsiteX5" fmla="*/ 12065 w 793115"/>
              <a:gd name="connsiteY5" fmla="*/ 276225 h 719455"/>
              <a:gd name="connsiteX6" fmla="*/ 4445 w 793115"/>
              <a:gd name="connsiteY6" fmla="*/ 337185 h 719455"/>
              <a:gd name="connsiteX7" fmla="*/ 4445 w 793115"/>
              <a:gd name="connsiteY7" fmla="*/ 424815 h 719455"/>
              <a:gd name="connsiteX8" fmla="*/ 31115 w 793115"/>
              <a:gd name="connsiteY8" fmla="*/ 470535 h 719455"/>
              <a:gd name="connsiteX9" fmla="*/ 65405 w 793115"/>
              <a:gd name="connsiteY9" fmla="*/ 520065 h 719455"/>
              <a:gd name="connsiteX10" fmla="*/ 263525 w 793115"/>
              <a:gd name="connsiteY10" fmla="*/ 535305 h 719455"/>
              <a:gd name="connsiteX11" fmla="*/ 351155 w 793115"/>
              <a:gd name="connsiteY11" fmla="*/ 535305 h 719455"/>
              <a:gd name="connsiteX12" fmla="*/ 381635 w 793115"/>
              <a:gd name="connsiteY12" fmla="*/ 573405 h 719455"/>
              <a:gd name="connsiteX13" fmla="*/ 389255 w 793115"/>
              <a:gd name="connsiteY13" fmla="*/ 630555 h 719455"/>
              <a:gd name="connsiteX14" fmla="*/ 419735 w 793115"/>
              <a:gd name="connsiteY14" fmla="*/ 653415 h 719455"/>
              <a:gd name="connsiteX15" fmla="*/ 469265 w 793115"/>
              <a:gd name="connsiteY15" fmla="*/ 683895 h 719455"/>
              <a:gd name="connsiteX16" fmla="*/ 526415 w 793115"/>
              <a:gd name="connsiteY16" fmla="*/ 718185 h 719455"/>
              <a:gd name="connsiteX17" fmla="*/ 518795 w 793115"/>
              <a:gd name="connsiteY17" fmla="*/ 676275 h 719455"/>
              <a:gd name="connsiteX18" fmla="*/ 530225 w 793115"/>
              <a:gd name="connsiteY18" fmla="*/ 626745 h 719455"/>
              <a:gd name="connsiteX19" fmla="*/ 583565 w 793115"/>
              <a:gd name="connsiteY19" fmla="*/ 603885 h 719455"/>
              <a:gd name="connsiteX20" fmla="*/ 636905 w 793115"/>
              <a:gd name="connsiteY20" fmla="*/ 577215 h 719455"/>
              <a:gd name="connsiteX21" fmla="*/ 663575 w 793115"/>
              <a:gd name="connsiteY21" fmla="*/ 554355 h 719455"/>
              <a:gd name="connsiteX22" fmla="*/ 713105 w 793115"/>
              <a:gd name="connsiteY22" fmla="*/ 485775 h 719455"/>
              <a:gd name="connsiteX23" fmla="*/ 774065 w 793115"/>
              <a:gd name="connsiteY23" fmla="*/ 478155 h 719455"/>
              <a:gd name="connsiteX24" fmla="*/ 789305 w 793115"/>
              <a:gd name="connsiteY24" fmla="*/ 436245 h 719455"/>
              <a:gd name="connsiteX25" fmla="*/ 751205 w 793115"/>
              <a:gd name="connsiteY25" fmla="*/ 260985 h 719455"/>
              <a:gd name="connsiteX26" fmla="*/ 751205 w 793115"/>
              <a:gd name="connsiteY26" fmla="*/ 139065 h 719455"/>
              <a:gd name="connsiteX27" fmla="*/ 686435 w 793115"/>
              <a:gd name="connsiteY27" fmla="*/ 59055 h 719455"/>
              <a:gd name="connsiteX28" fmla="*/ 629285 w 793115"/>
              <a:gd name="connsiteY28" fmla="*/ 9525 h 719455"/>
              <a:gd name="connsiteX29" fmla="*/ 553085 w 793115"/>
              <a:gd name="connsiteY29" fmla="*/ 1905 h 719455"/>
              <a:gd name="connsiteX30" fmla="*/ 549275 w 793115"/>
              <a:gd name="connsiteY30" fmla="*/ 13335 h 719455"/>
              <a:gd name="connsiteX31" fmla="*/ 549275 w 793115"/>
              <a:gd name="connsiteY31" fmla="*/ 51435 h 719455"/>
              <a:gd name="connsiteX32" fmla="*/ 556895 w 793115"/>
              <a:gd name="connsiteY32" fmla="*/ 139065 h 719455"/>
              <a:gd name="connsiteX33" fmla="*/ 522605 w 793115"/>
              <a:gd name="connsiteY33" fmla="*/ 146685 h 719455"/>
              <a:gd name="connsiteX34" fmla="*/ 473075 w 793115"/>
              <a:gd name="connsiteY34" fmla="*/ 150495 h 719455"/>
              <a:gd name="connsiteX35" fmla="*/ 415925 w 793115"/>
              <a:gd name="connsiteY35" fmla="*/ 180975 h 719455"/>
              <a:gd name="connsiteX36" fmla="*/ 377825 w 793115"/>
              <a:gd name="connsiteY36" fmla="*/ 169545 h 719455"/>
              <a:gd name="connsiteX37" fmla="*/ 374015 w 793115"/>
              <a:gd name="connsiteY37" fmla="*/ 127635 h 719455"/>
              <a:gd name="connsiteX38" fmla="*/ 335915 w 793115"/>
              <a:gd name="connsiteY38" fmla="*/ 135255 h 719455"/>
              <a:gd name="connsiteX39" fmla="*/ 294005 w 793115"/>
              <a:gd name="connsiteY39" fmla="*/ 116205 h 719455"/>
              <a:gd name="connsiteX40" fmla="*/ 274955 w 793115"/>
              <a:gd name="connsiteY40" fmla="*/ 116205 h 719455"/>
              <a:gd name="connsiteX41" fmla="*/ 255905 w 793115"/>
              <a:gd name="connsiteY41" fmla="*/ 131445 h 719455"/>
              <a:gd name="connsiteX42" fmla="*/ 213995 w 793115"/>
              <a:gd name="connsiteY42" fmla="*/ 100965 h 71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93115" h="719455">
                <a:moveTo>
                  <a:pt x="213995" y="100965"/>
                </a:moveTo>
                <a:cubicBezTo>
                  <a:pt x="203200" y="120015"/>
                  <a:pt x="203835" y="219075"/>
                  <a:pt x="191135" y="245745"/>
                </a:cubicBezTo>
                <a:cubicBezTo>
                  <a:pt x="178435" y="272415"/>
                  <a:pt x="147320" y="253365"/>
                  <a:pt x="137795" y="260985"/>
                </a:cubicBezTo>
                <a:cubicBezTo>
                  <a:pt x="128270" y="268605"/>
                  <a:pt x="146050" y="285115"/>
                  <a:pt x="133985" y="291465"/>
                </a:cubicBezTo>
                <a:cubicBezTo>
                  <a:pt x="121920" y="297815"/>
                  <a:pt x="85725" y="301625"/>
                  <a:pt x="65405" y="299085"/>
                </a:cubicBezTo>
                <a:cubicBezTo>
                  <a:pt x="45085" y="296545"/>
                  <a:pt x="22225" y="269875"/>
                  <a:pt x="12065" y="276225"/>
                </a:cubicBezTo>
                <a:cubicBezTo>
                  <a:pt x="1905" y="282575"/>
                  <a:pt x="5715" y="312420"/>
                  <a:pt x="4445" y="337185"/>
                </a:cubicBezTo>
                <a:cubicBezTo>
                  <a:pt x="3175" y="361950"/>
                  <a:pt x="0" y="402590"/>
                  <a:pt x="4445" y="424815"/>
                </a:cubicBezTo>
                <a:cubicBezTo>
                  <a:pt x="8890" y="447040"/>
                  <a:pt x="20955" y="454660"/>
                  <a:pt x="31115" y="470535"/>
                </a:cubicBezTo>
                <a:cubicBezTo>
                  <a:pt x="41275" y="486410"/>
                  <a:pt x="26670" y="509270"/>
                  <a:pt x="65405" y="520065"/>
                </a:cubicBezTo>
                <a:cubicBezTo>
                  <a:pt x="104140" y="530860"/>
                  <a:pt x="215900" y="532765"/>
                  <a:pt x="263525" y="535305"/>
                </a:cubicBezTo>
                <a:cubicBezTo>
                  <a:pt x="311150" y="537845"/>
                  <a:pt x="331470" y="528955"/>
                  <a:pt x="351155" y="535305"/>
                </a:cubicBezTo>
                <a:cubicBezTo>
                  <a:pt x="370840" y="541655"/>
                  <a:pt x="375285" y="557530"/>
                  <a:pt x="381635" y="573405"/>
                </a:cubicBezTo>
                <a:cubicBezTo>
                  <a:pt x="387985" y="589280"/>
                  <a:pt x="382905" y="617220"/>
                  <a:pt x="389255" y="630555"/>
                </a:cubicBezTo>
                <a:cubicBezTo>
                  <a:pt x="395605" y="643890"/>
                  <a:pt x="406400" y="644525"/>
                  <a:pt x="419735" y="653415"/>
                </a:cubicBezTo>
                <a:cubicBezTo>
                  <a:pt x="433070" y="662305"/>
                  <a:pt x="469265" y="683895"/>
                  <a:pt x="469265" y="683895"/>
                </a:cubicBezTo>
                <a:cubicBezTo>
                  <a:pt x="487045" y="694690"/>
                  <a:pt x="518160" y="719455"/>
                  <a:pt x="526415" y="718185"/>
                </a:cubicBezTo>
                <a:cubicBezTo>
                  <a:pt x="534670" y="716915"/>
                  <a:pt x="518160" y="691515"/>
                  <a:pt x="518795" y="676275"/>
                </a:cubicBezTo>
                <a:cubicBezTo>
                  <a:pt x="519430" y="661035"/>
                  <a:pt x="519430" y="638810"/>
                  <a:pt x="530225" y="626745"/>
                </a:cubicBezTo>
                <a:cubicBezTo>
                  <a:pt x="541020" y="614680"/>
                  <a:pt x="565785" y="612140"/>
                  <a:pt x="583565" y="603885"/>
                </a:cubicBezTo>
                <a:cubicBezTo>
                  <a:pt x="601345" y="595630"/>
                  <a:pt x="623570" y="585470"/>
                  <a:pt x="636905" y="577215"/>
                </a:cubicBezTo>
                <a:cubicBezTo>
                  <a:pt x="650240" y="568960"/>
                  <a:pt x="650875" y="569595"/>
                  <a:pt x="663575" y="554355"/>
                </a:cubicBezTo>
                <a:cubicBezTo>
                  <a:pt x="676275" y="539115"/>
                  <a:pt x="694690" y="498475"/>
                  <a:pt x="713105" y="485775"/>
                </a:cubicBezTo>
                <a:cubicBezTo>
                  <a:pt x="731520" y="473075"/>
                  <a:pt x="761365" y="486410"/>
                  <a:pt x="774065" y="478155"/>
                </a:cubicBezTo>
                <a:cubicBezTo>
                  <a:pt x="786765" y="469900"/>
                  <a:pt x="793115" y="472440"/>
                  <a:pt x="789305" y="436245"/>
                </a:cubicBezTo>
                <a:cubicBezTo>
                  <a:pt x="785495" y="400050"/>
                  <a:pt x="757555" y="310515"/>
                  <a:pt x="751205" y="260985"/>
                </a:cubicBezTo>
                <a:cubicBezTo>
                  <a:pt x="744855" y="211455"/>
                  <a:pt x="762000" y="172720"/>
                  <a:pt x="751205" y="139065"/>
                </a:cubicBezTo>
                <a:cubicBezTo>
                  <a:pt x="740410" y="105410"/>
                  <a:pt x="706755" y="80645"/>
                  <a:pt x="686435" y="59055"/>
                </a:cubicBezTo>
                <a:cubicBezTo>
                  <a:pt x="666115" y="37465"/>
                  <a:pt x="651510" y="19050"/>
                  <a:pt x="629285" y="9525"/>
                </a:cubicBezTo>
                <a:cubicBezTo>
                  <a:pt x="607060" y="0"/>
                  <a:pt x="566420" y="1270"/>
                  <a:pt x="553085" y="1905"/>
                </a:cubicBezTo>
                <a:cubicBezTo>
                  <a:pt x="539750" y="2540"/>
                  <a:pt x="549910" y="5080"/>
                  <a:pt x="549275" y="13335"/>
                </a:cubicBezTo>
                <a:cubicBezTo>
                  <a:pt x="548640" y="21590"/>
                  <a:pt x="548005" y="30480"/>
                  <a:pt x="549275" y="51435"/>
                </a:cubicBezTo>
                <a:cubicBezTo>
                  <a:pt x="550545" y="72390"/>
                  <a:pt x="561340" y="123190"/>
                  <a:pt x="556895" y="139065"/>
                </a:cubicBezTo>
                <a:cubicBezTo>
                  <a:pt x="552450" y="154940"/>
                  <a:pt x="536575" y="144780"/>
                  <a:pt x="522605" y="146685"/>
                </a:cubicBezTo>
                <a:cubicBezTo>
                  <a:pt x="508635" y="148590"/>
                  <a:pt x="490855" y="144780"/>
                  <a:pt x="473075" y="150495"/>
                </a:cubicBezTo>
                <a:cubicBezTo>
                  <a:pt x="455295" y="156210"/>
                  <a:pt x="431800" y="177800"/>
                  <a:pt x="415925" y="180975"/>
                </a:cubicBezTo>
                <a:cubicBezTo>
                  <a:pt x="400050" y="184150"/>
                  <a:pt x="384810" y="178435"/>
                  <a:pt x="377825" y="169545"/>
                </a:cubicBezTo>
                <a:cubicBezTo>
                  <a:pt x="370840" y="160655"/>
                  <a:pt x="381000" y="133350"/>
                  <a:pt x="374015" y="127635"/>
                </a:cubicBezTo>
                <a:cubicBezTo>
                  <a:pt x="367030" y="121920"/>
                  <a:pt x="349250" y="137160"/>
                  <a:pt x="335915" y="135255"/>
                </a:cubicBezTo>
                <a:cubicBezTo>
                  <a:pt x="322580" y="133350"/>
                  <a:pt x="304165" y="119380"/>
                  <a:pt x="294005" y="116205"/>
                </a:cubicBezTo>
                <a:cubicBezTo>
                  <a:pt x="283845" y="113030"/>
                  <a:pt x="281305" y="113665"/>
                  <a:pt x="274955" y="116205"/>
                </a:cubicBezTo>
                <a:cubicBezTo>
                  <a:pt x="268605" y="118745"/>
                  <a:pt x="266065" y="133985"/>
                  <a:pt x="255905" y="131445"/>
                </a:cubicBezTo>
                <a:cubicBezTo>
                  <a:pt x="245745" y="128905"/>
                  <a:pt x="224790" y="81915"/>
                  <a:pt x="213995" y="100965"/>
                </a:cubicBezTo>
                <a:close/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Староминский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</a:rPr>
              <a:t>1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4732338" y="871538"/>
            <a:ext cx="1133475" cy="858837"/>
          </a:xfrm>
          <a:custGeom>
            <a:avLst/>
            <a:gdLst>
              <a:gd name="connsiteX0" fmla="*/ 8255 w 1131570"/>
              <a:gd name="connsiteY0" fmla="*/ 220345 h 865505"/>
              <a:gd name="connsiteX1" fmla="*/ 12065 w 1131570"/>
              <a:gd name="connsiteY1" fmla="*/ 83185 h 865505"/>
              <a:gd name="connsiteX2" fmla="*/ 69215 w 1131570"/>
              <a:gd name="connsiteY2" fmla="*/ 75565 h 865505"/>
              <a:gd name="connsiteX3" fmla="*/ 153035 w 1131570"/>
              <a:gd name="connsiteY3" fmla="*/ 67945 h 865505"/>
              <a:gd name="connsiteX4" fmla="*/ 194945 w 1131570"/>
              <a:gd name="connsiteY4" fmla="*/ 67945 h 865505"/>
              <a:gd name="connsiteX5" fmla="*/ 206375 w 1131570"/>
              <a:gd name="connsiteY5" fmla="*/ 52705 h 865505"/>
              <a:gd name="connsiteX6" fmla="*/ 236855 w 1131570"/>
              <a:gd name="connsiteY6" fmla="*/ 6985 h 865505"/>
              <a:gd name="connsiteX7" fmla="*/ 263525 w 1131570"/>
              <a:gd name="connsiteY7" fmla="*/ 10795 h 865505"/>
              <a:gd name="connsiteX8" fmla="*/ 301625 w 1131570"/>
              <a:gd name="connsiteY8" fmla="*/ 41275 h 865505"/>
              <a:gd name="connsiteX9" fmla="*/ 320675 w 1131570"/>
              <a:gd name="connsiteY9" fmla="*/ 29845 h 865505"/>
              <a:gd name="connsiteX10" fmla="*/ 339725 w 1131570"/>
              <a:gd name="connsiteY10" fmla="*/ 56515 h 865505"/>
              <a:gd name="connsiteX11" fmla="*/ 370205 w 1131570"/>
              <a:gd name="connsiteY11" fmla="*/ 79375 h 865505"/>
              <a:gd name="connsiteX12" fmla="*/ 400685 w 1131570"/>
              <a:gd name="connsiteY12" fmla="*/ 79375 h 865505"/>
              <a:gd name="connsiteX13" fmla="*/ 457835 w 1131570"/>
              <a:gd name="connsiteY13" fmla="*/ 52705 h 865505"/>
              <a:gd name="connsiteX14" fmla="*/ 530225 w 1131570"/>
              <a:gd name="connsiteY14" fmla="*/ 60325 h 865505"/>
              <a:gd name="connsiteX15" fmla="*/ 598805 w 1131570"/>
              <a:gd name="connsiteY15" fmla="*/ 60325 h 865505"/>
              <a:gd name="connsiteX16" fmla="*/ 655955 w 1131570"/>
              <a:gd name="connsiteY16" fmla="*/ 60325 h 865505"/>
              <a:gd name="connsiteX17" fmla="*/ 694055 w 1131570"/>
              <a:gd name="connsiteY17" fmla="*/ 64135 h 865505"/>
              <a:gd name="connsiteX18" fmla="*/ 724535 w 1131570"/>
              <a:gd name="connsiteY18" fmla="*/ 75565 h 865505"/>
              <a:gd name="connsiteX19" fmla="*/ 796925 w 1131570"/>
              <a:gd name="connsiteY19" fmla="*/ 75565 h 865505"/>
              <a:gd name="connsiteX20" fmla="*/ 876935 w 1131570"/>
              <a:gd name="connsiteY20" fmla="*/ 75565 h 865505"/>
              <a:gd name="connsiteX21" fmla="*/ 937895 w 1131570"/>
              <a:gd name="connsiteY21" fmla="*/ 71755 h 865505"/>
              <a:gd name="connsiteX22" fmla="*/ 964565 w 1131570"/>
              <a:gd name="connsiteY22" fmla="*/ 67945 h 865505"/>
              <a:gd name="connsiteX23" fmla="*/ 1017905 w 1131570"/>
              <a:gd name="connsiteY23" fmla="*/ 132715 h 865505"/>
              <a:gd name="connsiteX24" fmla="*/ 1067435 w 1131570"/>
              <a:gd name="connsiteY24" fmla="*/ 144145 h 865505"/>
              <a:gd name="connsiteX25" fmla="*/ 1082675 w 1131570"/>
              <a:gd name="connsiteY25" fmla="*/ 132715 h 865505"/>
              <a:gd name="connsiteX26" fmla="*/ 1116965 w 1131570"/>
              <a:gd name="connsiteY26" fmla="*/ 109855 h 865505"/>
              <a:gd name="connsiteX27" fmla="*/ 1128395 w 1131570"/>
              <a:gd name="connsiteY27" fmla="*/ 125095 h 865505"/>
              <a:gd name="connsiteX28" fmla="*/ 1097915 w 1131570"/>
              <a:gd name="connsiteY28" fmla="*/ 163195 h 865505"/>
              <a:gd name="connsiteX29" fmla="*/ 1101725 w 1131570"/>
              <a:gd name="connsiteY29" fmla="*/ 197485 h 865505"/>
              <a:gd name="connsiteX30" fmla="*/ 1094105 w 1131570"/>
              <a:gd name="connsiteY30" fmla="*/ 269875 h 865505"/>
              <a:gd name="connsiteX31" fmla="*/ 1086485 w 1131570"/>
              <a:gd name="connsiteY31" fmla="*/ 304165 h 865505"/>
              <a:gd name="connsiteX32" fmla="*/ 1075055 w 1131570"/>
              <a:gd name="connsiteY32" fmla="*/ 315595 h 865505"/>
              <a:gd name="connsiteX33" fmla="*/ 1033145 w 1131570"/>
              <a:gd name="connsiteY33" fmla="*/ 323215 h 865505"/>
              <a:gd name="connsiteX34" fmla="*/ 1025525 w 1131570"/>
              <a:gd name="connsiteY34" fmla="*/ 346075 h 865505"/>
              <a:gd name="connsiteX35" fmla="*/ 1021715 w 1131570"/>
              <a:gd name="connsiteY35" fmla="*/ 387985 h 865505"/>
              <a:gd name="connsiteX36" fmla="*/ 995045 w 1131570"/>
              <a:gd name="connsiteY36" fmla="*/ 384175 h 865505"/>
              <a:gd name="connsiteX37" fmla="*/ 934085 w 1131570"/>
              <a:gd name="connsiteY37" fmla="*/ 395605 h 865505"/>
              <a:gd name="connsiteX38" fmla="*/ 926465 w 1131570"/>
              <a:gd name="connsiteY38" fmla="*/ 426085 h 865505"/>
              <a:gd name="connsiteX39" fmla="*/ 945515 w 1131570"/>
              <a:gd name="connsiteY39" fmla="*/ 487045 h 865505"/>
              <a:gd name="connsiteX40" fmla="*/ 930275 w 1131570"/>
              <a:gd name="connsiteY40" fmla="*/ 540385 h 865505"/>
              <a:gd name="connsiteX41" fmla="*/ 903605 w 1131570"/>
              <a:gd name="connsiteY41" fmla="*/ 563245 h 865505"/>
              <a:gd name="connsiteX42" fmla="*/ 865505 w 1131570"/>
              <a:gd name="connsiteY42" fmla="*/ 559435 h 865505"/>
              <a:gd name="connsiteX43" fmla="*/ 850265 w 1131570"/>
              <a:gd name="connsiteY43" fmla="*/ 525145 h 865505"/>
              <a:gd name="connsiteX44" fmla="*/ 800735 w 1131570"/>
              <a:gd name="connsiteY44" fmla="*/ 513715 h 865505"/>
              <a:gd name="connsiteX45" fmla="*/ 758825 w 1131570"/>
              <a:gd name="connsiteY45" fmla="*/ 490855 h 865505"/>
              <a:gd name="connsiteX46" fmla="*/ 716915 w 1131570"/>
              <a:gd name="connsiteY46" fmla="*/ 471805 h 865505"/>
              <a:gd name="connsiteX47" fmla="*/ 682625 w 1131570"/>
              <a:gd name="connsiteY47" fmla="*/ 483235 h 865505"/>
              <a:gd name="connsiteX48" fmla="*/ 652145 w 1131570"/>
              <a:gd name="connsiteY48" fmla="*/ 513715 h 865505"/>
              <a:gd name="connsiteX49" fmla="*/ 655955 w 1131570"/>
              <a:gd name="connsiteY49" fmla="*/ 555625 h 865505"/>
              <a:gd name="connsiteX50" fmla="*/ 652145 w 1131570"/>
              <a:gd name="connsiteY50" fmla="*/ 620395 h 865505"/>
              <a:gd name="connsiteX51" fmla="*/ 686435 w 1131570"/>
              <a:gd name="connsiteY51" fmla="*/ 650875 h 865505"/>
              <a:gd name="connsiteX52" fmla="*/ 728345 w 1131570"/>
              <a:gd name="connsiteY52" fmla="*/ 662305 h 865505"/>
              <a:gd name="connsiteX53" fmla="*/ 777875 w 1131570"/>
              <a:gd name="connsiteY53" fmla="*/ 662305 h 865505"/>
              <a:gd name="connsiteX54" fmla="*/ 823595 w 1131570"/>
              <a:gd name="connsiteY54" fmla="*/ 669925 h 865505"/>
              <a:gd name="connsiteX55" fmla="*/ 835025 w 1131570"/>
              <a:gd name="connsiteY55" fmla="*/ 696595 h 865505"/>
              <a:gd name="connsiteX56" fmla="*/ 835025 w 1131570"/>
              <a:gd name="connsiteY56" fmla="*/ 730885 h 865505"/>
              <a:gd name="connsiteX57" fmla="*/ 823595 w 1131570"/>
              <a:gd name="connsiteY57" fmla="*/ 749935 h 865505"/>
              <a:gd name="connsiteX58" fmla="*/ 800735 w 1131570"/>
              <a:gd name="connsiteY58" fmla="*/ 791845 h 865505"/>
              <a:gd name="connsiteX59" fmla="*/ 755015 w 1131570"/>
              <a:gd name="connsiteY59" fmla="*/ 795655 h 865505"/>
              <a:gd name="connsiteX60" fmla="*/ 724535 w 1131570"/>
              <a:gd name="connsiteY60" fmla="*/ 818515 h 865505"/>
              <a:gd name="connsiteX61" fmla="*/ 701675 w 1131570"/>
              <a:gd name="connsiteY61" fmla="*/ 833755 h 865505"/>
              <a:gd name="connsiteX62" fmla="*/ 671195 w 1131570"/>
              <a:gd name="connsiteY62" fmla="*/ 829945 h 865505"/>
              <a:gd name="connsiteX63" fmla="*/ 652145 w 1131570"/>
              <a:gd name="connsiteY63" fmla="*/ 860425 h 865505"/>
              <a:gd name="connsiteX64" fmla="*/ 621665 w 1131570"/>
              <a:gd name="connsiteY64" fmla="*/ 860425 h 865505"/>
              <a:gd name="connsiteX65" fmla="*/ 583565 w 1131570"/>
              <a:gd name="connsiteY65" fmla="*/ 856615 h 865505"/>
              <a:gd name="connsiteX66" fmla="*/ 549275 w 1131570"/>
              <a:gd name="connsiteY66" fmla="*/ 864235 h 865505"/>
              <a:gd name="connsiteX67" fmla="*/ 488315 w 1131570"/>
              <a:gd name="connsiteY67" fmla="*/ 852805 h 865505"/>
              <a:gd name="connsiteX68" fmla="*/ 469265 w 1131570"/>
              <a:gd name="connsiteY68" fmla="*/ 803275 h 865505"/>
              <a:gd name="connsiteX69" fmla="*/ 434975 w 1131570"/>
              <a:gd name="connsiteY69" fmla="*/ 776605 h 865505"/>
              <a:gd name="connsiteX70" fmla="*/ 412115 w 1131570"/>
              <a:gd name="connsiteY70" fmla="*/ 765175 h 865505"/>
              <a:gd name="connsiteX71" fmla="*/ 404495 w 1131570"/>
              <a:gd name="connsiteY71" fmla="*/ 704215 h 865505"/>
              <a:gd name="connsiteX72" fmla="*/ 396875 w 1131570"/>
              <a:gd name="connsiteY72" fmla="*/ 582295 h 865505"/>
              <a:gd name="connsiteX73" fmla="*/ 377825 w 1131570"/>
              <a:gd name="connsiteY73" fmla="*/ 567055 h 865505"/>
              <a:gd name="connsiteX74" fmla="*/ 351155 w 1131570"/>
              <a:gd name="connsiteY74" fmla="*/ 574675 h 865505"/>
              <a:gd name="connsiteX75" fmla="*/ 294005 w 1131570"/>
              <a:gd name="connsiteY75" fmla="*/ 586105 h 865505"/>
              <a:gd name="connsiteX76" fmla="*/ 294005 w 1131570"/>
              <a:gd name="connsiteY76" fmla="*/ 624205 h 865505"/>
              <a:gd name="connsiteX77" fmla="*/ 267335 w 1131570"/>
              <a:gd name="connsiteY77" fmla="*/ 624205 h 865505"/>
              <a:gd name="connsiteX78" fmla="*/ 240665 w 1131570"/>
              <a:gd name="connsiteY78" fmla="*/ 647065 h 865505"/>
              <a:gd name="connsiteX79" fmla="*/ 198755 w 1131570"/>
              <a:gd name="connsiteY79" fmla="*/ 654685 h 865505"/>
              <a:gd name="connsiteX80" fmla="*/ 164465 w 1131570"/>
              <a:gd name="connsiteY80" fmla="*/ 669925 h 865505"/>
              <a:gd name="connsiteX81" fmla="*/ 153035 w 1131570"/>
              <a:gd name="connsiteY81" fmla="*/ 662305 h 865505"/>
              <a:gd name="connsiteX82" fmla="*/ 145415 w 1131570"/>
              <a:gd name="connsiteY82" fmla="*/ 574675 h 865505"/>
              <a:gd name="connsiteX83" fmla="*/ 130175 w 1131570"/>
              <a:gd name="connsiteY83" fmla="*/ 532765 h 865505"/>
              <a:gd name="connsiteX84" fmla="*/ 118745 w 1131570"/>
              <a:gd name="connsiteY84" fmla="*/ 483235 h 865505"/>
              <a:gd name="connsiteX85" fmla="*/ 111125 w 1131570"/>
              <a:gd name="connsiteY85" fmla="*/ 437515 h 865505"/>
              <a:gd name="connsiteX86" fmla="*/ 114935 w 1131570"/>
              <a:gd name="connsiteY86" fmla="*/ 395605 h 865505"/>
              <a:gd name="connsiteX87" fmla="*/ 118745 w 1131570"/>
              <a:gd name="connsiteY87" fmla="*/ 349885 h 865505"/>
              <a:gd name="connsiteX88" fmla="*/ 111125 w 1131570"/>
              <a:gd name="connsiteY88" fmla="*/ 323215 h 865505"/>
              <a:gd name="connsiteX89" fmla="*/ 92075 w 1131570"/>
              <a:gd name="connsiteY89" fmla="*/ 304165 h 865505"/>
              <a:gd name="connsiteX90" fmla="*/ 61595 w 1131570"/>
              <a:gd name="connsiteY90" fmla="*/ 273685 h 865505"/>
              <a:gd name="connsiteX91" fmla="*/ 8255 w 1131570"/>
              <a:gd name="connsiteY91" fmla="*/ 220345 h 865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131570" h="865505">
                <a:moveTo>
                  <a:pt x="8255" y="220345"/>
                </a:moveTo>
                <a:cubicBezTo>
                  <a:pt x="0" y="188595"/>
                  <a:pt x="1905" y="107315"/>
                  <a:pt x="12065" y="83185"/>
                </a:cubicBezTo>
                <a:cubicBezTo>
                  <a:pt x="22225" y="59055"/>
                  <a:pt x="45720" y="78105"/>
                  <a:pt x="69215" y="75565"/>
                </a:cubicBezTo>
                <a:cubicBezTo>
                  <a:pt x="92710" y="73025"/>
                  <a:pt x="132080" y="69215"/>
                  <a:pt x="153035" y="67945"/>
                </a:cubicBezTo>
                <a:cubicBezTo>
                  <a:pt x="173990" y="66675"/>
                  <a:pt x="186055" y="70485"/>
                  <a:pt x="194945" y="67945"/>
                </a:cubicBezTo>
                <a:cubicBezTo>
                  <a:pt x="203835" y="65405"/>
                  <a:pt x="199390" y="62865"/>
                  <a:pt x="206375" y="52705"/>
                </a:cubicBezTo>
                <a:cubicBezTo>
                  <a:pt x="213360" y="42545"/>
                  <a:pt x="227330" y="13970"/>
                  <a:pt x="236855" y="6985"/>
                </a:cubicBezTo>
                <a:cubicBezTo>
                  <a:pt x="246380" y="0"/>
                  <a:pt x="252730" y="5080"/>
                  <a:pt x="263525" y="10795"/>
                </a:cubicBezTo>
                <a:cubicBezTo>
                  <a:pt x="274320" y="16510"/>
                  <a:pt x="292100" y="38100"/>
                  <a:pt x="301625" y="41275"/>
                </a:cubicBezTo>
                <a:cubicBezTo>
                  <a:pt x="311150" y="44450"/>
                  <a:pt x="314325" y="27305"/>
                  <a:pt x="320675" y="29845"/>
                </a:cubicBezTo>
                <a:cubicBezTo>
                  <a:pt x="327025" y="32385"/>
                  <a:pt x="331470" y="48260"/>
                  <a:pt x="339725" y="56515"/>
                </a:cubicBezTo>
                <a:cubicBezTo>
                  <a:pt x="347980" y="64770"/>
                  <a:pt x="360045" y="75565"/>
                  <a:pt x="370205" y="79375"/>
                </a:cubicBezTo>
                <a:cubicBezTo>
                  <a:pt x="380365" y="83185"/>
                  <a:pt x="386080" y="83820"/>
                  <a:pt x="400685" y="79375"/>
                </a:cubicBezTo>
                <a:cubicBezTo>
                  <a:pt x="415290" y="74930"/>
                  <a:pt x="436245" y="55880"/>
                  <a:pt x="457835" y="52705"/>
                </a:cubicBezTo>
                <a:cubicBezTo>
                  <a:pt x="479425" y="49530"/>
                  <a:pt x="506730" y="59055"/>
                  <a:pt x="530225" y="60325"/>
                </a:cubicBezTo>
                <a:cubicBezTo>
                  <a:pt x="553720" y="61595"/>
                  <a:pt x="598805" y="60325"/>
                  <a:pt x="598805" y="60325"/>
                </a:cubicBezTo>
                <a:cubicBezTo>
                  <a:pt x="619760" y="60325"/>
                  <a:pt x="640080" y="59690"/>
                  <a:pt x="655955" y="60325"/>
                </a:cubicBezTo>
                <a:cubicBezTo>
                  <a:pt x="671830" y="60960"/>
                  <a:pt x="682625" y="61595"/>
                  <a:pt x="694055" y="64135"/>
                </a:cubicBezTo>
                <a:cubicBezTo>
                  <a:pt x="705485" y="66675"/>
                  <a:pt x="707390" y="73660"/>
                  <a:pt x="724535" y="75565"/>
                </a:cubicBezTo>
                <a:cubicBezTo>
                  <a:pt x="741680" y="77470"/>
                  <a:pt x="796925" y="75565"/>
                  <a:pt x="796925" y="75565"/>
                </a:cubicBezTo>
                <a:cubicBezTo>
                  <a:pt x="822325" y="75565"/>
                  <a:pt x="853440" y="76200"/>
                  <a:pt x="876935" y="75565"/>
                </a:cubicBezTo>
                <a:cubicBezTo>
                  <a:pt x="900430" y="74930"/>
                  <a:pt x="923290" y="73025"/>
                  <a:pt x="937895" y="71755"/>
                </a:cubicBezTo>
                <a:cubicBezTo>
                  <a:pt x="952500" y="70485"/>
                  <a:pt x="951230" y="57785"/>
                  <a:pt x="964565" y="67945"/>
                </a:cubicBezTo>
                <a:cubicBezTo>
                  <a:pt x="977900" y="78105"/>
                  <a:pt x="1000760" y="120015"/>
                  <a:pt x="1017905" y="132715"/>
                </a:cubicBezTo>
                <a:cubicBezTo>
                  <a:pt x="1035050" y="145415"/>
                  <a:pt x="1056640" y="144145"/>
                  <a:pt x="1067435" y="144145"/>
                </a:cubicBezTo>
                <a:cubicBezTo>
                  <a:pt x="1078230" y="144145"/>
                  <a:pt x="1074420" y="138430"/>
                  <a:pt x="1082675" y="132715"/>
                </a:cubicBezTo>
                <a:cubicBezTo>
                  <a:pt x="1090930" y="127000"/>
                  <a:pt x="1109345" y="111125"/>
                  <a:pt x="1116965" y="109855"/>
                </a:cubicBezTo>
                <a:cubicBezTo>
                  <a:pt x="1124585" y="108585"/>
                  <a:pt x="1131570" y="116205"/>
                  <a:pt x="1128395" y="125095"/>
                </a:cubicBezTo>
                <a:cubicBezTo>
                  <a:pt x="1125220" y="133985"/>
                  <a:pt x="1102360" y="151130"/>
                  <a:pt x="1097915" y="163195"/>
                </a:cubicBezTo>
                <a:cubicBezTo>
                  <a:pt x="1093470" y="175260"/>
                  <a:pt x="1102360" y="179705"/>
                  <a:pt x="1101725" y="197485"/>
                </a:cubicBezTo>
                <a:cubicBezTo>
                  <a:pt x="1101090" y="215265"/>
                  <a:pt x="1096645" y="252095"/>
                  <a:pt x="1094105" y="269875"/>
                </a:cubicBezTo>
                <a:cubicBezTo>
                  <a:pt x="1091565" y="287655"/>
                  <a:pt x="1089660" y="296545"/>
                  <a:pt x="1086485" y="304165"/>
                </a:cubicBezTo>
                <a:cubicBezTo>
                  <a:pt x="1083310" y="311785"/>
                  <a:pt x="1083945" y="312420"/>
                  <a:pt x="1075055" y="315595"/>
                </a:cubicBezTo>
                <a:cubicBezTo>
                  <a:pt x="1066165" y="318770"/>
                  <a:pt x="1041400" y="318135"/>
                  <a:pt x="1033145" y="323215"/>
                </a:cubicBezTo>
                <a:cubicBezTo>
                  <a:pt x="1024890" y="328295"/>
                  <a:pt x="1027430" y="335280"/>
                  <a:pt x="1025525" y="346075"/>
                </a:cubicBezTo>
                <a:cubicBezTo>
                  <a:pt x="1023620" y="356870"/>
                  <a:pt x="1026795" y="381635"/>
                  <a:pt x="1021715" y="387985"/>
                </a:cubicBezTo>
                <a:cubicBezTo>
                  <a:pt x="1016635" y="394335"/>
                  <a:pt x="1009650" y="382905"/>
                  <a:pt x="995045" y="384175"/>
                </a:cubicBezTo>
                <a:cubicBezTo>
                  <a:pt x="980440" y="385445"/>
                  <a:pt x="945515" y="388620"/>
                  <a:pt x="934085" y="395605"/>
                </a:cubicBezTo>
                <a:cubicBezTo>
                  <a:pt x="922655" y="402590"/>
                  <a:pt x="924560" y="410845"/>
                  <a:pt x="926465" y="426085"/>
                </a:cubicBezTo>
                <a:cubicBezTo>
                  <a:pt x="928370" y="441325"/>
                  <a:pt x="944880" y="467995"/>
                  <a:pt x="945515" y="487045"/>
                </a:cubicBezTo>
                <a:cubicBezTo>
                  <a:pt x="946150" y="506095"/>
                  <a:pt x="937260" y="527685"/>
                  <a:pt x="930275" y="540385"/>
                </a:cubicBezTo>
                <a:cubicBezTo>
                  <a:pt x="923290" y="553085"/>
                  <a:pt x="914400" y="560070"/>
                  <a:pt x="903605" y="563245"/>
                </a:cubicBezTo>
                <a:cubicBezTo>
                  <a:pt x="892810" y="566420"/>
                  <a:pt x="874395" y="565785"/>
                  <a:pt x="865505" y="559435"/>
                </a:cubicBezTo>
                <a:cubicBezTo>
                  <a:pt x="856615" y="553085"/>
                  <a:pt x="861060" y="532765"/>
                  <a:pt x="850265" y="525145"/>
                </a:cubicBezTo>
                <a:cubicBezTo>
                  <a:pt x="839470" y="517525"/>
                  <a:pt x="815975" y="519430"/>
                  <a:pt x="800735" y="513715"/>
                </a:cubicBezTo>
                <a:cubicBezTo>
                  <a:pt x="785495" y="508000"/>
                  <a:pt x="772795" y="497840"/>
                  <a:pt x="758825" y="490855"/>
                </a:cubicBezTo>
                <a:cubicBezTo>
                  <a:pt x="744855" y="483870"/>
                  <a:pt x="729615" y="473075"/>
                  <a:pt x="716915" y="471805"/>
                </a:cubicBezTo>
                <a:cubicBezTo>
                  <a:pt x="704215" y="470535"/>
                  <a:pt x="693420" y="476250"/>
                  <a:pt x="682625" y="483235"/>
                </a:cubicBezTo>
                <a:cubicBezTo>
                  <a:pt x="671830" y="490220"/>
                  <a:pt x="656590" y="501650"/>
                  <a:pt x="652145" y="513715"/>
                </a:cubicBezTo>
                <a:cubicBezTo>
                  <a:pt x="647700" y="525780"/>
                  <a:pt x="655955" y="537845"/>
                  <a:pt x="655955" y="555625"/>
                </a:cubicBezTo>
                <a:cubicBezTo>
                  <a:pt x="655955" y="573405"/>
                  <a:pt x="647065" y="604520"/>
                  <a:pt x="652145" y="620395"/>
                </a:cubicBezTo>
                <a:cubicBezTo>
                  <a:pt x="657225" y="636270"/>
                  <a:pt x="673735" y="643890"/>
                  <a:pt x="686435" y="650875"/>
                </a:cubicBezTo>
                <a:cubicBezTo>
                  <a:pt x="699135" y="657860"/>
                  <a:pt x="713105" y="660400"/>
                  <a:pt x="728345" y="662305"/>
                </a:cubicBezTo>
                <a:cubicBezTo>
                  <a:pt x="743585" y="664210"/>
                  <a:pt x="762000" y="661035"/>
                  <a:pt x="777875" y="662305"/>
                </a:cubicBezTo>
                <a:cubicBezTo>
                  <a:pt x="793750" y="663575"/>
                  <a:pt x="814070" y="664210"/>
                  <a:pt x="823595" y="669925"/>
                </a:cubicBezTo>
                <a:cubicBezTo>
                  <a:pt x="833120" y="675640"/>
                  <a:pt x="833120" y="686435"/>
                  <a:pt x="835025" y="696595"/>
                </a:cubicBezTo>
                <a:cubicBezTo>
                  <a:pt x="836930" y="706755"/>
                  <a:pt x="836930" y="721995"/>
                  <a:pt x="835025" y="730885"/>
                </a:cubicBezTo>
                <a:cubicBezTo>
                  <a:pt x="833120" y="739775"/>
                  <a:pt x="829310" y="739775"/>
                  <a:pt x="823595" y="749935"/>
                </a:cubicBezTo>
                <a:cubicBezTo>
                  <a:pt x="817880" y="760095"/>
                  <a:pt x="812165" y="784225"/>
                  <a:pt x="800735" y="791845"/>
                </a:cubicBezTo>
                <a:cubicBezTo>
                  <a:pt x="789305" y="799465"/>
                  <a:pt x="767715" y="791210"/>
                  <a:pt x="755015" y="795655"/>
                </a:cubicBezTo>
                <a:cubicBezTo>
                  <a:pt x="742315" y="800100"/>
                  <a:pt x="733425" y="812165"/>
                  <a:pt x="724535" y="818515"/>
                </a:cubicBezTo>
                <a:cubicBezTo>
                  <a:pt x="715645" y="824865"/>
                  <a:pt x="710565" y="831850"/>
                  <a:pt x="701675" y="833755"/>
                </a:cubicBezTo>
                <a:cubicBezTo>
                  <a:pt x="692785" y="835660"/>
                  <a:pt x="679450" y="825500"/>
                  <a:pt x="671195" y="829945"/>
                </a:cubicBezTo>
                <a:cubicBezTo>
                  <a:pt x="662940" y="834390"/>
                  <a:pt x="660400" y="855345"/>
                  <a:pt x="652145" y="860425"/>
                </a:cubicBezTo>
                <a:cubicBezTo>
                  <a:pt x="643890" y="865505"/>
                  <a:pt x="633095" y="861060"/>
                  <a:pt x="621665" y="860425"/>
                </a:cubicBezTo>
                <a:cubicBezTo>
                  <a:pt x="610235" y="859790"/>
                  <a:pt x="595630" y="855980"/>
                  <a:pt x="583565" y="856615"/>
                </a:cubicBezTo>
                <a:cubicBezTo>
                  <a:pt x="571500" y="857250"/>
                  <a:pt x="565150" y="864870"/>
                  <a:pt x="549275" y="864235"/>
                </a:cubicBezTo>
                <a:cubicBezTo>
                  <a:pt x="533400" y="863600"/>
                  <a:pt x="501650" y="862965"/>
                  <a:pt x="488315" y="852805"/>
                </a:cubicBezTo>
                <a:cubicBezTo>
                  <a:pt x="474980" y="842645"/>
                  <a:pt x="478155" y="815975"/>
                  <a:pt x="469265" y="803275"/>
                </a:cubicBezTo>
                <a:cubicBezTo>
                  <a:pt x="460375" y="790575"/>
                  <a:pt x="444500" y="782955"/>
                  <a:pt x="434975" y="776605"/>
                </a:cubicBezTo>
                <a:cubicBezTo>
                  <a:pt x="425450" y="770255"/>
                  <a:pt x="417195" y="777240"/>
                  <a:pt x="412115" y="765175"/>
                </a:cubicBezTo>
                <a:cubicBezTo>
                  <a:pt x="407035" y="753110"/>
                  <a:pt x="407035" y="734695"/>
                  <a:pt x="404495" y="704215"/>
                </a:cubicBezTo>
                <a:cubicBezTo>
                  <a:pt x="401955" y="673735"/>
                  <a:pt x="401320" y="605155"/>
                  <a:pt x="396875" y="582295"/>
                </a:cubicBezTo>
                <a:cubicBezTo>
                  <a:pt x="392430" y="559435"/>
                  <a:pt x="385445" y="568325"/>
                  <a:pt x="377825" y="567055"/>
                </a:cubicBezTo>
                <a:cubicBezTo>
                  <a:pt x="370205" y="565785"/>
                  <a:pt x="365125" y="571500"/>
                  <a:pt x="351155" y="574675"/>
                </a:cubicBezTo>
                <a:cubicBezTo>
                  <a:pt x="337185" y="577850"/>
                  <a:pt x="303530" y="577850"/>
                  <a:pt x="294005" y="586105"/>
                </a:cubicBezTo>
                <a:cubicBezTo>
                  <a:pt x="284480" y="594360"/>
                  <a:pt x="298450" y="617855"/>
                  <a:pt x="294005" y="624205"/>
                </a:cubicBezTo>
                <a:cubicBezTo>
                  <a:pt x="289560" y="630555"/>
                  <a:pt x="276225" y="620395"/>
                  <a:pt x="267335" y="624205"/>
                </a:cubicBezTo>
                <a:cubicBezTo>
                  <a:pt x="258445" y="628015"/>
                  <a:pt x="252095" y="641985"/>
                  <a:pt x="240665" y="647065"/>
                </a:cubicBezTo>
                <a:cubicBezTo>
                  <a:pt x="229235" y="652145"/>
                  <a:pt x="211455" y="650875"/>
                  <a:pt x="198755" y="654685"/>
                </a:cubicBezTo>
                <a:cubicBezTo>
                  <a:pt x="186055" y="658495"/>
                  <a:pt x="172085" y="668655"/>
                  <a:pt x="164465" y="669925"/>
                </a:cubicBezTo>
                <a:cubicBezTo>
                  <a:pt x="156845" y="671195"/>
                  <a:pt x="156210" y="678180"/>
                  <a:pt x="153035" y="662305"/>
                </a:cubicBezTo>
                <a:cubicBezTo>
                  <a:pt x="149860" y="646430"/>
                  <a:pt x="149225" y="596265"/>
                  <a:pt x="145415" y="574675"/>
                </a:cubicBezTo>
                <a:cubicBezTo>
                  <a:pt x="141605" y="553085"/>
                  <a:pt x="134620" y="548005"/>
                  <a:pt x="130175" y="532765"/>
                </a:cubicBezTo>
                <a:cubicBezTo>
                  <a:pt x="125730" y="517525"/>
                  <a:pt x="121920" y="499110"/>
                  <a:pt x="118745" y="483235"/>
                </a:cubicBezTo>
                <a:cubicBezTo>
                  <a:pt x="115570" y="467360"/>
                  <a:pt x="111760" y="452120"/>
                  <a:pt x="111125" y="437515"/>
                </a:cubicBezTo>
                <a:cubicBezTo>
                  <a:pt x="110490" y="422910"/>
                  <a:pt x="113665" y="410210"/>
                  <a:pt x="114935" y="395605"/>
                </a:cubicBezTo>
                <a:cubicBezTo>
                  <a:pt x="116205" y="381000"/>
                  <a:pt x="119380" y="361950"/>
                  <a:pt x="118745" y="349885"/>
                </a:cubicBezTo>
                <a:cubicBezTo>
                  <a:pt x="118110" y="337820"/>
                  <a:pt x="115570" y="330835"/>
                  <a:pt x="111125" y="323215"/>
                </a:cubicBezTo>
                <a:cubicBezTo>
                  <a:pt x="106680" y="315595"/>
                  <a:pt x="92075" y="304165"/>
                  <a:pt x="92075" y="304165"/>
                </a:cubicBezTo>
                <a:cubicBezTo>
                  <a:pt x="83820" y="295910"/>
                  <a:pt x="71755" y="285750"/>
                  <a:pt x="61595" y="273685"/>
                </a:cubicBezTo>
                <a:cubicBezTo>
                  <a:pt x="51435" y="261620"/>
                  <a:pt x="16510" y="252095"/>
                  <a:pt x="8255" y="22034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Кущевский</a:t>
            </a:r>
            <a:endParaRPr lang="ru-RU" sz="600" b="1" dirty="0">
              <a:solidFill>
                <a:schemeClr val="tx1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367338" y="1243013"/>
            <a:ext cx="860425" cy="738187"/>
          </a:xfrm>
          <a:custGeom>
            <a:avLst/>
            <a:gdLst>
              <a:gd name="connsiteX0" fmla="*/ 387985 w 857250"/>
              <a:gd name="connsiteY0" fmla="*/ 12700 h 745490"/>
              <a:gd name="connsiteX1" fmla="*/ 422275 w 857250"/>
              <a:gd name="connsiteY1" fmla="*/ 96520 h 745490"/>
              <a:gd name="connsiteX2" fmla="*/ 452755 w 857250"/>
              <a:gd name="connsiteY2" fmla="*/ 111760 h 745490"/>
              <a:gd name="connsiteX3" fmla="*/ 498475 w 857250"/>
              <a:gd name="connsiteY3" fmla="*/ 104140 h 745490"/>
              <a:gd name="connsiteX4" fmla="*/ 532765 w 857250"/>
              <a:gd name="connsiteY4" fmla="*/ 96520 h 745490"/>
              <a:gd name="connsiteX5" fmla="*/ 570865 w 857250"/>
              <a:gd name="connsiteY5" fmla="*/ 104140 h 745490"/>
              <a:gd name="connsiteX6" fmla="*/ 593725 w 857250"/>
              <a:gd name="connsiteY6" fmla="*/ 142240 h 745490"/>
              <a:gd name="connsiteX7" fmla="*/ 601345 w 857250"/>
              <a:gd name="connsiteY7" fmla="*/ 176530 h 745490"/>
              <a:gd name="connsiteX8" fmla="*/ 601345 w 857250"/>
              <a:gd name="connsiteY8" fmla="*/ 195580 h 745490"/>
              <a:gd name="connsiteX9" fmla="*/ 628015 w 857250"/>
              <a:gd name="connsiteY9" fmla="*/ 222250 h 745490"/>
              <a:gd name="connsiteX10" fmla="*/ 628015 w 857250"/>
              <a:gd name="connsiteY10" fmla="*/ 248920 h 745490"/>
              <a:gd name="connsiteX11" fmla="*/ 654685 w 857250"/>
              <a:gd name="connsiteY11" fmla="*/ 241300 h 745490"/>
              <a:gd name="connsiteX12" fmla="*/ 692785 w 857250"/>
              <a:gd name="connsiteY12" fmla="*/ 248920 h 745490"/>
              <a:gd name="connsiteX13" fmla="*/ 681355 w 857250"/>
              <a:gd name="connsiteY13" fmla="*/ 302260 h 745490"/>
              <a:gd name="connsiteX14" fmla="*/ 681355 w 857250"/>
              <a:gd name="connsiteY14" fmla="*/ 344170 h 745490"/>
              <a:gd name="connsiteX15" fmla="*/ 669925 w 857250"/>
              <a:gd name="connsiteY15" fmla="*/ 367030 h 745490"/>
              <a:gd name="connsiteX16" fmla="*/ 650875 w 857250"/>
              <a:gd name="connsiteY16" fmla="*/ 374650 h 745490"/>
              <a:gd name="connsiteX17" fmla="*/ 635635 w 857250"/>
              <a:gd name="connsiteY17" fmla="*/ 386080 h 745490"/>
              <a:gd name="connsiteX18" fmla="*/ 635635 w 857250"/>
              <a:gd name="connsiteY18" fmla="*/ 405130 h 745490"/>
              <a:gd name="connsiteX19" fmla="*/ 624205 w 857250"/>
              <a:gd name="connsiteY19" fmla="*/ 416560 h 745490"/>
              <a:gd name="connsiteX20" fmla="*/ 608965 w 857250"/>
              <a:gd name="connsiteY20" fmla="*/ 427990 h 745490"/>
              <a:gd name="connsiteX21" fmla="*/ 628015 w 857250"/>
              <a:gd name="connsiteY21" fmla="*/ 447040 h 745490"/>
              <a:gd name="connsiteX22" fmla="*/ 654685 w 857250"/>
              <a:gd name="connsiteY22" fmla="*/ 443230 h 745490"/>
              <a:gd name="connsiteX23" fmla="*/ 669925 w 857250"/>
              <a:gd name="connsiteY23" fmla="*/ 454660 h 745490"/>
              <a:gd name="connsiteX24" fmla="*/ 681355 w 857250"/>
              <a:gd name="connsiteY24" fmla="*/ 473710 h 745490"/>
              <a:gd name="connsiteX25" fmla="*/ 711835 w 857250"/>
              <a:gd name="connsiteY25" fmla="*/ 473710 h 745490"/>
              <a:gd name="connsiteX26" fmla="*/ 727075 w 857250"/>
              <a:gd name="connsiteY26" fmla="*/ 477520 h 745490"/>
              <a:gd name="connsiteX27" fmla="*/ 730885 w 857250"/>
              <a:gd name="connsiteY27" fmla="*/ 492760 h 745490"/>
              <a:gd name="connsiteX28" fmla="*/ 730885 w 857250"/>
              <a:gd name="connsiteY28" fmla="*/ 534670 h 745490"/>
              <a:gd name="connsiteX29" fmla="*/ 742315 w 857250"/>
              <a:gd name="connsiteY29" fmla="*/ 561340 h 745490"/>
              <a:gd name="connsiteX30" fmla="*/ 780415 w 857250"/>
              <a:gd name="connsiteY30" fmla="*/ 561340 h 745490"/>
              <a:gd name="connsiteX31" fmla="*/ 845185 w 857250"/>
              <a:gd name="connsiteY31" fmla="*/ 561340 h 745490"/>
              <a:gd name="connsiteX32" fmla="*/ 852805 w 857250"/>
              <a:gd name="connsiteY32" fmla="*/ 584200 h 745490"/>
              <a:gd name="connsiteX33" fmla="*/ 833755 w 857250"/>
              <a:gd name="connsiteY33" fmla="*/ 588010 h 745490"/>
              <a:gd name="connsiteX34" fmla="*/ 799465 w 857250"/>
              <a:gd name="connsiteY34" fmla="*/ 591820 h 745490"/>
              <a:gd name="connsiteX35" fmla="*/ 749935 w 857250"/>
              <a:gd name="connsiteY35" fmla="*/ 603250 h 745490"/>
              <a:gd name="connsiteX36" fmla="*/ 734695 w 857250"/>
              <a:gd name="connsiteY36" fmla="*/ 626110 h 745490"/>
              <a:gd name="connsiteX37" fmla="*/ 730885 w 857250"/>
              <a:gd name="connsiteY37" fmla="*/ 637540 h 745490"/>
              <a:gd name="connsiteX38" fmla="*/ 700405 w 857250"/>
              <a:gd name="connsiteY38" fmla="*/ 614680 h 745490"/>
              <a:gd name="connsiteX39" fmla="*/ 666115 w 857250"/>
              <a:gd name="connsiteY39" fmla="*/ 591820 h 745490"/>
              <a:gd name="connsiteX40" fmla="*/ 635635 w 857250"/>
              <a:gd name="connsiteY40" fmla="*/ 584200 h 745490"/>
              <a:gd name="connsiteX41" fmla="*/ 582295 w 857250"/>
              <a:gd name="connsiteY41" fmla="*/ 595630 h 745490"/>
              <a:gd name="connsiteX42" fmla="*/ 582295 w 857250"/>
              <a:gd name="connsiteY42" fmla="*/ 610870 h 745490"/>
              <a:gd name="connsiteX43" fmla="*/ 582295 w 857250"/>
              <a:gd name="connsiteY43" fmla="*/ 610870 h 745490"/>
              <a:gd name="connsiteX44" fmla="*/ 601345 w 857250"/>
              <a:gd name="connsiteY44" fmla="*/ 721360 h 745490"/>
              <a:gd name="connsiteX45" fmla="*/ 597535 w 857250"/>
              <a:gd name="connsiteY45" fmla="*/ 740410 h 745490"/>
              <a:gd name="connsiteX46" fmla="*/ 563245 w 857250"/>
              <a:gd name="connsiteY46" fmla="*/ 744220 h 745490"/>
              <a:gd name="connsiteX47" fmla="*/ 521335 w 857250"/>
              <a:gd name="connsiteY47" fmla="*/ 744220 h 745490"/>
              <a:gd name="connsiteX48" fmla="*/ 471805 w 857250"/>
              <a:gd name="connsiteY48" fmla="*/ 736600 h 745490"/>
              <a:gd name="connsiteX49" fmla="*/ 429895 w 857250"/>
              <a:gd name="connsiteY49" fmla="*/ 736600 h 745490"/>
              <a:gd name="connsiteX50" fmla="*/ 399415 w 857250"/>
              <a:gd name="connsiteY50" fmla="*/ 717550 h 745490"/>
              <a:gd name="connsiteX51" fmla="*/ 368935 w 857250"/>
              <a:gd name="connsiteY51" fmla="*/ 702310 h 745490"/>
              <a:gd name="connsiteX52" fmla="*/ 327025 w 857250"/>
              <a:gd name="connsiteY52" fmla="*/ 706120 h 745490"/>
              <a:gd name="connsiteX53" fmla="*/ 277495 w 857250"/>
              <a:gd name="connsiteY53" fmla="*/ 706120 h 745490"/>
              <a:gd name="connsiteX54" fmla="*/ 243205 w 857250"/>
              <a:gd name="connsiteY54" fmla="*/ 706120 h 745490"/>
              <a:gd name="connsiteX55" fmla="*/ 227965 w 857250"/>
              <a:gd name="connsiteY55" fmla="*/ 687070 h 745490"/>
              <a:gd name="connsiteX56" fmla="*/ 193675 w 857250"/>
              <a:gd name="connsiteY56" fmla="*/ 660400 h 745490"/>
              <a:gd name="connsiteX57" fmla="*/ 155575 w 857250"/>
              <a:gd name="connsiteY57" fmla="*/ 641350 h 745490"/>
              <a:gd name="connsiteX58" fmla="*/ 125095 w 857250"/>
              <a:gd name="connsiteY58" fmla="*/ 641350 h 745490"/>
              <a:gd name="connsiteX59" fmla="*/ 90805 w 857250"/>
              <a:gd name="connsiteY59" fmla="*/ 664210 h 745490"/>
              <a:gd name="connsiteX60" fmla="*/ 67945 w 857250"/>
              <a:gd name="connsiteY60" fmla="*/ 656590 h 745490"/>
              <a:gd name="connsiteX61" fmla="*/ 52705 w 857250"/>
              <a:gd name="connsiteY61" fmla="*/ 645160 h 745490"/>
              <a:gd name="connsiteX62" fmla="*/ 41275 w 857250"/>
              <a:gd name="connsiteY62" fmla="*/ 614680 h 745490"/>
              <a:gd name="connsiteX63" fmla="*/ 37465 w 857250"/>
              <a:gd name="connsiteY63" fmla="*/ 565150 h 745490"/>
              <a:gd name="connsiteX64" fmla="*/ 14605 w 857250"/>
              <a:gd name="connsiteY64" fmla="*/ 542290 h 745490"/>
              <a:gd name="connsiteX65" fmla="*/ 37465 w 857250"/>
              <a:gd name="connsiteY65" fmla="*/ 519430 h 745490"/>
              <a:gd name="connsiteX66" fmla="*/ 41275 w 857250"/>
              <a:gd name="connsiteY66" fmla="*/ 481330 h 745490"/>
              <a:gd name="connsiteX67" fmla="*/ 52705 w 857250"/>
              <a:gd name="connsiteY67" fmla="*/ 454660 h 745490"/>
              <a:gd name="connsiteX68" fmla="*/ 86995 w 857250"/>
              <a:gd name="connsiteY68" fmla="*/ 462280 h 745490"/>
              <a:gd name="connsiteX69" fmla="*/ 117475 w 857250"/>
              <a:gd name="connsiteY69" fmla="*/ 431800 h 745490"/>
              <a:gd name="connsiteX70" fmla="*/ 163195 w 857250"/>
              <a:gd name="connsiteY70" fmla="*/ 424180 h 745490"/>
              <a:gd name="connsiteX71" fmla="*/ 197485 w 857250"/>
              <a:gd name="connsiteY71" fmla="*/ 374650 h 745490"/>
              <a:gd name="connsiteX72" fmla="*/ 208915 w 857250"/>
              <a:gd name="connsiteY72" fmla="*/ 321310 h 745490"/>
              <a:gd name="connsiteX73" fmla="*/ 197485 w 857250"/>
              <a:gd name="connsiteY73" fmla="*/ 283210 h 745490"/>
              <a:gd name="connsiteX74" fmla="*/ 144145 w 857250"/>
              <a:gd name="connsiteY74" fmla="*/ 283210 h 745490"/>
              <a:gd name="connsiteX75" fmla="*/ 83185 w 857250"/>
              <a:gd name="connsiteY75" fmla="*/ 279400 h 745490"/>
              <a:gd name="connsiteX76" fmla="*/ 10795 w 857250"/>
              <a:gd name="connsiteY76" fmla="*/ 248920 h 745490"/>
              <a:gd name="connsiteX77" fmla="*/ 18415 w 857250"/>
              <a:gd name="connsiteY77" fmla="*/ 176530 h 745490"/>
              <a:gd name="connsiteX78" fmla="*/ 22225 w 857250"/>
              <a:gd name="connsiteY78" fmla="*/ 123190 h 745490"/>
              <a:gd name="connsiteX79" fmla="*/ 71755 w 857250"/>
              <a:gd name="connsiteY79" fmla="*/ 107950 h 745490"/>
              <a:gd name="connsiteX80" fmla="*/ 94615 w 857250"/>
              <a:gd name="connsiteY80" fmla="*/ 100330 h 745490"/>
              <a:gd name="connsiteX81" fmla="*/ 144145 w 857250"/>
              <a:gd name="connsiteY81" fmla="*/ 127000 h 745490"/>
              <a:gd name="connsiteX82" fmla="*/ 193675 w 857250"/>
              <a:gd name="connsiteY82" fmla="*/ 142240 h 745490"/>
              <a:gd name="connsiteX83" fmla="*/ 224155 w 857250"/>
              <a:gd name="connsiteY83" fmla="*/ 165100 h 745490"/>
              <a:gd name="connsiteX84" fmla="*/ 254635 w 857250"/>
              <a:gd name="connsiteY84" fmla="*/ 191770 h 745490"/>
              <a:gd name="connsiteX85" fmla="*/ 281305 w 857250"/>
              <a:gd name="connsiteY85" fmla="*/ 180340 h 745490"/>
              <a:gd name="connsiteX86" fmla="*/ 311785 w 857250"/>
              <a:gd name="connsiteY86" fmla="*/ 142240 h 745490"/>
              <a:gd name="connsiteX87" fmla="*/ 315595 w 857250"/>
              <a:gd name="connsiteY87" fmla="*/ 107950 h 745490"/>
              <a:gd name="connsiteX88" fmla="*/ 292735 w 857250"/>
              <a:gd name="connsiteY88" fmla="*/ 46990 h 745490"/>
              <a:gd name="connsiteX89" fmla="*/ 311785 w 857250"/>
              <a:gd name="connsiteY89" fmla="*/ 20320 h 745490"/>
              <a:gd name="connsiteX90" fmla="*/ 387985 w 857250"/>
              <a:gd name="connsiteY90" fmla="*/ 12700 h 74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857250" h="745490">
                <a:moveTo>
                  <a:pt x="387985" y="12700"/>
                </a:moveTo>
                <a:cubicBezTo>
                  <a:pt x="406400" y="25400"/>
                  <a:pt x="411480" y="80010"/>
                  <a:pt x="422275" y="96520"/>
                </a:cubicBezTo>
                <a:cubicBezTo>
                  <a:pt x="433070" y="113030"/>
                  <a:pt x="440055" y="110490"/>
                  <a:pt x="452755" y="111760"/>
                </a:cubicBezTo>
                <a:cubicBezTo>
                  <a:pt x="465455" y="113030"/>
                  <a:pt x="485140" y="106680"/>
                  <a:pt x="498475" y="104140"/>
                </a:cubicBezTo>
                <a:cubicBezTo>
                  <a:pt x="511810" y="101600"/>
                  <a:pt x="520700" y="96520"/>
                  <a:pt x="532765" y="96520"/>
                </a:cubicBezTo>
                <a:cubicBezTo>
                  <a:pt x="544830" y="96520"/>
                  <a:pt x="560705" y="96520"/>
                  <a:pt x="570865" y="104140"/>
                </a:cubicBezTo>
                <a:cubicBezTo>
                  <a:pt x="581025" y="111760"/>
                  <a:pt x="588645" y="130175"/>
                  <a:pt x="593725" y="142240"/>
                </a:cubicBezTo>
                <a:cubicBezTo>
                  <a:pt x="598805" y="154305"/>
                  <a:pt x="600075" y="167640"/>
                  <a:pt x="601345" y="176530"/>
                </a:cubicBezTo>
                <a:cubicBezTo>
                  <a:pt x="602615" y="185420"/>
                  <a:pt x="596900" y="187960"/>
                  <a:pt x="601345" y="195580"/>
                </a:cubicBezTo>
                <a:cubicBezTo>
                  <a:pt x="605790" y="203200"/>
                  <a:pt x="623570" y="213360"/>
                  <a:pt x="628015" y="222250"/>
                </a:cubicBezTo>
                <a:cubicBezTo>
                  <a:pt x="632460" y="231140"/>
                  <a:pt x="623570" y="245745"/>
                  <a:pt x="628015" y="248920"/>
                </a:cubicBezTo>
                <a:cubicBezTo>
                  <a:pt x="632460" y="252095"/>
                  <a:pt x="643890" y="241300"/>
                  <a:pt x="654685" y="241300"/>
                </a:cubicBezTo>
                <a:cubicBezTo>
                  <a:pt x="665480" y="241300"/>
                  <a:pt x="688340" y="238760"/>
                  <a:pt x="692785" y="248920"/>
                </a:cubicBezTo>
                <a:cubicBezTo>
                  <a:pt x="697230" y="259080"/>
                  <a:pt x="683260" y="286385"/>
                  <a:pt x="681355" y="302260"/>
                </a:cubicBezTo>
                <a:cubicBezTo>
                  <a:pt x="679450" y="318135"/>
                  <a:pt x="683260" y="333375"/>
                  <a:pt x="681355" y="344170"/>
                </a:cubicBezTo>
                <a:cubicBezTo>
                  <a:pt x="679450" y="354965"/>
                  <a:pt x="675005" y="361950"/>
                  <a:pt x="669925" y="367030"/>
                </a:cubicBezTo>
                <a:cubicBezTo>
                  <a:pt x="664845" y="372110"/>
                  <a:pt x="656590" y="371475"/>
                  <a:pt x="650875" y="374650"/>
                </a:cubicBezTo>
                <a:cubicBezTo>
                  <a:pt x="645160" y="377825"/>
                  <a:pt x="638175" y="381000"/>
                  <a:pt x="635635" y="386080"/>
                </a:cubicBezTo>
                <a:cubicBezTo>
                  <a:pt x="633095" y="391160"/>
                  <a:pt x="637540" y="400050"/>
                  <a:pt x="635635" y="405130"/>
                </a:cubicBezTo>
                <a:cubicBezTo>
                  <a:pt x="633730" y="410210"/>
                  <a:pt x="628650" y="412750"/>
                  <a:pt x="624205" y="416560"/>
                </a:cubicBezTo>
                <a:cubicBezTo>
                  <a:pt x="619760" y="420370"/>
                  <a:pt x="608330" y="422910"/>
                  <a:pt x="608965" y="427990"/>
                </a:cubicBezTo>
                <a:cubicBezTo>
                  <a:pt x="609600" y="433070"/>
                  <a:pt x="620395" y="444500"/>
                  <a:pt x="628015" y="447040"/>
                </a:cubicBezTo>
                <a:cubicBezTo>
                  <a:pt x="635635" y="449580"/>
                  <a:pt x="647700" y="441960"/>
                  <a:pt x="654685" y="443230"/>
                </a:cubicBezTo>
                <a:cubicBezTo>
                  <a:pt x="661670" y="444500"/>
                  <a:pt x="665480" y="449580"/>
                  <a:pt x="669925" y="454660"/>
                </a:cubicBezTo>
                <a:cubicBezTo>
                  <a:pt x="674370" y="459740"/>
                  <a:pt x="674370" y="470535"/>
                  <a:pt x="681355" y="473710"/>
                </a:cubicBezTo>
                <a:cubicBezTo>
                  <a:pt x="688340" y="476885"/>
                  <a:pt x="704215" y="473075"/>
                  <a:pt x="711835" y="473710"/>
                </a:cubicBezTo>
                <a:cubicBezTo>
                  <a:pt x="719455" y="474345"/>
                  <a:pt x="723900" y="474345"/>
                  <a:pt x="727075" y="477520"/>
                </a:cubicBezTo>
                <a:cubicBezTo>
                  <a:pt x="730250" y="480695"/>
                  <a:pt x="730250" y="483235"/>
                  <a:pt x="730885" y="492760"/>
                </a:cubicBezTo>
                <a:cubicBezTo>
                  <a:pt x="731520" y="502285"/>
                  <a:pt x="728980" y="523240"/>
                  <a:pt x="730885" y="534670"/>
                </a:cubicBezTo>
                <a:cubicBezTo>
                  <a:pt x="732790" y="546100"/>
                  <a:pt x="734060" y="556895"/>
                  <a:pt x="742315" y="561340"/>
                </a:cubicBezTo>
                <a:cubicBezTo>
                  <a:pt x="750570" y="565785"/>
                  <a:pt x="780415" y="561340"/>
                  <a:pt x="780415" y="561340"/>
                </a:cubicBezTo>
                <a:cubicBezTo>
                  <a:pt x="797560" y="561340"/>
                  <a:pt x="833120" y="557530"/>
                  <a:pt x="845185" y="561340"/>
                </a:cubicBezTo>
                <a:cubicBezTo>
                  <a:pt x="857250" y="565150"/>
                  <a:pt x="854710" y="579755"/>
                  <a:pt x="852805" y="584200"/>
                </a:cubicBezTo>
                <a:cubicBezTo>
                  <a:pt x="850900" y="588645"/>
                  <a:pt x="842645" y="586740"/>
                  <a:pt x="833755" y="588010"/>
                </a:cubicBezTo>
                <a:cubicBezTo>
                  <a:pt x="824865" y="589280"/>
                  <a:pt x="813435" y="589280"/>
                  <a:pt x="799465" y="591820"/>
                </a:cubicBezTo>
                <a:cubicBezTo>
                  <a:pt x="785495" y="594360"/>
                  <a:pt x="760730" y="597535"/>
                  <a:pt x="749935" y="603250"/>
                </a:cubicBezTo>
                <a:cubicBezTo>
                  <a:pt x="739140" y="608965"/>
                  <a:pt x="737870" y="620395"/>
                  <a:pt x="734695" y="626110"/>
                </a:cubicBezTo>
                <a:cubicBezTo>
                  <a:pt x="731520" y="631825"/>
                  <a:pt x="736600" y="639445"/>
                  <a:pt x="730885" y="637540"/>
                </a:cubicBezTo>
                <a:cubicBezTo>
                  <a:pt x="725170" y="635635"/>
                  <a:pt x="711200" y="622300"/>
                  <a:pt x="700405" y="614680"/>
                </a:cubicBezTo>
                <a:cubicBezTo>
                  <a:pt x="689610" y="607060"/>
                  <a:pt x="676910" y="596900"/>
                  <a:pt x="666115" y="591820"/>
                </a:cubicBezTo>
                <a:cubicBezTo>
                  <a:pt x="655320" y="586740"/>
                  <a:pt x="649605" y="583565"/>
                  <a:pt x="635635" y="584200"/>
                </a:cubicBezTo>
                <a:cubicBezTo>
                  <a:pt x="621665" y="584835"/>
                  <a:pt x="591185" y="591185"/>
                  <a:pt x="582295" y="595630"/>
                </a:cubicBezTo>
                <a:cubicBezTo>
                  <a:pt x="573405" y="600075"/>
                  <a:pt x="582295" y="610870"/>
                  <a:pt x="582295" y="610870"/>
                </a:cubicBezTo>
                <a:lnTo>
                  <a:pt x="582295" y="610870"/>
                </a:lnTo>
                <a:cubicBezTo>
                  <a:pt x="585470" y="629285"/>
                  <a:pt x="598805" y="699770"/>
                  <a:pt x="601345" y="721360"/>
                </a:cubicBezTo>
                <a:cubicBezTo>
                  <a:pt x="603885" y="742950"/>
                  <a:pt x="603885" y="736600"/>
                  <a:pt x="597535" y="740410"/>
                </a:cubicBezTo>
                <a:cubicBezTo>
                  <a:pt x="591185" y="744220"/>
                  <a:pt x="575945" y="743585"/>
                  <a:pt x="563245" y="744220"/>
                </a:cubicBezTo>
                <a:cubicBezTo>
                  <a:pt x="550545" y="744855"/>
                  <a:pt x="536575" y="745490"/>
                  <a:pt x="521335" y="744220"/>
                </a:cubicBezTo>
                <a:cubicBezTo>
                  <a:pt x="506095" y="742950"/>
                  <a:pt x="487045" y="737870"/>
                  <a:pt x="471805" y="736600"/>
                </a:cubicBezTo>
                <a:cubicBezTo>
                  <a:pt x="456565" y="735330"/>
                  <a:pt x="441960" y="739775"/>
                  <a:pt x="429895" y="736600"/>
                </a:cubicBezTo>
                <a:cubicBezTo>
                  <a:pt x="417830" y="733425"/>
                  <a:pt x="409575" y="723265"/>
                  <a:pt x="399415" y="717550"/>
                </a:cubicBezTo>
                <a:cubicBezTo>
                  <a:pt x="389255" y="711835"/>
                  <a:pt x="381000" y="704215"/>
                  <a:pt x="368935" y="702310"/>
                </a:cubicBezTo>
                <a:cubicBezTo>
                  <a:pt x="356870" y="700405"/>
                  <a:pt x="342265" y="705485"/>
                  <a:pt x="327025" y="706120"/>
                </a:cubicBezTo>
                <a:cubicBezTo>
                  <a:pt x="311785" y="706755"/>
                  <a:pt x="277495" y="706120"/>
                  <a:pt x="277495" y="706120"/>
                </a:cubicBezTo>
                <a:cubicBezTo>
                  <a:pt x="263525" y="706120"/>
                  <a:pt x="251460" y="709295"/>
                  <a:pt x="243205" y="706120"/>
                </a:cubicBezTo>
                <a:cubicBezTo>
                  <a:pt x="234950" y="702945"/>
                  <a:pt x="236220" y="694690"/>
                  <a:pt x="227965" y="687070"/>
                </a:cubicBezTo>
                <a:cubicBezTo>
                  <a:pt x="219710" y="679450"/>
                  <a:pt x="205740" y="668020"/>
                  <a:pt x="193675" y="660400"/>
                </a:cubicBezTo>
                <a:cubicBezTo>
                  <a:pt x="181610" y="652780"/>
                  <a:pt x="167005" y="644525"/>
                  <a:pt x="155575" y="641350"/>
                </a:cubicBezTo>
                <a:cubicBezTo>
                  <a:pt x="144145" y="638175"/>
                  <a:pt x="135890" y="637540"/>
                  <a:pt x="125095" y="641350"/>
                </a:cubicBezTo>
                <a:cubicBezTo>
                  <a:pt x="114300" y="645160"/>
                  <a:pt x="100330" y="661670"/>
                  <a:pt x="90805" y="664210"/>
                </a:cubicBezTo>
                <a:cubicBezTo>
                  <a:pt x="81280" y="666750"/>
                  <a:pt x="74295" y="659765"/>
                  <a:pt x="67945" y="656590"/>
                </a:cubicBezTo>
                <a:cubicBezTo>
                  <a:pt x="61595" y="653415"/>
                  <a:pt x="57150" y="652145"/>
                  <a:pt x="52705" y="645160"/>
                </a:cubicBezTo>
                <a:cubicBezTo>
                  <a:pt x="48260" y="638175"/>
                  <a:pt x="43815" y="628015"/>
                  <a:pt x="41275" y="614680"/>
                </a:cubicBezTo>
                <a:cubicBezTo>
                  <a:pt x="38735" y="601345"/>
                  <a:pt x="41910" y="577215"/>
                  <a:pt x="37465" y="565150"/>
                </a:cubicBezTo>
                <a:cubicBezTo>
                  <a:pt x="33020" y="553085"/>
                  <a:pt x="14605" y="549910"/>
                  <a:pt x="14605" y="542290"/>
                </a:cubicBezTo>
                <a:cubicBezTo>
                  <a:pt x="14605" y="534670"/>
                  <a:pt x="33020" y="529590"/>
                  <a:pt x="37465" y="519430"/>
                </a:cubicBezTo>
                <a:cubicBezTo>
                  <a:pt x="41910" y="509270"/>
                  <a:pt x="38735" y="492125"/>
                  <a:pt x="41275" y="481330"/>
                </a:cubicBezTo>
                <a:cubicBezTo>
                  <a:pt x="43815" y="470535"/>
                  <a:pt x="45085" y="457835"/>
                  <a:pt x="52705" y="454660"/>
                </a:cubicBezTo>
                <a:cubicBezTo>
                  <a:pt x="60325" y="451485"/>
                  <a:pt x="76200" y="466090"/>
                  <a:pt x="86995" y="462280"/>
                </a:cubicBezTo>
                <a:cubicBezTo>
                  <a:pt x="97790" y="458470"/>
                  <a:pt x="104775" y="438150"/>
                  <a:pt x="117475" y="431800"/>
                </a:cubicBezTo>
                <a:cubicBezTo>
                  <a:pt x="130175" y="425450"/>
                  <a:pt x="149860" y="433705"/>
                  <a:pt x="163195" y="424180"/>
                </a:cubicBezTo>
                <a:cubicBezTo>
                  <a:pt x="176530" y="414655"/>
                  <a:pt x="189865" y="391795"/>
                  <a:pt x="197485" y="374650"/>
                </a:cubicBezTo>
                <a:cubicBezTo>
                  <a:pt x="205105" y="357505"/>
                  <a:pt x="208915" y="336550"/>
                  <a:pt x="208915" y="321310"/>
                </a:cubicBezTo>
                <a:cubicBezTo>
                  <a:pt x="208915" y="306070"/>
                  <a:pt x="208280" y="289560"/>
                  <a:pt x="197485" y="283210"/>
                </a:cubicBezTo>
                <a:cubicBezTo>
                  <a:pt x="186690" y="276860"/>
                  <a:pt x="163195" y="283845"/>
                  <a:pt x="144145" y="283210"/>
                </a:cubicBezTo>
                <a:cubicBezTo>
                  <a:pt x="125095" y="282575"/>
                  <a:pt x="105410" y="285115"/>
                  <a:pt x="83185" y="279400"/>
                </a:cubicBezTo>
                <a:cubicBezTo>
                  <a:pt x="60960" y="273685"/>
                  <a:pt x="21590" y="266065"/>
                  <a:pt x="10795" y="248920"/>
                </a:cubicBezTo>
                <a:cubicBezTo>
                  <a:pt x="0" y="231775"/>
                  <a:pt x="16510" y="197485"/>
                  <a:pt x="18415" y="176530"/>
                </a:cubicBezTo>
                <a:cubicBezTo>
                  <a:pt x="20320" y="155575"/>
                  <a:pt x="13335" y="134620"/>
                  <a:pt x="22225" y="123190"/>
                </a:cubicBezTo>
                <a:cubicBezTo>
                  <a:pt x="31115" y="111760"/>
                  <a:pt x="59690" y="111760"/>
                  <a:pt x="71755" y="107950"/>
                </a:cubicBezTo>
                <a:cubicBezTo>
                  <a:pt x="83820" y="104140"/>
                  <a:pt x="82550" y="97155"/>
                  <a:pt x="94615" y="100330"/>
                </a:cubicBezTo>
                <a:cubicBezTo>
                  <a:pt x="106680" y="103505"/>
                  <a:pt x="127635" y="120015"/>
                  <a:pt x="144145" y="127000"/>
                </a:cubicBezTo>
                <a:cubicBezTo>
                  <a:pt x="160655" y="133985"/>
                  <a:pt x="180340" y="135890"/>
                  <a:pt x="193675" y="142240"/>
                </a:cubicBezTo>
                <a:cubicBezTo>
                  <a:pt x="207010" y="148590"/>
                  <a:pt x="213995" y="156845"/>
                  <a:pt x="224155" y="165100"/>
                </a:cubicBezTo>
                <a:cubicBezTo>
                  <a:pt x="234315" y="173355"/>
                  <a:pt x="245110" y="189230"/>
                  <a:pt x="254635" y="191770"/>
                </a:cubicBezTo>
                <a:cubicBezTo>
                  <a:pt x="264160" y="194310"/>
                  <a:pt x="271780" y="188595"/>
                  <a:pt x="281305" y="180340"/>
                </a:cubicBezTo>
                <a:cubicBezTo>
                  <a:pt x="290830" y="172085"/>
                  <a:pt x="306070" y="154305"/>
                  <a:pt x="311785" y="142240"/>
                </a:cubicBezTo>
                <a:cubicBezTo>
                  <a:pt x="317500" y="130175"/>
                  <a:pt x="318770" y="123825"/>
                  <a:pt x="315595" y="107950"/>
                </a:cubicBezTo>
                <a:cubicBezTo>
                  <a:pt x="312420" y="92075"/>
                  <a:pt x="293370" y="61595"/>
                  <a:pt x="292735" y="46990"/>
                </a:cubicBezTo>
                <a:cubicBezTo>
                  <a:pt x="292100" y="32385"/>
                  <a:pt x="302260" y="26035"/>
                  <a:pt x="311785" y="20320"/>
                </a:cubicBezTo>
                <a:cubicBezTo>
                  <a:pt x="321310" y="14605"/>
                  <a:pt x="369570" y="0"/>
                  <a:pt x="387985" y="12700"/>
                </a:cubicBezTo>
                <a:close/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Крыловской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3786182" y="1595438"/>
            <a:ext cx="1317631" cy="901700"/>
          </a:xfrm>
          <a:custGeom>
            <a:avLst/>
            <a:gdLst>
              <a:gd name="connsiteX0" fmla="*/ 9525 w 1282700"/>
              <a:gd name="connsiteY0" fmla="*/ 462915 h 909955"/>
              <a:gd name="connsiteX1" fmla="*/ 55245 w 1282700"/>
              <a:gd name="connsiteY1" fmla="*/ 417195 h 909955"/>
              <a:gd name="connsiteX2" fmla="*/ 62865 w 1282700"/>
              <a:gd name="connsiteY2" fmla="*/ 348615 h 909955"/>
              <a:gd name="connsiteX3" fmla="*/ 93345 w 1282700"/>
              <a:gd name="connsiteY3" fmla="*/ 260985 h 909955"/>
              <a:gd name="connsiteX4" fmla="*/ 108585 w 1282700"/>
              <a:gd name="connsiteY4" fmla="*/ 135255 h 909955"/>
              <a:gd name="connsiteX5" fmla="*/ 108585 w 1282700"/>
              <a:gd name="connsiteY5" fmla="*/ 81915 h 909955"/>
              <a:gd name="connsiteX6" fmla="*/ 104775 w 1282700"/>
              <a:gd name="connsiteY6" fmla="*/ 24765 h 909955"/>
              <a:gd name="connsiteX7" fmla="*/ 127635 w 1282700"/>
              <a:gd name="connsiteY7" fmla="*/ 5715 h 909955"/>
              <a:gd name="connsiteX8" fmla="*/ 173355 w 1282700"/>
              <a:gd name="connsiteY8" fmla="*/ 1905 h 909955"/>
              <a:gd name="connsiteX9" fmla="*/ 238125 w 1282700"/>
              <a:gd name="connsiteY9" fmla="*/ 1905 h 909955"/>
              <a:gd name="connsiteX10" fmla="*/ 295275 w 1282700"/>
              <a:gd name="connsiteY10" fmla="*/ 9525 h 909955"/>
              <a:gd name="connsiteX11" fmla="*/ 340995 w 1282700"/>
              <a:gd name="connsiteY11" fmla="*/ 1905 h 909955"/>
              <a:gd name="connsiteX12" fmla="*/ 501015 w 1282700"/>
              <a:gd name="connsiteY12" fmla="*/ 20955 h 909955"/>
              <a:gd name="connsiteX13" fmla="*/ 558165 w 1282700"/>
              <a:gd name="connsiteY13" fmla="*/ 20955 h 909955"/>
              <a:gd name="connsiteX14" fmla="*/ 630555 w 1282700"/>
              <a:gd name="connsiteY14" fmla="*/ 17145 h 909955"/>
              <a:gd name="connsiteX15" fmla="*/ 661035 w 1282700"/>
              <a:gd name="connsiteY15" fmla="*/ 55245 h 909955"/>
              <a:gd name="connsiteX16" fmla="*/ 668655 w 1282700"/>
              <a:gd name="connsiteY16" fmla="*/ 93345 h 909955"/>
              <a:gd name="connsiteX17" fmla="*/ 687705 w 1282700"/>
              <a:gd name="connsiteY17" fmla="*/ 135255 h 909955"/>
              <a:gd name="connsiteX18" fmla="*/ 702945 w 1282700"/>
              <a:gd name="connsiteY18" fmla="*/ 154305 h 909955"/>
              <a:gd name="connsiteX19" fmla="*/ 687705 w 1282700"/>
              <a:gd name="connsiteY19" fmla="*/ 192405 h 909955"/>
              <a:gd name="connsiteX20" fmla="*/ 687705 w 1282700"/>
              <a:gd name="connsiteY20" fmla="*/ 226695 h 909955"/>
              <a:gd name="connsiteX21" fmla="*/ 687705 w 1282700"/>
              <a:gd name="connsiteY21" fmla="*/ 283845 h 909955"/>
              <a:gd name="connsiteX22" fmla="*/ 706755 w 1282700"/>
              <a:gd name="connsiteY22" fmla="*/ 318135 h 909955"/>
              <a:gd name="connsiteX23" fmla="*/ 733425 w 1282700"/>
              <a:gd name="connsiteY23" fmla="*/ 360045 h 909955"/>
              <a:gd name="connsiteX24" fmla="*/ 767715 w 1282700"/>
              <a:gd name="connsiteY24" fmla="*/ 367665 h 909955"/>
              <a:gd name="connsiteX25" fmla="*/ 767715 w 1282700"/>
              <a:gd name="connsiteY25" fmla="*/ 401955 h 909955"/>
              <a:gd name="connsiteX26" fmla="*/ 798195 w 1282700"/>
              <a:gd name="connsiteY26" fmla="*/ 417195 h 909955"/>
              <a:gd name="connsiteX27" fmla="*/ 862965 w 1282700"/>
              <a:gd name="connsiteY27" fmla="*/ 421005 h 909955"/>
              <a:gd name="connsiteX28" fmla="*/ 897255 w 1282700"/>
              <a:gd name="connsiteY28" fmla="*/ 440055 h 909955"/>
              <a:gd name="connsiteX29" fmla="*/ 901065 w 1282700"/>
              <a:gd name="connsiteY29" fmla="*/ 462915 h 909955"/>
              <a:gd name="connsiteX30" fmla="*/ 904875 w 1282700"/>
              <a:gd name="connsiteY30" fmla="*/ 535305 h 909955"/>
              <a:gd name="connsiteX31" fmla="*/ 920115 w 1282700"/>
              <a:gd name="connsiteY31" fmla="*/ 539115 h 909955"/>
              <a:gd name="connsiteX32" fmla="*/ 901065 w 1282700"/>
              <a:gd name="connsiteY32" fmla="*/ 588645 h 909955"/>
              <a:gd name="connsiteX33" fmla="*/ 897255 w 1282700"/>
              <a:gd name="connsiteY33" fmla="*/ 626745 h 909955"/>
              <a:gd name="connsiteX34" fmla="*/ 885825 w 1282700"/>
              <a:gd name="connsiteY34" fmla="*/ 653415 h 909955"/>
              <a:gd name="connsiteX35" fmla="*/ 916305 w 1282700"/>
              <a:gd name="connsiteY35" fmla="*/ 676275 h 909955"/>
              <a:gd name="connsiteX36" fmla="*/ 942975 w 1282700"/>
              <a:gd name="connsiteY36" fmla="*/ 699135 h 909955"/>
              <a:gd name="connsiteX37" fmla="*/ 958215 w 1282700"/>
              <a:gd name="connsiteY37" fmla="*/ 733425 h 909955"/>
              <a:gd name="connsiteX38" fmla="*/ 1007745 w 1282700"/>
              <a:gd name="connsiteY38" fmla="*/ 737235 h 909955"/>
              <a:gd name="connsiteX39" fmla="*/ 1091565 w 1282700"/>
              <a:gd name="connsiteY39" fmla="*/ 737235 h 909955"/>
              <a:gd name="connsiteX40" fmla="*/ 1106805 w 1282700"/>
              <a:gd name="connsiteY40" fmla="*/ 706755 h 909955"/>
              <a:gd name="connsiteX41" fmla="*/ 1133475 w 1282700"/>
              <a:gd name="connsiteY41" fmla="*/ 676275 h 909955"/>
              <a:gd name="connsiteX42" fmla="*/ 1179195 w 1282700"/>
              <a:gd name="connsiteY42" fmla="*/ 657225 h 909955"/>
              <a:gd name="connsiteX43" fmla="*/ 1221105 w 1282700"/>
              <a:gd name="connsiteY43" fmla="*/ 657225 h 909955"/>
              <a:gd name="connsiteX44" fmla="*/ 1266825 w 1282700"/>
              <a:gd name="connsiteY44" fmla="*/ 657225 h 909955"/>
              <a:gd name="connsiteX45" fmla="*/ 1255395 w 1282700"/>
              <a:gd name="connsiteY45" fmla="*/ 702945 h 909955"/>
              <a:gd name="connsiteX46" fmla="*/ 1278255 w 1282700"/>
              <a:gd name="connsiteY46" fmla="*/ 725805 h 909955"/>
              <a:gd name="connsiteX47" fmla="*/ 1282065 w 1282700"/>
              <a:gd name="connsiteY47" fmla="*/ 775335 h 909955"/>
              <a:gd name="connsiteX48" fmla="*/ 1274445 w 1282700"/>
              <a:gd name="connsiteY48" fmla="*/ 813435 h 909955"/>
              <a:gd name="connsiteX49" fmla="*/ 1266825 w 1282700"/>
              <a:gd name="connsiteY49" fmla="*/ 836295 h 909955"/>
              <a:gd name="connsiteX50" fmla="*/ 1205865 w 1282700"/>
              <a:gd name="connsiteY50" fmla="*/ 828675 h 909955"/>
              <a:gd name="connsiteX51" fmla="*/ 1160145 w 1282700"/>
              <a:gd name="connsiteY51" fmla="*/ 855345 h 909955"/>
              <a:gd name="connsiteX52" fmla="*/ 1091565 w 1282700"/>
              <a:gd name="connsiteY52" fmla="*/ 874395 h 909955"/>
              <a:gd name="connsiteX53" fmla="*/ 1049655 w 1282700"/>
              <a:gd name="connsiteY53" fmla="*/ 901065 h 909955"/>
              <a:gd name="connsiteX54" fmla="*/ 1003935 w 1282700"/>
              <a:gd name="connsiteY54" fmla="*/ 901065 h 909955"/>
              <a:gd name="connsiteX55" fmla="*/ 950595 w 1282700"/>
              <a:gd name="connsiteY55" fmla="*/ 908685 h 909955"/>
              <a:gd name="connsiteX56" fmla="*/ 904875 w 1282700"/>
              <a:gd name="connsiteY56" fmla="*/ 893445 h 909955"/>
              <a:gd name="connsiteX57" fmla="*/ 851535 w 1282700"/>
              <a:gd name="connsiteY57" fmla="*/ 862965 h 909955"/>
              <a:gd name="connsiteX58" fmla="*/ 809625 w 1282700"/>
              <a:gd name="connsiteY58" fmla="*/ 878205 h 909955"/>
              <a:gd name="connsiteX59" fmla="*/ 760095 w 1282700"/>
              <a:gd name="connsiteY59" fmla="*/ 862965 h 909955"/>
              <a:gd name="connsiteX60" fmla="*/ 718185 w 1282700"/>
              <a:gd name="connsiteY60" fmla="*/ 828675 h 909955"/>
              <a:gd name="connsiteX61" fmla="*/ 649605 w 1282700"/>
              <a:gd name="connsiteY61" fmla="*/ 828675 h 909955"/>
              <a:gd name="connsiteX62" fmla="*/ 615315 w 1282700"/>
              <a:gd name="connsiteY62" fmla="*/ 828675 h 909955"/>
              <a:gd name="connsiteX63" fmla="*/ 603885 w 1282700"/>
              <a:gd name="connsiteY63" fmla="*/ 805815 h 909955"/>
              <a:gd name="connsiteX64" fmla="*/ 539115 w 1282700"/>
              <a:gd name="connsiteY64" fmla="*/ 798195 h 909955"/>
              <a:gd name="connsiteX65" fmla="*/ 485775 w 1282700"/>
              <a:gd name="connsiteY65" fmla="*/ 798195 h 909955"/>
              <a:gd name="connsiteX66" fmla="*/ 459105 w 1282700"/>
              <a:gd name="connsiteY66" fmla="*/ 760095 h 909955"/>
              <a:gd name="connsiteX67" fmla="*/ 462915 w 1282700"/>
              <a:gd name="connsiteY67" fmla="*/ 687705 h 909955"/>
              <a:gd name="connsiteX68" fmla="*/ 462915 w 1282700"/>
              <a:gd name="connsiteY68" fmla="*/ 645795 h 909955"/>
              <a:gd name="connsiteX69" fmla="*/ 421005 w 1282700"/>
              <a:gd name="connsiteY69" fmla="*/ 634365 h 909955"/>
              <a:gd name="connsiteX70" fmla="*/ 363855 w 1282700"/>
              <a:gd name="connsiteY70" fmla="*/ 661035 h 909955"/>
              <a:gd name="connsiteX71" fmla="*/ 329565 w 1282700"/>
              <a:gd name="connsiteY71" fmla="*/ 649605 h 909955"/>
              <a:gd name="connsiteX72" fmla="*/ 276225 w 1282700"/>
              <a:gd name="connsiteY72" fmla="*/ 638175 h 909955"/>
              <a:gd name="connsiteX73" fmla="*/ 245745 w 1282700"/>
              <a:gd name="connsiteY73" fmla="*/ 672465 h 909955"/>
              <a:gd name="connsiteX74" fmla="*/ 291465 w 1282700"/>
              <a:gd name="connsiteY74" fmla="*/ 725805 h 909955"/>
              <a:gd name="connsiteX75" fmla="*/ 344805 w 1282700"/>
              <a:gd name="connsiteY75" fmla="*/ 782955 h 909955"/>
              <a:gd name="connsiteX76" fmla="*/ 379095 w 1282700"/>
              <a:gd name="connsiteY76" fmla="*/ 817245 h 909955"/>
              <a:gd name="connsiteX77" fmla="*/ 390525 w 1282700"/>
              <a:gd name="connsiteY77" fmla="*/ 859155 h 909955"/>
              <a:gd name="connsiteX78" fmla="*/ 363855 w 1282700"/>
              <a:gd name="connsiteY78" fmla="*/ 874395 h 909955"/>
              <a:gd name="connsiteX79" fmla="*/ 318135 w 1282700"/>
              <a:gd name="connsiteY79" fmla="*/ 874395 h 909955"/>
              <a:gd name="connsiteX80" fmla="*/ 287655 w 1282700"/>
              <a:gd name="connsiteY80" fmla="*/ 874395 h 909955"/>
              <a:gd name="connsiteX81" fmla="*/ 272415 w 1282700"/>
              <a:gd name="connsiteY81" fmla="*/ 840105 h 909955"/>
              <a:gd name="connsiteX82" fmla="*/ 257175 w 1282700"/>
              <a:gd name="connsiteY82" fmla="*/ 760095 h 909955"/>
              <a:gd name="connsiteX83" fmla="*/ 230505 w 1282700"/>
              <a:gd name="connsiteY83" fmla="*/ 737235 h 909955"/>
              <a:gd name="connsiteX84" fmla="*/ 188595 w 1282700"/>
              <a:gd name="connsiteY84" fmla="*/ 699135 h 909955"/>
              <a:gd name="connsiteX85" fmla="*/ 139065 w 1282700"/>
              <a:gd name="connsiteY85" fmla="*/ 626745 h 909955"/>
              <a:gd name="connsiteX86" fmla="*/ 112395 w 1282700"/>
              <a:gd name="connsiteY86" fmla="*/ 596265 h 909955"/>
              <a:gd name="connsiteX87" fmla="*/ 9525 w 1282700"/>
              <a:gd name="connsiteY87" fmla="*/ 462915 h 90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282700" h="909955">
                <a:moveTo>
                  <a:pt x="9525" y="462915"/>
                </a:moveTo>
                <a:cubicBezTo>
                  <a:pt x="0" y="433070"/>
                  <a:pt x="46355" y="436245"/>
                  <a:pt x="55245" y="417195"/>
                </a:cubicBezTo>
                <a:cubicBezTo>
                  <a:pt x="64135" y="398145"/>
                  <a:pt x="56515" y="374650"/>
                  <a:pt x="62865" y="348615"/>
                </a:cubicBezTo>
                <a:cubicBezTo>
                  <a:pt x="69215" y="322580"/>
                  <a:pt x="85725" y="296545"/>
                  <a:pt x="93345" y="260985"/>
                </a:cubicBezTo>
                <a:cubicBezTo>
                  <a:pt x="100965" y="225425"/>
                  <a:pt x="106045" y="165100"/>
                  <a:pt x="108585" y="135255"/>
                </a:cubicBezTo>
                <a:cubicBezTo>
                  <a:pt x="111125" y="105410"/>
                  <a:pt x="109220" y="100330"/>
                  <a:pt x="108585" y="81915"/>
                </a:cubicBezTo>
                <a:cubicBezTo>
                  <a:pt x="107950" y="63500"/>
                  <a:pt x="101600" y="37465"/>
                  <a:pt x="104775" y="24765"/>
                </a:cubicBezTo>
                <a:cubicBezTo>
                  <a:pt x="107950" y="12065"/>
                  <a:pt x="116205" y="9525"/>
                  <a:pt x="127635" y="5715"/>
                </a:cubicBezTo>
                <a:cubicBezTo>
                  <a:pt x="139065" y="1905"/>
                  <a:pt x="154940" y="2540"/>
                  <a:pt x="173355" y="1905"/>
                </a:cubicBezTo>
                <a:cubicBezTo>
                  <a:pt x="191770" y="1270"/>
                  <a:pt x="217805" y="635"/>
                  <a:pt x="238125" y="1905"/>
                </a:cubicBezTo>
                <a:cubicBezTo>
                  <a:pt x="258445" y="3175"/>
                  <a:pt x="278130" y="9525"/>
                  <a:pt x="295275" y="9525"/>
                </a:cubicBezTo>
                <a:cubicBezTo>
                  <a:pt x="312420" y="9525"/>
                  <a:pt x="306705" y="0"/>
                  <a:pt x="340995" y="1905"/>
                </a:cubicBezTo>
                <a:cubicBezTo>
                  <a:pt x="375285" y="3810"/>
                  <a:pt x="464820" y="17780"/>
                  <a:pt x="501015" y="20955"/>
                </a:cubicBezTo>
                <a:cubicBezTo>
                  <a:pt x="537210" y="24130"/>
                  <a:pt x="536575" y="21590"/>
                  <a:pt x="558165" y="20955"/>
                </a:cubicBezTo>
                <a:cubicBezTo>
                  <a:pt x="579755" y="20320"/>
                  <a:pt x="613410" y="11430"/>
                  <a:pt x="630555" y="17145"/>
                </a:cubicBezTo>
                <a:cubicBezTo>
                  <a:pt x="647700" y="22860"/>
                  <a:pt x="654685" y="42545"/>
                  <a:pt x="661035" y="55245"/>
                </a:cubicBezTo>
                <a:cubicBezTo>
                  <a:pt x="667385" y="67945"/>
                  <a:pt x="664210" y="80010"/>
                  <a:pt x="668655" y="93345"/>
                </a:cubicBezTo>
                <a:cubicBezTo>
                  <a:pt x="673100" y="106680"/>
                  <a:pt x="681990" y="125095"/>
                  <a:pt x="687705" y="135255"/>
                </a:cubicBezTo>
                <a:cubicBezTo>
                  <a:pt x="693420" y="145415"/>
                  <a:pt x="702945" y="144780"/>
                  <a:pt x="702945" y="154305"/>
                </a:cubicBezTo>
                <a:cubicBezTo>
                  <a:pt x="702945" y="163830"/>
                  <a:pt x="690245" y="180340"/>
                  <a:pt x="687705" y="192405"/>
                </a:cubicBezTo>
                <a:cubicBezTo>
                  <a:pt x="685165" y="204470"/>
                  <a:pt x="687705" y="226695"/>
                  <a:pt x="687705" y="226695"/>
                </a:cubicBezTo>
                <a:cubicBezTo>
                  <a:pt x="687705" y="241935"/>
                  <a:pt x="684530" y="268605"/>
                  <a:pt x="687705" y="283845"/>
                </a:cubicBezTo>
                <a:cubicBezTo>
                  <a:pt x="690880" y="299085"/>
                  <a:pt x="699135" y="305435"/>
                  <a:pt x="706755" y="318135"/>
                </a:cubicBezTo>
                <a:cubicBezTo>
                  <a:pt x="714375" y="330835"/>
                  <a:pt x="723265" y="351790"/>
                  <a:pt x="733425" y="360045"/>
                </a:cubicBezTo>
                <a:cubicBezTo>
                  <a:pt x="743585" y="368300"/>
                  <a:pt x="762000" y="360680"/>
                  <a:pt x="767715" y="367665"/>
                </a:cubicBezTo>
                <a:cubicBezTo>
                  <a:pt x="773430" y="374650"/>
                  <a:pt x="762635" y="393700"/>
                  <a:pt x="767715" y="401955"/>
                </a:cubicBezTo>
                <a:cubicBezTo>
                  <a:pt x="772795" y="410210"/>
                  <a:pt x="782320" y="414020"/>
                  <a:pt x="798195" y="417195"/>
                </a:cubicBezTo>
                <a:cubicBezTo>
                  <a:pt x="814070" y="420370"/>
                  <a:pt x="846455" y="417195"/>
                  <a:pt x="862965" y="421005"/>
                </a:cubicBezTo>
                <a:cubicBezTo>
                  <a:pt x="879475" y="424815"/>
                  <a:pt x="890905" y="433070"/>
                  <a:pt x="897255" y="440055"/>
                </a:cubicBezTo>
                <a:cubicBezTo>
                  <a:pt x="903605" y="447040"/>
                  <a:pt x="899795" y="447040"/>
                  <a:pt x="901065" y="462915"/>
                </a:cubicBezTo>
                <a:cubicBezTo>
                  <a:pt x="902335" y="478790"/>
                  <a:pt x="901700" y="522605"/>
                  <a:pt x="904875" y="535305"/>
                </a:cubicBezTo>
                <a:cubicBezTo>
                  <a:pt x="908050" y="548005"/>
                  <a:pt x="920750" y="530225"/>
                  <a:pt x="920115" y="539115"/>
                </a:cubicBezTo>
                <a:cubicBezTo>
                  <a:pt x="919480" y="548005"/>
                  <a:pt x="904875" y="574040"/>
                  <a:pt x="901065" y="588645"/>
                </a:cubicBezTo>
                <a:cubicBezTo>
                  <a:pt x="897255" y="603250"/>
                  <a:pt x="899795" y="615950"/>
                  <a:pt x="897255" y="626745"/>
                </a:cubicBezTo>
                <a:cubicBezTo>
                  <a:pt x="894715" y="637540"/>
                  <a:pt x="882650" y="645160"/>
                  <a:pt x="885825" y="653415"/>
                </a:cubicBezTo>
                <a:cubicBezTo>
                  <a:pt x="889000" y="661670"/>
                  <a:pt x="906780" y="668655"/>
                  <a:pt x="916305" y="676275"/>
                </a:cubicBezTo>
                <a:cubicBezTo>
                  <a:pt x="925830" y="683895"/>
                  <a:pt x="935990" y="689610"/>
                  <a:pt x="942975" y="699135"/>
                </a:cubicBezTo>
                <a:cubicBezTo>
                  <a:pt x="949960" y="708660"/>
                  <a:pt x="947420" y="727075"/>
                  <a:pt x="958215" y="733425"/>
                </a:cubicBezTo>
                <a:cubicBezTo>
                  <a:pt x="969010" y="739775"/>
                  <a:pt x="985520" y="736600"/>
                  <a:pt x="1007745" y="737235"/>
                </a:cubicBezTo>
                <a:cubicBezTo>
                  <a:pt x="1029970" y="737870"/>
                  <a:pt x="1075055" y="742315"/>
                  <a:pt x="1091565" y="737235"/>
                </a:cubicBezTo>
                <a:cubicBezTo>
                  <a:pt x="1108075" y="732155"/>
                  <a:pt x="1099820" y="716915"/>
                  <a:pt x="1106805" y="706755"/>
                </a:cubicBezTo>
                <a:cubicBezTo>
                  <a:pt x="1113790" y="696595"/>
                  <a:pt x="1121410" y="684530"/>
                  <a:pt x="1133475" y="676275"/>
                </a:cubicBezTo>
                <a:cubicBezTo>
                  <a:pt x="1145540" y="668020"/>
                  <a:pt x="1164590" y="660400"/>
                  <a:pt x="1179195" y="657225"/>
                </a:cubicBezTo>
                <a:cubicBezTo>
                  <a:pt x="1193800" y="654050"/>
                  <a:pt x="1221105" y="657225"/>
                  <a:pt x="1221105" y="657225"/>
                </a:cubicBezTo>
                <a:cubicBezTo>
                  <a:pt x="1235710" y="657225"/>
                  <a:pt x="1261110" y="649605"/>
                  <a:pt x="1266825" y="657225"/>
                </a:cubicBezTo>
                <a:cubicBezTo>
                  <a:pt x="1272540" y="664845"/>
                  <a:pt x="1253490" y="691515"/>
                  <a:pt x="1255395" y="702945"/>
                </a:cubicBezTo>
                <a:cubicBezTo>
                  <a:pt x="1257300" y="714375"/>
                  <a:pt x="1273810" y="713740"/>
                  <a:pt x="1278255" y="725805"/>
                </a:cubicBezTo>
                <a:cubicBezTo>
                  <a:pt x="1282700" y="737870"/>
                  <a:pt x="1282700" y="760730"/>
                  <a:pt x="1282065" y="775335"/>
                </a:cubicBezTo>
                <a:cubicBezTo>
                  <a:pt x="1281430" y="789940"/>
                  <a:pt x="1276985" y="803275"/>
                  <a:pt x="1274445" y="813435"/>
                </a:cubicBezTo>
                <a:cubicBezTo>
                  <a:pt x="1271905" y="823595"/>
                  <a:pt x="1278255" y="833755"/>
                  <a:pt x="1266825" y="836295"/>
                </a:cubicBezTo>
                <a:cubicBezTo>
                  <a:pt x="1255395" y="838835"/>
                  <a:pt x="1223645" y="825500"/>
                  <a:pt x="1205865" y="828675"/>
                </a:cubicBezTo>
                <a:cubicBezTo>
                  <a:pt x="1188085" y="831850"/>
                  <a:pt x="1179195" y="847725"/>
                  <a:pt x="1160145" y="855345"/>
                </a:cubicBezTo>
                <a:cubicBezTo>
                  <a:pt x="1141095" y="862965"/>
                  <a:pt x="1109980" y="866775"/>
                  <a:pt x="1091565" y="874395"/>
                </a:cubicBezTo>
                <a:cubicBezTo>
                  <a:pt x="1073150" y="882015"/>
                  <a:pt x="1064260" y="896620"/>
                  <a:pt x="1049655" y="901065"/>
                </a:cubicBezTo>
                <a:cubicBezTo>
                  <a:pt x="1035050" y="905510"/>
                  <a:pt x="1020445" y="899795"/>
                  <a:pt x="1003935" y="901065"/>
                </a:cubicBezTo>
                <a:cubicBezTo>
                  <a:pt x="987425" y="902335"/>
                  <a:pt x="967105" y="909955"/>
                  <a:pt x="950595" y="908685"/>
                </a:cubicBezTo>
                <a:cubicBezTo>
                  <a:pt x="934085" y="907415"/>
                  <a:pt x="921385" y="901065"/>
                  <a:pt x="904875" y="893445"/>
                </a:cubicBezTo>
                <a:cubicBezTo>
                  <a:pt x="888365" y="885825"/>
                  <a:pt x="867410" y="865505"/>
                  <a:pt x="851535" y="862965"/>
                </a:cubicBezTo>
                <a:cubicBezTo>
                  <a:pt x="835660" y="860425"/>
                  <a:pt x="824865" y="878205"/>
                  <a:pt x="809625" y="878205"/>
                </a:cubicBezTo>
                <a:cubicBezTo>
                  <a:pt x="794385" y="878205"/>
                  <a:pt x="775335" y="871220"/>
                  <a:pt x="760095" y="862965"/>
                </a:cubicBezTo>
                <a:cubicBezTo>
                  <a:pt x="744855" y="854710"/>
                  <a:pt x="736600" y="834390"/>
                  <a:pt x="718185" y="828675"/>
                </a:cubicBezTo>
                <a:cubicBezTo>
                  <a:pt x="699770" y="822960"/>
                  <a:pt x="649605" y="828675"/>
                  <a:pt x="649605" y="828675"/>
                </a:cubicBezTo>
                <a:cubicBezTo>
                  <a:pt x="632460" y="828675"/>
                  <a:pt x="622935" y="832485"/>
                  <a:pt x="615315" y="828675"/>
                </a:cubicBezTo>
                <a:cubicBezTo>
                  <a:pt x="607695" y="824865"/>
                  <a:pt x="616585" y="810895"/>
                  <a:pt x="603885" y="805815"/>
                </a:cubicBezTo>
                <a:cubicBezTo>
                  <a:pt x="591185" y="800735"/>
                  <a:pt x="558800" y="799465"/>
                  <a:pt x="539115" y="798195"/>
                </a:cubicBezTo>
                <a:cubicBezTo>
                  <a:pt x="519430" y="796925"/>
                  <a:pt x="499110" y="804545"/>
                  <a:pt x="485775" y="798195"/>
                </a:cubicBezTo>
                <a:cubicBezTo>
                  <a:pt x="472440" y="791845"/>
                  <a:pt x="462915" y="778510"/>
                  <a:pt x="459105" y="760095"/>
                </a:cubicBezTo>
                <a:cubicBezTo>
                  <a:pt x="455295" y="741680"/>
                  <a:pt x="462280" y="706755"/>
                  <a:pt x="462915" y="687705"/>
                </a:cubicBezTo>
                <a:cubicBezTo>
                  <a:pt x="463550" y="668655"/>
                  <a:pt x="469900" y="654685"/>
                  <a:pt x="462915" y="645795"/>
                </a:cubicBezTo>
                <a:cubicBezTo>
                  <a:pt x="455930" y="636905"/>
                  <a:pt x="437515" y="631825"/>
                  <a:pt x="421005" y="634365"/>
                </a:cubicBezTo>
                <a:cubicBezTo>
                  <a:pt x="404495" y="636905"/>
                  <a:pt x="379095" y="658495"/>
                  <a:pt x="363855" y="661035"/>
                </a:cubicBezTo>
                <a:cubicBezTo>
                  <a:pt x="348615" y="663575"/>
                  <a:pt x="344170" y="653415"/>
                  <a:pt x="329565" y="649605"/>
                </a:cubicBezTo>
                <a:cubicBezTo>
                  <a:pt x="314960" y="645795"/>
                  <a:pt x="290195" y="634365"/>
                  <a:pt x="276225" y="638175"/>
                </a:cubicBezTo>
                <a:cubicBezTo>
                  <a:pt x="262255" y="641985"/>
                  <a:pt x="243205" y="657860"/>
                  <a:pt x="245745" y="672465"/>
                </a:cubicBezTo>
                <a:cubicBezTo>
                  <a:pt x="248285" y="687070"/>
                  <a:pt x="274955" y="707390"/>
                  <a:pt x="291465" y="725805"/>
                </a:cubicBezTo>
                <a:cubicBezTo>
                  <a:pt x="307975" y="744220"/>
                  <a:pt x="330200" y="767715"/>
                  <a:pt x="344805" y="782955"/>
                </a:cubicBezTo>
                <a:cubicBezTo>
                  <a:pt x="359410" y="798195"/>
                  <a:pt x="371475" y="804545"/>
                  <a:pt x="379095" y="817245"/>
                </a:cubicBezTo>
                <a:cubicBezTo>
                  <a:pt x="386715" y="829945"/>
                  <a:pt x="393065" y="849630"/>
                  <a:pt x="390525" y="859155"/>
                </a:cubicBezTo>
                <a:cubicBezTo>
                  <a:pt x="387985" y="868680"/>
                  <a:pt x="375920" y="871855"/>
                  <a:pt x="363855" y="874395"/>
                </a:cubicBezTo>
                <a:cubicBezTo>
                  <a:pt x="351790" y="876935"/>
                  <a:pt x="318135" y="874395"/>
                  <a:pt x="318135" y="874395"/>
                </a:cubicBezTo>
                <a:cubicBezTo>
                  <a:pt x="305435" y="874395"/>
                  <a:pt x="295275" y="880110"/>
                  <a:pt x="287655" y="874395"/>
                </a:cubicBezTo>
                <a:cubicBezTo>
                  <a:pt x="280035" y="868680"/>
                  <a:pt x="277495" y="859155"/>
                  <a:pt x="272415" y="840105"/>
                </a:cubicBezTo>
                <a:cubicBezTo>
                  <a:pt x="267335" y="821055"/>
                  <a:pt x="264160" y="777240"/>
                  <a:pt x="257175" y="760095"/>
                </a:cubicBezTo>
                <a:cubicBezTo>
                  <a:pt x="250190" y="742950"/>
                  <a:pt x="241935" y="747395"/>
                  <a:pt x="230505" y="737235"/>
                </a:cubicBezTo>
                <a:cubicBezTo>
                  <a:pt x="219075" y="727075"/>
                  <a:pt x="203835" y="717550"/>
                  <a:pt x="188595" y="699135"/>
                </a:cubicBezTo>
                <a:cubicBezTo>
                  <a:pt x="173355" y="680720"/>
                  <a:pt x="151765" y="643890"/>
                  <a:pt x="139065" y="626745"/>
                </a:cubicBezTo>
                <a:cubicBezTo>
                  <a:pt x="126365" y="609600"/>
                  <a:pt x="131445" y="621030"/>
                  <a:pt x="112395" y="596265"/>
                </a:cubicBezTo>
                <a:cubicBezTo>
                  <a:pt x="93345" y="571500"/>
                  <a:pt x="19050" y="492760"/>
                  <a:pt x="9525" y="462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82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Каневской</a:t>
            </a:r>
          </a:p>
          <a:p>
            <a:pPr marL="269875" indent="88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2928938" y="1857375"/>
            <a:ext cx="1177925" cy="990600"/>
          </a:xfrm>
          <a:custGeom>
            <a:avLst/>
            <a:gdLst>
              <a:gd name="connsiteX0" fmla="*/ 603250 w 1174115"/>
              <a:gd name="connsiteY0" fmla="*/ 1270 h 1000125"/>
              <a:gd name="connsiteX1" fmla="*/ 576580 w 1174115"/>
              <a:gd name="connsiteY1" fmla="*/ 77470 h 1000125"/>
              <a:gd name="connsiteX2" fmla="*/ 580390 w 1174115"/>
              <a:gd name="connsiteY2" fmla="*/ 168910 h 1000125"/>
              <a:gd name="connsiteX3" fmla="*/ 549910 w 1174115"/>
              <a:gd name="connsiteY3" fmla="*/ 195580 h 1000125"/>
              <a:gd name="connsiteX4" fmla="*/ 530860 w 1174115"/>
              <a:gd name="connsiteY4" fmla="*/ 218440 h 1000125"/>
              <a:gd name="connsiteX5" fmla="*/ 511810 w 1174115"/>
              <a:gd name="connsiteY5" fmla="*/ 233680 h 1000125"/>
              <a:gd name="connsiteX6" fmla="*/ 359410 w 1174115"/>
              <a:gd name="connsiteY6" fmla="*/ 340360 h 1000125"/>
              <a:gd name="connsiteX7" fmla="*/ 245110 w 1174115"/>
              <a:gd name="connsiteY7" fmla="*/ 386080 h 1000125"/>
              <a:gd name="connsiteX8" fmla="*/ 199390 w 1174115"/>
              <a:gd name="connsiteY8" fmla="*/ 435610 h 1000125"/>
              <a:gd name="connsiteX9" fmla="*/ 153670 w 1174115"/>
              <a:gd name="connsiteY9" fmla="*/ 675640 h 1000125"/>
              <a:gd name="connsiteX10" fmla="*/ 81280 w 1174115"/>
              <a:gd name="connsiteY10" fmla="*/ 850900 h 1000125"/>
              <a:gd name="connsiteX11" fmla="*/ 12700 w 1174115"/>
              <a:gd name="connsiteY11" fmla="*/ 900430 h 1000125"/>
              <a:gd name="connsiteX12" fmla="*/ 5080 w 1174115"/>
              <a:gd name="connsiteY12" fmla="*/ 915670 h 1000125"/>
              <a:gd name="connsiteX13" fmla="*/ 16510 w 1174115"/>
              <a:gd name="connsiteY13" fmla="*/ 961390 h 1000125"/>
              <a:gd name="connsiteX14" fmla="*/ 54610 w 1174115"/>
              <a:gd name="connsiteY14" fmla="*/ 988060 h 1000125"/>
              <a:gd name="connsiteX15" fmla="*/ 123190 w 1174115"/>
              <a:gd name="connsiteY15" fmla="*/ 999490 h 1000125"/>
              <a:gd name="connsiteX16" fmla="*/ 161290 w 1174115"/>
              <a:gd name="connsiteY16" fmla="*/ 991870 h 1000125"/>
              <a:gd name="connsiteX17" fmla="*/ 187960 w 1174115"/>
              <a:gd name="connsiteY17" fmla="*/ 949960 h 1000125"/>
              <a:gd name="connsiteX18" fmla="*/ 226060 w 1174115"/>
              <a:gd name="connsiteY18" fmla="*/ 930910 h 1000125"/>
              <a:gd name="connsiteX19" fmla="*/ 294640 w 1174115"/>
              <a:gd name="connsiteY19" fmla="*/ 881380 h 1000125"/>
              <a:gd name="connsiteX20" fmla="*/ 328930 w 1174115"/>
              <a:gd name="connsiteY20" fmla="*/ 885190 h 1000125"/>
              <a:gd name="connsiteX21" fmla="*/ 382270 w 1174115"/>
              <a:gd name="connsiteY21" fmla="*/ 915670 h 1000125"/>
              <a:gd name="connsiteX22" fmla="*/ 431800 w 1174115"/>
              <a:gd name="connsiteY22" fmla="*/ 957580 h 1000125"/>
              <a:gd name="connsiteX23" fmla="*/ 435610 w 1174115"/>
              <a:gd name="connsiteY23" fmla="*/ 980440 h 1000125"/>
              <a:gd name="connsiteX24" fmla="*/ 481330 w 1174115"/>
              <a:gd name="connsiteY24" fmla="*/ 980440 h 1000125"/>
              <a:gd name="connsiteX25" fmla="*/ 519430 w 1174115"/>
              <a:gd name="connsiteY25" fmla="*/ 953770 h 1000125"/>
              <a:gd name="connsiteX26" fmla="*/ 580390 w 1174115"/>
              <a:gd name="connsiteY26" fmla="*/ 927100 h 1000125"/>
              <a:gd name="connsiteX27" fmla="*/ 618490 w 1174115"/>
              <a:gd name="connsiteY27" fmla="*/ 900430 h 1000125"/>
              <a:gd name="connsiteX28" fmla="*/ 664210 w 1174115"/>
              <a:gd name="connsiteY28" fmla="*/ 858520 h 1000125"/>
              <a:gd name="connsiteX29" fmla="*/ 717550 w 1174115"/>
              <a:gd name="connsiteY29" fmla="*/ 881380 h 1000125"/>
              <a:gd name="connsiteX30" fmla="*/ 770890 w 1174115"/>
              <a:gd name="connsiteY30" fmla="*/ 908050 h 1000125"/>
              <a:gd name="connsiteX31" fmla="*/ 816610 w 1174115"/>
              <a:gd name="connsiteY31" fmla="*/ 885190 h 1000125"/>
              <a:gd name="connsiteX32" fmla="*/ 866140 w 1174115"/>
              <a:gd name="connsiteY32" fmla="*/ 908050 h 1000125"/>
              <a:gd name="connsiteX33" fmla="*/ 965200 w 1174115"/>
              <a:gd name="connsiteY33" fmla="*/ 908050 h 1000125"/>
              <a:gd name="connsiteX34" fmla="*/ 1068070 w 1174115"/>
              <a:gd name="connsiteY34" fmla="*/ 885190 h 1000125"/>
              <a:gd name="connsiteX35" fmla="*/ 1083310 w 1174115"/>
              <a:gd name="connsiteY35" fmla="*/ 847090 h 1000125"/>
              <a:gd name="connsiteX36" fmla="*/ 1087120 w 1174115"/>
              <a:gd name="connsiteY36" fmla="*/ 805180 h 1000125"/>
              <a:gd name="connsiteX37" fmla="*/ 1113790 w 1174115"/>
              <a:gd name="connsiteY37" fmla="*/ 782320 h 1000125"/>
              <a:gd name="connsiteX38" fmla="*/ 1075690 w 1174115"/>
              <a:gd name="connsiteY38" fmla="*/ 736600 h 1000125"/>
              <a:gd name="connsiteX39" fmla="*/ 1106170 w 1174115"/>
              <a:gd name="connsiteY39" fmla="*/ 690880 h 1000125"/>
              <a:gd name="connsiteX40" fmla="*/ 1148080 w 1174115"/>
              <a:gd name="connsiteY40" fmla="*/ 652780 h 1000125"/>
              <a:gd name="connsiteX41" fmla="*/ 1167130 w 1174115"/>
              <a:gd name="connsiteY41" fmla="*/ 637540 h 1000125"/>
              <a:gd name="connsiteX42" fmla="*/ 1155700 w 1174115"/>
              <a:gd name="connsiteY42" fmla="*/ 542290 h 1000125"/>
              <a:gd name="connsiteX43" fmla="*/ 1144270 w 1174115"/>
              <a:gd name="connsiteY43" fmla="*/ 515620 h 1000125"/>
              <a:gd name="connsiteX44" fmla="*/ 976630 w 1174115"/>
              <a:gd name="connsiteY44" fmla="*/ 321310 h 1000125"/>
              <a:gd name="connsiteX45" fmla="*/ 904240 w 1174115"/>
              <a:gd name="connsiteY45" fmla="*/ 229870 h 1000125"/>
              <a:gd name="connsiteX46" fmla="*/ 866140 w 1174115"/>
              <a:gd name="connsiteY46" fmla="*/ 199390 h 1000125"/>
              <a:gd name="connsiteX47" fmla="*/ 767080 w 1174115"/>
              <a:gd name="connsiteY47" fmla="*/ 130810 h 1000125"/>
              <a:gd name="connsiteX48" fmla="*/ 679450 w 1174115"/>
              <a:gd name="connsiteY48" fmla="*/ 85090 h 1000125"/>
              <a:gd name="connsiteX49" fmla="*/ 603250 w 1174115"/>
              <a:gd name="connsiteY49" fmla="*/ 1270 h 100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74115" h="1000125">
                <a:moveTo>
                  <a:pt x="603250" y="1270"/>
                </a:moveTo>
                <a:cubicBezTo>
                  <a:pt x="586105" y="0"/>
                  <a:pt x="580390" y="49530"/>
                  <a:pt x="576580" y="77470"/>
                </a:cubicBezTo>
                <a:cubicBezTo>
                  <a:pt x="572770" y="105410"/>
                  <a:pt x="584835" y="149225"/>
                  <a:pt x="580390" y="168910"/>
                </a:cubicBezTo>
                <a:cubicBezTo>
                  <a:pt x="575945" y="188595"/>
                  <a:pt x="558165" y="187325"/>
                  <a:pt x="549910" y="195580"/>
                </a:cubicBezTo>
                <a:cubicBezTo>
                  <a:pt x="541655" y="203835"/>
                  <a:pt x="537210" y="212090"/>
                  <a:pt x="530860" y="218440"/>
                </a:cubicBezTo>
                <a:cubicBezTo>
                  <a:pt x="524510" y="224790"/>
                  <a:pt x="540385" y="213360"/>
                  <a:pt x="511810" y="233680"/>
                </a:cubicBezTo>
                <a:cubicBezTo>
                  <a:pt x="483235" y="254000"/>
                  <a:pt x="403860" y="314960"/>
                  <a:pt x="359410" y="340360"/>
                </a:cubicBezTo>
                <a:cubicBezTo>
                  <a:pt x="314960" y="365760"/>
                  <a:pt x="271780" y="370205"/>
                  <a:pt x="245110" y="386080"/>
                </a:cubicBezTo>
                <a:cubicBezTo>
                  <a:pt x="218440" y="401955"/>
                  <a:pt x="214630" y="387350"/>
                  <a:pt x="199390" y="435610"/>
                </a:cubicBezTo>
                <a:cubicBezTo>
                  <a:pt x="184150" y="483870"/>
                  <a:pt x="173355" y="606425"/>
                  <a:pt x="153670" y="675640"/>
                </a:cubicBezTo>
                <a:cubicBezTo>
                  <a:pt x="133985" y="744855"/>
                  <a:pt x="104775" y="813435"/>
                  <a:pt x="81280" y="850900"/>
                </a:cubicBezTo>
                <a:cubicBezTo>
                  <a:pt x="57785" y="888365"/>
                  <a:pt x="25400" y="889635"/>
                  <a:pt x="12700" y="900430"/>
                </a:cubicBezTo>
                <a:cubicBezTo>
                  <a:pt x="0" y="911225"/>
                  <a:pt x="4445" y="905510"/>
                  <a:pt x="5080" y="915670"/>
                </a:cubicBezTo>
                <a:cubicBezTo>
                  <a:pt x="5715" y="925830"/>
                  <a:pt x="8255" y="949325"/>
                  <a:pt x="16510" y="961390"/>
                </a:cubicBezTo>
                <a:cubicBezTo>
                  <a:pt x="24765" y="973455"/>
                  <a:pt x="36830" y="981710"/>
                  <a:pt x="54610" y="988060"/>
                </a:cubicBezTo>
                <a:cubicBezTo>
                  <a:pt x="72390" y="994410"/>
                  <a:pt x="105410" y="998855"/>
                  <a:pt x="123190" y="999490"/>
                </a:cubicBezTo>
                <a:cubicBezTo>
                  <a:pt x="140970" y="1000125"/>
                  <a:pt x="150495" y="1000125"/>
                  <a:pt x="161290" y="991870"/>
                </a:cubicBezTo>
                <a:cubicBezTo>
                  <a:pt x="172085" y="983615"/>
                  <a:pt x="177165" y="960120"/>
                  <a:pt x="187960" y="949960"/>
                </a:cubicBezTo>
                <a:cubicBezTo>
                  <a:pt x="198755" y="939800"/>
                  <a:pt x="208280" y="942340"/>
                  <a:pt x="226060" y="930910"/>
                </a:cubicBezTo>
                <a:cubicBezTo>
                  <a:pt x="243840" y="919480"/>
                  <a:pt x="277495" y="889000"/>
                  <a:pt x="294640" y="881380"/>
                </a:cubicBezTo>
                <a:cubicBezTo>
                  <a:pt x="311785" y="873760"/>
                  <a:pt x="314325" y="879475"/>
                  <a:pt x="328930" y="885190"/>
                </a:cubicBezTo>
                <a:cubicBezTo>
                  <a:pt x="343535" y="890905"/>
                  <a:pt x="365125" y="903605"/>
                  <a:pt x="382270" y="915670"/>
                </a:cubicBezTo>
                <a:cubicBezTo>
                  <a:pt x="399415" y="927735"/>
                  <a:pt x="422910" y="946785"/>
                  <a:pt x="431800" y="957580"/>
                </a:cubicBezTo>
                <a:cubicBezTo>
                  <a:pt x="440690" y="968375"/>
                  <a:pt x="427355" y="976630"/>
                  <a:pt x="435610" y="980440"/>
                </a:cubicBezTo>
                <a:cubicBezTo>
                  <a:pt x="443865" y="984250"/>
                  <a:pt x="467360" y="984885"/>
                  <a:pt x="481330" y="980440"/>
                </a:cubicBezTo>
                <a:cubicBezTo>
                  <a:pt x="495300" y="975995"/>
                  <a:pt x="502920" y="962660"/>
                  <a:pt x="519430" y="953770"/>
                </a:cubicBezTo>
                <a:cubicBezTo>
                  <a:pt x="535940" y="944880"/>
                  <a:pt x="563880" y="935990"/>
                  <a:pt x="580390" y="927100"/>
                </a:cubicBezTo>
                <a:cubicBezTo>
                  <a:pt x="596900" y="918210"/>
                  <a:pt x="604520" y="911860"/>
                  <a:pt x="618490" y="900430"/>
                </a:cubicBezTo>
                <a:cubicBezTo>
                  <a:pt x="632460" y="889000"/>
                  <a:pt x="647700" y="861695"/>
                  <a:pt x="664210" y="858520"/>
                </a:cubicBezTo>
                <a:cubicBezTo>
                  <a:pt x="680720" y="855345"/>
                  <a:pt x="699770" y="873125"/>
                  <a:pt x="717550" y="881380"/>
                </a:cubicBezTo>
                <a:cubicBezTo>
                  <a:pt x="735330" y="889635"/>
                  <a:pt x="754380" y="907415"/>
                  <a:pt x="770890" y="908050"/>
                </a:cubicBezTo>
                <a:cubicBezTo>
                  <a:pt x="787400" y="908685"/>
                  <a:pt x="800735" y="885190"/>
                  <a:pt x="816610" y="885190"/>
                </a:cubicBezTo>
                <a:cubicBezTo>
                  <a:pt x="832485" y="885190"/>
                  <a:pt x="841375" y="904240"/>
                  <a:pt x="866140" y="908050"/>
                </a:cubicBezTo>
                <a:cubicBezTo>
                  <a:pt x="890905" y="911860"/>
                  <a:pt x="931545" y="911860"/>
                  <a:pt x="965200" y="908050"/>
                </a:cubicBezTo>
                <a:cubicBezTo>
                  <a:pt x="998855" y="904240"/>
                  <a:pt x="1048385" y="895350"/>
                  <a:pt x="1068070" y="885190"/>
                </a:cubicBezTo>
                <a:cubicBezTo>
                  <a:pt x="1087755" y="875030"/>
                  <a:pt x="1080135" y="860425"/>
                  <a:pt x="1083310" y="847090"/>
                </a:cubicBezTo>
                <a:cubicBezTo>
                  <a:pt x="1086485" y="833755"/>
                  <a:pt x="1082040" y="815975"/>
                  <a:pt x="1087120" y="805180"/>
                </a:cubicBezTo>
                <a:cubicBezTo>
                  <a:pt x="1092200" y="794385"/>
                  <a:pt x="1115695" y="793750"/>
                  <a:pt x="1113790" y="782320"/>
                </a:cubicBezTo>
                <a:cubicBezTo>
                  <a:pt x="1111885" y="770890"/>
                  <a:pt x="1076960" y="751840"/>
                  <a:pt x="1075690" y="736600"/>
                </a:cubicBezTo>
                <a:cubicBezTo>
                  <a:pt x="1074420" y="721360"/>
                  <a:pt x="1094105" y="704850"/>
                  <a:pt x="1106170" y="690880"/>
                </a:cubicBezTo>
                <a:cubicBezTo>
                  <a:pt x="1118235" y="676910"/>
                  <a:pt x="1137920" y="661670"/>
                  <a:pt x="1148080" y="652780"/>
                </a:cubicBezTo>
                <a:cubicBezTo>
                  <a:pt x="1158240" y="643890"/>
                  <a:pt x="1165860" y="655955"/>
                  <a:pt x="1167130" y="637540"/>
                </a:cubicBezTo>
                <a:cubicBezTo>
                  <a:pt x="1168400" y="619125"/>
                  <a:pt x="1159510" y="562610"/>
                  <a:pt x="1155700" y="542290"/>
                </a:cubicBezTo>
                <a:cubicBezTo>
                  <a:pt x="1151890" y="521970"/>
                  <a:pt x="1174115" y="552450"/>
                  <a:pt x="1144270" y="515620"/>
                </a:cubicBezTo>
                <a:cubicBezTo>
                  <a:pt x="1114425" y="478790"/>
                  <a:pt x="1016635" y="368935"/>
                  <a:pt x="976630" y="321310"/>
                </a:cubicBezTo>
                <a:cubicBezTo>
                  <a:pt x="936625" y="273685"/>
                  <a:pt x="922655" y="250190"/>
                  <a:pt x="904240" y="229870"/>
                </a:cubicBezTo>
                <a:cubicBezTo>
                  <a:pt x="885825" y="209550"/>
                  <a:pt x="889000" y="215900"/>
                  <a:pt x="866140" y="199390"/>
                </a:cubicBezTo>
                <a:cubicBezTo>
                  <a:pt x="843280" y="182880"/>
                  <a:pt x="798195" y="149860"/>
                  <a:pt x="767080" y="130810"/>
                </a:cubicBezTo>
                <a:cubicBezTo>
                  <a:pt x="735965" y="111760"/>
                  <a:pt x="705485" y="103505"/>
                  <a:pt x="679450" y="85090"/>
                </a:cubicBezTo>
                <a:cubicBezTo>
                  <a:pt x="653415" y="66675"/>
                  <a:pt x="620395" y="2540"/>
                  <a:pt x="603250" y="127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>
                <a:solidFill>
                  <a:schemeClr val="tx1"/>
                </a:solidFill>
              </a:rPr>
              <a:t>Приморско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>
                <a:solidFill>
                  <a:schemeClr val="tx1"/>
                </a:solidFill>
              </a:rPr>
              <a:t>-</a:t>
            </a:r>
            <a:r>
              <a:rPr lang="ru-RU" sz="600" b="1" dirty="0" smtClean="0">
                <a:solidFill>
                  <a:schemeClr val="tx1"/>
                </a:solidFill>
              </a:rPr>
              <a:t>Ахтарский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4498975" y="1428750"/>
            <a:ext cx="936625" cy="889000"/>
          </a:xfrm>
          <a:custGeom>
            <a:avLst/>
            <a:gdLst>
              <a:gd name="connsiteX0" fmla="*/ 8255 w 935355"/>
              <a:gd name="connsiteY0" fmla="*/ 290830 h 899160"/>
              <a:gd name="connsiteX1" fmla="*/ 69215 w 935355"/>
              <a:gd name="connsiteY1" fmla="*/ 336550 h 899160"/>
              <a:gd name="connsiteX2" fmla="*/ 88265 w 935355"/>
              <a:gd name="connsiteY2" fmla="*/ 347980 h 899160"/>
              <a:gd name="connsiteX3" fmla="*/ 122555 w 935355"/>
              <a:gd name="connsiteY3" fmla="*/ 359410 h 899160"/>
              <a:gd name="connsiteX4" fmla="*/ 118745 w 935355"/>
              <a:gd name="connsiteY4" fmla="*/ 294640 h 899160"/>
              <a:gd name="connsiteX5" fmla="*/ 126365 w 935355"/>
              <a:gd name="connsiteY5" fmla="*/ 275590 h 899160"/>
              <a:gd name="connsiteX6" fmla="*/ 183515 w 935355"/>
              <a:gd name="connsiteY6" fmla="*/ 245110 h 899160"/>
              <a:gd name="connsiteX7" fmla="*/ 271145 w 935355"/>
              <a:gd name="connsiteY7" fmla="*/ 207010 h 899160"/>
              <a:gd name="connsiteX8" fmla="*/ 278765 w 935355"/>
              <a:gd name="connsiteY8" fmla="*/ 168910 h 899160"/>
              <a:gd name="connsiteX9" fmla="*/ 313055 w 935355"/>
              <a:gd name="connsiteY9" fmla="*/ 134620 h 899160"/>
              <a:gd name="connsiteX10" fmla="*/ 370205 w 935355"/>
              <a:gd name="connsiteY10" fmla="*/ 127000 h 899160"/>
              <a:gd name="connsiteX11" fmla="*/ 404495 w 935355"/>
              <a:gd name="connsiteY11" fmla="*/ 115570 h 899160"/>
              <a:gd name="connsiteX12" fmla="*/ 454025 w 935355"/>
              <a:gd name="connsiteY12" fmla="*/ 96520 h 899160"/>
              <a:gd name="connsiteX13" fmla="*/ 476885 w 935355"/>
              <a:gd name="connsiteY13" fmla="*/ 96520 h 899160"/>
              <a:gd name="connsiteX14" fmla="*/ 507365 w 935355"/>
              <a:gd name="connsiteY14" fmla="*/ 69850 h 899160"/>
              <a:gd name="connsiteX15" fmla="*/ 541655 w 935355"/>
              <a:gd name="connsiteY15" fmla="*/ 69850 h 899160"/>
              <a:gd name="connsiteX16" fmla="*/ 530225 w 935355"/>
              <a:gd name="connsiteY16" fmla="*/ 27940 h 899160"/>
              <a:gd name="connsiteX17" fmla="*/ 572135 w 935355"/>
              <a:gd name="connsiteY17" fmla="*/ 24130 h 899160"/>
              <a:gd name="connsiteX18" fmla="*/ 617855 w 935355"/>
              <a:gd name="connsiteY18" fmla="*/ 5080 h 899160"/>
              <a:gd name="connsiteX19" fmla="*/ 625475 w 935355"/>
              <a:gd name="connsiteY19" fmla="*/ 54610 h 899160"/>
              <a:gd name="connsiteX20" fmla="*/ 633095 w 935355"/>
              <a:gd name="connsiteY20" fmla="*/ 184150 h 899160"/>
              <a:gd name="connsiteX21" fmla="*/ 644525 w 935355"/>
              <a:gd name="connsiteY21" fmla="*/ 203200 h 899160"/>
              <a:gd name="connsiteX22" fmla="*/ 675005 w 935355"/>
              <a:gd name="connsiteY22" fmla="*/ 222250 h 899160"/>
              <a:gd name="connsiteX23" fmla="*/ 701675 w 935355"/>
              <a:gd name="connsiteY23" fmla="*/ 248920 h 899160"/>
              <a:gd name="connsiteX24" fmla="*/ 705485 w 935355"/>
              <a:gd name="connsiteY24" fmla="*/ 290830 h 899160"/>
              <a:gd name="connsiteX25" fmla="*/ 781685 w 935355"/>
              <a:gd name="connsiteY25" fmla="*/ 302260 h 899160"/>
              <a:gd name="connsiteX26" fmla="*/ 835025 w 935355"/>
              <a:gd name="connsiteY26" fmla="*/ 302260 h 899160"/>
              <a:gd name="connsiteX27" fmla="*/ 884555 w 935355"/>
              <a:gd name="connsiteY27" fmla="*/ 302260 h 899160"/>
              <a:gd name="connsiteX28" fmla="*/ 899795 w 935355"/>
              <a:gd name="connsiteY28" fmla="*/ 275590 h 899160"/>
              <a:gd name="connsiteX29" fmla="*/ 895985 w 935355"/>
              <a:gd name="connsiteY29" fmla="*/ 328930 h 899160"/>
              <a:gd name="connsiteX30" fmla="*/ 884555 w 935355"/>
              <a:gd name="connsiteY30" fmla="*/ 363220 h 899160"/>
              <a:gd name="connsiteX31" fmla="*/ 899795 w 935355"/>
              <a:gd name="connsiteY31" fmla="*/ 378460 h 899160"/>
              <a:gd name="connsiteX32" fmla="*/ 911225 w 935355"/>
              <a:gd name="connsiteY32" fmla="*/ 435610 h 899160"/>
              <a:gd name="connsiteX33" fmla="*/ 922655 w 935355"/>
              <a:gd name="connsiteY33" fmla="*/ 473710 h 899160"/>
              <a:gd name="connsiteX34" fmla="*/ 918845 w 935355"/>
              <a:gd name="connsiteY34" fmla="*/ 485140 h 899160"/>
              <a:gd name="connsiteX35" fmla="*/ 915035 w 935355"/>
              <a:gd name="connsiteY35" fmla="*/ 511810 h 899160"/>
              <a:gd name="connsiteX36" fmla="*/ 796925 w 935355"/>
              <a:gd name="connsiteY36" fmla="*/ 504190 h 899160"/>
              <a:gd name="connsiteX37" fmla="*/ 766445 w 935355"/>
              <a:gd name="connsiteY37" fmla="*/ 488950 h 899160"/>
              <a:gd name="connsiteX38" fmla="*/ 743585 w 935355"/>
              <a:gd name="connsiteY38" fmla="*/ 511810 h 899160"/>
              <a:gd name="connsiteX39" fmla="*/ 720725 w 935355"/>
              <a:gd name="connsiteY39" fmla="*/ 534670 h 899160"/>
              <a:gd name="connsiteX40" fmla="*/ 728345 w 935355"/>
              <a:gd name="connsiteY40" fmla="*/ 660400 h 899160"/>
              <a:gd name="connsiteX41" fmla="*/ 728345 w 935355"/>
              <a:gd name="connsiteY41" fmla="*/ 671830 h 899160"/>
              <a:gd name="connsiteX42" fmla="*/ 690245 w 935355"/>
              <a:gd name="connsiteY42" fmla="*/ 671830 h 899160"/>
              <a:gd name="connsiteX43" fmla="*/ 667385 w 935355"/>
              <a:gd name="connsiteY43" fmla="*/ 690880 h 899160"/>
              <a:gd name="connsiteX44" fmla="*/ 640715 w 935355"/>
              <a:gd name="connsiteY44" fmla="*/ 713740 h 899160"/>
              <a:gd name="connsiteX45" fmla="*/ 640715 w 935355"/>
              <a:gd name="connsiteY45" fmla="*/ 740410 h 899160"/>
              <a:gd name="connsiteX46" fmla="*/ 640715 w 935355"/>
              <a:gd name="connsiteY46" fmla="*/ 774700 h 899160"/>
              <a:gd name="connsiteX47" fmla="*/ 648335 w 935355"/>
              <a:gd name="connsiteY47" fmla="*/ 808990 h 899160"/>
              <a:gd name="connsiteX48" fmla="*/ 614045 w 935355"/>
              <a:gd name="connsiteY48" fmla="*/ 820420 h 899160"/>
              <a:gd name="connsiteX49" fmla="*/ 591185 w 935355"/>
              <a:gd name="connsiteY49" fmla="*/ 816610 h 899160"/>
              <a:gd name="connsiteX50" fmla="*/ 541655 w 935355"/>
              <a:gd name="connsiteY50" fmla="*/ 820420 h 899160"/>
              <a:gd name="connsiteX51" fmla="*/ 492125 w 935355"/>
              <a:gd name="connsiteY51" fmla="*/ 820420 h 899160"/>
              <a:gd name="connsiteX52" fmla="*/ 446405 w 935355"/>
              <a:gd name="connsiteY52" fmla="*/ 839470 h 899160"/>
              <a:gd name="connsiteX53" fmla="*/ 419735 w 935355"/>
              <a:gd name="connsiteY53" fmla="*/ 881380 h 899160"/>
              <a:gd name="connsiteX54" fmla="*/ 408305 w 935355"/>
              <a:gd name="connsiteY54" fmla="*/ 896620 h 899160"/>
              <a:gd name="connsiteX55" fmla="*/ 377825 w 935355"/>
              <a:gd name="connsiteY55" fmla="*/ 896620 h 899160"/>
              <a:gd name="connsiteX56" fmla="*/ 282575 w 935355"/>
              <a:gd name="connsiteY56" fmla="*/ 896620 h 899160"/>
              <a:gd name="connsiteX57" fmla="*/ 267335 w 935355"/>
              <a:gd name="connsiteY57" fmla="*/ 885190 h 899160"/>
              <a:gd name="connsiteX58" fmla="*/ 263525 w 935355"/>
              <a:gd name="connsiteY58" fmla="*/ 869950 h 899160"/>
              <a:gd name="connsiteX59" fmla="*/ 244475 w 935355"/>
              <a:gd name="connsiteY59" fmla="*/ 839470 h 899160"/>
              <a:gd name="connsiteX60" fmla="*/ 210185 w 935355"/>
              <a:gd name="connsiteY60" fmla="*/ 816610 h 899160"/>
              <a:gd name="connsiteX61" fmla="*/ 213995 w 935355"/>
              <a:gd name="connsiteY61" fmla="*/ 789940 h 899160"/>
              <a:gd name="connsiteX62" fmla="*/ 225425 w 935355"/>
              <a:gd name="connsiteY62" fmla="*/ 744220 h 899160"/>
              <a:gd name="connsiteX63" fmla="*/ 229235 w 935355"/>
              <a:gd name="connsiteY63" fmla="*/ 721360 h 899160"/>
              <a:gd name="connsiteX64" fmla="*/ 244475 w 935355"/>
              <a:gd name="connsiteY64" fmla="*/ 702310 h 899160"/>
              <a:gd name="connsiteX65" fmla="*/ 229235 w 935355"/>
              <a:gd name="connsiteY65" fmla="*/ 702310 h 899160"/>
              <a:gd name="connsiteX66" fmla="*/ 229235 w 935355"/>
              <a:gd name="connsiteY66" fmla="*/ 671830 h 899160"/>
              <a:gd name="connsiteX67" fmla="*/ 229235 w 935355"/>
              <a:gd name="connsiteY67" fmla="*/ 641350 h 899160"/>
              <a:gd name="connsiteX68" fmla="*/ 221615 w 935355"/>
              <a:gd name="connsiteY68" fmla="*/ 610870 h 899160"/>
              <a:gd name="connsiteX69" fmla="*/ 206375 w 935355"/>
              <a:gd name="connsiteY69" fmla="*/ 588010 h 899160"/>
              <a:gd name="connsiteX70" fmla="*/ 156845 w 935355"/>
              <a:gd name="connsiteY70" fmla="*/ 584200 h 899160"/>
              <a:gd name="connsiteX71" fmla="*/ 92075 w 935355"/>
              <a:gd name="connsiteY71" fmla="*/ 580390 h 899160"/>
              <a:gd name="connsiteX72" fmla="*/ 88265 w 935355"/>
              <a:gd name="connsiteY72" fmla="*/ 561340 h 899160"/>
              <a:gd name="connsiteX73" fmla="*/ 92075 w 935355"/>
              <a:gd name="connsiteY73" fmla="*/ 534670 h 899160"/>
              <a:gd name="connsiteX74" fmla="*/ 84455 w 935355"/>
              <a:gd name="connsiteY74" fmla="*/ 527050 h 899160"/>
              <a:gd name="connsiteX75" fmla="*/ 69215 w 935355"/>
              <a:gd name="connsiteY75" fmla="*/ 523240 h 899160"/>
              <a:gd name="connsiteX76" fmla="*/ 50165 w 935355"/>
              <a:gd name="connsiteY76" fmla="*/ 519430 h 899160"/>
              <a:gd name="connsiteX77" fmla="*/ 27305 w 935355"/>
              <a:gd name="connsiteY77" fmla="*/ 481330 h 899160"/>
              <a:gd name="connsiteX78" fmla="*/ 8255 w 935355"/>
              <a:gd name="connsiteY78" fmla="*/ 458470 h 899160"/>
              <a:gd name="connsiteX79" fmla="*/ 8255 w 935355"/>
              <a:gd name="connsiteY79" fmla="*/ 405130 h 899160"/>
              <a:gd name="connsiteX80" fmla="*/ 19685 w 935355"/>
              <a:gd name="connsiteY80" fmla="*/ 351790 h 899160"/>
              <a:gd name="connsiteX81" fmla="*/ 8255 w 935355"/>
              <a:gd name="connsiteY81" fmla="*/ 29083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935355" h="899160">
                <a:moveTo>
                  <a:pt x="8255" y="290830"/>
                </a:moveTo>
                <a:cubicBezTo>
                  <a:pt x="16510" y="288290"/>
                  <a:pt x="55880" y="327025"/>
                  <a:pt x="69215" y="336550"/>
                </a:cubicBezTo>
                <a:cubicBezTo>
                  <a:pt x="82550" y="346075"/>
                  <a:pt x="79375" y="344170"/>
                  <a:pt x="88265" y="347980"/>
                </a:cubicBezTo>
                <a:cubicBezTo>
                  <a:pt x="97155" y="351790"/>
                  <a:pt x="117475" y="368300"/>
                  <a:pt x="122555" y="359410"/>
                </a:cubicBezTo>
                <a:cubicBezTo>
                  <a:pt x="127635" y="350520"/>
                  <a:pt x="118110" y="308610"/>
                  <a:pt x="118745" y="294640"/>
                </a:cubicBezTo>
                <a:cubicBezTo>
                  <a:pt x="119380" y="280670"/>
                  <a:pt x="115570" y="283845"/>
                  <a:pt x="126365" y="275590"/>
                </a:cubicBezTo>
                <a:cubicBezTo>
                  <a:pt x="137160" y="267335"/>
                  <a:pt x="159385" y="256540"/>
                  <a:pt x="183515" y="245110"/>
                </a:cubicBezTo>
                <a:cubicBezTo>
                  <a:pt x="207645" y="233680"/>
                  <a:pt x="255270" y="219710"/>
                  <a:pt x="271145" y="207010"/>
                </a:cubicBezTo>
                <a:cubicBezTo>
                  <a:pt x="287020" y="194310"/>
                  <a:pt x="271780" y="180975"/>
                  <a:pt x="278765" y="168910"/>
                </a:cubicBezTo>
                <a:cubicBezTo>
                  <a:pt x="285750" y="156845"/>
                  <a:pt x="297815" y="141605"/>
                  <a:pt x="313055" y="134620"/>
                </a:cubicBezTo>
                <a:cubicBezTo>
                  <a:pt x="328295" y="127635"/>
                  <a:pt x="354965" y="130175"/>
                  <a:pt x="370205" y="127000"/>
                </a:cubicBezTo>
                <a:cubicBezTo>
                  <a:pt x="385445" y="123825"/>
                  <a:pt x="390525" y="120650"/>
                  <a:pt x="404495" y="115570"/>
                </a:cubicBezTo>
                <a:cubicBezTo>
                  <a:pt x="418465" y="110490"/>
                  <a:pt x="441960" y="99695"/>
                  <a:pt x="454025" y="96520"/>
                </a:cubicBezTo>
                <a:cubicBezTo>
                  <a:pt x="466090" y="93345"/>
                  <a:pt x="467995" y="100965"/>
                  <a:pt x="476885" y="96520"/>
                </a:cubicBezTo>
                <a:cubicBezTo>
                  <a:pt x="485775" y="92075"/>
                  <a:pt x="496570" y="74295"/>
                  <a:pt x="507365" y="69850"/>
                </a:cubicBezTo>
                <a:cubicBezTo>
                  <a:pt x="518160" y="65405"/>
                  <a:pt x="537845" y="76835"/>
                  <a:pt x="541655" y="69850"/>
                </a:cubicBezTo>
                <a:cubicBezTo>
                  <a:pt x="545465" y="62865"/>
                  <a:pt x="525145" y="35560"/>
                  <a:pt x="530225" y="27940"/>
                </a:cubicBezTo>
                <a:cubicBezTo>
                  <a:pt x="535305" y="20320"/>
                  <a:pt x="557530" y="27940"/>
                  <a:pt x="572135" y="24130"/>
                </a:cubicBezTo>
                <a:cubicBezTo>
                  <a:pt x="586740" y="20320"/>
                  <a:pt x="608965" y="0"/>
                  <a:pt x="617855" y="5080"/>
                </a:cubicBezTo>
                <a:cubicBezTo>
                  <a:pt x="626745" y="10160"/>
                  <a:pt x="622935" y="24765"/>
                  <a:pt x="625475" y="54610"/>
                </a:cubicBezTo>
                <a:cubicBezTo>
                  <a:pt x="628015" y="84455"/>
                  <a:pt x="629920" y="159385"/>
                  <a:pt x="633095" y="184150"/>
                </a:cubicBezTo>
                <a:cubicBezTo>
                  <a:pt x="636270" y="208915"/>
                  <a:pt x="637540" y="196850"/>
                  <a:pt x="644525" y="203200"/>
                </a:cubicBezTo>
                <a:cubicBezTo>
                  <a:pt x="651510" y="209550"/>
                  <a:pt x="665480" y="214630"/>
                  <a:pt x="675005" y="222250"/>
                </a:cubicBezTo>
                <a:cubicBezTo>
                  <a:pt x="684530" y="229870"/>
                  <a:pt x="696595" y="237490"/>
                  <a:pt x="701675" y="248920"/>
                </a:cubicBezTo>
                <a:cubicBezTo>
                  <a:pt x="706755" y="260350"/>
                  <a:pt x="692150" y="281940"/>
                  <a:pt x="705485" y="290830"/>
                </a:cubicBezTo>
                <a:cubicBezTo>
                  <a:pt x="718820" y="299720"/>
                  <a:pt x="760095" y="300355"/>
                  <a:pt x="781685" y="302260"/>
                </a:cubicBezTo>
                <a:cubicBezTo>
                  <a:pt x="803275" y="304165"/>
                  <a:pt x="835025" y="302260"/>
                  <a:pt x="835025" y="302260"/>
                </a:cubicBezTo>
                <a:cubicBezTo>
                  <a:pt x="852170" y="302260"/>
                  <a:pt x="873760" y="306705"/>
                  <a:pt x="884555" y="302260"/>
                </a:cubicBezTo>
                <a:cubicBezTo>
                  <a:pt x="895350" y="297815"/>
                  <a:pt x="897890" y="271145"/>
                  <a:pt x="899795" y="275590"/>
                </a:cubicBezTo>
                <a:cubicBezTo>
                  <a:pt x="901700" y="280035"/>
                  <a:pt x="898525" y="314325"/>
                  <a:pt x="895985" y="328930"/>
                </a:cubicBezTo>
                <a:cubicBezTo>
                  <a:pt x="893445" y="343535"/>
                  <a:pt x="883920" y="354965"/>
                  <a:pt x="884555" y="363220"/>
                </a:cubicBezTo>
                <a:cubicBezTo>
                  <a:pt x="885190" y="371475"/>
                  <a:pt x="895350" y="366395"/>
                  <a:pt x="899795" y="378460"/>
                </a:cubicBezTo>
                <a:cubicBezTo>
                  <a:pt x="904240" y="390525"/>
                  <a:pt x="907415" y="419735"/>
                  <a:pt x="911225" y="435610"/>
                </a:cubicBezTo>
                <a:cubicBezTo>
                  <a:pt x="915035" y="451485"/>
                  <a:pt x="921385" y="465455"/>
                  <a:pt x="922655" y="473710"/>
                </a:cubicBezTo>
                <a:cubicBezTo>
                  <a:pt x="923925" y="481965"/>
                  <a:pt x="920115" y="478790"/>
                  <a:pt x="918845" y="485140"/>
                </a:cubicBezTo>
                <a:cubicBezTo>
                  <a:pt x="917575" y="491490"/>
                  <a:pt x="935355" y="508635"/>
                  <a:pt x="915035" y="511810"/>
                </a:cubicBezTo>
                <a:cubicBezTo>
                  <a:pt x="894715" y="514985"/>
                  <a:pt x="821690" y="508000"/>
                  <a:pt x="796925" y="504190"/>
                </a:cubicBezTo>
                <a:cubicBezTo>
                  <a:pt x="772160" y="500380"/>
                  <a:pt x="775335" y="487680"/>
                  <a:pt x="766445" y="488950"/>
                </a:cubicBezTo>
                <a:cubicBezTo>
                  <a:pt x="757555" y="490220"/>
                  <a:pt x="743585" y="511810"/>
                  <a:pt x="743585" y="511810"/>
                </a:cubicBezTo>
                <a:cubicBezTo>
                  <a:pt x="735965" y="519430"/>
                  <a:pt x="723265" y="509905"/>
                  <a:pt x="720725" y="534670"/>
                </a:cubicBezTo>
                <a:cubicBezTo>
                  <a:pt x="718185" y="559435"/>
                  <a:pt x="727075" y="637540"/>
                  <a:pt x="728345" y="660400"/>
                </a:cubicBezTo>
                <a:cubicBezTo>
                  <a:pt x="729615" y="683260"/>
                  <a:pt x="734695" y="669925"/>
                  <a:pt x="728345" y="671830"/>
                </a:cubicBezTo>
                <a:cubicBezTo>
                  <a:pt x="721995" y="673735"/>
                  <a:pt x="700405" y="668655"/>
                  <a:pt x="690245" y="671830"/>
                </a:cubicBezTo>
                <a:cubicBezTo>
                  <a:pt x="680085" y="675005"/>
                  <a:pt x="675640" y="683895"/>
                  <a:pt x="667385" y="690880"/>
                </a:cubicBezTo>
                <a:cubicBezTo>
                  <a:pt x="659130" y="697865"/>
                  <a:pt x="645160" y="705485"/>
                  <a:pt x="640715" y="713740"/>
                </a:cubicBezTo>
                <a:cubicBezTo>
                  <a:pt x="636270" y="721995"/>
                  <a:pt x="640715" y="740410"/>
                  <a:pt x="640715" y="740410"/>
                </a:cubicBezTo>
                <a:cubicBezTo>
                  <a:pt x="640715" y="750570"/>
                  <a:pt x="639445" y="763270"/>
                  <a:pt x="640715" y="774700"/>
                </a:cubicBezTo>
                <a:cubicBezTo>
                  <a:pt x="641985" y="786130"/>
                  <a:pt x="652780" y="801370"/>
                  <a:pt x="648335" y="808990"/>
                </a:cubicBezTo>
                <a:cubicBezTo>
                  <a:pt x="643890" y="816610"/>
                  <a:pt x="623570" y="819150"/>
                  <a:pt x="614045" y="820420"/>
                </a:cubicBezTo>
                <a:cubicBezTo>
                  <a:pt x="604520" y="821690"/>
                  <a:pt x="603250" y="816610"/>
                  <a:pt x="591185" y="816610"/>
                </a:cubicBezTo>
                <a:cubicBezTo>
                  <a:pt x="579120" y="816610"/>
                  <a:pt x="558165" y="819785"/>
                  <a:pt x="541655" y="820420"/>
                </a:cubicBezTo>
                <a:cubicBezTo>
                  <a:pt x="525145" y="821055"/>
                  <a:pt x="508000" y="817245"/>
                  <a:pt x="492125" y="820420"/>
                </a:cubicBezTo>
                <a:cubicBezTo>
                  <a:pt x="476250" y="823595"/>
                  <a:pt x="458470" y="829310"/>
                  <a:pt x="446405" y="839470"/>
                </a:cubicBezTo>
                <a:cubicBezTo>
                  <a:pt x="434340" y="849630"/>
                  <a:pt x="426085" y="871855"/>
                  <a:pt x="419735" y="881380"/>
                </a:cubicBezTo>
                <a:cubicBezTo>
                  <a:pt x="413385" y="890905"/>
                  <a:pt x="415290" y="894080"/>
                  <a:pt x="408305" y="896620"/>
                </a:cubicBezTo>
                <a:cubicBezTo>
                  <a:pt x="401320" y="899160"/>
                  <a:pt x="377825" y="896620"/>
                  <a:pt x="377825" y="896620"/>
                </a:cubicBezTo>
                <a:cubicBezTo>
                  <a:pt x="356870" y="896620"/>
                  <a:pt x="300990" y="898525"/>
                  <a:pt x="282575" y="896620"/>
                </a:cubicBezTo>
                <a:cubicBezTo>
                  <a:pt x="264160" y="894715"/>
                  <a:pt x="270510" y="889635"/>
                  <a:pt x="267335" y="885190"/>
                </a:cubicBezTo>
                <a:cubicBezTo>
                  <a:pt x="264160" y="880745"/>
                  <a:pt x="267335" y="877570"/>
                  <a:pt x="263525" y="869950"/>
                </a:cubicBezTo>
                <a:cubicBezTo>
                  <a:pt x="259715" y="862330"/>
                  <a:pt x="253365" y="848360"/>
                  <a:pt x="244475" y="839470"/>
                </a:cubicBezTo>
                <a:cubicBezTo>
                  <a:pt x="235585" y="830580"/>
                  <a:pt x="215265" y="824865"/>
                  <a:pt x="210185" y="816610"/>
                </a:cubicBezTo>
                <a:cubicBezTo>
                  <a:pt x="205105" y="808355"/>
                  <a:pt x="211455" y="802005"/>
                  <a:pt x="213995" y="789940"/>
                </a:cubicBezTo>
                <a:cubicBezTo>
                  <a:pt x="216535" y="777875"/>
                  <a:pt x="222885" y="755650"/>
                  <a:pt x="225425" y="744220"/>
                </a:cubicBezTo>
                <a:cubicBezTo>
                  <a:pt x="227965" y="732790"/>
                  <a:pt x="226060" y="728345"/>
                  <a:pt x="229235" y="721360"/>
                </a:cubicBezTo>
                <a:cubicBezTo>
                  <a:pt x="232410" y="714375"/>
                  <a:pt x="244475" y="705485"/>
                  <a:pt x="244475" y="702310"/>
                </a:cubicBezTo>
                <a:cubicBezTo>
                  <a:pt x="244475" y="699135"/>
                  <a:pt x="231775" y="707390"/>
                  <a:pt x="229235" y="702310"/>
                </a:cubicBezTo>
                <a:cubicBezTo>
                  <a:pt x="226695" y="697230"/>
                  <a:pt x="229235" y="671830"/>
                  <a:pt x="229235" y="671830"/>
                </a:cubicBezTo>
                <a:cubicBezTo>
                  <a:pt x="229235" y="661670"/>
                  <a:pt x="230505" y="651510"/>
                  <a:pt x="229235" y="641350"/>
                </a:cubicBezTo>
                <a:cubicBezTo>
                  <a:pt x="227965" y="631190"/>
                  <a:pt x="225425" y="619760"/>
                  <a:pt x="221615" y="610870"/>
                </a:cubicBezTo>
                <a:cubicBezTo>
                  <a:pt x="217805" y="601980"/>
                  <a:pt x="217170" y="592455"/>
                  <a:pt x="206375" y="588010"/>
                </a:cubicBezTo>
                <a:cubicBezTo>
                  <a:pt x="195580" y="583565"/>
                  <a:pt x="156845" y="584200"/>
                  <a:pt x="156845" y="584200"/>
                </a:cubicBezTo>
                <a:cubicBezTo>
                  <a:pt x="137795" y="582930"/>
                  <a:pt x="103505" y="584200"/>
                  <a:pt x="92075" y="580390"/>
                </a:cubicBezTo>
                <a:cubicBezTo>
                  <a:pt x="80645" y="576580"/>
                  <a:pt x="88265" y="568960"/>
                  <a:pt x="88265" y="561340"/>
                </a:cubicBezTo>
                <a:cubicBezTo>
                  <a:pt x="88265" y="553720"/>
                  <a:pt x="92710" y="540385"/>
                  <a:pt x="92075" y="534670"/>
                </a:cubicBezTo>
                <a:cubicBezTo>
                  <a:pt x="91440" y="528955"/>
                  <a:pt x="88265" y="528955"/>
                  <a:pt x="84455" y="527050"/>
                </a:cubicBezTo>
                <a:cubicBezTo>
                  <a:pt x="80645" y="525145"/>
                  <a:pt x="74930" y="524510"/>
                  <a:pt x="69215" y="523240"/>
                </a:cubicBezTo>
                <a:cubicBezTo>
                  <a:pt x="63500" y="521970"/>
                  <a:pt x="57150" y="526415"/>
                  <a:pt x="50165" y="519430"/>
                </a:cubicBezTo>
                <a:cubicBezTo>
                  <a:pt x="43180" y="512445"/>
                  <a:pt x="34290" y="491490"/>
                  <a:pt x="27305" y="481330"/>
                </a:cubicBezTo>
                <a:cubicBezTo>
                  <a:pt x="20320" y="471170"/>
                  <a:pt x="11430" y="471170"/>
                  <a:pt x="8255" y="458470"/>
                </a:cubicBezTo>
                <a:cubicBezTo>
                  <a:pt x="5080" y="445770"/>
                  <a:pt x="6350" y="422910"/>
                  <a:pt x="8255" y="405130"/>
                </a:cubicBezTo>
                <a:cubicBezTo>
                  <a:pt x="10160" y="387350"/>
                  <a:pt x="17780" y="365125"/>
                  <a:pt x="19685" y="351790"/>
                </a:cubicBezTo>
                <a:cubicBezTo>
                  <a:pt x="21590" y="338455"/>
                  <a:pt x="0" y="293370"/>
                  <a:pt x="8255" y="290830"/>
                </a:cubicBezTo>
                <a:close/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Ленинградский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</a:rPr>
              <a:t>1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6356350" y="1703388"/>
            <a:ext cx="968375" cy="1109662"/>
          </a:xfrm>
          <a:custGeom>
            <a:avLst/>
            <a:gdLst>
              <a:gd name="connsiteX0" fmla="*/ 187325 w 967105"/>
              <a:gd name="connsiteY0" fmla="*/ 48895 h 1120775"/>
              <a:gd name="connsiteX1" fmla="*/ 252095 w 967105"/>
              <a:gd name="connsiteY1" fmla="*/ 45085 h 1120775"/>
              <a:gd name="connsiteX2" fmla="*/ 267335 w 967105"/>
              <a:gd name="connsiteY2" fmla="*/ 67945 h 1120775"/>
              <a:gd name="connsiteX3" fmla="*/ 271145 w 967105"/>
              <a:gd name="connsiteY3" fmla="*/ 159385 h 1120775"/>
              <a:gd name="connsiteX4" fmla="*/ 320675 w 967105"/>
              <a:gd name="connsiteY4" fmla="*/ 163195 h 1120775"/>
              <a:gd name="connsiteX5" fmla="*/ 480695 w 967105"/>
              <a:gd name="connsiteY5" fmla="*/ 147955 h 1120775"/>
              <a:gd name="connsiteX6" fmla="*/ 495935 w 967105"/>
              <a:gd name="connsiteY6" fmla="*/ 132715 h 1120775"/>
              <a:gd name="connsiteX7" fmla="*/ 492125 w 967105"/>
              <a:gd name="connsiteY7" fmla="*/ 26035 h 1120775"/>
              <a:gd name="connsiteX8" fmla="*/ 503555 w 967105"/>
              <a:gd name="connsiteY8" fmla="*/ 26035 h 1120775"/>
              <a:gd name="connsiteX9" fmla="*/ 572135 w 967105"/>
              <a:gd name="connsiteY9" fmla="*/ 18415 h 1120775"/>
              <a:gd name="connsiteX10" fmla="*/ 579755 w 967105"/>
              <a:gd name="connsiteY10" fmla="*/ 22225 h 1120775"/>
              <a:gd name="connsiteX11" fmla="*/ 579755 w 967105"/>
              <a:gd name="connsiteY11" fmla="*/ 151765 h 1120775"/>
              <a:gd name="connsiteX12" fmla="*/ 568325 w 967105"/>
              <a:gd name="connsiteY12" fmla="*/ 197485 h 1120775"/>
              <a:gd name="connsiteX13" fmla="*/ 560705 w 967105"/>
              <a:gd name="connsiteY13" fmla="*/ 235585 h 1120775"/>
              <a:gd name="connsiteX14" fmla="*/ 579755 w 967105"/>
              <a:gd name="connsiteY14" fmla="*/ 330835 h 1120775"/>
              <a:gd name="connsiteX15" fmla="*/ 606425 w 967105"/>
              <a:gd name="connsiteY15" fmla="*/ 338455 h 1120775"/>
              <a:gd name="connsiteX16" fmla="*/ 659765 w 967105"/>
              <a:gd name="connsiteY16" fmla="*/ 327025 h 1120775"/>
              <a:gd name="connsiteX17" fmla="*/ 686435 w 967105"/>
              <a:gd name="connsiteY17" fmla="*/ 349885 h 1120775"/>
              <a:gd name="connsiteX18" fmla="*/ 690245 w 967105"/>
              <a:gd name="connsiteY18" fmla="*/ 384175 h 1120775"/>
              <a:gd name="connsiteX19" fmla="*/ 735965 w 967105"/>
              <a:gd name="connsiteY19" fmla="*/ 403225 h 1120775"/>
              <a:gd name="connsiteX20" fmla="*/ 743585 w 967105"/>
              <a:gd name="connsiteY20" fmla="*/ 437515 h 1120775"/>
              <a:gd name="connsiteX21" fmla="*/ 751205 w 967105"/>
              <a:gd name="connsiteY21" fmla="*/ 494665 h 1120775"/>
              <a:gd name="connsiteX22" fmla="*/ 770255 w 967105"/>
              <a:gd name="connsiteY22" fmla="*/ 528955 h 1120775"/>
              <a:gd name="connsiteX23" fmla="*/ 793115 w 967105"/>
              <a:gd name="connsiteY23" fmla="*/ 540385 h 1120775"/>
              <a:gd name="connsiteX24" fmla="*/ 793115 w 967105"/>
              <a:gd name="connsiteY24" fmla="*/ 570865 h 1120775"/>
              <a:gd name="connsiteX25" fmla="*/ 800735 w 967105"/>
              <a:gd name="connsiteY25" fmla="*/ 601345 h 1120775"/>
              <a:gd name="connsiteX26" fmla="*/ 812165 w 967105"/>
              <a:gd name="connsiteY26" fmla="*/ 639445 h 1120775"/>
              <a:gd name="connsiteX27" fmla="*/ 804545 w 967105"/>
              <a:gd name="connsiteY27" fmla="*/ 730885 h 1120775"/>
              <a:gd name="connsiteX28" fmla="*/ 835025 w 967105"/>
              <a:gd name="connsiteY28" fmla="*/ 734695 h 1120775"/>
              <a:gd name="connsiteX29" fmla="*/ 876935 w 967105"/>
              <a:gd name="connsiteY29" fmla="*/ 738505 h 1120775"/>
              <a:gd name="connsiteX30" fmla="*/ 922655 w 967105"/>
              <a:gd name="connsiteY30" fmla="*/ 753745 h 1120775"/>
              <a:gd name="connsiteX31" fmla="*/ 934085 w 967105"/>
              <a:gd name="connsiteY31" fmla="*/ 788035 h 1120775"/>
              <a:gd name="connsiteX32" fmla="*/ 903605 w 967105"/>
              <a:gd name="connsiteY32" fmla="*/ 818515 h 1120775"/>
              <a:gd name="connsiteX33" fmla="*/ 895985 w 967105"/>
              <a:gd name="connsiteY33" fmla="*/ 837565 h 1120775"/>
              <a:gd name="connsiteX34" fmla="*/ 937895 w 967105"/>
              <a:gd name="connsiteY34" fmla="*/ 852805 h 1120775"/>
              <a:gd name="connsiteX35" fmla="*/ 945515 w 967105"/>
              <a:gd name="connsiteY35" fmla="*/ 875665 h 1120775"/>
              <a:gd name="connsiteX36" fmla="*/ 949325 w 967105"/>
              <a:gd name="connsiteY36" fmla="*/ 963295 h 1120775"/>
              <a:gd name="connsiteX37" fmla="*/ 838835 w 967105"/>
              <a:gd name="connsiteY37" fmla="*/ 963295 h 1120775"/>
              <a:gd name="connsiteX38" fmla="*/ 823595 w 967105"/>
              <a:gd name="connsiteY38" fmla="*/ 970915 h 1120775"/>
              <a:gd name="connsiteX39" fmla="*/ 823595 w 967105"/>
              <a:gd name="connsiteY39" fmla="*/ 1100455 h 1120775"/>
              <a:gd name="connsiteX40" fmla="*/ 694055 w 967105"/>
              <a:gd name="connsiteY40" fmla="*/ 1092835 h 1120775"/>
              <a:gd name="connsiteX41" fmla="*/ 636905 w 967105"/>
              <a:gd name="connsiteY41" fmla="*/ 1100455 h 1120775"/>
              <a:gd name="connsiteX42" fmla="*/ 621665 w 967105"/>
              <a:gd name="connsiteY42" fmla="*/ 1047115 h 1120775"/>
              <a:gd name="connsiteX43" fmla="*/ 587375 w 967105"/>
              <a:gd name="connsiteY43" fmla="*/ 1077595 h 1120775"/>
              <a:gd name="connsiteX44" fmla="*/ 537845 w 967105"/>
              <a:gd name="connsiteY44" fmla="*/ 1077595 h 1120775"/>
              <a:gd name="connsiteX45" fmla="*/ 518795 w 967105"/>
              <a:gd name="connsiteY45" fmla="*/ 1077595 h 1120775"/>
              <a:gd name="connsiteX46" fmla="*/ 526415 w 967105"/>
              <a:gd name="connsiteY46" fmla="*/ 1016635 h 1120775"/>
              <a:gd name="connsiteX47" fmla="*/ 507365 w 967105"/>
              <a:gd name="connsiteY47" fmla="*/ 1016635 h 1120775"/>
              <a:gd name="connsiteX48" fmla="*/ 450215 w 967105"/>
              <a:gd name="connsiteY48" fmla="*/ 1016635 h 1120775"/>
              <a:gd name="connsiteX49" fmla="*/ 423545 w 967105"/>
              <a:gd name="connsiteY49" fmla="*/ 1012825 h 1120775"/>
              <a:gd name="connsiteX50" fmla="*/ 427355 w 967105"/>
              <a:gd name="connsiteY50" fmla="*/ 986155 h 1120775"/>
              <a:gd name="connsiteX51" fmla="*/ 404495 w 967105"/>
              <a:gd name="connsiteY51" fmla="*/ 970915 h 1120775"/>
              <a:gd name="connsiteX52" fmla="*/ 400685 w 967105"/>
              <a:gd name="connsiteY52" fmla="*/ 936625 h 1120775"/>
              <a:gd name="connsiteX53" fmla="*/ 404495 w 967105"/>
              <a:gd name="connsiteY53" fmla="*/ 902335 h 1120775"/>
              <a:gd name="connsiteX54" fmla="*/ 492125 w 967105"/>
              <a:gd name="connsiteY54" fmla="*/ 909955 h 1120775"/>
              <a:gd name="connsiteX55" fmla="*/ 564515 w 967105"/>
              <a:gd name="connsiteY55" fmla="*/ 913765 h 1120775"/>
              <a:gd name="connsiteX56" fmla="*/ 583565 w 967105"/>
              <a:gd name="connsiteY56" fmla="*/ 902335 h 1120775"/>
              <a:gd name="connsiteX57" fmla="*/ 583565 w 967105"/>
              <a:gd name="connsiteY57" fmla="*/ 871855 h 1120775"/>
              <a:gd name="connsiteX58" fmla="*/ 572135 w 967105"/>
              <a:gd name="connsiteY58" fmla="*/ 852805 h 1120775"/>
              <a:gd name="connsiteX59" fmla="*/ 553085 w 967105"/>
              <a:gd name="connsiteY59" fmla="*/ 837565 h 1120775"/>
              <a:gd name="connsiteX60" fmla="*/ 537845 w 967105"/>
              <a:gd name="connsiteY60" fmla="*/ 814705 h 1120775"/>
              <a:gd name="connsiteX61" fmla="*/ 534035 w 967105"/>
              <a:gd name="connsiteY61" fmla="*/ 791845 h 1120775"/>
              <a:gd name="connsiteX62" fmla="*/ 537845 w 967105"/>
              <a:gd name="connsiteY62" fmla="*/ 761365 h 1120775"/>
              <a:gd name="connsiteX63" fmla="*/ 549275 w 967105"/>
              <a:gd name="connsiteY63" fmla="*/ 742315 h 1120775"/>
              <a:gd name="connsiteX64" fmla="*/ 575945 w 967105"/>
              <a:gd name="connsiteY64" fmla="*/ 719455 h 1120775"/>
              <a:gd name="connsiteX65" fmla="*/ 572135 w 967105"/>
              <a:gd name="connsiteY65" fmla="*/ 692785 h 1120775"/>
              <a:gd name="connsiteX66" fmla="*/ 526415 w 967105"/>
              <a:gd name="connsiteY66" fmla="*/ 662305 h 1120775"/>
              <a:gd name="connsiteX67" fmla="*/ 301625 w 967105"/>
              <a:gd name="connsiteY67" fmla="*/ 517525 h 1120775"/>
              <a:gd name="connsiteX68" fmla="*/ 267335 w 967105"/>
              <a:gd name="connsiteY68" fmla="*/ 498475 h 1120775"/>
              <a:gd name="connsiteX69" fmla="*/ 255905 w 967105"/>
              <a:gd name="connsiteY69" fmla="*/ 372745 h 1120775"/>
              <a:gd name="connsiteX70" fmla="*/ 255905 w 967105"/>
              <a:gd name="connsiteY70" fmla="*/ 292735 h 1120775"/>
              <a:gd name="connsiteX71" fmla="*/ 252095 w 967105"/>
              <a:gd name="connsiteY71" fmla="*/ 254635 h 1120775"/>
              <a:gd name="connsiteX72" fmla="*/ 229235 w 967105"/>
              <a:gd name="connsiteY72" fmla="*/ 243205 h 1120775"/>
              <a:gd name="connsiteX73" fmla="*/ 202565 w 967105"/>
              <a:gd name="connsiteY73" fmla="*/ 269875 h 1120775"/>
              <a:gd name="connsiteX74" fmla="*/ 175895 w 967105"/>
              <a:gd name="connsiteY74" fmla="*/ 296545 h 1120775"/>
              <a:gd name="connsiteX75" fmla="*/ 130175 w 967105"/>
              <a:gd name="connsiteY75" fmla="*/ 307975 h 1120775"/>
              <a:gd name="connsiteX76" fmla="*/ 92075 w 967105"/>
              <a:gd name="connsiteY76" fmla="*/ 319405 h 1120775"/>
              <a:gd name="connsiteX77" fmla="*/ 46355 w 967105"/>
              <a:gd name="connsiteY77" fmla="*/ 327025 h 1120775"/>
              <a:gd name="connsiteX78" fmla="*/ 12065 w 967105"/>
              <a:gd name="connsiteY78" fmla="*/ 319405 h 1120775"/>
              <a:gd name="connsiteX79" fmla="*/ 635 w 967105"/>
              <a:gd name="connsiteY79" fmla="*/ 288925 h 1120775"/>
              <a:gd name="connsiteX80" fmla="*/ 8255 w 967105"/>
              <a:gd name="connsiteY80" fmla="*/ 205105 h 1120775"/>
              <a:gd name="connsiteX81" fmla="*/ 42545 w 967105"/>
              <a:gd name="connsiteY81" fmla="*/ 205105 h 1120775"/>
              <a:gd name="connsiteX82" fmla="*/ 194945 w 967105"/>
              <a:gd name="connsiteY82" fmla="*/ 193675 h 1120775"/>
              <a:gd name="connsiteX83" fmla="*/ 221615 w 967105"/>
              <a:gd name="connsiteY83" fmla="*/ 197485 h 1120775"/>
              <a:gd name="connsiteX84" fmla="*/ 225425 w 967105"/>
              <a:gd name="connsiteY84" fmla="*/ 167005 h 1120775"/>
              <a:gd name="connsiteX85" fmla="*/ 206375 w 967105"/>
              <a:gd name="connsiteY85" fmla="*/ 136525 h 1120775"/>
              <a:gd name="connsiteX86" fmla="*/ 187325 w 967105"/>
              <a:gd name="connsiteY86" fmla="*/ 48895 h 112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967105" h="1120775">
                <a:moveTo>
                  <a:pt x="187325" y="48895"/>
                </a:moveTo>
                <a:cubicBezTo>
                  <a:pt x="194945" y="33655"/>
                  <a:pt x="238760" y="41910"/>
                  <a:pt x="252095" y="45085"/>
                </a:cubicBezTo>
                <a:cubicBezTo>
                  <a:pt x="265430" y="48260"/>
                  <a:pt x="264160" y="48895"/>
                  <a:pt x="267335" y="67945"/>
                </a:cubicBezTo>
                <a:cubicBezTo>
                  <a:pt x="270510" y="86995"/>
                  <a:pt x="262255" y="143510"/>
                  <a:pt x="271145" y="159385"/>
                </a:cubicBezTo>
                <a:cubicBezTo>
                  <a:pt x="280035" y="175260"/>
                  <a:pt x="285750" y="165100"/>
                  <a:pt x="320675" y="163195"/>
                </a:cubicBezTo>
                <a:cubicBezTo>
                  <a:pt x="355600" y="161290"/>
                  <a:pt x="451485" y="153035"/>
                  <a:pt x="480695" y="147955"/>
                </a:cubicBezTo>
                <a:cubicBezTo>
                  <a:pt x="509905" y="142875"/>
                  <a:pt x="494030" y="153035"/>
                  <a:pt x="495935" y="132715"/>
                </a:cubicBezTo>
                <a:cubicBezTo>
                  <a:pt x="497840" y="112395"/>
                  <a:pt x="490855" y="43815"/>
                  <a:pt x="492125" y="26035"/>
                </a:cubicBezTo>
                <a:cubicBezTo>
                  <a:pt x="493395" y="8255"/>
                  <a:pt x="490220" y="27305"/>
                  <a:pt x="503555" y="26035"/>
                </a:cubicBezTo>
                <a:cubicBezTo>
                  <a:pt x="516890" y="24765"/>
                  <a:pt x="559435" y="19050"/>
                  <a:pt x="572135" y="18415"/>
                </a:cubicBezTo>
                <a:cubicBezTo>
                  <a:pt x="584835" y="17780"/>
                  <a:pt x="578485" y="0"/>
                  <a:pt x="579755" y="22225"/>
                </a:cubicBezTo>
                <a:cubicBezTo>
                  <a:pt x="581025" y="44450"/>
                  <a:pt x="581660" y="122555"/>
                  <a:pt x="579755" y="151765"/>
                </a:cubicBezTo>
                <a:cubicBezTo>
                  <a:pt x="577850" y="180975"/>
                  <a:pt x="571500" y="183515"/>
                  <a:pt x="568325" y="197485"/>
                </a:cubicBezTo>
                <a:cubicBezTo>
                  <a:pt x="565150" y="211455"/>
                  <a:pt x="558800" y="213360"/>
                  <a:pt x="560705" y="235585"/>
                </a:cubicBezTo>
                <a:cubicBezTo>
                  <a:pt x="562610" y="257810"/>
                  <a:pt x="572135" y="313690"/>
                  <a:pt x="579755" y="330835"/>
                </a:cubicBezTo>
                <a:cubicBezTo>
                  <a:pt x="587375" y="347980"/>
                  <a:pt x="593090" y="339090"/>
                  <a:pt x="606425" y="338455"/>
                </a:cubicBezTo>
                <a:cubicBezTo>
                  <a:pt x="619760" y="337820"/>
                  <a:pt x="646430" y="325120"/>
                  <a:pt x="659765" y="327025"/>
                </a:cubicBezTo>
                <a:cubicBezTo>
                  <a:pt x="673100" y="328930"/>
                  <a:pt x="681355" y="340360"/>
                  <a:pt x="686435" y="349885"/>
                </a:cubicBezTo>
                <a:cubicBezTo>
                  <a:pt x="691515" y="359410"/>
                  <a:pt x="681990" y="375285"/>
                  <a:pt x="690245" y="384175"/>
                </a:cubicBezTo>
                <a:cubicBezTo>
                  <a:pt x="698500" y="393065"/>
                  <a:pt x="727075" y="394335"/>
                  <a:pt x="735965" y="403225"/>
                </a:cubicBezTo>
                <a:cubicBezTo>
                  <a:pt x="744855" y="412115"/>
                  <a:pt x="741045" y="422275"/>
                  <a:pt x="743585" y="437515"/>
                </a:cubicBezTo>
                <a:cubicBezTo>
                  <a:pt x="746125" y="452755"/>
                  <a:pt x="746760" y="479425"/>
                  <a:pt x="751205" y="494665"/>
                </a:cubicBezTo>
                <a:cubicBezTo>
                  <a:pt x="755650" y="509905"/>
                  <a:pt x="763270" y="521335"/>
                  <a:pt x="770255" y="528955"/>
                </a:cubicBezTo>
                <a:cubicBezTo>
                  <a:pt x="777240" y="536575"/>
                  <a:pt x="789305" y="533400"/>
                  <a:pt x="793115" y="540385"/>
                </a:cubicBezTo>
                <a:cubicBezTo>
                  <a:pt x="796925" y="547370"/>
                  <a:pt x="791845" y="560705"/>
                  <a:pt x="793115" y="570865"/>
                </a:cubicBezTo>
                <a:cubicBezTo>
                  <a:pt x="794385" y="581025"/>
                  <a:pt x="797560" y="589915"/>
                  <a:pt x="800735" y="601345"/>
                </a:cubicBezTo>
                <a:cubicBezTo>
                  <a:pt x="803910" y="612775"/>
                  <a:pt x="811530" y="617855"/>
                  <a:pt x="812165" y="639445"/>
                </a:cubicBezTo>
                <a:cubicBezTo>
                  <a:pt x="812800" y="661035"/>
                  <a:pt x="800735" y="715010"/>
                  <a:pt x="804545" y="730885"/>
                </a:cubicBezTo>
                <a:cubicBezTo>
                  <a:pt x="808355" y="746760"/>
                  <a:pt x="822960" y="733425"/>
                  <a:pt x="835025" y="734695"/>
                </a:cubicBezTo>
                <a:cubicBezTo>
                  <a:pt x="847090" y="735965"/>
                  <a:pt x="862330" y="735330"/>
                  <a:pt x="876935" y="738505"/>
                </a:cubicBezTo>
                <a:cubicBezTo>
                  <a:pt x="891540" y="741680"/>
                  <a:pt x="913130" y="745490"/>
                  <a:pt x="922655" y="753745"/>
                </a:cubicBezTo>
                <a:cubicBezTo>
                  <a:pt x="932180" y="762000"/>
                  <a:pt x="937260" y="777240"/>
                  <a:pt x="934085" y="788035"/>
                </a:cubicBezTo>
                <a:cubicBezTo>
                  <a:pt x="930910" y="798830"/>
                  <a:pt x="909955" y="810260"/>
                  <a:pt x="903605" y="818515"/>
                </a:cubicBezTo>
                <a:cubicBezTo>
                  <a:pt x="897255" y="826770"/>
                  <a:pt x="890270" y="831850"/>
                  <a:pt x="895985" y="837565"/>
                </a:cubicBezTo>
                <a:cubicBezTo>
                  <a:pt x="901700" y="843280"/>
                  <a:pt x="929640" y="846455"/>
                  <a:pt x="937895" y="852805"/>
                </a:cubicBezTo>
                <a:cubicBezTo>
                  <a:pt x="946150" y="859155"/>
                  <a:pt x="943610" y="857250"/>
                  <a:pt x="945515" y="875665"/>
                </a:cubicBezTo>
                <a:cubicBezTo>
                  <a:pt x="947420" y="894080"/>
                  <a:pt x="967105" y="948690"/>
                  <a:pt x="949325" y="963295"/>
                </a:cubicBezTo>
                <a:cubicBezTo>
                  <a:pt x="931545" y="977900"/>
                  <a:pt x="859790" y="962025"/>
                  <a:pt x="838835" y="963295"/>
                </a:cubicBezTo>
                <a:cubicBezTo>
                  <a:pt x="817880" y="964565"/>
                  <a:pt x="826135" y="948055"/>
                  <a:pt x="823595" y="970915"/>
                </a:cubicBezTo>
                <a:cubicBezTo>
                  <a:pt x="821055" y="993775"/>
                  <a:pt x="845185" y="1080135"/>
                  <a:pt x="823595" y="1100455"/>
                </a:cubicBezTo>
                <a:cubicBezTo>
                  <a:pt x="802005" y="1120775"/>
                  <a:pt x="725170" y="1092835"/>
                  <a:pt x="694055" y="1092835"/>
                </a:cubicBezTo>
                <a:cubicBezTo>
                  <a:pt x="662940" y="1092835"/>
                  <a:pt x="648970" y="1108075"/>
                  <a:pt x="636905" y="1100455"/>
                </a:cubicBezTo>
                <a:cubicBezTo>
                  <a:pt x="624840" y="1092835"/>
                  <a:pt x="629920" y="1050925"/>
                  <a:pt x="621665" y="1047115"/>
                </a:cubicBezTo>
                <a:cubicBezTo>
                  <a:pt x="613410" y="1043305"/>
                  <a:pt x="601345" y="1072515"/>
                  <a:pt x="587375" y="1077595"/>
                </a:cubicBezTo>
                <a:cubicBezTo>
                  <a:pt x="573405" y="1082675"/>
                  <a:pt x="537845" y="1077595"/>
                  <a:pt x="537845" y="1077595"/>
                </a:cubicBezTo>
                <a:cubicBezTo>
                  <a:pt x="526415" y="1077595"/>
                  <a:pt x="520700" y="1087755"/>
                  <a:pt x="518795" y="1077595"/>
                </a:cubicBezTo>
                <a:cubicBezTo>
                  <a:pt x="516890" y="1067435"/>
                  <a:pt x="528320" y="1026795"/>
                  <a:pt x="526415" y="1016635"/>
                </a:cubicBezTo>
                <a:cubicBezTo>
                  <a:pt x="524510" y="1006475"/>
                  <a:pt x="507365" y="1016635"/>
                  <a:pt x="507365" y="1016635"/>
                </a:cubicBezTo>
                <a:cubicBezTo>
                  <a:pt x="494665" y="1016635"/>
                  <a:pt x="464185" y="1017270"/>
                  <a:pt x="450215" y="1016635"/>
                </a:cubicBezTo>
                <a:cubicBezTo>
                  <a:pt x="436245" y="1016000"/>
                  <a:pt x="427355" y="1017905"/>
                  <a:pt x="423545" y="1012825"/>
                </a:cubicBezTo>
                <a:cubicBezTo>
                  <a:pt x="419735" y="1007745"/>
                  <a:pt x="430530" y="993140"/>
                  <a:pt x="427355" y="986155"/>
                </a:cubicBezTo>
                <a:cubicBezTo>
                  <a:pt x="424180" y="979170"/>
                  <a:pt x="408940" y="979170"/>
                  <a:pt x="404495" y="970915"/>
                </a:cubicBezTo>
                <a:cubicBezTo>
                  <a:pt x="400050" y="962660"/>
                  <a:pt x="400685" y="948055"/>
                  <a:pt x="400685" y="936625"/>
                </a:cubicBezTo>
                <a:cubicBezTo>
                  <a:pt x="400685" y="925195"/>
                  <a:pt x="389255" y="906780"/>
                  <a:pt x="404495" y="902335"/>
                </a:cubicBezTo>
                <a:cubicBezTo>
                  <a:pt x="419735" y="897890"/>
                  <a:pt x="465455" y="908050"/>
                  <a:pt x="492125" y="909955"/>
                </a:cubicBezTo>
                <a:cubicBezTo>
                  <a:pt x="518795" y="911860"/>
                  <a:pt x="549275" y="915035"/>
                  <a:pt x="564515" y="913765"/>
                </a:cubicBezTo>
                <a:cubicBezTo>
                  <a:pt x="579755" y="912495"/>
                  <a:pt x="580390" y="909320"/>
                  <a:pt x="583565" y="902335"/>
                </a:cubicBezTo>
                <a:cubicBezTo>
                  <a:pt x="586740" y="895350"/>
                  <a:pt x="585470" y="880110"/>
                  <a:pt x="583565" y="871855"/>
                </a:cubicBezTo>
                <a:cubicBezTo>
                  <a:pt x="581660" y="863600"/>
                  <a:pt x="577215" y="858520"/>
                  <a:pt x="572135" y="852805"/>
                </a:cubicBezTo>
                <a:cubicBezTo>
                  <a:pt x="567055" y="847090"/>
                  <a:pt x="558800" y="843915"/>
                  <a:pt x="553085" y="837565"/>
                </a:cubicBezTo>
                <a:cubicBezTo>
                  <a:pt x="547370" y="831215"/>
                  <a:pt x="541020" y="822325"/>
                  <a:pt x="537845" y="814705"/>
                </a:cubicBezTo>
                <a:cubicBezTo>
                  <a:pt x="534670" y="807085"/>
                  <a:pt x="534035" y="800735"/>
                  <a:pt x="534035" y="791845"/>
                </a:cubicBezTo>
                <a:cubicBezTo>
                  <a:pt x="534035" y="782955"/>
                  <a:pt x="535305" y="769620"/>
                  <a:pt x="537845" y="761365"/>
                </a:cubicBezTo>
                <a:cubicBezTo>
                  <a:pt x="540385" y="753110"/>
                  <a:pt x="542925" y="749300"/>
                  <a:pt x="549275" y="742315"/>
                </a:cubicBezTo>
                <a:cubicBezTo>
                  <a:pt x="555625" y="735330"/>
                  <a:pt x="572135" y="727710"/>
                  <a:pt x="575945" y="719455"/>
                </a:cubicBezTo>
                <a:cubicBezTo>
                  <a:pt x="579755" y="711200"/>
                  <a:pt x="580390" y="702310"/>
                  <a:pt x="572135" y="692785"/>
                </a:cubicBezTo>
                <a:cubicBezTo>
                  <a:pt x="563880" y="683260"/>
                  <a:pt x="526415" y="662305"/>
                  <a:pt x="526415" y="662305"/>
                </a:cubicBezTo>
                <a:lnTo>
                  <a:pt x="301625" y="517525"/>
                </a:lnTo>
                <a:cubicBezTo>
                  <a:pt x="258445" y="490220"/>
                  <a:pt x="274955" y="522605"/>
                  <a:pt x="267335" y="498475"/>
                </a:cubicBezTo>
                <a:cubicBezTo>
                  <a:pt x="259715" y="474345"/>
                  <a:pt x="257810" y="407035"/>
                  <a:pt x="255905" y="372745"/>
                </a:cubicBezTo>
                <a:cubicBezTo>
                  <a:pt x="254000" y="338455"/>
                  <a:pt x="256540" y="312420"/>
                  <a:pt x="255905" y="292735"/>
                </a:cubicBezTo>
                <a:cubicBezTo>
                  <a:pt x="255270" y="273050"/>
                  <a:pt x="256540" y="262890"/>
                  <a:pt x="252095" y="254635"/>
                </a:cubicBezTo>
                <a:cubicBezTo>
                  <a:pt x="247650" y="246380"/>
                  <a:pt x="237490" y="240665"/>
                  <a:pt x="229235" y="243205"/>
                </a:cubicBezTo>
                <a:cubicBezTo>
                  <a:pt x="220980" y="245745"/>
                  <a:pt x="202565" y="269875"/>
                  <a:pt x="202565" y="269875"/>
                </a:cubicBezTo>
                <a:cubicBezTo>
                  <a:pt x="193675" y="278765"/>
                  <a:pt x="187960" y="290195"/>
                  <a:pt x="175895" y="296545"/>
                </a:cubicBezTo>
                <a:cubicBezTo>
                  <a:pt x="163830" y="302895"/>
                  <a:pt x="144145" y="304165"/>
                  <a:pt x="130175" y="307975"/>
                </a:cubicBezTo>
                <a:cubicBezTo>
                  <a:pt x="116205" y="311785"/>
                  <a:pt x="106045" y="316230"/>
                  <a:pt x="92075" y="319405"/>
                </a:cubicBezTo>
                <a:cubicBezTo>
                  <a:pt x="78105" y="322580"/>
                  <a:pt x="59690" y="327025"/>
                  <a:pt x="46355" y="327025"/>
                </a:cubicBezTo>
                <a:cubicBezTo>
                  <a:pt x="33020" y="327025"/>
                  <a:pt x="19685" y="325755"/>
                  <a:pt x="12065" y="319405"/>
                </a:cubicBezTo>
                <a:cubicBezTo>
                  <a:pt x="4445" y="313055"/>
                  <a:pt x="1270" y="307975"/>
                  <a:pt x="635" y="288925"/>
                </a:cubicBezTo>
                <a:cubicBezTo>
                  <a:pt x="0" y="269875"/>
                  <a:pt x="1270" y="219075"/>
                  <a:pt x="8255" y="205105"/>
                </a:cubicBezTo>
                <a:cubicBezTo>
                  <a:pt x="15240" y="191135"/>
                  <a:pt x="11430" y="207010"/>
                  <a:pt x="42545" y="205105"/>
                </a:cubicBezTo>
                <a:cubicBezTo>
                  <a:pt x="73660" y="203200"/>
                  <a:pt x="165100" y="194945"/>
                  <a:pt x="194945" y="193675"/>
                </a:cubicBezTo>
                <a:cubicBezTo>
                  <a:pt x="224790" y="192405"/>
                  <a:pt x="216535" y="201930"/>
                  <a:pt x="221615" y="197485"/>
                </a:cubicBezTo>
                <a:cubicBezTo>
                  <a:pt x="226695" y="193040"/>
                  <a:pt x="227965" y="177165"/>
                  <a:pt x="225425" y="167005"/>
                </a:cubicBezTo>
                <a:cubicBezTo>
                  <a:pt x="222885" y="156845"/>
                  <a:pt x="211455" y="149225"/>
                  <a:pt x="206375" y="136525"/>
                </a:cubicBezTo>
                <a:cubicBezTo>
                  <a:pt x="201295" y="123825"/>
                  <a:pt x="179705" y="64135"/>
                  <a:pt x="187325" y="4889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b="1" dirty="0">
                <a:solidFill>
                  <a:schemeClr val="tx1"/>
                </a:solidFill>
              </a:rPr>
              <a:t>               </a:t>
            </a:r>
            <a:r>
              <a:rPr lang="ru-RU" sz="500" b="1" dirty="0" smtClean="0">
                <a:solidFill>
                  <a:schemeClr val="tx1"/>
                </a:solidFill>
              </a:rPr>
              <a:t>Белая</a:t>
            </a:r>
            <a:endParaRPr lang="ru-RU" sz="5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b="1" dirty="0">
                <a:solidFill>
                  <a:schemeClr val="tx1"/>
                </a:solidFill>
              </a:rPr>
              <a:t>                   глина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5954696" y="1756666"/>
            <a:ext cx="1036654" cy="1109658"/>
          </a:xfrm>
          <a:custGeom>
            <a:avLst/>
            <a:gdLst>
              <a:gd name="connsiteX0" fmla="*/ 260985 w 994410"/>
              <a:gd name="connsiteY0" fmla="*/ 33020 h 1136015"/>
              <a:gd name="connsiteX1" fmla="*/ 375285 w 994410"/>
              <a:gd name="connsiteY1" fmla="*/ 48260 h 1136015"/>
              <a:gd name="connsiteX2" fmla="*/ 421005 w 994410"/>
              <a:gd name="connsiteY2" fmla="*/ 44450 h 1136015"/>
              <a:gd name="connsiteX3" fmla="*/ 459105 w 994410"/>
              <a:gd name="connsiteY3" fmla="*/ 10160 h 1136015"/>
              <a:gd name="connsiteX4" fmla="*/ 527685 w 994410"/>
              <a:gd name="connsiteY4" fmla="*/ 6350 h 1136015"/>
              <a:gd name="connsiteX5" fmla="*/ 565785 w 994410"/>
              <a:gd name="connsiteY5" fmla="*/ 6350 h 1136015"/>
              <a:gd name="connsiteX6" fmla="*/ 573405 w 994410"/>
              <a:gd name="connsiteY6" fmla="*/ 44450 h 1136015"/>
              <a:gd name="connsiteX7" fmla="*/ 584835 w 994410"/>
              <a:gd name="connsiteY7" fmla="*/ 71120 h 1136015"/>
              <a:gd name="connsiteX8" fmla="*/ 592455 w 994410"/>
              <a:gd name="connsiteY8" fmla="*/ 105410 h 1136015"/>
              <a:gd name="connsiteX9" fmla="*/ 611505 w 994410"/>
              <a:gd name="connsiteY9" fmla="*/ 120650 h 1136015"/>
              <a:gd name="connsiteX10" fmla="*/ 607695 w 994410"/>
              <a:gd name="connsiteY10" fmla="*/ 143510 h 1136015"/>
              <a:gd name="connsiteX11" fmla="*/ 573405 w 994410"/>
              <a:gd name="connsiteY11" fmla="*/ 147320 h 1136015"/>
              <a:gd name="connsiteX12" fmla="*/ 508635 w 994410"/>
              <a:gd name="connsiteY12" fmla="*/ 147320 h 1136015"/>
              <a:gd name="connsiteX13" fmla="*/ 428625 w 994410"/>
              <a:gd name="connsiteY13" fmla="*/ 151130 h 1136015"/>
              <a:gd name="connsiteX14" fmla="*/ 382905 w 994410"/>
              <a:gd name="connsiteY14" fmla="*/ 158750 h 1136015"/>
              <a:gd name="connsiteX15" fmla="*/ 386715 w 994410"/>
              <a:gd name="connsiteY15" fmla="*/ 196850 h 1136015"/>
              <a:gd name="connsiteX16" fmla="*/ 398145 w 994410"/>
              <a:gd name="connsiteY16" fmla="*/ 284480 h 1136015"/>
              <a:gd name="connsiteX17" fmla="*/ 573405 w 994410"/>
              <a:gd name="connsiteY17" fmla="*/ 242570 h 1136015"/>
              <a:gd name="connsiteX18" fmla="*/ 615315 w 994410"/>
              <a:gd name="connsiteY18" fmla="*/ 193040 h 1136015"/>
              <a:gd name="connsiteX19" fmla="*/ 641985 w 994410"/>
              <a:gd name="connsiteY19" fmla="*/ 261620 h 1136015"/>
              <a:gd name="connsiteX20" fmla="*/ 638175 w 994410"/>
              <a:gd name="connsiteY20" fmla="*/ 368300 h 1136015"/>
              <a:gd name="connsiteX21" fmla="*/ 641985 w 994410"/>
              <a:gd name="connsiteY21" fmla="*/ 455930 h 1136015"/>
              <a:gd name="connsiteX22" fmla="*/ 687705 w 994410"/>
              <a:gd name="connsiteY22" fmla="*/ 486410 h 1136015"/>
              <a:gd name="connsiteX23" fmla="*/ 680085 w 994410"/>
              <a:gd name="connsiteY23" fmla="*/ 467360 h 1136015"/>
              <a:gd name="connsiteX24" fmla="*/ 954405 w 994410"/>
              <a:gd name="connsiteY24" fmla="*/ 650240 h 1136015"/>
              <a:gd name="connsiteX25" fmla="*/ 920115 w 994410"/>
              <a:gd name="connsiteY25" fmla="*/ 676910 h 1136015"/>
              <a:gd name="connsiteX26" fmla="*/ 939165 w 994410"/>
              <a:gd name="connsiteY26" fmla="*/ 676910 h 1136015"/>
              <a:gd name="connsiteX27" fmla="*/ 923925 w 994410"/>
              <a:gd name="connsiteY27" fmla="*/ 699770 h 1136015"/>
              <a:gd name="connsiteX28" fmla="*/ 916305 w 994410"/>
              <a:gd name="connsiteY28" fmla="*/ 741680 h 1136015"/>
              <a:gd name="connsiteX29" fmla="*/ 939165 w 994410"/>
              <a:gd name="connsiteY29" fmla="*/ 798830 h 1136015"/>
              <a:gd name="connsiteX30" fmla="*/ 962025 w 994410"/>
              <a:gd name="connsiteY30" fmla="*/ 810260 h 1136015"/>
              <a:gd name="connsiteX31" fmla="*/ 965835 w 994410"/>
              <a:gd name="connsiteY31" fmla="*/ 833120 h 1136015"/>
              <a:gd name="connsiteX32" fmla="*/ 965835 w 994410"/>
              <a:gd name="connsiteY32" fmla="*/ 848360 h 1136015"/>
              <a:gd name="connsiteX33" fmla="*/ 950595 w 994410"/>
              <a:gd name="connsiteY33" fmla="*/ 855980 h 1136015"/>
              <a:gd name="connsiteX34" fmla="*/ 908685 w 994410"/>
              <a:gd name="connsiteY34" fmla="*/ 855980 h 1136015"/>
              <a:gd name="connsiteX35" fmla="*/ 828675 w 994410"/>
              <a:gd name="connsiteY35" fmla="*/ 855980 h 1136015"/>
              <a:gd name="connsiteX36" fmla="*/ 786765 w 994410"/>
              <a:gd name="connsiteY36" fmla="*/ 855980 h 1136015"/>
              <a:gd name="connsiteX37" fmla="*/ 782955 w 994410"/>
              <a:gd name="connsiteY37" fmla="*/ 882650 h 1136015"/>
              <a:gd name="connsiteX38" fmla="*/ 775335 w 994410"/>
              <a:gd name="connsiteY38" fmla="*/ 916940 h 1136015"/>
              <a:gd name="connsiteX39" fmla="*/ 790575 w 994410"/>
              <a:gd name="connsiteY39" fmla="*/ 932180 h 1136015"/>
              <a:gd name="connsiteX40" fmla="*/ 802005 w 994410"/>
              <a:gd name="connsiteY40" fmla="*/ 951230 h 1136015"/>
              <a:gd name="connsiteX41" fmla="*/ 805815 w 994410"/>
              <a:gd name="connsiteY41" fmla="*/ 966470 h 1136015"/>
              <a:gd name="connsiteX42" fmla="*/ 843915 w 994410"/>
              <a:gd name="connsiteY42" fmla="*/ 970280 h 1136015"/>
              <a:gd name="connsiteX43" fmla="*/ 912495 w 994410"/>
              <a:gd name="connsiteY43" fmla="*/ 962660 h 1136015"/>
              <a:gd name="connsiteX44" fmla="*/ 916305 w 994410"/>
              <a:gd name="connsiteY44" fmla="*/ 974090 h 1136015"/>
              <a:gd name="connsiteX45" fmla="*/ 908685 w 994410"/>
              <a:gd name="connsiteY45" fmla="*/ 1004570 h 1136015"/>
              <a:gd name="connsiteX46" fmla="*/ 904875 w 994410"/>
              <a:gd name="connsiteY46" fmla="*/ 1023620 h 1136015"/>
              <a:gd name="connsiteX47" fmla="*/ 897255 w 994410"/>
              <a:gd name="connsiteY47" fmla="*/ 1031240 h 1136015"/>
              <a:gd name="connsiteX48" fmla="*/ 843915 w 994410"/>
              <a:gd name="connsiteY48" fmla="*/ 1023620 h 1136015"/>
              <a:gd name="connsiteX49" fmla="*/ 790575 w 994410"/>
              <a:gd name="connsiteY49" fmla="*/ 1031240 h 1136015"/>
              <a:gd name="connsiteX50" fmla="*/ 756285 w 994410"/>
              <a:gd name="connsiteY50" fmla="*/ 1031240 h 1136015"/>
              <a:gd name="connsiteX51" fmla="*/ 721995 w 994410"/>
              <a:gd name="connsiteY51" fmla="*/ 1031240 h 1136015"/>
              <a:gd name="connsiteX52" fmla="*/ 683895 w 994410"/>
              <a:gd name="connsiteY52" fmla="*/ 1027430 h 1136015"/>
              <a:gd name="connsiteX53" fmla="*/ 649605 w 994410"/>
              <a:gd name="connsiteY53" fmla="*/ 1031240 h 1136015"/>
              <a:gd name="connsiteX54" fmla="*/ 657225 w 994410"/>
              <a:gd name="connsiteY54" fmla="*/ 1050290 h 1136015"/>
              <a:gd name="connsiteX55" fmla="*/ 645795 w 994410"/>
              <a:gd name="connsiteY55" fmla="*/ 1073150 h 1136015"/>
              <a:gd name="connsiteX56" fmla="*/ 622935 w 994410"/>
              <a:gd name="connsiteY56" fmla="*/ 1073150 h 1136015"/>
              <a:gd name="connsiteX57" fmla="*/ 588645 w 994410"/>
              <a:gd name="connsiteY57" fmla="*/ 1073150 h 1136015"/>
              <a:gd name="connsiteX58" fmla="*/ 573405 w 994410"/>
              <a:gd name="connsiteY58" fmla="*/ 1099820 h 1136015"/>
              <a:gd name="connsiteX59" fmla="*/ 558165 w 994410"/>
              <a:gd name="connsiteY59" fmla="*/ 1115060 h 1136015"/>
              <a:gd name="connsiteX60" fmla="*/ 539115 w 994410"/>
              <a:gd name="connsiteY60" fmla="*/ 1130300 h 1136015"/>
              <a:gd name="connsiteX61" fmla="*/ 485775 w 994410"/>
              <a:gd name="connsiteY61" fmla="*/ 1130300 h 1136015"/>
              <a:gd name="connsiteX62" fmla="*/ 440055 w 994410"/>
              <a:gd name="connsiteY62" fmla="*/ 1126490 h 1136015"/>
              <a:gd name="connsiteX63" fmla="*/ 440055 w 994410"/>
              <a:gd name="connsiteY63" fmla="*/ 1073150 h 1136015"/>
              <a:gd name="connsiteX64" fmla="*/ 428625 w 994410"/>
              <a:gd name="connsiteY64" fmla="*/ 1050290 h 1136015"/>
              <a:gd name="connsiteX65" fmla="*/ 405765 w 994410"/>
              <a:gd name="connsiteY65" fmla="*/ 1023620 h 1136015"/>
              <a:gd name="connsiteX66" fmla="*/ 382905 w 994410"/>
              <a:gd name="connsiteY66" fmla="*/ 1008380 h 1136015"/>
              <a:gd name="connsiteX67" fmla="*/ 360045 w 994410"/>
              <a:gd name="connsiteY67" fmla="*/ 989330 h 1136015"/>
              <a:gd name="connsiteX68" fmla="*/ 337185 w 994410"/>
              <a:gd name="connsiteY68" fmla="*/ 932180 h 1136015"/>
              <a:gd name="connsiteX69" fmla="*/ 356235 w 994410"/>
              <a:gd name="connsiteY69" fmla="*/ 760730 h 1136015"/>
              <a:gd name="connsiteX70" fmla="*/ 348615 w 994410"/>
              <a:gd name="connsiteY70" fmla="*/ 692150 h 1136015"/>
              <a:gd name="connsiteX71" fmla="*/ 329565 w 994410"/>
              <a:gd name="connsiteY71" fmla="*/ 635000 h 1136015"/>
              <a:gd name="connsiteX72" fmla="*/ 291465 w 994410"/>
              <a:gd name="connsiteY72" fmla="*/ 608330 h 1136015"/>
              <a:gd name="connsiteX73" fmla="*/ 249555 w 994410"/>
              <a:gd name="connsiteY73" fmla="*/ 623570 h 1136015"/>
              <a:gd name="connsiteX74" fmla="*/ 219075 w 994410"/>
              <a:gd name="connsiteY74" fmla="*/ 623570 h 1136015"/>
              <a:gd name="connsiteX75" fmla="*/ 180975 w 994410"/>
              <a:gd name="connsiteY75" fmla="*/ 612140 h 1136015"/>
              <a:gd name="connsiteX76" fmla="*/ 158115 w 994410"/>
              <a:gd name="connsiteY76" fmla="*/ 593090 h 1136015"/>
              <a:gd name="connsiteX77" fmla="*/ 97155 w 994410"/>
              <a:gd name="connsiteY77" fmla="*/ 577850 h 1136015"/>
              <a:gd name="connsiteX78" fmla="*/ 43815 w 994410"/>
              <a:gd name="connsiteY78" fmla="*/ 577850 h 1136015"/>
              <a:gd name="connsiteX79" fmla="*/ 13335 w 994410"/>
              <a:gd name="connsiteY79" fmla="*/ 570230 h 1136015"/>
              <a:gd name="connsiteX80" fmla="*/ 5715 w 994410"/>
              <a:gd name="connsiteY80" fmla="*/ 520700 h 1136015"/>
              <a:gd name="connsiteX81" fmla="*/ 5715 w 994410"/>
              <a:gd name="connsiteY81" fmla="*/ 455930 h 1136015"/>
              <a:gd name="connsiteX82" fmla="*/ 5715 w 994410"/>
              <a:gd name="connsiteY82" fmla="*/ 387350 h 1136015"/>
              <a:gd name="connsiteX83" fmla="*/ 40005 w 994410"/>
              <a:gd name="connsiteY83" fmla="*/ 383540 h 1136015"/>
              <a:gd name="connsiteX84" fmla="*/ 100965 w 994410"/>
              <a:gd name="connsiteY84" fmla="*/ 383540 h 1136015"/>
              <a:gd name="connsiteX85" fmla="*/ 116205 w 994410"/>
              <a:gd name="connsiteY85" fmla="*/ 387350 h 1136015"/>
              <a:gd name="connsiteX86" fmla="*/ 150495 w 994410"/>
              <a:gd name="connsiteY86" fmla="*/ 406400 h 1136015"/>
              <a:gd name="connsiteX87" fmla="*/ 180975 w 994410"/>
              <a:gd name="connsiteY87" fmla="*/ 391160 h 1136015"/>
              <a:gd name="connsiteX88" fmla="*/ 188595 w 994410"/>
              <a:gd name="connsiteY88" fmla="*/ 368300 h 1136015"/>
              <a:gd name="connsiteX89" fmla="*/ 192405 w 994410"/>
              <a:gd name="connsiteY89" fmla="*/ 326390 h 1136015"/>
              <a:gd name="connsiteX90" fmla="*/ 180975 w 994410"/>
              <a:gd name="connsiteY90" fmla="*/ 307340 h 1136015"/>
              <a:gd name="connsiteX91" fmla="*/ 154305 w 994410"/>
              <a:gd name="connsiteY91" fmla="*/ 288290 h 1136015"/>
              <a:gd name="connsiteX92" fmla="*/ 146685 w 994410"/>
              <a:gd name="connsiteY92" fmla="*/ 246380 h 1136015"/>
              <a:gd name="connsiteX93" fmla="*/ 142875 w 994410"/>
              <a:gd name="connsiteY93" fmla="*/ 189230 h 1136015"/>
              <a:gd name="connsiteX94" fmla="*/ 142875 w 994410"/>
              <a:gd name="connsiteY94" fmla="*/ 158750 h 1136015"/>
              <a:gd name="connsiteX95" fmla="*/ 131445 w 994410"/>
              <a:gd name="connsiteY95" fmla="*/ 128270 h 1136015"/>
              <a:gd name="connsiteX96" fmla="*/ 154305 w 994410"/>
              <a:gd name="connsiteY96" fmla="*/ 90170 h 1136015"/>
              <a:gd name="connsiteX97" fmla="*/ 165735 w 994410"/>
              <a:gd name="connsiteY97" fmla="*/ 74930 h 1136015"/>
              <a:gd name="connsiteX98" fmla="*/ 222885 w 994410"/>
              <a:gd name="connsiteY98" fmla="*/ 74930 h 1136015"/>
              <a:gd name="connsiteX99" fmla="*/ 260985 w 994410"/>
              <a:gd name="connsiteY99" fmla="*/ 33020 h 113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994410" h="1136015">
                <a:moveTo>
                  <a:pt x="260985" y="33020"/>
                </a:moveTo>
                <a:cubicBezTo>
                  <a:pt x="286385" y="28575"/>
                  <a:pt x="348615" y="46355"/>
                  <a:pt x="375285" y="48260"/>
                </a:cubicBezTo>
                <a:cubicBezTo>
                  <a:pt x="401955" y="50165"/>
                  <a:pt x="407035" y="50800"/>
                  <a:pt x="421005" y="44450"/>
                </a:cubicBezTo>
                <a:cubicBezTo>
                  <a:pt x="434975" y="38100"/>
                  <a:pt x="441325" y="16510"/>
                  <a:pt x="459105" y="10160"/>
                </a:cubicBezTo>
                <a:cubicBezTo>
                  <a:pt x="476885" y="3810"/>
                  <a:pt x="509905" y="6985"/>
                  <a:pt x="527685" y="6350"/>
                </a:cubicBezTo>
                <a:cubicBezTo>
                  <a:pt x="545465" y="5715"/>
                  <a:pt x="558165" y="0"/>
                  <a:pt x="565785" y="6350"/>
                </a:cubicBezTo>
                <a:cubicBezTo>
                  <a:pt x="573405" y="12700"/>
                  <a:pt x="570230" y="33655"/>
                  <a:pt x="573405" y="44450"/>
                </a:cubicBezTo>
                <a:cubicBezTo>
                  <a:pt x="576580" y="55245"/>
                  <a:pt x="581660" y="60960"/>
                  <a:pt x="584835" y="71120"/>
                </a:cubicBezTo>
                <a:cubicBezTo>
                  <a:pt x="588010" y="81280"/>
                  <a:pt x="588010" y="97155"/>
                  <a:pt x="592455" y="105410"/>
                </a:cubicBezTo>
                <a:cubicBezTo>
                  <a:pt x="596900" y="113665"/>
                  <a:pt x="608965" y="114300"/>
                  <a:pt x="611505" y="120650"/>
                </a:cubicBezTo>
                <a:cubicBezTo>
                  <a:pt x="614045" y="127000"/>
                  <a:pt x="614045" y="139065"/>
                  <a:pt x="607695" y="143510"/>
                </a:cubicBezTo>
                <a:cubicBezTo>
                  <a:pt x="601345" y="147955"/>
                  <a:pt x="589915" y="146685"/>
                  <a:pt x="573405" y="147320"/>
                </a:cubicBezTo>
                <a:cubicBezTo>
                  <a:pt x="556895" y="147955"/>
                  <a:pt x="532765" y="146685"/>
                  <a:pt x="508635" y="147320"/>
                </a:cubicBezTo>
                <a:cubicBezTo>
                  <a:pt x="484505" y="147955"/>
                  <a:pt x="449580" y="149225"/>
                  <a:pt x="428625" y="151130"/>
                </a:cubicBezTo>
                <a:cubicBezTo>
                  <a:pt x="407670" y="153035"/>
                  <a:pt x="389890" y="151130"/>
                  <a:pt x="382905" y="158750"/>
                </a:cubicBezTo>
                <a:cubicBezTo>
                  <a:pt x="375920" y="166370"/>
                  <a:pt x="384175" y="175895"/>
                  <a:pt x="386715" y="196850"/>
                </a:cubicBezTo>
                <a:cubicBezTo>
                  <a:pt x="389255" y="217805"/>
                  <a:pt x="367030" y="276860"/>
                  <a:pt x="398145" y="284480"/>
                </a:cubicBezTo>
                <a:cubicBezTo>
                  <a:pt x="429260" y="292100"/>
                  <a:pt x="537210" y="257810"/>
                  <a:pt x="573405" y="242570"/>
                </a:cubicBezTo>
                <a:cubicBezTo>
                  <a:pt x="609600" y="227330"/>
                  <a:pt x="603885" y="189865"/>
                  <a:pt x="615315" y="193040"/>
                </a:cubicBezTo>
                <a:cubicBezTo>
                  <a:pt x="626745" y="196215"/>
                  <a:pt x="638175" y="232410"/>
                  <a:pt x="641985" y="261620"/>
                </a:cubicBezTo>
                <a:cubicBezTo>
                  <a:pt x="645795" y="290830"/>
                  <a:pt x="638175" y="335915"/>
                  <a:pt x="638175" y="368300"/>
                </a:cubicBezTo>
                <a:cubicBezTo>
                  <a:pt x="638175" y="400685"/>
                  <a:pt x="633730" y="436245"/>
                  <a:pt x="641985" y="455930"/>
                </a:cubicBezTo>
                <a:cubicBezTo>
                  <a:pt x="650240" y="475615"/>
                  <a:pt x="681355" y="484505"/>
                  <a:pt x="687705" y="486410"/>
                </a:cubicBezTo>
                <a:cubicBezTo>
                  <a:pt x="694055" y="488315"/>
                  <a:pt x="635635" y="440055"/>
                  <a:pt x="680085" y="467360"/>
                </a:cubicBezTo>
                <a:cubicBezTo>
                  <a:pt x="724535" y="494665"/>
                  <a:pt x="914400" y="615315"/>
                  <a:pt x="954405" y="650240"/>
                </a:cubicBezTo>
                <a:cubicBezTo>
                  <a:pt x="994410" y="685165"/>
                  <a:pt x="922655" y="672465"/>
                  <a:pt x="920115" y="676910"/>
                </a:cubicBezTo>
                <a:cubicBezTo>
                  <a:pt x="917575" y="681355"/>
                  <a:pt x="938530" y="673100"/>
                  <a:pt x="939165" y="676910"/>
                </a:cubicBezTo>
                <a:cubicBezTo>
                  <a:pt x="939800" y="680720"/>
                  <a:pt x="927735" y="688975"/>
                  <a:pt x="923925" y="699770"/>
                </a:cubicBezTo>
                <a:cubicBezTo>
                  <a:pt x="920115" y="710565"/>
                  <a:pt x="913765" y="725170"/>
                  <a:pt x="916305" y="741680"/>
                </a:cubicBezTo>
                <a:cubicBezTo>
                  <a:pt x="918845" y="758190"/>
                  <a:pt x="931545" y="787400"/>
                  <a:pt x="939165" y="798830"/>
                </a:cubicBezTo>
                <a:cubicBezTo>
                  <a:pt x="946785" y="810260"/>
                  <a:pt x="957580" y="804545"/>
                  <a:pt x="962025" y="810260"/>
                </a:cubicBezTo>
                <a:cubicBezTo>
                  <a:pt x="966470" y="815975"/>
                  <a:pt x="965200" y="826770"/>
                  <a:pt x="965835" y="833120"/>
                </a:cubicBezTo>
                <a:cubicBezTo>
                  <a:pt x="966470" y="839470"/>
                  <a:pt x="968375" y="844550"/>
                  <a:pt x="965835" y="848360"/>
                </a:cubicBezTo>
                <a:cubicBezTo>
                  <a:pt x="963295" y="852170"/>
                  <a:pt x="960120" y="854710"/>
                  <a:pt x="950595" y="855980"/>
                </a:cubicBezTo>
                <a:cubicBezTo>
                  <a:pt x="941070" y="857250"/>
                  <a:pt x="908685" y="855980"/>
                  <a:pt x="908685" y="855980"/>
                </a:cubicBezTo>
                <a:lnTo>
                  <a:pt x="828675" y="855980"/>
                </a:lnTo>
                <a:cubicBezTo>
                  <a:pt x="808355" y="855980"/>
                  <a:pt x="794385" y="851535"/>
                  <a:pt x="786765" y="855980"/>
                </a:cubicBezTo>
                <a:cubicBezTo>
                  <a:pt x="779145" y="860425"/>
                  <a:pt x="784860" y="872490"/>
                  <a:pt x="782955" y="882650"/>
                </a:cubicBezTo>
                <a:cubicBezTo>
                  <a:pt x="781050" y="892810"/>
                  <a:pt x="774065" y="908685"/>
                  <a:pt x="775335" y="916940"/>
                </a:cubicBezTo>
                <a:cubicBezTo>
                  <a:pt x="776605" y="925195"/>
                  <a:pt x="786130" y="926465"/>
                  <a:pt x="790575" y="932180"/>
                </a:cubicBezTo>
                <a:cubicBezTo>
                  <a:pt x="795020" y="937895"/>
                  <a:pt x="799465" y="945515"/>
                  <a:pt x="802005" y="951230"/>
                </a:cubicBezTo>
                <a:cubicBezTo>
                  <a:pt x="804545" y="956945"/>
                  <a:pt x="798830" y="963295"/>
                  <a:pt x="805815" y="966470"/>
                </a:cubicBezTo>
                <a:cubicBezTo>
                  <a:pt x="812800" y="969645"/>
                  <a:pt x="826135" y="970915"/>
                  <a:pt x="843915" y="970280"/>
                </a:cubicBezTo>
                <a:cubicBezTo>
                  <a:pt x="861695" y="969645"/>
                  <a:pt x="900430" y="962025"/>
                  <a:pt x="912495" y="962660"/>
                </a:cubicBezTo>
                <a:cubicBezTo>
                  <a:pt x="924560" y="963295"/>
                  <a:pt x="916940" y="967105"/>
                  <a:pt x="916305" y="974090"/>
                </a:cubicBezTo>
                <a:cubicBezTo>
                  <a:pt x="915670" y="981075"/>
                  <a:pt x="910590" y="996315"/>
                  <a:pt x="908685" y="1004570"/>
                </a:cubicBezTo>
                <a:cubicBezTo>
                  <a:pt x="906780" y="1012825"/>
                  <a:pt x="906780" y="1019175"/>
                  <a:pt x="904875" y="1023620"/>
                </a:cubicBezTo>
                <a:cubicBezTo>
                  <a:pt x="902970" y="1028065"/>
                  <a:pt x="907415" y="1031240"/>
                  <a:pt x="897255" y="1031240"/>
                </a:cubicBezTo>
                <a:cubicBezTo>
                  <a:pt x="887095" y="1031240"/>
                  <a:pt x="861695" y="1023620"/>
                  <a:pt x="843915" y="1023620"/>
                </a:cubicBezTo>
                <a:cubicBezTo>
                  <a:pt x="826135" y="1023620"/>
                  <a:pt x="805180" y="1029970"/>
                  <a:pt x="790575" y="1031240"/>
                </a:cubicBezTo>
                <a:cubicBezTo>
                  <a:pt x="775970" y="1032510"/>
                  <a:pt x="756285" y="1031240"/>
                  <a:pt x="756285" y="1031240"/>
                </a:cubicBezTo>
                <a:cubicBezTo>
                  <a:pt x="744855" y="1031240"/>
                  <a:pt x="734060" y="1031875"/>
                  <a:pt x="721995" y="1031240"/>
                </a:cubicBezTo>
                <a:cubicBezTo>
                  <a:pt x="709930" y="1030605"/>
                  <a:pt x="695960" y="1027430"/>
                  <a:pt x="683895" y="1027430"/>
                </a:cubicBezTo>
                <a:cubicBezTo>
                  <a:pt x="671830" y="1027430"/>
                  <a:pt x="654050" y="1027430"/>
                  <a:pt x="649605" y="1031240"/>
                </a:cubicBezTo>
                <a:cubicBezTo>
                  <a:pt x="645160" y="1035050"/>
                  <a:pt x="657860" y="1043305"/>
                  <a:pt x="657225" y="1050290"/>
                </a:cubicBezTo>
                <a:cubicBezTo>
                  <a:pt x="656590" y="1057275"/>
                  <a:pt x="651510" y="1069340"/>
                  <a:pt x="645795" y="1073150"/>
                </a:cubicBezTo>
                <a:cubicBezTo>
                  <a:pt x="640080" y="1076960"/>
                  <a:pt x="622935" y="1073150"/>
                  <a:pt x="622935" y="1073150"/>
                </a:cubicBezTo>
                <a:cubicBezTo>
                  <a:pt x="613410" y="1073150"/>
                  <a:pt x="596900" y="1068705"/>
                  <a:pt x="588645" y="1073150"/>
                </a:cubicBezTo>
                <a:cubicBezTo>
                  <a:pt x="580390" y="1077595"/>
                  <a:pt x="578485" y="1092835"/>
                  <a:pt x="573405" y="1099820"/>
                </a:cubicBezTo>
                <a:cubicBezTo>
                  <a:pt x="568325" y="1106805"/>
                  <a:pt x="563880" y="1109980"/>
                  <a:pt x="558165" y="1115060"/>
                </a:cubicBezTo>
                <a:cubicBezTo>
                  <a:pt x="552450" y="1120140"/>
                  <a:pt x="551180" y="1127760"/>
                  <a:pt x="539115" y="1130300"/>
                </a:cubicBezTo>
                <a:cubicBezTo>
                  <a:pt x="527050" y="1132840"/>
                  <a:pt x="502285" y="1130935"/>
                  <a:pt x="485775" y="1130300"/>
                </a:cubicBezTo>
                <a:cubicBezTo>
                  <a:pt x="469265" y="1129665"/>
                  <a:pt x="447675" y="1136015"/>
                  <a:pt x="440055" y="1126490"/>
                </a:cubicBezTo>
                <a:cubicBezTo>
                  <a:pt x="432435" y="1116965"/>
                  <a:pt x="441960" y="1085850"/>
                  <a:pt x="440055" y="1073150"/>
                </a:cubicBezTo>
                <a:cubicBezTo>
                  <a:pt x="438150" y="1060450"/>
                  <a:pt x="434340" y="1058545"/>
                  <a:pt x="428625" y="1050290"/>
                </a:cubicBezTo>
                <a:cubicBezTo>
                  <a:pt x="422910" y="1042035"/>
                  <a:pt x="413385" y="1030605"/>
                  <a:pt x="405765" y="1023620"/>
                </a:cubicBezTo>
                <a:cubicBezTo>
                  <a:pt x="398145" y="1016635"/>
                  <a:pt x="390525" y="1014095"/>
                  <a:pt x="382905" y="1008380"/>
                </a:cubicBezTo>
                <a:cubicBezTo>
                  <a:pt x="375285" y="1002665"/>
                  <a:pt x="367665" y="1002030"/>
                  <a:pt x="360045" y="989330"/>
                </a:cubicBezTo>
                <a:cubicBezTo>
                  <a:pt x="352425" y="976630"/>
                  <a:pt x="337820" y="970280"/>
                  <a:pt x="337185" y="932180"/>
                </a:cubicBezTo>
                <a:cubicBezTo>
                  <a:pt x="336550" y="894080"/>
                  <a:pt x="354330" y="800735"/>
                  <a:pt x="356235" y="760730"/>
                </a:cubicBezTo>
                <a:cubicBezTo>
                  <a:pt x="358140" y="720725"/>
                  <a:pt x="353060" y="713105"/>
                  <a:pt x="348615" y="692150"/>
                </a:cubicBezTo>
                <a:cubicBezTo>
                  <a:pt x="344170" y="671195"/>
                  <a:pt x="339090" y="648970"/>
                  <a:pt x="329565" y="635000"/>
                </a:cubicBezTo>
                <a:cubicBezTo>
                  <a:pt x="320040" y="621030"/>
                  <a:pt x="304800" y="610235"/>
                  <a:pt x="291465" y="608330"/>
                </a:cubicBezTo>
                <a:cubicBezTo>
                  <a:pt x="278130" y="606425"/>
                  <a:pt x="261620" y="621030"/>
                  <a:pt x="249555" y="623570"/>
                </a:cubicBezTo>
                <a:cubicBezTo>
                  <a:pt x="237490" y="626110"/>
                  <a:pt x="230505" y="625475"/>
                  <a:pt x="219075" y="623570"/>
                </a:cubicBezTo>
                <a:cubicBezTo>
                  <a:pt x="207645" y="621665"/>
                  <a:pt x="191135" y="617220"/>
                  <a:pt x="180975" y="612140"/>
                </a:cubicBezTo>
                <a:cubicBezTo>
                  <a:pt x="170815" y="607060"/>
                  <a:pt x="172085" y="598805"/>
                  <a:pt x="158115" y="593090"/>
                </a:cubicBezTo>
                <a:cubicBezTo>
                  <a:pt x="144145" y="587375"/>
                  <a:pt x="116205" y="580390"/>
                  <a:pt x="97155" y="577850"/>
                </a:cubicBezTo>
                <a:cubicBezTo>
                  <a:pt x="78105" y="575310"/>
                  <a:pt x="57785" y="579120"/>
                  <a:pt x="43815" y="577850"/>
                </a:cubicBezTo>
                <a:cubicBezTo>
                  <a:pt x="29845" y="576580"/>
                  <a:pt x="19685" y="579755"/>
                  <a:pt x="13335" y="570230"/>
                </a:cubicBezTo>
                <a:cubicBezTo>
                  <a:pt x="6985" y="560705"/>
                  <a:pt x="6985" y="539750"/>
                  <a:pt x="5715" y="520700"/>
                </a:cubicBezTo>
                <a:cubicBezTo>
                  <a:pt x="4445" y="501650"/>
                  <a:pt x="5715" y="455930"/>
                  <a:pt x="5715" y="455930"/>
                </a:cubicBezTo>
                <a:cubicBezTo>
                  <a:pt x="5715" y="433705"/>
                  <a:pt x="0" y="399415"/>
                  <a:pt x="5715" y="387350"/>
                </a:cubicBezTo>
                <a:cubicBezTo>
                  <a:pt x="11430" y="375285"/>
                  <a:pt x="24130" y="384175"/>
                  <a:pt x="40005" y="383540"/>
                </a:cubicBezTo>
                <a:cubicBezTo>
                  <a:pt x="55880" y="382905"/>
                  <a:pt x="88265" y="382905"/>
                  <a:pt x="100965" y="383540"/>
                </a:cubicBezTo>
                <a:cubicBezTo>
                  <a:pt x="113665" y="384175"/>
                  <a:pt x="107950" y="383540"/>
                  <a:pt x="116205" y="387350"/>
                </a:cubicBezTo>
                <a:cubicBezTo>
                  <a:pt x="124460" y="391160"/>
                  <a:pt x="139700" y="405765"/>
                  <a:pt x="150495" y="406400"/>
                </a:cubicBezTo>
                <a:cubicBezTo>
                  <a:pt x="161290" y="407035"/>
                  <a:pt x="174625" y="397510"/>
                  <a:pt x="180975" y="391160"/>
                </a:cubicBezTo>
                <a:cubicBezTo>
                  <a:pt x="187325" y="384810"/>
                  <a:pt x="186690" y="379095"/>
                  <a:pt x="188595" y="368300"/>
                </a:cubicBezTo>
                <a:cubicBezTo>
                  <a:pt x="190500" y="357505"/>
                  <a:pt x="193675" y="336550"/>
                  <a:pt x="192405" y="326390"/>
                </a:cubicBezTo>
                <a:cubicBezTo>
                  <a:pt x="191135" y="316230"/>
                  <a:pt x="187325" y="313690"/>
                  <a:pt x="180975" y="307340"/>
                </a:cubicBezTo>
                <a:cubicBezTo>
                  <a:pt x="174625" y="300990"/>
                  <a:pt x="160020" y="298450"/>
                  <a:pt x="154305" y="288290"/>
                </a:cubicBezTo>
                <a:cubicBezTo>
                  <a:pt x="148590" y="278130"/>
                  <a:pt x="148590" y="262890"/>
                  <a:pt x="146685" y="246380"/>
                </a:cubicBezTo>
                <a:cubicBezTo>
                  <a:pt x="144780" y="229870"/>
                  <a:pt x="143510" y="203835"/>
                  <a:pt x="142875" y="189230"/>
                </a:cubicBezTo>
                <a:cubicBezTo>
                  <a:pt x="142240" y="174625"/>
                  <a:pt x="144780" y="168910"/>
                  <a:pt x="142875" y="158750"/>
                </a:cubicBezTo>
                <a:cubicBezTo>
                  <a:pt x="140970" y="148590"/>
                  <a:pt x="129540" y="139700"/>
                  <a:pt x="131445" y="128270"/>
                </a:cubicBezTo>
                <a:cubicBezTo>
                  <a:pt x="133350" y="116840"/>
                  <a:pt x="148590" y="99060"/>
                  <a:pt x="154305" y="90170"/>
                </a:cubicBezTo>
                <a:cubicBezTo>
                  <a:pt x="160020" y="81280"/>
                  <a:pt x="154305" y="77470"/>
                  <a:pt x="165735" y="74930"/>
                </a:cubicBezTo>
                <a:cubicBezTo>
                  <a:pt x="177165" y="72390"/>
                  <a:pt x="207010" y="76835"/>
                  <a:pt x="222885" y="74930"/>
                </a:cubicBezTo>
                <a:cubicBezTo>
                  <a:pt x="238760" y="73025"/>
                  <a:pt x="235585" y="37465"/>
                  <a:pt x="260985" y="33020"/>
                </a:cubicBezTo>
                <a:close/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Новопокровский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5080000" y="1819275"/>
            <a:ext cx="1082675" cy="663575"/>
          </a:xfrm>
          <a:custGeom>
            <a:avLst/>
            <a:gdLst>
              <a:gd name="connsiteX0" fmla="*/ 13229 w 1081617"/>
              <a:gd name="connsiteY0" fmla="*/ 602192 h 668867"/>
              <a:gd name="connsiteX1" fmla="*/ 22754 w 1081617"/>
              <a:gd name="connsiteY1" fmla="*/ 513292 h 668867"/>
              <a:gd name="connsiteX2" fmla="*/ 16404 w 1081617"/>
              <a:gd name="connsiteY2" fmla="*/ 487892 h 668867"/>
              <a:gd name="connsiteX3" fmla="*/ 529 w 1081617"/>
              <a:gd name="connsiteY3" fmla="*/ 459317 h 668867"/>
              <a:gd name="connsiteX4" fmla="*/ 13229 w 1081617"/>
              <a:gd name="connsiteY4" fmla="*/ 443442 h 668867"/>
              <a:gd name="connsiteX5" fmla="*/ 16404 w 1081617"/>
              <a:gd name="connsiteY5" fmla="*/ 430742 h 668867"/>
              <a:gd name="connsiteX6" fmla="*/ 51329 w 1081617"/>
              <a:gd name="connsiteY6" fmla="*/ 427567 h 668867"/>
              <a:gd name="connsiteX7" fmla="*/ 67204 w 1081617"/>
              <a:gd name="connsiteY7" fmla="*/ 424392 h 668867"/>
              <a:gd name="connsiteX8" fmla="*/ 70379 w 1081617"/>
              <a:gd name="connsiteY8" fmla="*/ 395817 h 668867"/>
              <a:gd name="connsiteX9" fmla="*/ 64029 w 1081617"/>
              <a:gd name="connsiteY9" fmla="*/ 338667 h 668867"/>
              <a:gd name="connsiteX10" fmla="*/ 79904 w 1081617"/>
              <a:gd name="connsiteY10" fmla="*/ 303742 h 668867"/>
              <a:gd name="connsiteX11" fmla="*/ 98954 w 1081617"/>
              <a:gd name="connsiteY11" fmla="*/ 281517 h 668867"/>
              <a:gd name="connsiteX12" fmla="*/ 137054 w 1081617"/>
              <a:gd name="connsiteY12" fmla="*/ 278342 h 668867"/>
              <a:gd name="connsiteX13" fmla="*/ 152929 w 1081617"/>
              <a:gd name="connsiteY13" fmla="*/ 275167 h 668867"/>
              <a:gd name="connsiteX14" fmla="*/ 156104 w 1081617"/>
              <a:gd name="connsiteY14" fmla="*/ 237067 h 668867"/>
              <a:gd name="connsiteX15" fmla="*/ 146579 w 1081617"/>
              <a:gd name="connsiteY15" fmla="*/ 221192 h 668867"/>
              <a:gd name="connsiteX16" fmla="*/ 137054 w 1081617"/>
              <a:gd name="connsiteY16" fmla="*/ 164042 h 668867"/>
              <a:gd name="connsiteX17" fmla="*/ 146579 w 1081617"/>
              <a:gd name="connsiteY17" fmla="*/ 132292 h 668867"/>
              <a:gd name="connsiteX18" fmla="*/ 156104 w 1081617"/>
              <a:gd name="connsiteY18" fmla="*/ 113242 h 668867"/>
              <a:gd name="connsiteX19" fmla="*/ 191029 w 1081617"/>
              <a:gd name="connsiteY19" fmla="*/ 94192 h 668867"/>
              <a:gd name="connsiteX20" fmla="*/ 206904 w 1081617"/>
              <a:gd name="connsiteY20" fmla="*/ 110067 h 668867"/>
              <a:gd name="connsiteX21" fmla="*/ 241829 w 1081617"/>
              <a:gd name="connsiteY21" fmla="*/ 113242 h 668867"/>
              <a:gd name="connsiteX22" fmla="*/ 305329 w 1081617"/>
              <a:gd name="connsiteY22" fmla="*/ 119592 h 668867"/>
              <a:gd name="connsiteX23" fmla="*/ 330729 w 1081617"/>
              <a:gd name="connsiteY23" fmla="*/ 119592 h 668867"/>
              <a:gd name="connsiteX24" fmla="*/ 349779 w 1081617"/>
              <a:gd name="connsiteY24" fmla="*/ 100542 h 668867"/>
              <a:gd name="connsiteX25" fmla="*/ 349779 w 1081617"/>
              <a:gd name="connsiteY25" fmla="*/ 65617 h 668867"/>
              <a:gd name="connsiteX26" fmla="*/ 362479 w 1081617"/>
              <a:gd name="connsiteY26" fmla="*/ 78317 h 668867"/>
              <a:gd name="connsiteX27" fmla="*/ 406929 w 1081617"/>
              <a:gd name="connsiteY27" fmla="*/ 68792 h 668867"/>
              <a:gd name="connsiteX28" fmla="*/ 441854 w 1081617"/>
              <a:gd name="connsiteY28" fmla="*/ 62442 h 668867"/>
              <a:gd name="connsiteX29" fmla="*/ 486304 w 1081617"/>
              <a:gd name="connsiteY29" fmla="*/ 81492 h 668867"/>
              <a:gd name="connsiteX30" fmla="*/ 511704 w 1081617"/>
              <a:gd name="connsiteY30" fmla="*/ 100542 h 668867"/>
              <a:gd name="connsiteX31" fmla="*/ 530754 w 1081617"/>
              <a:gd name="connsiteY31" fmla="*/ 132292 h 668867"/>
              <a:gd name="connsiteX32" fmla="*/ 572029 w 1081617"/>
              <a:gd name="connsiteY32" fmla="*/ 132292 h 668867"/>
              <a:gd name="connsiteX33" fmla="*/ 648229 w 1081617"/>
              <a:gd name="connsiteY33" fmla="*/ 119592 h 668867"/>
              <a:gd name="connsiteX34" fmla="*/ 686329 w 1081617"/>
              <a:gd name="connsiteY34" fmla="*/ 132292 h 668867"/>
              <a:gd name="connsiteX35" fmla="*/ 711729 w 1081617"/>
              <a:gd name="connsiteY35" fmla="*/ 144992 h 668867"/>
              <a:gd name="connsiteX36" fmla="*/ 756179 w 1081617"/>
              <a:gd name="connsiteY36" fmla="*/ 154517 h 668867"/>
              <a:gd name="connsiteX37" fmla="*/ 886354 w 1081617"/>
              <a:gd name="connsiteY37" fmla="*/ 157692 h 668867"/>
              <a:gd name="connsiteX38" fmla="*/ 892704 w 1081617"/>
              <a:gd name="connsiteY38" fmla="*/ 141817 h 668867"/>
              <a:gd name="connsiteX39" fmla="*/ 867304 w 1081617"/>
              <a:gd name="connsiteY39" fmla="*/ 56092 h 668867"/>
              <a:gd name="connsiteX40" fmla="*/ 870479 w 1081617"/>
              <a:gd name="connsiteY40" fmla="*/ 8467 h 668867"/>
              <a:gd name="connsiteX41" fmla="*/ 921279 w 1081617"/>
              <a:gd name="connsiteY41" fmla="*/ 5292 h 668867"/>
              <a:gd name="connsiteX42" fmla="*/ 959379 w 1081617"/>
              <a:gd name="connsiteY42" fmla="*/ 14817 h 668867"/>
              <a:gd name="connsiteX43" fmla="*/ 1016529 w 1081617"/>
              <a:gd name="connsiteY43" fmla="*/ 56092 h 668867"/>
              <a:gd name="connsiteX44" fmla="*/ 1035579 w 1081617"/>
              <a:gd name="connsiteY44" fmla="*/ 78317 h 668867"/>
              <a:gd name="connsiteX45" fmla="*/ 1016529 w 1081617"/>
              <a:gd name="connsiteY45" fmla="*/ 148167 h 668867"/>
              <a:gd name="connsiteX46" fmla="*/ 1048279 w 1081617"/>
              <a:gd name="connsiteY46" fmla="*/ 224367 h 668867"/>
              <a:gd name="connsiteX47" fmla="*/ 1076854 w 1081617"/>
              <a:gd name="connsiteY47" fmla="*/ 252942 h 668867"/>
              <a:gd name="connsiteX48" fmla="*/ 1076854 w 1081617"/>
              <a:gd name="connsiteY48" fmla="*/ 281517 h 668867"/>
              <a:gd name="connsiteX49" fmla="*/ 1070504 w 1081617"/>
              <a:gd name="connsiteY49" fmla="*/ 319617 h 668867"/>
              <a:gd name="connsiteX50" fmla="*/ 1057804 w 1081617"/>
              <a:gd name="connsiteY50" fmla="*/ 332317 h 668867"/>
              <a:gd name="connsiteX51" fmla="*/ 1032404 w 1081617"/>
              <a:gd name="connsiteY51" fmla="*/ 332317 h 668867"/>
              <a:gd name="connsiteX52" fmla="*/ 997479 w 1081617"/>
              <a:gd name="connsiteY52" fmla="*/ 310092 h 668867"/>
              <a:gd name="connsiteX53" fmla="*/ 975254 w 1081617"/>
              <a:gd name="connsiteY53" fmla="*/ 313267 h 668867"/>
              <a:gd name="connsiteX54" fmla="*/ 930804 w 1081617"/>
              <a:gd name="connsiteY54" fmla="*/ 313267 h 668867"/>
              <a:gd name="connsiteX55" fmla="*/ 899054 w 1081617"/>
              <a:gd name="connsiteY55" fmla="*/ 306917 h 668867"/>
              <a:gd name="connsiteX56" fmla="*/ 876829 w 1081617"/>
              <a:gd name="connsiteY56" fmla="*/ 319617 h 668867"/>
              <a:gd name="connsiteX57" fmla="*/ 864129 w 1081617"/>
              <a:gd name="connsiteY57" fmla="*/ 325967 h 668867"/>
              <a:gd name="connsiteX58" fmla="*/ 816504 w 1081617"/>
              <a:gd name="connsiteY58" fmla="*/ 341842 h 668867"/>
              <a:gd name="connsiteX59" fmla="*/ 772054 w 1081617"/>
              <a:gd name="connsiteY59" fmla="*/ 335492 h 668867"/>
              <a:gd name="connsiteX60" fmla="*/ 762529 w 1081617"/>
              <a:gd name="connsiteY60" fmla="*/ 360892 h 668867"/>
              <a:gd name="connsiteX61" fmla="*/ 743479 w 1081617"/>
              <a:gd name="connsiteY61" fmla="*/ 367242 h 668867"/>
              <a:gd name="connsiteX62" fmla="*/ 699029 w 1081617"/>
              <a:gd name="connsiteY62" fmla="*/ 364067 h 668867"/>
              <a:gd name="connsiteX63" fmla="*/ 692679 w 1081617"/>
              <a:gd name="connsiteY63" fmla="*/ 395817 h 668867"/>
              <a:gd name="connsiteX64" fmla="*/ 692679 w 1081617"/>
              <a:gd name="connsiteY64" fmla="*/ 440267 h 668867"/>
              <a:gd name="connsiteX65" fmla="*/ 695854 w 1081617"/>
              <a:gd name="connsiteY65" fmla="*/ 478367 h 668867"/>
              <a:gd name="connsiteX66" fmla="*/ 683154 w 1081617"/>
              <a:gd name="connsiteY66" fmla="*/ 516467 h 668867"/>
              <a:gd name="connsiteX67" fmla="*/ 651404 w 1081617"/>
              <a:gd name="connsiteY67" fmla="*/ 522817 h 668867"/>
              <a:gd name="connsiteX68" fmla="*/ 616479 w 1081617"/>
              <a:gd name="connsiteY68" fmla="*/ 541867 h 668867"/>
              <a:gd name="connsiteX69" fmla="*/ 626004 w 1081617"/>
              <a:gd name="connsiteY69" fmla="*/ 494242 h 668867"/>
              <a:gd name="connsiteX70" fmla="*/ 591079 w 1081617"/>
              <a:gd name="connsiteY70" fmla="*/ 503767 h 668867"/>
              <a:gd name="connsiteX71" fmla="*/ 556154 w 1081617"/>
              <a:gd name="connsiteY71" fmla="*/ 510117 h 668867"/>
              <a:gd name="connsiteX72" fmla="*/ 533929 w 1081617"/>
              <a:gd name="connsiteY72" fmla="*/ 506942 h 668867"/>
              <a:gd name="connsiteX73" fmla="*/ 505354 w 1081617"/>
              <a:gd name="connsiteY73" fmla="*/ 541867 h 668867"/>
              <a:gd name="connsiteX74" fmla="*/ 473604 w 1081617"/>
              <a:gd name="connsiteY74" fmla="*/ 576792 h 668867"/>
              <a:gd name="connsiteX75" fmla="*/ 425979 w 1081617"/>
              <a:gd name="connsiteY75" fmla="*/ 567267 h 668867"/>
              <a:gd name="connsiteX76" fmla="*/ 403754 w 1081617"/>
              <a:gd name="connsiteY76" fmla="*/ 589492 h 668867"/>
              <a:gd name="connsiteX77" fmla="*/ 362479 w 1081617"/>
              <a:gd name="connsiteY77" fmla="*/ 602192 h 668867"/>
              <a:gd name="connsiteX78" fmla="*/ 324379 w 1081617"/>
              <a:gd name="connsiteY78" fmla="*/ 630767 h 668867"/>
              <a:gd name="connsiteX79" fmla="*/ 264054 w 1081617"/>
              <a:gd name="connsiteY79" fmla="*/ 637117 h 668867"/>
              <a:gd name="connsiteX80" fmla="*/ 238654 w 1081617"/>
              <a:gd name="connsiteY80" fmla="*/ 624417 h 668867"/>
              <a:gd name="connsiteX81" fmla="*/ 222779 w 1081617"/>
              <a:gd name="connsiteY81" fmla="*/ 611717 h 668867"/>
              <a:gd name="connsiteX82" fmla="*/ 168804 w 1081617"/>
              <a:gd name="connsiteY82" fmla="*/ 621242 h 668867"/>
              <a:gd name="connsiteX83" fmla="*/ 121179 w 1081617"/>
              <a:gd name="connsiteY83" fmla="*/ 640292 h 668867"/>
              <a:gd name="connsiteX84" fmla="*/ 114829 w 1081617"/>
              <a:gd name="connsiteY84" fmla="*/ 662517 h 668867"/>
              <a:gd name="connsiteX85" fmla="*/ 86254 w 1081617"/>
              <a:gd name="connsiteY85" fmla="*/ 662517 h 668867"/>
              <a:gd name="connsiteX86" fmla="*/ 76729 w 1081617"/>
              <a:gd name="connsiteY86" fmla="*/ 624417 h 668867"/>
              <a:gd name="connsiteX87" fmla="*/ 13229 w 1081617"/>
              <a:gd name="connsiteY87" fmla="*/ 602192 h 6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081617" h="668867">
                <a:moveTo>
                  <a:pt x="13229" y="602192"/>
                </a:moveTo>
                <a:cubicBezTo>
                  <a:pt x="4233" y="583671"/>
                  <a:pt x="22225" y="532342"/>
                  <a:pt x="22754" y="513292"/>
                </a:cubicBezTo>
                <a:cubicBezTo>
                  <a:pt x="23283" y="494242"/>
                  <a:pt x="20108" y="496888"/>
                  <a:pt x="16404" y="487892"/>
                </a:cubicBezTo>
                <a:cubicBezTo>
                  <a:pt x="12700" y="478896"/>
                  <a:pt x="1058" y="466725"/>
                  <a:pt x="529" y="459317"/>
                </a:cubicBezTo>
                <a:cubicBezTo>
                  <a:pt x="0" y="451909"/>
                  <a:pt x="10583" y="448204"/>
                  <a:pt x="13229" y="443442"/>
                </a:cubicBezTo>
                <a:cubicBezTo>
                  <a:pt x="15875" y="438680"/>
                  <a:pt x="10054" y="433388"/>
                  <a:pt x="16404" y="430742"/>
                </a:cubicBezTo>
                <a:cubicBezTo>
                  <a:pt x="22754" y="428096"/>
                  <a:pt x="42862" y="428625"/>
                  <a:pt x="51329" y="427567"/>
                </a:cubicBezTo>
                <a:cubicBezTo>
                  <a:pt x="59796" y="426509"/>
                  <a:pt x="64029" y="429684"/>
                  <a:pt x="67204" y="424392"/>
                </a:cubicBezTo>
                <a:cubicBezTo>
                  <a:pt x="70379" y="419100"/>
                  <a:pt x="70908" y="410105"/>
                  <a:pt x="70379" y="395817"/>
                </a:cubicBezTo>
                <a:cubicBezTo>
                  <a:pt x="69850" y="381530"/>
                  <a:pt x="62442" y="354013"/>
                  <a:pt x="64029" y="338667"/>
                </a:cubicBezTo>
                <a:cubicBezTo>
                  <a:pt x="65617" y="323321"/>
                  <a:pt x="74083" y="313267"/>
                  <a:pt x="79904" y="303742"/>
                </a:cubicBezTo>
                <a:cubicBezTo>
                  <a:pt x="85725" y="294217"/>
                  <a:pt x="89429" y="285750"/>
                  <a:pt x="98954" y="281517"/>
                </a:cubicBezTo>
                <a:cubicBezTo>
                  <a:pt x="108479" y="277284"/>
                  <a:pt x="128058" y="279400"/>
                  <a:pt x="137054" y="278342"/>
                </a:cubicBezTo>
                <a:cubicBezTo>
                  <a:pt x="146050" y="277284"/>
                  <a:pt x="149754" y="282046"/>
                  <a:pt x="152929" y="275167"/>
                </a:cubicBezTo>
                <a:cubicBezTo>
                  <a:pt x="156104" y="268288"/>
                  <a:pt x="157162" y="246063"/>
                  <a:pt x="156104" y="237067"/>
                </a:cubicBezTo>
                <a:cubicBezTo>
                  <a:pt x="155046" y="228071"/>
                  <a:pt x="149754" y="233363"/>
                  <a:pt x="146579" y="221192"/>
                </a:cubicBezTo>
                <a:cubicBezTo>
                  <a:pt x="143404" y="209021"/>
                  <a:pt x="137054" y="178859"/>
                  <a:pt x="137054" y="164042"/>
                </a:cubicBezTo>
                <a:cubicBezTo>
                  <a:pt x="137054" y="149225"/>
                  <a:pt x="143404" y="140759"/>
                  <a:pt x="146579" y="132292"/>
                </a:cubicBezTo>
                <a:cubicBezTo>
                  <a:pt x="149754" y="123825"/>
                  <a:pt x="148696" y="119592"/>
                  <a:pt x="156104" y="113242"/>
                </a:cubicBezTo>
                <a:cubicBezTo>
                  <a:pt x="163512" y="106892"/>
                  <a:pt x="182562" y="94721"/>
                  <a:pt x="191029" y="94192"/>
                </a:cubicBezTo>
                <a:cubicBezTo>
                  <a:pt x="199496" y="93663"/>
                  <a:pt x="198437" y="106892"/>
                  <a:pt x="206904" y="110067"/>
                </a:cubicBezTo>
                <a:cubicBezTo>
                  <a:pt x="215371" y="113242"/>
                  <a:pt x="241829" y="113242"/>
                  <a:pt x="241829" y="113242"/>
                </a:cubicBezTo>
                <a:lnTo>
                  <a:pt x="305329" y="119592"/>
                </a:lnTo>
                <a:cubicBezTo>
                  <a:pt x="320146" y="120650"/>
                  <a:pt x="323321" y="122767"/>
                  <a:pt x="330729" y="119592"/>
                </a:cubicBezTo>
                <a:cubicBezTo>
                  <a:pt x="338137" y="116417"/>
                  <a:pt x="346604" y="109538"/>
                  <a:pt x="349779" y="100542"/>
                </a:cubicBezTo>
                <a:cubicBezTo>
                  <a:pt x="352954" y="91546"/>
                  <a:pt x="347662" y="69321"/>
                  <a:pt x="349779" y="65617"/>
                </a:cubicBezTo>
                <a:cubicBezTo>
                  <a:pt x="351896" y="61913"/>
                  <a:pt x="352954" y="77788"/>
                  <a:pt x="362479" y="78317"/>
                </a:cubicBezTo>
                <a:cubicBezTo>
                  <a:pt x="372004" y="78846"/>
                  <a:pt x="393700" y="71438"/>
                  <a:pt x="406929" y="68792"/>
                </a:cubicBezTo>
                <a:cubicBezTo>
                  <a:pt x="420158" y="66146"/>
                  <a:pt x="428625" y="60325"/>
                  <a:pt x="441854" y="62442"/>
                </a:cubicBezTo>
                <a:cubicBezTo>
                  <a:pt x="455083" y="64559"/>
                  <a:pt x="474662" y="75142"/>
                  <a:pt x="486304" y="81492"/>
                </a:cubicBezTo>
                <a:cubicBezTo>
                  <a:pt x="497946" y="87842"/>
                  <a:pt x="504296" y="92075"/>
                  <a:pt x="511704" y="100542"/>
                </a:cubicBezTo>
                <a:cubicBezTo>
                  <a:pt x="519112" y="109009"/>
                  <a:pt x="520700" y="127000"/>
                  <a:pt x="530754" y="132292"/>
                </a:cubicBezTo>
                <a:cubicBezTo>
                  <a:pt x="540808" y="137584"/>
                  <a:pt x="552450" y="134409"/>
                  <a:pt x="572029" y="132292"/>
                </a:cubicBezTo>
                <a:cubicBezTo>
                  <a:pt x="591608" y="130175"/>
                  <a:pt x="629179" y="119592"/>
                  <a:pt x="648229" y="119592"/>
                </a:cubicBezTo>
                <a:cubicBezTo>
                  <a:pt x="667279" y="119592"/>
                  <a:pt x="675746" y="128059"/>
                  <a:pt x="686329" y="132292"/>
                </a:cubicBezTo>
                <a:cubicBezTo>
                  <a:pt x="696912" y="136525"/>
                  <a:pt x="700087" y="141288"/>
                  <a:pt x="711729" y="144992"/>
                </a:cubicBezTo>
                <a:cubicBezTo>
                  <a:pt x="723371" y="148696"/>
                  <a:pt x="727075" y="152400"/>
                  <a:pt x="756179" y="154517"/>
                </a:cubicBezTo>
                <a:cubicBezTo>
                  <a:pt x="785283" y="156634"/>
                  <a:pt x="863600" y="159809"/>
                  <a:pt x="886354" y="157692"/>
                </a:cubicBezTo>
                <a:cubicBezTo>
                  <a:pt x="909108" y="155575"/>
                  <a:pt x="895879" y="158750"/>
                  <a:pt x="892704" y="141817"/>
                </a:cubicBezTo>
                <a:cubicBezTo>
                  <a:pt x="889529" y="124884"/>
                  <a:pt x="871008" y="78317"/>
                  <a:pt x="867304" y="56092"/>
                </a:cubicBezTo>
                <a:cubicBezTo>
                  <a:pt x="863600" y="33867"/>
                  <a:pt x="861483" y="16934"/>
                  <a:pt x="870479" y="8467"/>
                </a:cubicBezTo>
                <a:cubicBezTo>
                  <a:pt x="879475" y="0"/>
                  <a:pt x="906462" y="4234"/>
                  <a:pt x="921279" y="5292"/>
                </a:cubicBezTo>
                <a:cubicBezTo>
                  <a:pt x="936096" y="6350"/>
                  <a:pt x="943504" y="6350"/>
                  <a:pt x="959379" y="14817"/>
                </a:cubicBezTo>
                <a:cubicBezTo>
                  <a:pt x="975254" y="23284"/>
                  <a:pt x="1003829" y="45509"/>
                  <a:pt x="1016529" y="56092"/>
                </a:cubicBezTo>
                <a:cubicBezTo>
                  <a:pt x="1029229" y="66675"/>
                  <a:pt x="1035579" y="62971"/>
                  <a:pt x="1035579" y="78317"/>
                </a:cubicBezTo>
                <a:cubicBezTo>
                  <a:pt x="1035579" y="93663"/>
                  <a:pt x="1014412" y="123825"/>
                  <a:pt x="1016529" y="148167"/>
                </a:cubicBezTo>
                <a:cubicBezTo>
                  <a:pt x="1018646" y="172509"/>
                  <a:pt x="1038225" y="206905"/>
                  <a:pt x="1048279" y="224367"/>
                </a:cubicBezTo>
                <a:cubicBezTo>
                  <a:pt x="1058333" y="241829"/>
                  <a:pt x="1072091" y="243417"/>
                  <a:pt x="1076854" y="252942"/>
                </a:cubicBezTo>
                <a:cubicBezTo>
                  <a:pt x="1081617" y="262467"/>
                  <a:pt x="1077912" y="270405"/>
                  <a:pt x="1076854" y="281517"/>
                </a:cubicBezTo>
                <a:cubicBezTo>
                  <a:pt x="1075796" y="292629"/>
                  <a:pt x="1073679" y="311150"/>
                  <a:pt x="1070504" y="319617"/>
                </a:cubicBezTo>
                <a:cubicBezTo>
                  <a:pt x="1067329" y="328084"/>
                  <a:pt x="1064154" y="330200"/>
                  <a:pt x="1057804" y="332317"/>
                </a:cubicBezTo>
                <a:cubicBezTo>
                  <a:pt x="1051454" y="334434"/>
                  <a:pt x="1042458" y="336021"/>
                  <a:pt x="1032404" y="332317"/>
                </a:cubicBezTo>
                <a:cubicBezTo>
                  <a:pt x="1022350" y="328613"/>
                  <a:pt x="1007004" y="313267"/>
                  <a:pt x="997479" y="310092"/>
                </a:cubicBezTo>
                <a:cubicBezTo>
                  <a:pt x="987954" y="306917"/>
                  <a:pt x="986366" y="312738"/>
                  <a:pt x="975254" y="313267"/>
                </a:cubicBezTo>
                <a:cubicBezTo>
                  <a:pt x="964142" y="313796"/>
                  <a:pt x="943504" y="314325"/>
                  <a:pt x="930804" y="313267"/>
                </a:cubicBezTo>
                <a:cubicBezTo>
                  <a:pt x="918104" y="312209"/>
                  <a:pt x="908050" y="305859"/>
                  <a:pt x="899054" y="306917"/>
                </a:cubicBezTo>
                <a:cubicBezTo>
                  <a:pt x="890058" y="307975"/>
                  <a:pt x="882650" y="316442"/>
                  <a:pt x="876829" y="319617"/>
                </a:cubicBezTo>
                <a:cubicBezTo>
                  <a:pt x="871008" y="322792"/>
                  <a:pt x="874183" y="322263"/>
                  <a:pt x="864129" y="325967"/>
                </a:cubicBezTo>
                <a:cubicBezTo>
                  <a:pt x="854075" y="329671"/>
                  <a:pt x="831850" y="340255"/>
                  <a:pt x="816504" y="341842"/>
                </a:cubicBezTo>
                <a:cubicBezTo>
                  <a:pt x="801158" y="343430"/>
                  <a:pt x="781050" y="332317"/>
                  <a:pt x="772054" y="335492"/>
                </a:cubicBezTo>
                <a:cubicBezTo>
                  <a:pt x="763058" y="338667"/>
                  <a:pt x="767292" y="355600"/>
                  <a:pt x="762529" y="360892"/>
                </a:cubicBezTo>
                <a:cubicBezTo>
                  <a:pt x="757767" y="366184"/>
                  <a:pt x="754062" y="366713"/>
                  <a:pt x="743479" y="367242"/>
                </a:cubicBezTo>
                <a:cubicBezTo>
                  <a:pt x="732896" y="367771"/>
                  <a:pt x="707496" y="359304"/>
                  <a:pt x="699029" y="364067"/>
                </a:cubicBezTo>
                <a:cubicBezTo>
                  <a:pt x="690562" y="368830"/>
                  <a:pt x="693737" y="383117"/>
                  <a:pt x="692679" y="395817"/>
                </a:cubicBezTo>
                <a:cubicBezTo>
                  <a:pt x="691621" y="408517"/>
                  <a:pt x="692150" y="426509"/>
                  <a:pt x="692679" y="440267"/>
                </a:cubicBezTo>
                <a:cubicBezTo>
                  <a:pt x="693208" y="454025"/>
                  <a:pt x="697441" y="465667"/>
                  <a:pt x="695854" y="478367"/>
                </a:cubicBezTo>
                <a:cubicBezTo>
                  <a:pt x="694267" y="491067"/>
                  <a:pt x="690562" y="509059"/>
                  <a:pt x="683154" y="516467"/>
                </a:cubicBezTo>
                <a:cubicBezTo>
                  <a:pt x="675746" y="523875"/>
                  <a:pt x="662517" y="518584"/>
                  <a:pt x="651404" y="522817"/>
                </a:cubicBezTo>
                <a:cubicBezTo>
                  <a:pt x="640292" y="527050"/>
                  <a:pt x="620712" y="546629"/>
                  <a:pt x="616479" y="541867"/>
                </a:cubicBezTo>
                <a:cubicBezTo>
                  <a:pt x="612246" y="537105"/>
                  <a:pt x="630237" y="500592"/>
                  <a:pt x="626004" y="494242"/>
                </a:cubicBezTo>
                <a:cubicBezTo>
                  <a:pt x="621771" y="487892"/>
                  <a:pt x="602721" y="501121"/>
                  <a:pt x="591079" y="503767"/>
                </a:cubicBezTo>
                <a:cubicBezTo>
                  <a:pt x="579437" y="506413"/>
                  <a:pt x="565679" y="509588"/>
                  <a:pt x="556154" y="510117"/>
                </a:cubicBezTo>
                <a:cubicBezTo>
                  <a:pt x="546629" y="510646"/>
                  <a:pt x="542396" y="501650"/>
                  <a:pt x="533929" y="506942"/>
                </a:cubicBezTo>
                <a:cubicBezTo>
                  <a:pt x="525462" y="512234"/>
                  <a:pt x="515408" y="530225"/>
                  <a:pt x="505354" y="541867"/>
                </a:cubicBezTo>
                <a:cubicBezTo>
                  <a:pt x="495300" y="553509"/>
                  <a:pt x="486833" y="572559"/>
                  <a:pt x="473604" y="576792"/>
                </a:cubicBezTo>
                <a:cubicBezTo>
                  <a:pt x="460375" y="581025"/>
                  <a:pt x="437621" y="565150"/>
                  <a:pt x="425979" y="567267"/>
                </a:cubicBezTo>
                <a:cubicBezTo>
                  <a:pt x="414337" y="569384"/>
                  <a:pt x="414337" y="583671"/>
                  <a:pt x="403754" y="589492"/>
                </a:cubicBezTo>
                <a:cubicBezTo>
                  <a:pt x="393171" y="595313"/>
                  <a:pt x="375708" y="595313"/>
                  <a:pt x="362479" y="602192"/>
                </a:cubicBezTo>
                <a:cubicBezTo>
                  <a:pt x="349250" y="609071"/>
                  <a:pt x="340783" y="624946"/>
                  <a:pt x="324379" y="630767"/>
                </a:cubicBezTo>
                <a:cubicBezTo>
                  <a:pt x="307975" y="636588"/>
                  <a:pt x="278341" y="638175"/>
                  <a:pt x="264054" y="637117"/>
                </a:cubicBezTo>
                <a:cubicBezTo>
                  <a:pt x="249767" y="636059"/>
                  <a:pt x="245533" y="628650"/>
                  <a:pt x="238654" y="624417"/>
                </a:cubicBezTo>
                <a:cubicBezTo>
                  <a:pt x="231775" y="620184"/>
                  <a:pt x="234421" y="612246"/>
                  <a:pt x="222779" y="611717"/>
                </a:cubicBezTo>
                <a:cubicBezTo>
                  <a:pt x="211137" y="611188"/>
                  <a:pt x="185737" y="616480"/>
                  <a:pt x="168804" y="621242"/>
                </a:cubicBezTo>
                <a:cubicBezTo>
                  <a:pt x="151871" y="626004"/>
                  <a:pt x="130175" y="633413"/>
                  <a:pt x="121179" y="640292"/>
                </a:cubicBezTo>
                <a:cubicBezTo>
                  <a:pt x="112183" y="647171"/>
                  <a:pt x="120650" y="658813"/>
                  <a:pt x="114829" y="662517"/>
                </a:cubicBezTo>
                <a:cubicBezTo>
                  <a:pt x="109008" y="666221"/>
                  <a:pt x="92604" y="668867"/>
                  <a:pt x="86254" y="662517"/>
                </a:cubicBezTo>
                <a:cubicBezTo>
                  <a:pt x="79904" y="656167"/>
                  <a:pt x="84666" y="632354"/>
                  <a:pt x="76729" y="624417"/>
                </a:cubicBezTo>
                <a:cubicBezTo>
                  <a:pt x="68792" y="616480"/>
                  <a:pt x="22225" y="620713"/>
                  <a:pt x="13229" y="602192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82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Павловский</a:t>
            </a:r>
          </a:p>
          <a:p>
            <a:pPr marL="87313" indent="18256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475288" y="2111375"/>
            <a:ext cx="947737" cy="912813"/>
          </a:xfrm>
          <a:custGeom>
            <a:avLst/>
            <a:gdLst>
              <a:gd name="connsiteX0" fmla="*/ 1058 w 944562"/>
              <a:gd name="connsiteY0" fmla="*/ 301625 h 921808"/>
              <a:gd name="connsiteX1" fmla="*/ 51858 w 944562"/>
              <a:gd name="connsiteY1" fmla="*/ 273050 h 921808"/>
              <a:gd name="connsiteX2" fmla="*/ 70908 w 944562"/>
              <a:gd name="connsiteY2" fmla="*/ 285750 h 921808"/>
              <a:gd name="connsiteX3" fmla="*/ 134408 w 944562"/>
              <a:gd name="connsiteY3" fmla="*/ 212725 h 921808"/>
              <a:gd name="connsiteX4" fmla="*/ 140758 w 944562"/>
              <a:gd name="connsiteY4" fmla="*/ 206375 h 921808"/>
              <a:gd name="connsiteX5" fmla="*/ 162983 w 944562"/>
              <a:gd name="connsiteY5" fmla="*/ 215900 h 921808"/>
              <a:gd name="connsiteX6" fmla="*/ 188383 w 944562"/>
              <a:gd name="connsiteY6" fmla="*/ 209550 h 921808"/>
              <a:gd name="connsiteX7" fmla="*/ 210608 w 944562"/>
              <a:gd name="connsiteY7" fmla="*/ 196850 h 921808"/>
              <a:gd name="connsiteX8" fmla="*/ 226483 w 944562"/>
              <a:gd name="connsiteY8" fmla="*/ 196850 h 921808"/>
              <a:gd name="connsiteX9" fmla="*/ 226483 w 944562"/>
              <a:gd name="connsiteY9" fmla="*/ 219075 h 921808"/>
              <a:gd name="connsiteX10" fmla="*/ 213783 w 944562"/>
              <a:gd name="connsiteY10" fmla="*/ 238125 h 921808"/>
              <a:gd name="connsiteX11" fmla="*/ 213783 w 944562"/>
              <a:gd name="connsiteY11" fmla="*/ 250825 h 921808"/>
              <a:gd name="connsiteX12" fmla="*/ 229658 w 944562"/>
              <a:gd name="connsiteY12" fmla="*/ 244475 h 921808"/>
              <a:gd name="connsiteX13" fmla="*/ 261408 w 944562"/>
              <a:gd name="connsiteY13" fmla="*/ 228600 h 921808"/>
              <a:gd name="connsiteX14" fmla="*/ 286808 w 944562"/>
              <a:gd name="connsiteY14" fmla="*/ 228600 h 921808"/>
              <a:gd name="connsiteX15" fmla="*/ 296333 w 944562"/>
              <a:gd name="connsiteY15" fmla="*/ 196850 h 921808"/>
              <a:gd name="connsiteX16" fmla="*/ 302683 w 944562"/>
              <a:gd name="connsiteY16" fmla="*/ 174625 h 921808"/>
              <a:gd name="connsiteX17" fmla="*/ 293158 w 944562"/>
              <a:gd name="connsiteY17" fmla="*/ 98425 h 921808"/>
              <a:gd name="connsiteX18" fmla="*/ 309033 w 944562"/>
              <a:gd name="connsiteY18" fmla="*/ 63500 h 921808"/>
              <a:gd name="connsiteX19" fmla="*/ 331258 w 944562"/>
              <a:gd name="connsiteY19" fmla="*/ 66675 h 921808"/>
              <a:gd name="connsiteX20" fmla="*/ 353483 w 944562"/>
              <a:gd name="connsiteY20" fmla="*/ 79375 h 921808"/>
              <a:gd name="connsiteX21" fmla="*/ 372533 w 944562"/>
              <a:gd name="connsiteY21" fmla="*/ 63500 h 921808"/>
              <a:gd name="connsiteX22" fmla="*/ 382058 w 944562"/>
              <a:gd name="connsiteY22" fmla="*/ 41275 h 921808"/>
              <a:gd name="connsiteX23" fmla="*/ 391583 w 944562"/>
              <a:gd name="connsiteY23" fmla="*/ 38100 h 921808"/>
              <a:gd name="connsiteX24" fmla="*/ 410633 w 944562"/>
              <a:gd name="connsiteY24" fmla="*/ 47625 h 921808"/>
              <a:gd name="connsiteX25" fmla="*/ 451908 w 944562"/>
              <a:gd name="connsiteY25" fmla="*/ 34925 h 921808"/>
              <a:gd name="connsiteX26" fmla="*/ 486833 w 944562"/>
              <a:gd name="connsiteY26" fmla="*/ 12700 h 921808"/>
              <a:gd name="connsiteX27" fmla="*/ 502708 w 944562"/>
              <a:gd name="connsiteY27" fmla="*/ 28575 h 921808"/>
              <a:gd name="connsiteX28" fmla="*/ 493183 w 944562"/>
              <a:gd name="connsiteY28" fmla="*/ 184150 h 921808"/>
              <a:gd name="connsiteX29" fmla="*/ 499533 w 944562"/>
              <a:gd name="connsiteY29" fmla="*/ 209550 h 921808"/>
              <a:gd name="connsiteX30" fmla="*/ 528108 w 944562"/>
              <a:gd name="connsiteY30" fmla="*/ 215900 h 921808"/>
              <a:gd name="connsiteX31" fmla="*/ 578908 w 944562"/>
              <a:gd name="connsiteY31" fmla="*/ 215900 h 921808"/>
              <a:gd name="connsiteX32" fmla="*/ 629708 w 944562"/>
              <a:gd name="connsiteY32" fmla="*/ 222250 h 921808"/>
              <a:gd name="connsiteX33" fmla="*/ 655108 w 944562"/>
              <a:gd name="connsiteY33" fmla="*/ 231775 h 921808"/>
              <a:gd name="connsiteX34" fmla="*/ 680508 w 944562"/>
              <a:gd name="connsiteY34" fmla="*/ 250825 h 921808"/>
              <a:gd name="connsiteX35" fmla="*/ 705908 w 944562"/>
              <a:gd name="connsiteY35" fmla="*/ 260350 h 921808"/>
              <a:gd name="connsiteX36" fmla="*/ 740833 w 944562"/>
              <a:gd name="connsiteY36" fmla="*/ 260350 h 921808"/>
              <a:gd name="connsiteX37" fmla="*/ 763058 w 944562"/>
              <a:gd name="connsiteY37" fmla="*/ 250825 h 921808"/>
              <a:gd name="connsiteX38" fmla="*/ 775758 w 944562"/>
              <a:gd name="connsiteY38" fmla="*/ 241300 h 921808"/>
              <a:gd name="connsiteX39" fmla="*/ 810683 w 944562"/>
              <a:gd name="connsiteY39" fmla="*/ 263525 h 921808"/>
              <a:gd name="connsiteX40" fmla="*/ 832908 w 944562"/>
              <a:gd name="connsiteY40" fmla="*/ 333375 h 921808"/>
              <a:gd name="connsiteX41" fmla="*/ 842433 w 944562"/>
              <a:gd name="connsiteY41" fmla="*/ 371475 h 921808"/>
              <a:gd name="connsiteX42" fmla="*/ 826558 w 944562"/>
              <a:gd name="connsiteY42" fmla="*/ 533400 h 921808"/>
              <a:gd name="connsiteX43" fmla="*/ 826558 w 944562"/>
              <a:gd name="connsiteY43" fmla="*/ 590550 h 921808"/>
              <a:gd name="connsiteX44" fmla="*/ 842433 w 944562"/>
              <a:gd name="connsiteY44" fmla="*/ 625475 h 921808"/>
              <a:gd name="connsiteX45" fmla="*/ 905933 w 944562"/>
              <a:gd name="connsiteY45" fmla="*/ 669925 h 921808"/>
              <a:gd name="connsiteX46" fmla="*/ 924983 w 944562"/>
              <a:gd name="connsiteY46" fmla="*/ 701675 h 921808"/>
              <a:gd name="connsiteX47" fmla="*/ 928158 w 944562"/>
              <a:gd name="connsiteY47" fmla="*/ 736600 h 921808"/>
              <a:gd name="connsiteX48" fmla="*/ 924983 w 944562"/>
              <a:gd name="connsiteY48" fmla="*/ 765175 h 921808"/>
              <a:gd name="connsiteX49" fmla="*/ 944033 w 944562"/>
              <a:gd name="connsiteY49" fmla="*/ 784225 h 921808"/>
              <a:gd name="connsiteX50" fmla="*/ 928158 w 944562"/>
              <a:gd name="connsiteY50" fmla="*/ 803275 h 921808"/>
              <a:gd name="connsiteX51" fmla="*/ 883708 w 944562"/>
              <a:gd name="connsiteY51" fmla="*/ 803275 h 921808"/>
              <a:gd name="connsiteX52" fmla="*/ 839258 w 944562"/>
              <a:gd name="connsiteY52" fmla="*/ 800100 h 921808"/>
              <a:gd name="connsiteX53" fmla="*/ 823383 w 944562"/>
              <a:gd name="connsiteY53" fmla="*/ 847725 h 921808"/>
              <a:gd name="connsiteX54" fmla="*/ 807508 w 944562"/>
              <a:gd name="connsiteY54" fmla="*/ 873125 h 921808"/>
              <a:gd name="connsiteX55" fmla="*/ 769408 w 944562"/>
              <a:gd name="connsiteY55" fmla="*/ 885825 h 921808"/>
              <a:gd name="connsiteX56" fmla="*/ 731308 w 944562"/>
              <a:gd name="connsiteY56" fmla="*/ 904875 h 921808"/>
              <a:gd name="connsiteX57" fmla="*/ 705908 w 944562"/>
              <a:gd name="connsiteY57" fmla="*/ 920750 h 921808"/>
              <a:gd name="connsiteX58" fmla="*/ 680508 w 944562"/>
              <a:gd name="connsiteY58" fmla="*/ 898525 h 921808"/>
              <a:gd name="connsiteX59" fmla="*/ 648758 w 944562"/>
              <a:gd name="connsiteY59" fmla="*/ 838200 h 921808"/>
              <a:gd name="connsiteX60" fmla="*/ 601133 w 944562"/>
              <a:gd name="connsiteY60" fmla="*/ 819150 h 921808"/>
              <a:gd name="connsiteX61" fmla="*/ 553508 w 944562"/>
              <a:gd name="connsiteY61" fmla="*/ 815975 h 921808"/>
              <a:gd name="connsiteX62" fmla="*/ 512233 w 944562"/>
              <a:gd name="connsiteY62" fmla="*/ 819150 h 921808"/>
              <a:gd name="connsiteX63" fmla="*/ 512233 w 944562"/>
              <a:gd name="connsiteY63" fmla="*/ 850900 h 921808"/>
              <a:gd name="connsiteX64" fmla="*/ 429683 w 944562"/>
              <a:gd name="connsiteY64" fmla="*/ 854075 h 921808"/>
              <a:gd name="connsiteX65" fmla="*/ 366183 w 944562"/>
              <a:gd name="connsiteY65" fmla="*/ 863600 h 921808"/>
              <a:gd name="connsiteX66" fmla="*/ 337608 w 944562"/>
              <a:gd name="connsiteY66" fmla="*/ 869950 h 921808"/>
              <a:gd name="connsiteX67" fmla="*/ 309033 w 944562"/>
              <a:gd name="connsiteY67" fmla="*/ 860425 h 921808"/>
              <a:gd name="connsiteX68" fmla="*/ 299508 w 944562"/>
              <a:gd name="connsiteY68" fmla="*/ 879475 h 921808"/>
              <a:gd name="connsiteX69" fmla="*/ 277283 w 944562"/>
              <a:gd name="connsiteY69" fmla="*/ 863600 h 921808"/>
              <a:gd name="connsiteX70" fmla="*/ 258233 w 944562"/>
              <a:gd name="connsiteY70" fmla="*/ 831850 h 921808"/>
              <a:gd name="connsiteX71" fmla="*/ 280458 w 944562"/>
              <a:gd name="connsiteY71" fmla="*/ 815975 h 921808"/>
              <a:gd name="connsiteX72" fmla="*/ 280458 w 944562"/>
              <a:gd name="connsiteY72" fmla="*/ 752475 h 921808"/>
              <a:gd name="connsiteX73" fmla="*/ 328083 w 944562"/>
              <a:gd name="connsiteY73" fmla="*/ 752475 h 921808"/>
              <a:gd name="connsiteX74" fmla="*/ 369358 w 944562"/>
              <a:gd name="connsiteY74" fmla="*/ 749300 h 921808"/>
              <a:gd name="connsiteX75" fmla="*/ 385233 w 944562"/>
              <a:gd name="connsiteY75" fmla="*/ 742950 h 921808"/>
              <a:gd name="connsiteX76" fmla="*/ 378883 w 944562"/>
              <a:gd name="connsiteY76" fmla="*/ 673100 h 921808"/>
              <a:gd name="connsiteX77" fmla="*/ 363008 w 944562"/>
              <a:gd name="connsiteY77" fmla="*/ 657225 h 921808"/>
              <a:gd name="connsiteX78" fmla="*/ 315383 w 944562"/>
              <a:gd name="connsiteY78" fmla="*/ 654050 h 921808"/>
              <a:gd name="connsiteX79" fmla="*/ 270933 w 944562"/>
              <a:gd name="connsiteY79" fmla="*/ 650875 h 921808"/>
              <a:gd name="connsiteX80" fmla="*/ 258233 w 944562"/>
              <a:gd name="connsiteY80" fmla="*/ 628650 h 921808"/>
              <a:gd name="connsiteX81" fmla="*/ 274108 w 944562"/>
              <a:gd name="connsiteY81" fmla="*/ 587375 h 921808"/>
              <a:gd name="connsiteX82" fmla="*/ 264583 w 944562"/>
              <a:gd name="connsiteY82" fmla="*/ 568325 h 921808"/>
              <a:gd name="connsiteX83" fmla="*/ 229658 w 944562"/>
              <a:gd name="connsiteY83" fmla="*/ 558800 h 921808"/>
              <a:gd name="connsiteX84" fmla="*/ 197908 w 944562"/>
              <a:gd name="connsiteY84" fmla="*/ 558800 h 921808"/>
              <a:gd name="connsiteX85" fmla="*/ 216958 w 944562"/>
              <a:gd name="connsiteY85" fmla="*/ 533400 h 921808"/>
              <a:gd name="connsiteX86" fmla="*/ 166158 w 944562"/>
              <a:gd name="connsiteY86" fmla="*/ 561975 h 921808"/>
              <a:gd name="connsiteX87" fmla="*/ 143933 w 944562"/>
              <a:gd name="connsiteY87" fmla="*/ 565150 h 921808"/>
              <a:gd name="connsiteX88" fmla="*/ 131233 w 944562"/>
              <a:gd name="connsiteY88" fmla="*/ 552450 h 921808"/>
              <a:gd name="connsiteX89" fmla="*/ 93133 w 944562"/>
              <a:gd name="connsiteY89" fmla="*/ 523875 h 921808"/>
              <a:gd name="connsiteX90" fmla="*/ 48683 w 944562"/>
              <a:gd name="connsiteY90" fmla="*/ 482600 h 921808"/>
              <a:gd name="connsiteX91" fmla="*/ 51858 w 944562"/>
              <a:gd name="connsiteY91" fmla="*/ 447675 h 921808"/>
              <a:gd name="connsiteX92" fmla="*/ 61383 w 944562"/>
              <a:gd name="connsiteY92" fmla="*/ 428625 h 921808"/>
              <a:gd name="connsiteX93" fmla="*/ 99483 w 944562"/>
              <a:gd name="connsiteY93" fmla="*/ 403225 h 921808"/>
              <a:gd name="connsiteX94" fmla="*/ 77258 w 944562"/>
              <a:gd name="connsiteY94" fmla="*/ 381000 h 921808"/>
              <a:gd name="connsiteX95" fmla="*/ 45508 w 944562"/>
              <a:gd name="connsiteY95" fmla="*/ 355600 h 921808"/>
              <a:gd name="connsiteX96" fmla="*/ 1058 w 944562"/>
              <a:gd name="connsiteY96" fmla="*/ 301625 h 92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944562" h="921808">
                <a:moveTo>
                  <a:pt x="1058" y="301625"/>
                </a:moveTo>
                <a:cubicBezTo>
                  <a:pt x="2116" y="287867"/>
                  <a:pt x="40216" y="275696"/>
                  <a:pt x="51858" y="273050"/>
                </a:cubicBezTo>
                <a:cubicBezTo>
                  <a:pt x="63500" y="270404"/>
                  <a:pt x="57150" y="295804"/>
                  <a:pt x="70908" y="285750"/>
                </a:cubicBezTo>
                <a:cubicBezTo>
                  <a:pt x="84666" y="275696"/>
                  <a:pt x="122766" y="225954"/>
                  <a:pt x="134408" y="212725"/>
                </a:cubicBezTo>
                <a:cubicBezTo>
                  <a:pt x="146050" y="199496"/>
                  <a:pt x="135996" y="205846"/>
                  <a:pt x="140758" y="206375"/>
                </a:cubicBezTo>
                <a:cubicBezTo>
                  <a:pt x="145521" y="206904"/>
                  <a:pt x="155046" y="215371"/>
                  <a:pt x="162983" y="215900"/>
                </a:cubicBezTo>
                <a:cubicBezTo>
                  <a:pt x="170921" y="216429"/>
                  <a:pt x="180445" y="212725"/>
                  <a:pt x="188383" y="209550"/>
                </a:cubicBezTo>
                <a:cubicBezTo>
                  <a:pt x="196321" y="206375"/>
                  <a:pt x="204258" y="198967"/>
                  <a:pt x="210608" y="196850"/>
                </a:cubicBezTo>
                <a:cubicBezTo>
                  <a:pt x="216958" y="194733"/>
                  <a:pt x="223837" y="193146"/>
                  <a:pt x="226483" y="196850"/>
                </a:cubicBezTo>
                <a:cubicBezTo>
                  <a:pt x="229129" y="200554"/>
                  <a:pt x="228600" y="212196"/>
                  <a:pt x="226483" y="219075"/>
                </a:cubicBezTo>
                <a:cubicBezTo>
                  <a:pt x="224366" y="225954"/>
                  <a:pt x="215900" y="232833"/>
                  <a:pt x="213783" y="238125"/>
                </a:cubicBezTo>
                <a:cubicBezTo>
                  <a:pt x="211666" y="243417"/>
                  <a:pt x="211137" y="249767"/>
                  <a:pt x="213783" y="250825"/>
                </a:cubicBezTo>
                <a:cubicBezTo>
                  <a:pt x="216429" y="251883"/>
                  <a:pt x="221721" y="248179"/>
                  <a:pt x="229658" y="244475"/>
                </a:cubicBezTo>
                <a:cubicBezTo>
                  <a:pt x="237595" y="240771"/>
                  <a:pt x="251883" y="231246"/>
                  <a:pt x="261408" y="228600"/>
                </a:cubicBezTo>
                <a:cubicBezTo>
                  <a:pt x="270933" y="225954"/>
                  <a:pt x="280987" y="233892"/>
                  <a:pt x="286808" y="228600"/>
                </a:cubicBezTo>
                <a:cubicBezTo>
                  <a:pt x="292629" y="223308"/>
                  <a:pt x="293687" y="205846"/>
                  <a:pt x="296333" y="196850"/>
                </a:cubicBezTo>
                <a:cubicBezTo>
                  <a:pt x="298979" y="187854"/>
                  <a:pt x="303212" y="191029"/>
                  <a:pt x="302683" y="174625"/>
                </a:cubicBezTo>
                <a:cubicBezTo>
                  <a:pt x="302154" y="158221"/>
                  <a:pt x="292100" y="116946"/>
                  <a:pt x="293158" y="98425"/>
                </a:cubicBezTo>
                <a:cubicBezTo>
                  <a:pt x="294216" y="79904"/>
                  <a:pt x="302683" y="68792"/>
                  <a:pt x="309033" y="63500"/>
                </a:cubicBezTo>
                <a:cubicBezTo>
                  <a:pt x="315383" y="58208"/>
                  <a:pt x="323850" y="64029"/>
                  <a:pt x="331258" y="66675"/>
                </a:cubicBezTo>
                <a:cubicBezTo>
                  <a:pt x="338666" y="69321"/>
                  <a:pt x="346604" y="79904"/>
                  <a:pt x="353483" y="79375"/>
                </a:cubicBezTo>
                <a:cubicBezTo>
                  <a:pt x="360362" y="78846"/>
                  <a:pt x="367771" y="69850"/>
                  <a:pt x="372533" y="63500"/>
                </a:cubicBezTo>
                <a:cubicBezTo>
                  <a:pt x="377295" y="57150"/>
                  <a:pt x="378883" y="45508"/>
                  <a:pt x="382058" y="41275"/>
                </a:cubicBezTo>
                <a:cubicBezTo>
                  <a:pt x="385233" y="37042"/>
                  <a:pt x="386821" y="37042"/>
                  <a:pt x="391583" y="38100"/>
                </a:cubicBezTo>
                <a:cubicBezTo>
                  <a:pt x="396345" y="39158"/>
                  <a:pt x="400579" y="48154"/>
                  <a:pt x="410633" y="47625"/>
                </a:cubicBezTo>
                <a:cubicBezTo>
                  <a:pt x="420687" y="47096"/>
                  <a:pt x="439208" y="40746"/>
                  <a:pt x="451908" y="34925"/>
                </a:cubicBezTo>
                <a:cubicBezTo>
                  <a:pt x="464608" y="29104"/>
                  <a:pt x="478366" y="13758"/>
                  <a:pt x="486833" y="12700"/>
                </a:cubicBezTo>
                <a:cubicBezTo>
                  <a:pt x="495300" y="11642"/>
                  <a:pt x="501650" y="0"/>
                  <a:pt x="502708" y="28575"/>
                </a:cubicBezTo>
                <a:cubicBezTo>
                  <a:pt x="503766" y="57150"/>
                  <a:pt x="493712" y="153988"/>
                  <a:pt x="493183" y="184150"/>
                </a:cubicBezTo>
                <a:cubicBezTo>
                  <a:pt x="492654" y="214313"/>
                  <a:pt x="493712" y="204258"/>
                  <a:pt x="499533" y="209550"/>
                </a:cubicBezTo>
                <a:cubicBezTo>
                  <a:pt x="505354" y="214842"/>
                  <a:pt x="514879" y="214842"/>
                  <a:pt x="528108" y="215900"/>
                </a:cubicBezTo>
                <a:cubicBezTo>
                  <a:pt x="541337" y="216958"/>
                  <a:pt x="561975" y="214842"/>
                  <a:pt x="578908" y="215900"/>
                </a:cubicBezTo>
                <a:cubicBezTo>
                  <a:pt x="595841" y="216958"/>
                  <a:pt x="617008" y="219604"/>
                  <a:pt x="629708" y="222250"/>
                </a:cubicBezTo>
                <a:cubicBezTo>
                  <a:pt x="642408" y="224896"/>
                  <a:pt x="646641" y="227012"/>
                  <a:pt x="655108" y="231775"/>
                </a:cubicBezTo>
                <a:cubicBezTo>
                  <a:pt x="663575" y="236538"/>
                  <a:pt x="672041" y="246062"/>
                  <a:pt x="680508" y="250825"/>
                </a:cubicBezTo>
                <a:cubicBezTo>
                  <a:pt x="688975" y="255588"/>
                  <a:pt x="695854" y="258763"/>
                  <a:pt x="705908" y="260350"/>
                </a:cubicBezTo>
                <a:cubicBezTo>
                  <a:pt x="715962" y="261937"/>
                  <a:pt x="731308" y="261938"/>
                  <a:pt x="740833" y="260350"/>
                </a:cubicBezTo>
                <a:cubicBezTo>
                  <a:pt x="750358" y="258763"/>
                  <a:pt x="757237" y="254000"/>
                  <a:pt x="763058" y="250825"/>
                </a:cubicBezTo>
                <a:cubicBezTo>
                  <a:pt x="768879" y="247650"/>
                  <a:pt x="767821" y="239183"/>
                  <a:pt x="775758" y="241300"/>
                </a:cubicBezTo>
                <a:cubicBezTo>
                  <a:pt x="783695" y="243417"/>
                  <a:pt x="801158" y="248179"/>
                  <a:pt x="810683" y="263525"/>
                </a:cubicBezTo>
                <a:cubicBezTo>
                  <a:pt x="820208" y="278871"/>
                  <a:pt x="827616" y="315383"/>
                  <a:pt x="832908" y="333375"/>
                </a:cubicBezTo>
                <a:cubicBezTo>
                  <a:pt x="838200" y="351367"/>
                  <a:pt x="843491" y="338138"/>
                  <a:pt x="842433" y="371475"/>
                </a:cubicBezTo>
                <a:cubicBezTo>
                  <a:pt x="841375" y="404812"/>
                  <a:pt x="829204" y="496888"/>
                  <a:pt x="826558" y="533400"/>
                </a:cubicBezTo>
                <a:cubicBezTo>
                  <a:pt x="823912" y="569912"/>
                  <a:pt x="823912" y="575204"/>
                  <a:pt x="826558" y="590550"/>
                </a:cubicBezTo>
                <a:cubicBezTo>
                  <a:pt x="829204" y="605896"/>
                  <a:pt x="829204" y="612246"/>
                  <a:pt x="842433" y="625475"/>
                </a:cubicBezTo>
                <a:cubicBezTo>
                  <a:pt x="855662" y="638704"/>
                  <a:pt x="892175" y="657225"/>
                  <a:pt x="905933" y="669925"/>
                </a:cubicBezTo>
                <a:cubicBezTo>
                  <a:pt x="919691" y="682625"/>
                  <a:pt x="921279" y="690563"/>
                  <a:pt x="924983" y="701675"/>
                </a:cubicBezTo>
                <a:cubicBezTo>
                  <a:pt x="928687" y="712787"/>
                  <a:pt x="928158" y="726017"/>
                  <a:pt x="928158" y="736600"/>
                </a:cubicBezTo>
                <a:cubicBezTo>
                  <a:pt x="928158" y="747183"/>
                  <a:pt x="922337" y="757238"/>
                  <a:pt x="924983" y="765175"/>
                </a:cubicBezTo>
                <a:cubicBezTo>
                  <a:pt x="927629" y="773112"/>
                  <a:pt x="943504" y="777875"/>
                  <a:pt x="944033" y="784225"/>
                </a:cubicBezTo>
                <a:cubicBezTo>
                  <a:pt x="944562" y="790575"/>
                  <a:pt x="938212" y="800100"/>
                  <a:pt x="928158" y="803275"/>
                </a:cubicBezTo>
                <a:cubicBezTo>
                  <a:pt x="918104" y="806450"/>
                  <a:pt x="898525" y="803804"/>
                  <a:pt x="883708" y="803275"/>
                </a:cubicBezTo>
                <a:cubicBezTo>
                  <a:pt x="868891" y="802746"/>
                  <a:pt x="849312" y="792692"/>
                  <a:pt x="839258" y="800100"/>
                </a:cubicBezTo>
                <a:cubicBezTo>
                  <a:pt x="829204" y="807508"/>
                  <a:pt x="828675" y="835554"/>
                  <a:pt x="823383" y="847725"/>
                </a:cubicBezTo>
                <a:cubicBezTo>
                  <a:pt x="818091" y="859896"/>
                  <a:pt x="816504" y="866775"/>
                  <a:pt x="807508" y="873125"/>
                </a:cubicBezTo>
                <a:cubicBezTo>
                  <a:pt x="798512" y="879475"/>
                  <a:pt x="782108" y="880533"/>
                  <a:pt x="769408" y="885825"/>
                </a:cubicBezTo>
                <a:cubicBezTo>
                  <a:pt x="756708" y="891117"/>
                  <a:pt x="741891" y="899054"/>
                  <a:pt x="731308" y="904875"/>
                </a:cubicBezTo>
                <a:cubicBezTo>
                  <a:pt x="720725" y="910696"/>
                  <a:pt x="714375" y="921808"/>
                  <a:pt x="705908" y="920750"/>
                </a:cubicBezTo>
                <a:cubicBezTo>
                  <a:pt x="697441" y="919692"/>
                  <a:pt x="690033" y="912283"/>
                  <a:pt x="680508" y="898525"/>
                </a:cubicBezTo>
                <a:cubicBezTo>
                  <a:pt x="670983" y="884767"/>
                  <a:pt x="661987" y="851429"/>
                  <a:pt x="648758" y="838200"/>
                </a:cubicBezTo>
                <a:cubicBezTo>
                  <a:pt x="635529" y="824971"/>
                  <a:pt x="617008" y="822854"/>
                  <a:pt x="601133" y="819150"/>
                </a:cubicBezTo>
                <a:cubicBezTo>
                  <a:pt x="585258" y="815446"/>
                  <a:pt x="568325" y="815975"/>
                  <a:pt x="553508" y="815975"/>
                </a:cubicBezTo>
                <a:cubicBezTo>
                  <a:pt x="538691" y="815975"/>
                  <a:pt x="519112" y="813329"/>
                  <a:pt x="512233" y="819150"/>
                </a:cubicBezTo>
                <a:cubicBezTo>
                  <a:pt x="505354" y="824971"/>
                  <a:pt x="525991" y="845079"/>
                  <a:pt x="512233" y="850900"/>
                </a:cubicBezTo>
                <a:cubicBezTo>
                  <a:pt x="498475" y="856721"/>
                  <a:pt x="454025" y="851958"/>
                  <a:pt x="429683" y="854075"/>
                </a:cubicBezTo>
                <a:cubicBezTo>
                  <a:pt x="405341" y="856192"/>
                  <a:pt x="381529" y="860954"/>
                  <a:pt x="366183" y="863600"/>
                </a:cubicBezTo>
                <a:cubicBezTo>
                  <a:pt x="350837" y="866246"/>
                  <a:pt x="347133" y="870479"/>
                  <a:pt x="337608" y="869950"/>
                </a:cubicBezTo>
                <a:cubicBezTo>
                  <a:pt x="328083" y="869421"/>
                  <a:pt x="315383" y="858838"/>
                  <a:pt x="309033" y="860425"/>
                </a:cubicBezTo>
                <a:cubicBezTo>
                  <a:pt x="302683" y="862013"/>
                  <a:pt x="304800" y="878946"/>
                  <a:pt x="299508" y="879475"/>
                </a:cubicBezTo>
                <a:cubicBezTo>
                  <a:pt x="294216" y="880004"/>
                  <a:pt x="284162" y="871538"/>
                  <a:pt x="277283" y="863600"/>
                </a:cubicBezTo>
                <a:cubicBezTo>
                  <a:pt x="270404" y="855662"/>
                  <a:pt x="257704" y="839788"/>
                  <a:pt x="258233" y="831850"/>
                </a:cubicBezTo>
                <a:cubicBezTo>
                  <a:pt x="258762" y="823913"/>
                  <a:pt x="276754" y="829204"/>
                  <a:pt x="280458" y="815975"/>
                </a:cubicBezTo>
                <a:cubicBezTo>
                  <a:pt x="284162" y="802746"/>
                  <a:pt x="272521" y="763058"/>
                  <a:pt x="280458" y="752475"/>
                </a:cubicBezTo>
                <a:cubicBezTo>
                  <a:pt x="288395" y="741892"/>
                  <a:pt x="313266" y="753004"/>
                  <a:pt x="328083" y="752475"/>
                </a:cubicBezTo>
                <a:cubicBezTo>
                  <a:pt x="342900" y="751946"/>
                  <a:pt x="359833" y="750888"/>
                  <a:pt x="369358" y="749300"/>
                </a:cubicBezTo>
                <a:cubicBezTo>
                  <a:pt x="378883" y="747713"/>
                  <a:pt x="383646" y="755650"/>
                  <a:pt x="385233" y="742950"/>
                </a:cubicBezTo>
                <a:cubicBezTo>
                  <a:pt x="386820" y="730250"/>
                  <a:pt x="382587" y="687387"/>
                  <a:pt x="378883" y="673100"/>
                </a:cubicBezTo>
                <a:cubicBezTo>
                  <a:pt x="375179" y="658813"/>
                  <a:pt x="373591" y="660400"/>
                  <a:pt x="363008" y="657225"/>
                </a:cubicBezTo>
                <a:cubicBezTo>
                  <a:pt x="352425" y="654050"/>
                  <a:pt x="315383" y="654050"/>
                  <a:pt x="315383" y="654050"/>
                </a:cubicBezTo>
                <a:cubicBezTo>
                  <a:pt x="300037" y="652992"/>
                  <a:pt x="280458" y="655108"/>
                  <a:pt x="270933" y="650875"/>
                </a:cubicBezTo>
                <a:cubicBezTo>
                  <a:pt x="261408" y="646642"/>
                  <a:pt x="257704" y="639233"/>
                  <a:pt x="258233" y="628650"/>
                </a:cubicBezTo>
                <a:cubicBezTo>
                  <a:pt x="258762" y="618067"/>
                  <a:pt x="273050" y="597429"/>
                  <a:pt x="274108" y="587375"/>
                </a:cubicBezTo>
                <a:cubicBezTo>
                  <a:pt x="275166" y="577321"/>
                  <a:pt x="271991" y="573088"/>
                  <a:pt x="264583" y="568325"/>
                </a:cubicBezTo>
                <a:cubicBezTo>
                  <a:pt x="257175" y="563563"/>
                  <a:pt x="240770" y="560387"/>
                  <a:pt x="229658" y="558800"/>
                </a:cubicBezTo>
                <a:cubicBezTo>
                  <a:pt x="218546" y="557213"/>
                  <a:pt x="200025" y="563033"/>
                  <a:pt x="197908" y="558800"/>
                </a:cubicBezTo>
                <a:cubicBezTo>
                  <a:pt x="195791" y="554567"/>
                  <a:pt x="222250" y="532871"/>
                  <a:pt x="216958" y="533400"/>
                </a:cubicBezTo>
                <a:cubicBezTo>
                  <a:pt x="211666" y="533929"/>
                  <a:pt x="178329" y="556683"/>
                  <a:pt x="166158" y="561975"/>
                </a:cubicBezTo>
                <a:cubicBezTo>
                  <a:pt x="153987" y="567267"/>
                  <a:pt x="149754" y="566738"/>
                  <a:pt x="143933" y="565150"/>
                </a:cubicBezTo>
                <a:cubicBezTo>
                  <a:pt x="138112" y="563563"/>
                  <a:pt x="139700" y="559329"/>
                  <a:pt x="131233" y="552450"/>
                </a:cubicBezTo>
                <a:cubicBezTo>
                  <a:pt x="122766" y="545571"/>
                  <a:pt x="106891" y="535517"/>
                  <a:pt x="93133" y="523875"/>
                </a:cubicBezTo>
                <a:cubicBezTo>
                  <a:pt x="79375" y="512233"/>
                  <a:pt x="55562" y="495300"/>
                  <a:pt x="48683" y="482600"/>
                </a:cubicBezTo>
                <a:cubicBezTo>
                  <a:pt x="41804" y="469900"/>
                  <a:pt x="49741" y="456671"/>
                  <a:pt x="51858" y="447675"/>
                </a:cubicBezTo>
                <a:cubicBezTo>
                  <a:pt x="53975" y="438679"/>
                  <a:pt x="53446" y="436033"/>
                  <a:pt x="61383" y="428625"/>
                </a:cubicBezTo>
                <a:cubicBezTo>
                  <a:pt x="69321" y="421217"/>
                  <a:pt x="96837" y="411162"/>
                  <a:pt x="99483" y="403225"/>
                </a:cubicBezTo>
                <a:cubicBezTo>
                  <a:pt x="102129" y="395288"/>
                  <a:pt x="86254" y="388938"/>
                  <a:pt x="77258" y="381000"/>
                </a:cubicBezTo>
                <a:cubicBezTo>
                  <a:pt x="68262" y="373063"/>
                  <a:pt x="56091" y="364596"/>
                  <a:pt x="45508" y="355600"/>
                </a:cubicBezTo>
                <a:cubicBezTo>
                  <a:pt x="34925" y="346604"/>
                  <a:pt x="0" y="315383"/>
                  <a:pt x="1058" y="301625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Тихорецкий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 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3983038" y="2214554"/>
            <a:ext cx="1195387" cy="576270"/>
          </a:xfrm>
          <a:custGeom>
            <a:avLst/>
            <a:gdLst>
              <a:gd name="connsiteX0" fmla="*/ 12140 w 1194360"/>
              <a:gd name="connsiteY0" fmla="*/ 482320 h 582705"/>
              <a:gd name="connsiteX1" fmla="*/ 26148 w 1194360"/>
              <a:gd name="connsiteY1" fmla="*/ 409482 h 582705"/>
              <a:gd name="connsiteX2" fmla="*/ 37353 w 1194360"/>
              <a:gd name="connsiteY2" fmla="*/ 392673 h 582705"/>
              <a:gd name="connsiteX3" fmla="*/ 56964 w 1194360"/>
              <a:gd name="connsiteY3" fmla="*/ 381467 h 582705"/>
              <a:gd name="connsiteX4" fmla="*/ 23346 w 1194360"/>
              <a:gd name="connsiteY4" fmla="*/ 347849 h 582705"/>
              <a:gd name="connsiteX5" fmla="*/ 14942 w 1194360"/>
              <a:gd name="connsiteY5" fmla="*/ 333842 h 582705"/>
              <a:gd name="connsiteX6" fmla="*/ 31750 w 1194360"/>
              <a:gd name="connsiteY6" fmla="*/ 305827 h 582705"/>
              <a:gd name="connsiteX7" fmla="*/ 93383 w 1194360"/>
              <a:gd name="connsiteY7" fmla="*/ 252599 h 582705"/>
              <a:gd name="connsiteX8" fmla="*/ 110192 w 1194360"/>
              <a:gd name="connsiteY8" fmla="*/ 249798 h 582705"/>
              <a:gd name="connsiteX9" fmla="*/ 110192 w 1194360"/>
              <a:gd name="connsiteY9" fmla="*/ 221783 h 582705"/>
              <a:gd name="connsiteX10" fmla="*/ 127000 w 1194360"/>
              <a:gd name="connsiteY10" fmla="*/ 244195 h 582705"/>
              <a:gd name="connsiteX11" fmla="*/ 149412 w 1194360"/>
              <a:gd name="connsiteY11" fmla="*/ 244195 h 582705"/>
              <a:gd name="connsiteX12" fmla="*/ 180228 w 1194360"/>
              <a:gd name="connsiteY12" fmla="*/ 241393 h 582705"/>
              <a:gd name="connsiteX13" fmla="*/ 194236 w 1194360"/>
              <a:gd name="connsiteY13" fmla="*/ 241393 h 582705"/>
              <a:gd name="connsiteX14" fmla="*/ 211045 w 1194360"/>
              <a:gd name="connsiteY14" fmla="*/ 230188 h 582705"/>
              <a:gd name="connsiteX15" fmla="*/ 236258 w 1194360"/>
              <a:gd name="connsiteY15" fmla="*/ 227386 h 582705"/>
              <a:gd name="connsiteX16" fmla="*/ 225052 w 1194360"/>
              <a:gd name="connsiteY16" fmla="*/ 190967 h 582705"/>
              <a:gd name="connsiteX17" fmla="*/ 208243 w 1194360"/>
              <a:gd name="connsiteY17" fmla="*/ 162952 h 582705"/>
              <a:gd name="connsiteX18" fmla="*/ 149412 w 1194360"/>
              <a:gd name="connsiteY18" fmla="*/ 112526 h 582705"/>
              <a:gd name="connsiteX19" fmla="*/ 115795 w 1194360"/>
              <a:gd name="connsiteY19" fmla="*/ 73305 h 582705"/>
              <a:gd name="connsiteX20" fmla="*/ 87780 w 1194360"/>
              <a:gd name="connsiteY20" fmla="*/ 45290 h 582705"/>
              <a:gd name="connsiteX21" fmla="*/ 93383 w 1194360"/>
              <a:gd name="connsiteY21" fmla="*/ 17276 h 582705"/>
              <a:gd name="connsiteX22" fmla="*/ 121398 w 1194360"/>
              <a:gd name="connsiteY22" fmla="*/ 6070 h 582705"/>
              <a:gd name="connsiteX23" fmla="*/ 155015 w 1194360"/>
              <a:gd name="connsiteY23" fmla="*/ 14474 h 582705"/>
              <a:gd name="connsiteX24" fmla="*/ 194236 w 1194360"/>
              <a:gd name="connsiteY24" fmla="*/ 31283 h 582705"/>
              <a:gd name="connsiteX25" fmla="*/ 216648 w 1194360"/>
              <a:gd name="connsiteY25" fmla="*/ 22879 h 582705"/>
              <a:gd name="connsiteX26" fmla="*/ 258670 w 1194360"/>
              <a:gd name="connsiteY26" fmla="*/ 3268 h 582705"/>
              <a:gd name="connsiteX27" fmla="*/ 275478 w 1194360"/>
              <a:gd name="connsiteY27" fmla="*/ 3268 h 582705"/>
              <a:gd name="connsiteX28" fmla="*/ 297890 w 1194360"/>
              <a:gd name="connsiteY28" fmla="*/ 17276 h 582705"/>
              <a:gd name="connsiteX29" fmla="*/ 292287 w 1194360"/>
              <a:gd name="connsiteY29" fmla="*/ 87313 h 582705"/>
              <a:gd name="connsiteX30" fmla="*/ 303493 w 1194360"/>
              <a:gd name="connsiteY30" fmla="*/ 148945 h 582705"/>
              <a:gd name="connsiteX31" fmla="*/ 337111 w 1194360"/>
              <a:gd name="connsiteY31" fmla="*/ 168555 h 582705"/>
              <a:gd name="connsiteX32" fmla="*/ 398743 w 1194360"/>
              <a:gd name="connsiteY32" fmla="*/ 160151 h 582705"/>
              <a:gd name="connsiteX33" fmla="*/ 429559 w 1194360"/>
              <a:gd name="connsiteY33" fmla="*/ 165754 h 582705"/>
              <a:gd name="connsiteX34" fmla="*/ 440765 w 1194360"/>
              <a:gd name="connsiteY34" fmla="*/ 168555 h 582705"/>
              <a:gd name="connsiteX35" fmla="*/ 474383 w 1194360"/>
              <a:gd name="connsiteY35" fmla="*/ 193768 h 582705"/>
              <a:gd name="connsiteX36" fmla="*/ 524809 w 1194360"/>
              <a:gd name="connsiteY36" fmla="*/ 196570 h 582705"/>
              <a:gd name="connsiteX37" fmla="*/ 564030 w 1194360"/>
              <a:gd name="connsiteY37" fmla="*/ 188165 h 582705"/>
              <a:gd name="connsiteX38" fmla="*/ 589243 w 1194360"/>
              <a:gd name="connsiteY38" fmla="*/ 207776 h 582705"/>
              <a:gd name="connsiteX39" fmla="*/ 625662 w 1194360"/>
              <a:gd name="connsiteY39" fmla="*/ 241393 h 582705"/>
              <a:gd name="connsiteX40" fmla="*/ 664883 w 1194360"/>
              <a:gd name="connsiteY40" fmla="*/ 241393 h 582705"/>
              <a:gd name="connsiteX41" fmla="*/ 678890 w 1194360"/>
              <a:gd name="connsiteY41" fmla="*/ 230188 h 582705"/>
              <a:gd name="connsiteX42" fmla="*/ 715309 w 1194360"/>
              <a:gd name="connsiteY42" fmla="*/ 238592 h 582705"/>
              <a:gd name="connsiteX43" fmla="*/ 754530 w 1194360"/>
              <a:gd name="connsiteY43" fmla="*/ 266607 h 582705"/>
              <a:gd name="connsiteX44" fmla="*/ 790949 w 1194360"/>
              <a:gd name="connsiteY44" fmla="*/ 277813 h 582705"/>
              <a:gd name="connsiteX45" fmla="*/ 821765 w 1194360"/>
              <a:gd name="connsiteY45" fmla="*/ 269408 h 582705"/>
              <a:gd name="connsiteX46" fmla="*/ 852581 w 1194360"/>
              <a:gd name="connsiteY46" fmla="*/ 266607 h 582705"/>
              <a:gd name="connsiteX47" fmla="*/ 886199 w 1194360"/>
              <a:gd name="connsiteY47" fmla="*/ 269408 h 582705"/>
              <a:gd name="connsiteX48" fmla="*/ 928221 w 1194360"/>
              <a:gd name="connsiteY48" fmla="*/ 244195 h 582705"/>
              <a:gd name="connsiteX49" fmla="*/ 970243 w 1194360"/>
              <a:gd name="connsiteY49" fmla="*/ 230188 h 582705"/>
              <a:gd name="connsiteX50" fmla="*/ 1009464 w 1194360"/>
              <a:gd name="connsiteY50" fmla="*/ 216180 h 582705"/>
              <a:gd name="connsiteX51" fmla="*/ 1026273 w 1194360"/>
              <a:gd name="connsiteY51" fmla="*/ 193768 h 582705"/>
              <a:gd name="connsiteX52" fmla="*/ 1054287 w 1194360"/>
              <a:gd name="connsiteY52" fmla="*/ 188165 h 582705"/>
              <a:gd name="connsiteX53" fmla="*/ 1090706 w 1194360"/>
              <a:gd name="connsiteY53" fmla="*/ 204974 h 582705"/>
              <a:gd name="connsiteX54" fmla="*/ 1110317 w 1194360"/>
              <a:gd name="connsiteY54" fmla="*/ 204974 h 582705"/>
              <a:gd name="connsiteX55" fmla="*/ 1132728 w 1194360"/>
              <a:gd name="connsiteY55" fmla="*/ 204974 h 582705"/>
              <a:gd name="connsiteX56" fmla="*/ 1160743 w 1194360"/>
              <a:gd name="connsiteY56" fmla="*/ 216180 h 582705"/>
              <a:gd name="connsiteX57" fmla="*/ 1177552 w 1194360"/>
              <a:gd name="connsiteY57" fmla="*/ 224585 h 582705"/>
              <a:gd name="connsiteX58" fmla="*/ 1180353 w 1194360"/>
              <a:gd name="connsiteY58" fmla="*/ 255401 h 582705"/>
              <a:gd name="connsiteX59" fmla="*/ 1185956 w 1194360"/>
              <a:gd name="connsiteY59" fmla="*/ 291820 h 582705"/>
              <a:gd name="connsiteX60" fmla="*/ 1191559 w 1194360"/>
              <a:gd name="connsiteY60" fmla="*/ 440298 h 582705"/>
              <a:gd name="connsiteX61" fmla="*/ 1169148 w 1194360"/>
              <a:gd name="connsiteY61" fmla="*/ 459908 h 582705"/>
              <a:gd name="connsiteX62" fmla="*/ 1155140 w 1194360"/>
              <a:gd name="connsiteY62" fmla="*/ 457107 h 582705"/>
              <a:gd name="connsiteX63" fmla="*/ 1127125 w 1194360"/>
              <a:gd name="connsiteY63" fmla="*/ 445901 h 582705"/>
              <a:gd name="connsiteX64" fmla="*/ 1104714 w 1194360"/>
              <a:gd name="connsiteY64" fmla="*/ 423489 h 582705"/>
              <a:gd name="connsiteX65" fmla="*/ 1068295 w 1194360"/>
              <a:gd name="connsiteY65" fmla="*/ 437496 h 582705"/>
              <a:gd name="connsiteX66" fmla="*/ 1057089 w 1194360"/>
              <a:gd name="connsiteY66" fmla="*/ 493526 h 582705"/>
              <a:gd name="connsiteX67" fmla="*/ 1037478 w 1194360"/>
              <a:gd name="connsiteY67" fmla="*/ 501930 h 582705"/>
              <a:gd name="connsiteX68" fmla="*/ 1009464 w 1194360"/>
              <a:gd name="connsiteY68" fmla="*/ 510335 h 582705"/>
              <a:gd name="connsiteX69" fmla="*/ 844177 w 1194360"/>
              <a:gd name="connsiteY69" fmla="*/ 501930 h 582705"/>
              <a:gd name="connsiteX70" fmla="*/ 830170 w 1194360"/>
              <a:gd name="connsiteY70" fmla="*/ 521540 h 582705"/>
              <a:gd name="connsiteX71" fmla="*/ 832971 w 1194360"/>
              <a:gd name="connsiteY71" fmla="*/ 552357 h 582705"/>
              <a:gd name="connsiteX72" fmla="*/ 802155 w 1194360"/>
              <a:gd name="connsiteY72" fmla="*/ 560761 h 582705"/>
              <a:gd name="connsiteX73" fmla="*/ 746125 w 1194360"/>
              <a:gd name="connsiteY73" fmla="*/ 580371 h 582705"/>
              <a:gd name="connsiteX74" fmla="*/ 732118 w 1194360"/>
              <a:gd name="connsiteY74" fmla="*/ 574768 h 582705"/>
              <a:gd name="connsiteX75" fmla="*/ 670486 w 1194360"/>
              <a:gd name="connsiteY75" fmla="*/ 569165 h 582705"/>
              <a:gd name="connsiteX76" fmla="*/ 656478 w 1194360"/>
              <a:gd name="connsiteY76" fmla="*/ 546754 h 582705"/>
              <a:gd name="connsiteX77" fmla="*/ 622861 w 1194360"/>
              <a:gd name="connsiteY77" fmla="*/ 574768 h 582705"/>
              <a:gd name="connsiteX78" fmla="*/ 575236 w 1194360"/>
              <a:gd name="connsiteY78" fmla="*/ 541151 h 582705"/>
              <a:gd name="connsiteX79" fmla="*/ 530412 w 1194360"/>
              <a:gd name="connsiteY79" fmla="*/ 524342 h 582705"/>
              <a:gd name="connsiteX80" fmla="*/ 454773 w 1194360"/>
              <a:gd name="connsiteY80" fmla="*/ 524342 h 582705"/>
              <a:gd name="connsiteX81" fmla="*/ 412750 w 1194360"/>
              <a:gd name="connsiteY81" fmla="*/ 518739 h 582705"/>
              <a:gd name="connsiteX82" fmla="*/ 384736 w 1194360"/>
              <a:gd name="connsiteY82" fmla="*/ 515938 h 582705"/>
              <a:gd name="connsiteX83" fmla="*/ 384736 w 1194360"/>
              <a:gd name="connsiteY83" fmla="*/ 493526 h 582705"/>
              <a:gd name="connsiteX84" fmla="*/ 345515 w 1194360"/>
              <a:gd name="connsiteY84" fmla="*/ 471114 h 582705"/>
              <a:gd name="connsiteX85" fmla="*/ 272677 w 1194360"/>
              <a:gd name="connsiteY85" fmla="*/ 459908 h 582705"/>
              <a:gd name="connsiteX86" fmla="*/ 233456 w 1194360"/>
              <a:gd name="connsiteY86" fmla="*/ 459908 h 582705"/>
              <a:gd name="connsiteX87" fmla="*/ 205442 w 1194360"/>
              <a:gd name="connsiteY87" fmla="*/ 482320 h 582705"/>
              <a:gd name="connsiteX88" fmla="*/ 152214 w 1194360"/>
              <a:gd name="connsiteY88" fmla="*/ 471114 h 582705"/>
              <a:gd name="connsiteX89" fmla="*/ 98986 w 1194360"/>
              <a:gd name="connsiteY89" fmla="*/ 465511 h 582705"/>
              <a:gd name="connsiteX90" fmla="*/ 12140 w 1194360"/>
              <a:gd name="connsiteY90" fmla="*/ 482320 h 58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194360" h="582705">
                <a:moveTo>
                  <a:pt x="12140" y="482320"/>
                </a:moveTo>
                <a:cubicBezTo>
                  <a:pt x="0" y="472982"/>
                  <a:pt x="21946" y="424423"/>
                  <a:pt x="26148" y="409482"/>
                </a:cubicBezTo>
                <a:cubicBezTo>
                  <a:pt x="30350" y="394541"/>
                  <a:pt x="32217" y="397342"/>
                  <a:pt x="37353" y="392673"/>
                </a:cubicBezTo>
                <a:cubicBezTo>
                  <a:pt x="42489" y="388004"/>
                  <a:pt x="59299" y="388938"/>
                  <a:pt x="56964" y="381467"/>
                </a:cubicBezTo>
                <a:cubicBezTo>
                  <a:pt x="54630" y="373996"/>
                  <a:pt x="30350" y="355786"/>
                  <a:pt x="23346" y="347849"/>
                </a:cubicBezTo>
                <a:cubicBezTo>
                  <a:pt x="16342" y="339912"/>
                  <a:pt x="13541" y="340846"/>
                  <a:pt x="14942" y="333842"/>
                </a:cubicBezTo>
                <a:cubicBezTo>
                  <a:pt x="16343" y="326838"/>
                  <a:pt x="18677" y="319368"/>
                  <a:pt x="31750" y="305827"/>
                </a:cubicBezTo>
                <a:cubicBezTo>
                  <a:pt x="44824" y="292287"/>
                  <a:pt x="80309" y="261937"/>
                  <a:pt x="93383" y="252599"/>
                </a:cubicBezTo>
                <a:cubicBezTo>
                  <a:pt x="106457" y="243261"/>
                  <a:pt x="107391" y="254934"/>
                  <a:pt x="110192" y="249798"/>
                </a:cubicBezTo>
                <a:cubicBezTo>
                  <a:pt x="112994" y="244662"/>
                  <a:pt x="107391" y="222717"/>
                  <a:pt x="110192" y="221783"/>
                </a:cubicBezTo>
                <a:cubicBezTo>
                  <a:pt x="112993" y="220849"/>
                  <a:pt x="120463" y="240460"/>
                  <a:pt x="127000" y="244195"/>
                </a:cubicBezTo>
                <a:cubicBezTo>
                  <a:pt x="133537" y="247930"/>
                  <a:pt x="140541" y="244662"/>
                  <a:pt x="149412" y="244195"/>
                </a:cubicBezTo>
                <a:cubicBezTo>
                  <a:pt x="158283" y="243728"/>
                  <a:pt x="172757" y="241860"/>
                  <a:pt x="180228" y="241393"/>
                </a:cubicBezTo>
                <a:cubicBezTo>
                  <a:pt x="187699" y="240926"/>
                  <a:pt x="189100" y="243260"/>
                  <a:pt x="194236" y="241393"/>
                </a:cubicBezTo>
                <a:cubicBezTo>
                  <a:pt x="199372" y="239526"/>
                  <a:pt x="204041" y="232522"/>
                  <a:pt x="211045" y="230188"/>
                </a:cubicBezTo>
                <a:cubicBezTo>
                  <a:pt x="218049" y="227854"/>
                  <a:pt x="233924" y="233923"/>
                  <a:pt x="236258" y="227386"/>
                </a:cubicBezTo>
                <a:cubicBezTo>
                  <a:pt x="238592" y="220849"/>
                  <a:pt x="229721" y="201706"/>
                  <a:pt x="225052" y="190967"/>
                </a:cubicBezTo>
                <a:cubicBezTo>
                  <a:pt x="220383" y="180228"/>
                  <a:pt x="220850" y="176025"/>
                  <a:pt x="208243" y="162952"/>
                </a:cubicBezTo>
                <a:cubicBezTo>
                  <a:pt x="195636" y="149879"/>
                  <a:pt x="164820" y="127467"/>
                  <a:pt x="149412" y="112526"/>
                </a:cubicBezTo>
                <a:cubicBezTo>
                  <a:pt x="134004" y="97585"/>
                  <a:pt x="126067" y="84511"/>
                  <a:pt x="115795" y="73305"/>
                </a:cubicBezTo>
                <a:cubicBezTo>
                  <a:pt x="105523" y="62099"/>
                  <a:pt x="91515" y="54628"/>
                  <a:pt x="87780" y="45290"/>
                </a:cubicBezTo>
                <a:cubicBezTo>
                  <a:pt x="84045" y="35952"/>
                  <a:pt x="87780" y="23813"/>
                  <a:pt x="93383" y="17276"/>
                </a:cubicBezTo>
                <a:cubicBezTo>
                  <a:pt x="98986" y="10739"/>
                  <a:pt x="111126" y="6537"/>
                  <a:pt x="121398" y="6070"/>
                </a:cubicBezTo>
                <a:cubicBezTo>
                  <a:pt x="131670" y="5603"/>
                  <a:pt x="142875" y="10272"/>
                  <a:pt x="155015" y="14474"/>
                </a:cubicBezTo>
                <a:cubicBezTo>
                  <a:pt x="167155" y="18676"/>
                  <a:pt x="183964" y="29882"/>
                  <a:pt x="194236" y="31283"/>
                </a:cubicBezTo>
                <a:cubicBezTo>
                  <a:pt x="204508" y="32684"/>
                  <a:pt x="205909" y="27548"/>
                  <a:pt x="216648" y="22879"/>
                </a:cubicBezTo>
                <a:cubicBezTo>
                  <a:pt x="227387" y="18210"/>
                  <a:pt x="248865" y="6537"/>
                  <a:pt x="258670" y="3268"/>
                </a:cubicBezTo>
                <a:cubicBezTo>
                  <a:pt x="268475" y="0"/>
                  <a:pt x="268941" y="933"/>
                  <a:pt x="275478" y="3268"/>
                </a:cubicBezTo>
                <a:cubicBezTo>
                  <a:pt x="282015" y="5603"/>
                  <a:pt x="295089" y="3269"/>
                  <a:pt x="297890" y="17276"/>
                </a:cubicBezTo>
                <a:cubicBezTo>
                  <a:pt x="300691" y="31283"/>
                  <a:pt x="291353" y="65368"/>
                  <a:pt x="292287" y="87313"/>
                </a:cubicBezTo>
                <a:cubicBezTo>
                  <a:pt x="293221" y="109258"/>
                  <a:pt x="296022" y="135405"/>
                  <a:pt x="303493" y="148945"/>
                </a:cubicBezTo>
                <a:cubicBezTo>
                  <a:pt x="310964" y="162485"/>
                  <a:pt x="321236" y="166687"/>
                  <a:pt x="337111" y="168555"/>
                </a:cubicBezTo>
                <a:cubicBezTo>
                  <a:pt x="352986" y="170423"/>
                  <a:pt x="383335" y="160618"/>
                  <a:pt x="398743" y="160151"/>
                </a:cubicBezTo>
                <a:cubicBezTo>
                  <a:pt x="414151" y="159684"/>
                  <a:pt x="422555" y="164353"/>
                  <a:pt x="429559" y="165754"/>
                </a:cubicBezTo>
                <a:cubicBezTo>
                  <a:pt x="436563" y="167155"/>
                  <a:pt x="433294" y="163886"/>
                  <a:pt x="440765" y="168555"/>
                </a:cubicBezTo>
                <a:cubicBezTo>
                  <a:pt x="448236" y="173224"/>
                  <a:pt x="460376" y="189099"/>
                  <a:pt x="474383" y="193768"/>
                </a:cubicBezTo>
                <a:cubicBezTo>
                  <a:pt x="488390" y="198437"/>
                  <a:pt x="509868" y="197504"/>
                  <a:pt x="524809" y="196570"/>
                </a:cubicBezTo>
                <a:cubicBezTo>
                  <a:pt x="539750" y="195636"/>
                  <a:pt x="553291" y="186297"/>
                  <a:pt x="564030" y="188165"/>
                </a:cubicBezTo>
                <a:cubicBezTo>
                  <a:pt x="574769" y="190033"/>
                  <a:pt x="578971" y="198905"/>
                  <a:pt x="589243" y="207776"/>
                </a:cubicBezTo>
                <a:cubicBezTo>
                  <a:pt x="599515" y="216647"/>
                  <a:pt x="613055" y="235790"/>
                  <a:pt x="625662" y="241393"/>
                </a:cubicBezTo>
                <a:cubicBezTo>
                  <a:pt x="638269" y="246996"/>
                  <a:pt x="656012" y="243261"/>
                  <a:pt x="664883" y="241393"/>
                </a:cubicBezTo>
                <a:cubicBezTo>
                  <a:pt x="673754" y="239526"/>
                  <a:pt x="670486" y="230655"/>
                  <a:pt x="678890" y="230188"/>
                </a:cubicBezTo>
                <a:cubicBezTo>
                  <a:pt x="687294" y="229721"/>
                  <a:pt x="702702" y="232522"/>
                  <a:pt x="715309" y="238592"/>
                </a:cubicBezTo>
                <a:cubicBezTo>
                  <a:pt x="727916" y="244662"/>
                  <a:pt x="741923" y="260070"/>
                  <a:pt x="754530" y="266607"/>
                </a:cubicBezTo>
                <a:cubicBezTo>
                  <a:pt x="767137" y="273144"/>
                  <a:pt x="779743" y="277346"/>
                  <a:pt x="790949" y="277813"/>
                </a:cubicBezTo>
                <a:cubicBezTo>
                  <a:pt x="802155" y="278280"/>
                  <a:pt x="811493" y="271276"/>
                  <a:pt x="821765" y="269408"/>
                </a:cubicBezTo>
                <a:cubicBezTo>
                  <a:pt x="832037" y="267540"/>
                  <a:pt x="841842" y="266607"/>
                  <a:pt x="852581" y="266607"/>
                </a:cubicBezTo>
                <a:cubicBezTo>
                  <a:pt x="863320" y="266607"/>
                  <a:pt x="873592" y="273143"/>
                  <a:pt x="886199" y="269408"/>
                </a:cubicBezTo>
                <a:cubicBezTo>
                  <a:pt x="898806" y="265673"/>
                  <a:pt x="914214" y="250732"/>
                  <a:pt x="928221" y="244195"/>
                </a:cubicBezTo>
                <a:cubicBezTo>
                  <a:pt x="942228" y="237658"/>
                  <a:pt x="956703" y="234857"/>
                  <a:pt x="970243" y="230188"/>
                </a:cubicBezTo>
                <a:cubicBezTo>
                  <a:pt x="983783" y="225519"/>
                  <a:pt x="1000126" y="222250"/>
                  <a:pt x="1009464" y="216180"/>
                </a:cubicBezTo>
                <a:cubicBezTo>
                  <a:pt x="1018802" y="210110"/>
                  <a:pt x="1018803" y="198437"/>
                  <a:pt x="1026273" y="193768"/>
                </a:cubicBezTo>
                <a:cubicBezTo>
                  <a:pt x="1033743" y="189099"/>
                  <a:pt x="1043548" y="186297"/>
                  <a:pt x="1054287" y="188165"/>
                </a:cubicBezTo>
                <a:cubicBezTo>
                  <a:pt x="1065026" y="190033"/>
                  <a:pt x="1081368" y="202172"/>
                  <a:pt x="1090706" y="204974"/>
                </a:cubicBezTo>
                <a:cubicBezTo>
                  <a:pt x="1100044" y="207776"/>
                  <a:pt x="1110317" y="204974"/>
                  <a:pt x="1110317" y="204974"/>
                </a:cubicBezTo>
                <a:cubicBezTo>
                  <a:pt x="1117321" y="204974"/>
                  <a:pt x="1124324" y="203106"/>
                  <a:pt x="1132728" y="204974"/>
                </a:cubicBezTo>
                <a:cubicBezTo>
                  <a:pt x="1141132" y="206842"/>
                  <a:pt x="1153272" y="212912"/>
                  <a:pt x="1160743" y="216180"/>
                </a:cubicBezTo>
                <a:cubicBezTo>
                  <a:pt x="1168214" y="219449"/>
                  <a:pt x="1174284" y="218048"/>
                  <a:pt x="1177552" y="224585"/>
                </a:cubicBezTo>
                <a:cubicBezTo>
                  <a:pt x="1180820" y="231122"/>
                  <a:pt x="1178952" y="244195"/>
                  <a:pt x="1180353" y="255401"/>
                </a:cubicBezTo>
                <a:cubicBezTo>
                  <a:pt x="1181754" y="266607"/>
                  <a:pt x="1184088" y="261004"/>
                  <a:pt x="1185956" y="291820"/>
                </a:cubicBezTo>
                <a:cubicBezTo>
                  <a:pt x="1187824" y="322636"/>
                  <a:pt x="1194360" y="412283"/>
                  <a:pt x="1191559" y="440298"/>
                </a:cubicBezTo>
                <a:cubicBezTo>
                  <a:pt x="1188758" y="468313"/>
                  <a:pt x="1175218" y="457107"/>
                  <a:pt x="1169148" y="459908"/>
                </a:cubicBezTo>
                <a:cubicBezTo>
                  <a:pt x="1163078" y="462710"/>
                  <a:pt x="1162144" y="459441"/>
                  <a:pt x="1155140" y="457107"/>
                </a:cubicBezTo>
                <a:cubicBezTo>
                  <a:pt x="1148136" y="454773"/>
                  <a:pt x="1135529" y="451504"/>
                  <a:pt x="1127125" y="445901"/>
                </a:cubicBezTo>
                <a:cubicBezTo>
                  <a:pt x="1118721" y="440298"/>
                  <a:pt x="1114519" y="424890"/>
                  <a:pt x="1104714" y="423489"/>
                </a:cubicBezTo>
                <a:cubicBezTo>
                  <a:pt x="1094909" y="422088"/>
                  <a:pt x="1076233" y="425823"/>
                  <a:pt x="1068295" y="437496"/>
                </a:cubicBezTo>
                <a:cubicBezTo>
                  <a:pt x="1060357" y="449169"/>
                  <a:pt x="1062225" y="482787"/>
                  <a:pt x="1057089" y="493526"/>
                </a:cubicBezTo>
                <a:cubicBezTo>
                  <a:pt x="1051953" y="504265"/>
                  <a:pt x="1045415" y="499129"/>
                  <a:pt x="1037478" y="501930"/>
                </a:cubicBezTo>
                <a:cubicBezTo>
                  <a:pt x="1029541" y="504731"/>
                  <a:pt x="1041681" y="510335"/>
                  <a:pt x="1009464" y="510335"/>
                </a:cubicBezTo>
                <a:cubicBezTo>
                  <a:pt x="977247" y="510335"/>
                  <a:pt x="874059" y="500063"/>
                  <a:pt x="844177" y="501930"/>
                </a:cubicBezTo>
                <a:cubicBezTo>
                  <a:pt x="814295" y="503797"/>
                  <a:pt x="832038" y="513136"/>
                  <a:pt x="830170" y="521540"/>
                </a:cubicBezTo>
                <a:cubicBezTo>
                  <a:pt x="828302" y="529944"/>
                  <a:pt x="837640" y="545820"/>
                  <a:pt x="832971" y="552357"/>
                </a:cubicBezTo>
                <a:cubicBezTo>
                  <a:pt x="828302" y="558894"/>
                  <a:pt x="816629" y="556092"/>
                  <a:pt x="802155" y="560761"/>
                </a:cubicBezTo>
                <a:cubicBezTo>
                  <a:pt x="787681" y="565430"/>
                  <a:pt x="757798" y="578037"/>
                  <a:pt x="746125" y="580371"/>
                </a:cubicBezTo>
                <a:cubicBezTo>
                  <a:pt x="734452" y="582705"/>
                  <a:pt x="744724" y="576636"/>
                  <a:pt x="732118" y="574768"/>
                </a:cubicBezTo>
                <a:cubicBezTo>
                  <a:pt x="719512" y="572900"/>
                  <a:pt x="683093" y="573834"/>
                  <a:pt x="670486" y="569165"/>
                </a:cubicBezTo>
                <a:cubicBezTo>
                  <a:pt x="657879" y="564496"/>
                  <a:pt x="664415" y="545820"/>
                  <a:pt x="656478" y="546754"/>
                </a:cubicBezTo>
                <a:cubicBezTo>
                  <a:pt x="648541" y="547688"/>
                  <a:pt x="636401" y="575702"/>
                  <a:pt x="622861" y="574768"/>
                </a:cubicBezTo>
                <a:cubicBezTo>
                  <a:pt x="609321" y="573834"/>
                  <a:pt x="590644" y="549555"/>
                  <a:pt x="575236" y="541151"/>
                </a:cubicBezTo>
                <a:cubicBezTo>
                  <a:pt x="559828" y="532747"/>
                  <a:pt x="550489" y="527143"/>
                  <a:pt x="530412" y="524342"/>
                </a:cubicBezTo>
                <a:cubicBezTo>
                  <a:pt x="510335" y="521541"/>
                  <a:pt x="474383" y="525276"/>
                  <a:pt x="454773" y="524342"/>
                </a:cubicBezTo>
                <a:cubicBezTo>
                  <a:pt x="435163" y="523408"/>
                  <a:pt x="424423" y="520140"/>
                  <a:pt x="412750" y="518739"/>
                </a:cubicBezTo>
                <a:cubicBezTo>
                  <a:pt x="401077" y="517338"/>
                  <a:pt x="389405" y="520140"/>
                  <a:pt x="384736" y="515938"/>
                </a:cubicBezTo>
                <a:cubicBezTo>
                  <a:pt x="380067" y="511736"/>
                  <a:pt x="391273" y="500997"/>
                  <a:pt x="384736" y="493526"/>
                </a:cubicBezTo>
                <a:cubicBezTo>
                  <a:pt x="378199" y="486055"/>
                  <a:pt x="364191" y="476717"/>
                  <a:pt x="345515" y="471114"/>
                </a:cubicBezTo>
                <a:cubicBezTo>
                  <a:pt x="326839" y="465511"/>
                  <a:pt x="291353" y="461776"/>
                  <a:pt x="272677" y="459908"/>
                </a:cubicBezTo>
                <a:cubicBezTo>
                  <a:pt x="254001" y="458040"/>
                  <a:pt x="244662" y="456173"/>
                  <a:pt x="233456" y="459908"/>
                </a:cubicBezTo>
                <a:cubicBezTo>
                  <a:pt x="222250" y="463643"/>
                  <a:pt x="218982" y="480452"/>
                  <a:pt x="205442" y="482320"/>
                </a:cubicBezTo>
                <a:cubicBezTo>
                  <a:pt x="191902" y="484188"/>
                  <a:pt x="169956" y="473915"/>
                  <a:pt x="152214" y="471114"/>
                </a:cubicBezTo>
                <a:cubicBezTo>
                  <a:pt x="134472" y="468313"/>
                  <a:pt x="115795" y="465978"/>
                  <a:pt x="98986" y="465511"/>
                </a:cubicBezTo>
                <a:cubicBezTo>
                  <a:pt x="82177" y="465044"/>
                  <a:pt x="24280" y="491658"/>
                  <a:pt x="12140" y="48232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Брюховецкий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168900" y="2406650"/>
            <a:ext cx="688975" cy="892175"/>
          </a:xfrm>
          <a:custGeom>
            <a:avLst/>
            <a:gdLst>
              <a:gd name="connsiteX0" fmla="*/ 9805 w 688695"/>
              <a:gd name="connsiteY0" fmla="*/ 260069 h 900673"/>
              <a:gd name="connsiteX1" fmla="*/ 1400 w 688695"/>
              <a:gd name="connsiteY1" fmla="*/ 80775 h 900673"/>
              <a:gd name="connsiteX2" fmla="*/ 15408 w 688695"/>
              <a:gd name="connsiteY2" fmla="*/ 69569 h 900673"/>
              <a:gd name="connsiteX3" fmla="*/ 29415 w 688695"/>
              <a:gd name="connsiteY3" fmla="*/ 63966 h 900673"/>
              <a:gd name="connsiteX4" fmla="*/ 35018 w 688695"/>
              <a:gd name="connsiteY4" fmla="*/ 47157 h 900673"/>
              <a:gd name="connsiteX5" fmla="*/ 63033 w 688695"/>
              <a:gd name="connsiteY5" fmla="*/ 35952 h 900673"/>
              <a:gd name="connsiteX6" fmla="*/ 91047 w 688695"/>
              <a:gd name="connsiteY6" fmla="*/ 27547 h 900673"/>
              <a:gd name="connsiteX7" fmla="*/ 135871 w 688695"/>
              <a:gd name="connsiteY7" fmla="*/ 21944 h 900673"/>
              <a:gd name="connsiteX8" fmla="*/ 149878 w 688695"/>
              <a:gd name="connsiteY8" fmla="*/ 33150 h 900673"/>
              <a:gd name="connsiteX9" fmla="*/ 189099 w 688695"/>
              <a:gd name="connsiteY9" fmla="*/ 44356 h 900673"/>
              <a:gd name="connsiteX10" fmla="*/ 214312 w 688695"/>
              <a:gd name="connsiteY10" fmla="*/ 44356 h 900673"/>
              <a:gd name="connsiteX11" fmla="*/ 247930 w 688695"/>
              <a:gd name="connsiteY11" fmla="*/ 35952 h 900673"/>
              <a:gd name="connsiteX12" fmla="*/ 264739 w 688695"/>
              <a:gd name="connsiteY12" fmla="*/ 21944 h 900673"/>
              <a:gd name="connsiteX13" fmla="*/ 292753 w 688695"/>
              <a:gd name="connsiteY13" fmla="*/ 2334 h 900673"/>
              <a:gd name="connsiteX14" fmla="*/ 306761 w 688695"/>
              <a:gd name="connsiteY14" fmla="*/ 7937 h 900673"/>
              <a:gd name="connsiteX15" fmla="*/ 320768 w 688695"/>
              <a:gd name="connsiteY15" fmla="*/ 30349 h 900673"/>
              <a:gd name="connsiteX16" fmla="*/ 337577 w 688695"/>
              <a:gd name="connsiteY16" fmla="*/ 58363 h 900673"/>
              <a:gd name="connsiteX17" fmla="*/ 362790 w 688695"/>
              <a:gd name="connsiteY17" fmla="*/ 75172 h 900673"/>
              <a:gd name="connsiteX18" fmla="*/ 390805 w 688695"/>
              <a:gd name="connsiteY18" fmla="*/ 91981 h 900673"/>
              <a:gd name="connsiteX19" fmla="*/ 407614 w 688695"/>
              <a:gd name="connsiteY19" fmla="*/ 105988 h 900673"/>
              <a:gd name="connsiteX20" fmla="*/ 402011 w 688695"/>
              <a:gd name="connsiteY20" fmla="*/ 114393 h 900673"/>
              <a:gd name="connsiteX21" fmla="*/ 379599 w 688695"/>
              <a:gd name="connsiteY21" fmla="*/ 122797 h 900673"/>
              <a:gd name="connsiteX22" fmla="*/ 351584 w 688695"/>
              <a:gd name="connsiteY22" fmla="*/ 159216 h 900673"/>
              <a:gd name="connsiteX23" fmla="*/ 354386 w 688695"/>
              <a:gd name="connsiteY23" fmla="*/ 173224 h 900673"/>
              <a:gd name="connsiteX24" fmla="*/ 373996 w 688695"/>
              <a:gd name="connsiteY24" fmla="*/ 206841 h 900673"/>
              <a:gd name="connsiteX25" fmla="*/ 393606 w 688695"/>
              <a:gd name="connsiteY25" fmla="*/ 223650 h 900673"/>
              <a:gd name="connsiteX26" fmla="*/ 413217 w 688695"/>
              <a:gd name="connsiteY26" fmla="*/ 243260 h 900673"/>
              <a:gd name="connsiteX27" fmla="*/ 449636 w 688695"/>
              <a:gd name="connsiteY27" fmla="*/ 260069 h 900673"/>
              <a:gd name="connsiteX28" fmla="*/ 472047 w 688695"/>
              <a:gd name="connsiteY28" fmla="*/ 268474 h 900673"/>
              <a:gd name="connsiteX29" fmla="*/ 514069 w 688695"/>
              <a:gd name="connsiteY29" fmla="*/ 234856 h 900673"/>
              <a:gd name="connsiteX30" fmla="*/ 502864 w 688695"/>
              <a:gd name="connsiteY30" fmla="*/ 254466 h 900673"/>
              <a:gd name="connsiteX31" fmla="*/ 533680 w 688695"/>
              <a:gd name="connsiteY31" fmla="*/ 265672 h 900673"/>
              <a:gd name="connsiteX32" fmla="*/ 556092 w 688695"/>
              <a:gd name="connsiteY32" fmla="*/ 265672 h 900673"/>
              <a:gd name="connsiteX33" fmla="*/ 572900 w 688695"/>
              <a:gd name="connsiteY33" fmla="*/ 282481 h 900673"/>
              <a:gd name="connsiteX34" fmla="*/ 575702 w 688695"/>
              <a:gd name="connsiteY34" fmla="*/ 299290 h 900673"/>
              <a:gd name="connsiteX35" fmla="*/ 567297 w 688695"/>
              <a:gd name="connsiteY35" fmla="*/ 327305 h 900673"/>
              <a:gd name="connsiteX36" fmla="*/ 570099 w 688695"/>
              <a:gd name="connsiteY36" fmla="*/ 349716 h 900673"/>
              <a:gd name="connsiteX37" fmla="*/ 595312 w 688695"/>
              <a:gd name="connsiteY37" fmla="*/ 352518 h 900673"/>
              <a:gd name="connsiteX38" fmla="*/ 642937 w 688695"/>
              <a:gd name="connsiteY38" fmla="*/ 358121 h 900673"/>
              <a:gd name="connsiteX39" fmla="*/ 679356 w 688695"/>
              <a:gd name="connsiteY39" fmla="*/ 358121 h 900673"/>
              <a:gd name="connsiteX40" fmla="*/ 684959 w 688695"/>
              <a:gd name="connsiteY40" fmla="*/ 374930 h 900673"/>
              <a:gd name="connsiteX41" fmla="*/ 687761 w 688695"/>
              <a:gd name="connsiteY41" fmla="*/ 416952 h 900673"/>
              <a:gd name="connsiteX42" fmla="*/ 687761 w 688695"/>
              <a:gd name="connsiteY42" fmla="*/ 433760 h 900673"/>
              <a:gd name="connsiteX43" fmla="*/ 682158 w 688695"/>
              <a:gd name="connsiteY43" fmla="*/ 453371 h 900673"/>
              <a:gd name="connsiteX44" fmla="*/ 665349 w 688695"/>
              <a:gd name="connsiteY44" fmla="*/ 453371 h 900673"/>
              <a:gd name="connsiteX45" fmla="*/ 623327 w 688695"/>
              <a:gd name="connsiteY45" fmla="*/ 453371 h 900673"/>
              <a:gd name="connsiteX46" fmla="*/ 589709 w 688695"/>
              <a:gd name="connsiteY46" fmla="*/ 444966 h 900673"/>
              <a:gd name="connsiteX47" fmla="*/ 592511 w 688695"/>
              <a:gd name="connsiteY47" fmla="*/ 472981 h 900673"/>
              <a:gd name="connsiteX48" fmla="*/ 592511 w 688695"/>
              <a:gd name="connsiteY48" fmla="*/ 503797 h 900673"/>
              <a:gd name="connsiteX49" fmla="*/ 592511 w 688695"/>
              <a:gd name="connsiteY49" fmla="*/ 520606 h 900673"/>
              <a:gd name="connsiteX50" fmla="*/ 575702 w 688695"/>
              <a:gd name="connsiteY50" fmla="*/ 526209 h 900673"/>
              <a:gd name="connsiteX51" fmla="*/ 575702 w 688695"/>
              <a:gd name="connsiteY51" fmla="*/ 548621 h 900673"/>
              <a:gd name="connsiteX52" fmla="*/ 586908 w 688695"/>
              <a:gd name="connsiteY52" fmla="*/ 573834 h 900673"/>
              <a:gd name="connsiteX53" fmla="*/ 595312 w 688695"/>
              <a:gd name="connsiteY53" fmla="*/ 582238 h 900673"/>
              <a:gd name="connsiteX54" fmla="*/ 612121 w 688695"/>
              <a:gd name="connsiteY54" fmla="*/ 573834 h 900673"/>
              <a:gd name="connsiteX55" fmla="*/ 617724 w 688695"/>
              <a:gd name="connsiteY55" fmla="*/ 562628 h 900673"/>
              <a:gd name="connsiteX56" fmla="*/ 631731 w 688695"/>
              <a:gd name="connsiteY56" fmla="*/ 573834 h 900673"/>
              <a:gd name="connsiteX57" fmla="*/ 654143 w 688695"/>
              <a:gd name="connsiteY57" fmla="*/ 596246 h 900673"/>
              <a:gd name="connsiteX58" fmla="*/ 673753 w 688695"/>
              <a:gd name="connsiteY58" fmla="*/ 601849 h 900673"/>
              <a:gd name="connsiteX59" fmla="*/ 665349 w 688695"/>
              <a:gd name="connsiteY59" fmla="*/ 632665 h 900673"/>
              <a:gd name="connsiteX60" fmla="*/ 648540 w 688695"/>
              <a:gd name="connsiteY60" fmla="*/ 621459 h 900673"/>
              <a:gd name="connsiteX61" fmla="*/ 631731 w 688695"/>
              <a:gd name="connsiteY61" fmla="*/ 624260 h 900673"/>
              <a:gd name="connsiteX62" fmla="*/ 609319 w 688695"/>
              <a:gd name="connsiteY62" fmla="*/ 638268 h 900673"/>
              <a:gd name="connsiteX63" fmla="*/ 612121 w 688695"/>
              <a:gd name="connsiteY63" fmla="*/ 677488 h 900673"/>
              <a:gd name="connsiteX64" fmla="*/ 578503 w 688695"/>
              <a:gd name="connsiteY64" fmla="*/ 685893 h 900673"/>
              <a:gd name="connsiteX65" fmla="*/ 519672 w 688695"/>
              <a:gd name="connsiteY65" fmla="*/ 688694 h 900673"/>
              <a:gd name="connsiteX66" fmla="*/ 418819 w 688695"/>
              <a:gd name="connsiteY66" fmla="*/ 688694 h 900673"/>
              <a:gd name="connsiteX67" fmla="*/ 396408 w 688695"/>
              <a:gd name="connsiteY67" fmla="*/ 694297 h 900673"/>
              <a:gd name="connsiteX68" fmla="*/ 396408 w 688695"/>
              <a:gd name="connsiteY68" fmla="*/ 713907 h 900673"/>
              <a:gd name="connsiteX69" fmla="*/ 413217 w 688695"/>
              <a:gd name="connsiteY69" fmla="*/ 747525 h 900673"/>
              <a:gd name="connsiteX70" fmla="*/ 458040 w 688695"/>
              <a:gd name="connsiteY70" fmla="*/ 750327 h 900673"/>
              <a:gd name="connsiteX71" fmla="*/ 516871 w 688695"/>
              <a:gd name="connsiteY71" fmla="*/ 750327 h 900673"/>
              <a:gd name="connsiteX72" fmla="*/ 530878 w 688695"/>
              <a:gd name="connsiteY72" fmla="*/ 753128 h 900673"/>
              <a:gd name="connsiteX73" fmla="*/ 556092 w 688695"/>
              <a:gd name="connsiteY73" fmla="*/ 795150 h 900673"/>
              <a:gd name="connsiteX74" fmla="*/ 581305 w 688695"/>
              <a:gd name="connsiteY74" fmla="*/ 820363 h 900673"/>
              <a:gd name="connsiteX75" fmla="*/ 581305 w 688695"/>
              <a:gd name="connsiteY75" fmla="*/ 845577 h 900673"/>
              <a:gd name="connsiteX76" fmla="*/ 558893 w 688695"/>
              <a:gd name="connsiteY76" fmla="*/ 851180 h 900673"/>
              <a:gd name="connsiteX77" fmla="*/ 525275 w 688695"/>
              <a:gd name="connsiteY77" fmla="*/ 873591 h 900673"/>
              <a:gd name="connsiteX78" fmla="*/ 455239 w 688695"/>
              <a:gd name="connsiteY78" fmla="*/ 867988 h 900673"/>
              <a:gd name="connsiteX79" fmla="*/ 430025 w 688695"/>
              <a:gd name="connsiteY79" fmla="*/ 898805 h 900673"/>
              <a:gd name="connsiteX80" fmla="*/ 404812 w 688695"/>
              <a:gd name="connsiteY80" fmla="*/ 879194 h 900673"/>
              <a:gd name="connsiteX81" fmla="*/ 404812 w 688695"/>
              <a:gd name="connsiteY81" fmla="*/ 859584 h 900673"/>
              <a:gd name="connsiteX82" fmla="*/ 379599 w 688695"/>
              <a:gd name="connsiteY82" fmla="*/ 848378 h 900673"/>
              <a:gd name="connsiteX83" fmla="*/ 301158 w 688695"/>
              <a:gd name="connsiteY83" fmla="*/ 848378 h 900673"/>
              <a:gd name="connsiteX84" fmla="*/ 264739 w 688695"/>
              <a:gd name="connsiteY84" fmla="*/ 848378 h 900673"/>
              <a:gd name="connsiteX85" fmla="*/ 239525 w 688695"/>
              <a:gd name="connsiteY85" fmla="*/ 865187 h 900673"/>
              <a:gd name="connsiteX86" fmla="*/ 236724 w 688695"/>
              <a:gd name="connsiteY86" fmla="*/ 842775 h 900673"/>
              <a:gd name="connsiteX87" fmla="*/ 214312 w 688695"/>
              <a:gd name="connsiteY87" fmla="*/ 772738 h 900673"/>
              <a:gd name="connsiteX88" fmla="*/ 214312 w 688695"/>
              <a:gd name="connsiteY88" fmla="*/ 753128 h 900673"/>
              <a:gd name="connsiteX89" fmla="*/ 225518 w 688695"/>
              <a:gd name="connsiteY89" fmla="*/ 727915 h 900673"/>
              <a:gd name="connsiteX90" fmla="*/ 231121 w 688695"/>
              <a:gd name="connsiteY90" fmla="*/ 702702 h 900673"/>
              <a:gd name="connsiteX91" fmla="*/ 214312 w 688695"/>
              <a:gd name="connsiteY91" fmla="*/ 680290 h 900673"/>
              <a:gd name="connsiteX92" fmla="*/ 175092 w 688695"/>
              <a:gd name="connsiteY92" fmla="*/ 688694 h 900673"/>
              <a:gd name="connsiteX93" fmla="*/ 161084 w 688695"/>
              <a:gd name="connsiteY93" fmla="*/ 711106 h 900673"/>
              <a:gd name="connsiteX94" fmla="*/ 147077 w 688695"/>
              <a:gd name="connsiteY94" fmla="*/ 725113 h 900673"/>
              <a:gd name="connsiteX95" fmla="*/ 113459 w 688695"/>
              <a:gd name="connsiteY95" fmla="*/ 691496 h 900673"/>
              <a:gd name="connsiteX96" fmla="*/ 116261 w 688695"/>
              <a:gd name="connsiteY96" fmla="*/ 649474 h 900673"/>
              <a:gd name="connsiteX97" fmla="*/ 113459 w 688695"/>
              <a:gd name="connsiteY97" fmla="*/ 526209 h 900673"/>
              <a:gd name="connsiteX98" fmla="*/ 110658 w 688695"/>
              <a:gd name="connsiteY98" fmla="*/ 506599 h 900673"/>
              <a:gd name="connsiteX99" fmla="*/ 96650 w 688695"/>
              <a:gd name="connsiteY99" fmla="*/ 500996 h 900673"/>
              <a:gd name="connsiteX100" fmla="*/ 63033 w 688695"/>
              <a:gd name="connsiteY100" fmla="*/ 500996 h 900673"/>
              <a:gd name="connsiteX101" fmla="*/ 35018 w 688695"/>
              <a:gd name="connsiteY101" fmla="*/ 495393 h 900673"/>
              <a:gd name="connsiteX102" fmla="*/ 37819 w 688695"/>
              <a:gd name="connsiteY102" fmla="*/ 475782 h 900673"/>
              <a:gd name="connsiteX103" fmla="*/ 40621 w 688695"/>
              <a:gd name="connsiteY103" fmla="*/ 374930 h 900673"/>
              <a:gd name="connsiteX104" fmla="*/ 63033 w 688695"/>
              <a:gd name="connsiteY104" fmla="*/ 307694 h 900673"/>
              <a:gd name="connsiteX105" fmla="*/ 60231 w 688695"/>
              <a:gd name="connsiteY105" fmla="*/ 279680 h 900673"/>
              <a:gd name="connsiteX106" fmla="*/ 9805 w 688695"/>
              <a:gd name="connsiteY106" fmla="*/ 260069 h 90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688695" h="900673">
                <a:moveTo>
                  <a:pt x="9805" y="260069"/>
                </a:moveTo>
                <a:cubicBezTo>
                  <a:pt x="0" y="226918"/>
                  <a:pt x="466" y="112525"/>
                  <a:pt x="1400" y="80775"/>
                </a:cubicBezTo>
                <a:cubicBezTo>
                  <a:pt x="2334" y="49025"/>
                  <a:pt x="10739" y="72370"/>
                  <a:pt x="15408" y="69569"/>
                </a:cubicBezTo>
                <a:cubicBezTo>
                  <a:pt x="20077" y="66768"/>
                  <a:pt x="26147" y="67701"/>
                  <a:pt x="29415" y="63966"/>
                </a:cubicBezTo>
                <a:cubicBezTo>
                  <a:pt x="32683" y="60231"/>
                  <a:pt x="29415" y="51826"/>
                  <a:pt x="35018" y="47157"/>
                </a:cubicBezTo>
                <a:cubicBezTo>
                  <a:pt x="40621" y="42488"/>
                  <a:pt x="53695" y="39220"/>
                  <a:pt x="63033" y="35952"/>
                </a:cubicBezTo>
                <a:cubicBezTo>
                  <a:pt x="72371" y="32684"/>
                  <a:pt x="78908" y="29882"/>
                  <a:pt x="91047" y="27547"/>
                </a:cubicBezTo>
                <a:cubicBezTo>
                  <a:pt x="103186" y="25212"/>
                  <a:pt x="126066" y="21010"/>
                  <a:pt x="135871" y="21944"/>
                </a:cubicBezTo>
                <a:cubicBezTo>
                  <a:pt x="145676" y="22878"/>
                  <a:pt x="141007" y="29415"/>
                  <a:pt x="149878" y="33150"/>
                </a:cubicBezTo>
                <a:cubicBezTo>
                  <a:pt x="158749" y="36885"/>
                  <a:pt x="178360" y="42488"/>
                  <a:pt x="189099" y="44356"/>
                </a:cubicBezTo>
                <a:cubicBezTo>
                  <a:pt x="199838" y="46224"/>
                  <a:pt x="204507" y="45757"/>
                  <a:pt x="214312" y="44356"/>
                </a:cubicBezTo>
                <a:cubicBezTo>
                  <a:pt x="224117" y="42955"/>
                  <a:pt x="239526" y="39687"/>
                  <a:pt x="247930" y="35952"/>
                </a:cubicBezTo>
                <a:cubicBezTo>
                  <a:pt x="256335" y="32217"/>
                  <a:pt x="257269" y="27547"/>
                  <a:pt x="264739" y="21944"/>
                </a:cubicBezTo>
                <a:cubicBezTo>
                  <a:pt x="272209" y="16341"/>
                  <a:pt x="285749" y="4668"/>
                  <a:pt x="292753" y="2334"/>
                </a:cubicBezTo>
                <a:cubicBezTo>
                  <a:pt x="299757" y="0"/>
                  <a:pt x="302092" y="3268"/>
                  <a:pt x="306761" y="7937"/>
                </a:cubicBezTo>
                <a:cubicBezTo>
                  <a:pt x="311430" y="12606"/>
                  <a:pt x="315632" y="21945"/>
                  <a:pt x="320768" y="30349"/>
                </a:cubicBezTo>
                <a:cubicBezTo>
                  <a:pt x="325904" y="38753"/>
                  <a:pt x="330573" y="50893"/>
                  <a:pt x="337577" y="58363"/>
                </a:cubicBezTo>
                <a:cubicBezTo>
                  <a:pt x="344581" y="65833"/>
                  <a:pt x="353919" y="69569"/>
                  <a:pt x="362790" y="75172"/>
                </a:cubicBezTo>
                <a:cubicBezTo>
                  <a:pt x="371661" y="80775"/>
                  <a:pt x="383334" y="86845"/>
                  <a:pt x="390805" y="91981"/>
                </a:cubicBezTo>
                <a:cubicBezTo>
                  <a:pt x="398276" y="97117"/>
                  <a:pt x="405746" y="102253"/>
                  <a:pt x="407614" y="105988"/>
                </a:cubicBezTo>
                <a:cubicBezTo>
                  <a:pt x="409482" y="109723"/>
                  <a:pt x="406680" y="111592"/>
                  <a:pt x="402011" y="114393"/>
                </a:cubicBezTo>
                <a:cubicBezTo>
                  <a:pt x="397342" y="117194"/>
                  <a:pt x="388004" y="115327"/>
                  <a:pt x="379599" y="122797"/>
                </a:cubicBezTo>
                <a:cubicBezTo>
                  <a:pt x="371195" y="130268"/>
                  <a:pt x="355786" y="150812"/>
                  <a:pt x="351584" y="159216"/>
                </a:cubicBezTo>
                <a:cubicBezTo>
                  <a:pt x="347382" y="167620"/>
                  <a:pt x="350651" y="165287"/>
                  <a:pt x="354386" y="173224"/>
                </a:cubicBezTo>
                <a:cubicBezTo>
                  <a:pt x="358121" y="181162"/>
                  <a:pt x="367459" y="198437"/>
                  <a:pt x="373996" y="206841"/>
                </a:cubicBezTo>
                <a:cubicBezTo>
                  <a:pt x="380533" y="215245"/>
                  <a:pt x="387069" y="217580"/>
                  <a:pt x="393606" y="223650"/>
                </a:cubicBezTo>
                <a:cubicBezTo>
                  <a:pt x="400143" y="229720"/>
                  <a:pt x="403879" y="237190"/>
                  <a:pt x="413217" y="243260"/>
                </a:cubicBezTo>
                <a:cubicBezTo>
                  <a:pt x="422555" y="249330"/>
                  <a:pt x="439831" y="255867"/>
                  <a:pt x="449636" y="260069"/>
                </a:cubicBezTo>
                <a:cubicBezTo>
                  <a:pt x="459441" y="264271"/>
                  <a:pt x="461308" y="272676"/>
                  <a:pt x="472047" y="268474"/>
                </a:cubicBezTo>
                <a:cubicBezTo>
                  <a:pt x="482786" y="264272"/>
                  <a:pt x="508933" y="237191"/>
                  <a:pt x="514069" y="234856"/>
                </a:cubicBezTo>
                <a:cubicBezTo>
                  <a:pt x="519205" y="232521"/>
                  <a:pt x="499596" y="249330"/>
                  <a:pt x="502864" y="254466"/>
                </a:cubicBezTo>
                <a:cubicBezTo>
                  <a:pt x="506132" y="259602"/>
                  <a:pt x="524809" y="263804"/>
                  <a:pt x="533680" y="265672"/>
                </a:cubicBezTo>
                <a:cubicBezTo>
                  <a:pt x="542551" y="267540"/>
                  <a:pt x="549555" y="262871"/>
                  <a:pt x="556092" y="265672"/>
                </a:cubicBezTo>
                <a:cubicBezTo>
                  <a:pt x="562629" y="268473"/>
                  <a:pt x="569632" y="276878"/>
                  <a:pt x="572900" y="282481"/>
                </a:cubicBezTo>
                <a:cubicBezTo>
                  <a:pt x="576168" y="288084"/>
                  <a:pt x="576636" y="291819"/>
                  <a:pt x="575702" y="299290"/>
                </a:cubicBezTo>
                <a:cubicBezTo>
                  <a:pt x="574768" y="306761"/>
                  <a:pt x="568231" y="318901"/>
                  <a:pt x="567297" y="327305"/>
                </a:cubicBezTo>
                <a:cubicBezTo>
                  <a:pt x="566363" y="335709"/>
                  <a:pt x="565430" y="345514"/>
                  <a:pt x="570099" y="349716"/>
                </a:cubicBezTo>
                <a:cubicBezTo>
                  <a:pt x="574768" y="353918"/>
                  <a:pt x="595312" y="352518"/>
                  <a:pt x="595312" y="352518"/>
                </a:cubicBezTo>
                <a:cubicBezTo>
                  <a:pt x="607452" y="353919"/>
                  <a:pt x="628930" y="357187"/>
                  <a:pt x="642937" y="358121"/>
                </a:cubicBezTo>
                <a:cubicBezTo>
                  <a:pt x="656944" y="359055"/>
                  <a:pt x="672352" y="355319"/>
                  <a:pt x="679356" y="358121"/>
                </a:cubicBezTo>
                <a:cubicBezTo>
                  <a:pt x="686360" y="360923"/>
                  <a:pt x="683558" y="365125"/>
                  <a:pt x="684959" y="374930"/>
                </a:cubicBezTo>
                <a:cubicBezTo>
                  <a:pt x="686360" y="384735"/>
                  <a:pt x="687294" y="407147"/>
                  <a:pt x="687761" y="416952"/>
                </a:cubicBezTo>
                <a:cubicBezTo>
                  <a:pt x="688228" y="426757"/>
                  <a:pt x="688695" y="427690"/>
                  <a:pt x="687761" y="433760"/>
                </a:cubicBezTo>
                <a:cubicBezTo>
                  <a:pt x="686827" y="439830"/>
                  <a:pt x="685893" y="450103"/>
                  <a:pt x="682158" y="453371"/>
                </a:cubicBezTo>
                <a:cubicBezTo>
                  <a:pt x="678423" y="456639"/>
                  <a:pt x="665349" y="453371"/>
                  <a:pt x="665349" y="453371"/>
                </a:cubicBezTo>
                <a:cubicBezTo>
                  <a:pt x="655544" y="453371"/>
                  <a:pt x="635934" y="454772"/>
                  <a:pt x="623327" y="453371"/>
                </a:cubicBezTo>
                <a:cubicBezTo>
                  <a:pt x="610720" y="451970"/>
                  <a:pt x="594845" y="441698"/>
                  <a:pt x="589709" y="444966"/>
                </a:cubicBezTo>
                <a:cubicBezTo>
                  <a:pt x="584573" y="448234"/>
                  <a:pt x="592044" y="463176"/>
                  <a:pt x="592511" y="472981"/>
                </a:cubicBezTo>
                <a:cubicBezTo>
                  <a:pt x="592978" y="482786"/>
                  <a:pt x="592511" y="503797"/>
                  <a:pt x="592511" y="503797"/>
                </a:cubicBezTo>
                <a:cubicBezTo>
                  <a:pt x="592511" y="511734"/>
                  <a:pt x="595313" y="516871"/>
                  <a:pt x="592511" y="520606"/>
                </a:cubicBezTo>
                <a:cubicBezTo>
                  <a:pt x="589710" y="524341"/>
                  <a:pt x="578503" y="521540"/>
                  <a:pt x="575702" y="526209"/>
                </a:cubicBezTo>
                <a:cubicBezTo>
                  <a:pt x="572901" y="530878"/>
                  <a:pt x="573834" y="540684"/>
                  <a:pt x="575702" y="548621"/>
                </a:cubicBezTo>
                <a:cubicBezTo>
                  <a:pt x="577570" y="556559"/>
                  <a:pt x="583640" y="568231"/>
                  <a:pt x="586908" y="573834"/>
                </a:cubicBezTo>
                <a:cubicBezTo>
                  <a:pt x="590176" y="579437"/>
                  <a:pt x="591110" y="582238"/>
                  <a:pt x="595312" y="582238"/>
                </a:cubicBezTo>
                <a:cubicBezTo>
                  <a:pt x="599514" y="582238"/>
                  <a:pt x="608386" y="577102"/>
                  <a:pt x="612121" y="573834"/>
                </a:cubicBezTo>
                <a:cubicBezTo>
                  <a:pt x="615856" y="570566"/>
                  <a:pt x="614456" y="562628"/>
                  <a:pt x="617724" y="562628"/>
                </a:cubicBezTo>
                <a:cubicBezTo>
                  <a:pt x="620992" y="562628"/>
                  <a:pt x="625661" y="568231"/>
                  <a:pt x="631731" y="573834"/>
                </a:cubicBezTo>
                <a:cubicBezTo>
                  <a:pt x="637801" y="579437"/>
                  <a:pt x="647139" y="591577"/>
                  <a:pt x="654143" y="596246"/>
                </a:cubicBezTo>
                <a:cubicBezTo>
                  <a:pt x="661147" y="600915"/>
                  <a:pt x="671885" y="595779"/>
                  <a:pt x="673753" y="601849"/>
                </a:cubicBezTo>
                <a:cubicBezTo>
                  <a:pt x="675621" y="607919"/>
                  <a:pt x="669551" y="629397"/>
                  <a:pt x="665349" y="632665"/>
                </a:cubicBezTo>
                <a:cubicBezTo>
                  <a:pt x="661147" y="635933"/>
                  <a:pt x="654143" y="622860"/>
                  <a:pt x="648540" y="621459"/>
                </a:cubicBezTo>
                <a:cubicBezTo>
                  <a:pt x="642937" y="620058"/>
                  <a:pt x="638268" y="621459"/>
                  <a:pt x="631731" y="624260"/>
                </a:cubicBezTo>
                <a:cubicBezTo>
                  <a:pt x="625194" y="627061"/>
                  <a:pt x="612587" y="629397"/>
                  <a:pt x="609319" y="638268"/>
                </a:cubicBezTo>
                <a:cubicBezTo>
                  <a:pt x="606051" y="647139"/>
                  <a:pt x="617257" y="669550"/>
                  <a:pt x="612121" y="677488"/>
                </a:cubicBezTo>
                <a:cubicBezTo>
                  <a:pt x="606985" y="685426"/>
                  <a:pt x="593911" y="684025"/>
                  <a:pt x="578503" y="685893"/>
                </a:cubicBezTo>
                <a:cubicBezTo>
                  <a:pt x="563095" y="687761"/>
                  <a:pt x="546286" y="688227"/>
                  <a:pt x="519672" y="688694"/>
                </a:cubicBezTo>
                <a:cubicBezTo>
                  <a:pt x="493058" y="689161"/>
                  <a:pt x="439363" y="687760"/>
                  <a:pt x="418819" y="688694"/>
                </a:cubicBezTo>
                <a:cubicBezTo>
                  <a:pt x="398275" y="689628"/>
                  <a:pt x="400143" y="690095"/>
                  <a:pt x="396408" y="694297"/>
                </a:cubicBezTo>
                <a:cubicBezTo>
                  <a:pt x="392673" y="698499"/>
                  <a:pt x="393607" y="705036"/>
                  <a:pt x="396408" y="713907"/>
                </a:cubicBezTo>
                <a:cubicBezTo>
                  <a:pt x="399210" y="722778"/>
                  <a:pt x="402945" y="741455"/>
                  <a:pt x="413217" y="747525"/>
                </a:cubicBezTo>
                <a:cubicBezTo>
                  <a:pt x="423489" y="753595"/>
                  <a:pt x="440764" y="749860"/>
                  <a:pt x="458040" y="750327"/>
                </a:cubicBezTo>
                <a:cubicBezTo>
                  <a:pt x="475316" y="750794"/>
                  <a:pt x="504731" y="749860"/>
                  <a:pt x="516871" y="750327"/>
                </a:cubicBezTo>
                <a:cubicBezTo>
                  <a:pt x="529011" y="750794"/>
                  <a:pt x="524341" y="745658"/>
                  <a:pt x="530878" y="753128"/>
                </a:cubicBezTo>
                <a:cubicBezTo>
                  <a:pt x="537415" y="760598"/>
                  <a:pt x="547688" y="783944"/>
                  <a:pt x="556092" y="795150"/>
                </a:cubicBezTo>
                <a:cubicBezTo>
                  <a:pt x="564497" y="806356"/>
                  <a:pt x="577103" y="811959"/>
                  <a:pt x="581305" y="820363"/>
                </a:cubicBezTo>
                <a:cubicBezTo>
                  <a:pt x="585507" y="828767"/>
                  <a:pt x="585040" y="840441"/>
                  <a:pt x="581305" y="845577"/>
                </a:cubicBezTo>
                <a:cubicBezTo>
                  <a:pt x="577570" y="850713"/>
                  <a:pt x="568231" y="846511"/>
                  <a:pt x="558893" y="851180"/>
                </a:cubicBezTo>
                <a:cubicBezTo>
                  <a:pt x="549555" y="855849"/>
                  <a:pt x="542551" y="870790"/>
                  <a:pt x="525275" y="873591"/>
                </a:cubicBezTo>
                <a:cubicBezTo>
                  <a:pt x="507999" y="876392"/>
                  <a:pt x="471114" y="863786"/>
                  <a:pt x="455239" y="867988"/>
                </a:cubicBezTo>
                <a:cubicBezTo>
                  <a:pt x="439364" y="872190"/>
                  <a:pt x="438429" y="896937"/>
                  <a:pt x="430025" y="898805"/>
                </a:cubicBezTo>
                <a:cubicBezTo>
                  <a:pt x="421621" y="900673"/>
                  <a:pt x="409014" y="885731"/>
                  <a:pt x="404812" y="879194"/>
                </a:cubicBezTo>
                <a:cubicBezTo>
                  <a:pt x="400610" y="872657"/>
                  <a:pt x="409014" y="864720"/>
                  <a:pt x="404812" y="859584"/>
                </a:cubicBezTo>
                <a:cubicBezTo>
                  <a:pt x="400610" y="854448"/>
                  <a:pt x="396875" y="850246"/>
                  <a:pt x="379599" y="848378"/>
                </a:cubicBezTo>
                <a:cubicBezTo>
                  <a:pt x="362323" y="846510"/>
                  <a:pt x="301158" y="848378"/>
                  <a:pt x="301158" y="848378"/>
                </a:cubicBezTo>
                <a:cubicBezTo>
                  <a:pt x="282015" y="848378"/>
                  <a:pt x="275011" y="845577"/>
                  <a:pt x="264739" y="848378"/>
                </a:cubicBezTo>
                <a:cubicBezTo>
                  <a:pt x="254467" y="851180"/>
                  <a:pt x="244194" y="866121"/>
                  <a:pt x="239525" y="865187"/>
                </a:cubicBezTo>
                <a:cubicBezTo>
                  <a:pt x="234856" y="864253"/>
                  <a:pt x="240926" y="858183"/>
                  <a:pt x="236724" y="842775"/>
                </a:cubicBezTo>
                <a:cubicBezTo>
                  <a:pt x="232522" y="827367"/>
                  <a:pt x="218047" y="787679"/>
                  <a:pt x="214312" y="772738"/>
                </a:cubicBezTo>
                <a:cubicBezTo>
                  <a:pt x="210577" y="757797"/>
                  <a:pt x="212444" y="760598"/>
                  <a:pt x="214312" y="753128"/>
                </a:cubicBezTo>
                <a:cubicBezTo>
                  <a:pt x="216180" y="745658"/>
                  <a:pt x="222717" y="736319"/>
                  <a:pt x="225518" y="727915"/>
                </a:cubicBezTo>
                <a:cubicBezTo>
                  <a:pt x="228319" y="719511"/>
                  <a:pt x="232989" y="710640"/>
                  <a:pt x="231121" y="702702"/>
                </a:cubicBezTo>
                <a:cubicBezTo>
                  <a:pt x="229253" y="694765"/>
                  <a:pt x="223650" y="682625"/>
                  <a:pt x="214312" y="680290"/>
                </a:cubicBezTo>
                <a:cubicBezTo>
                  <a:pt x="204974" y="677955"/>
                  <a:pt x="183963" y="683558"/>
                  <a:pt x="175092" y="688694"/>
                </a:cubicBezTo>
                <a:cubicBezTo>
                  <a:pt x="166221" y="693830"/>
                  <a:pt x="165753" y="705036"/>
                  <a:pt x="161084" y="711106"/>
                </a:cubicBezTo>
                <a:cubicBezTo>
                  <a:pt x="156415" y="717176"/>
                  <a:pt x="155015" y="728381"/>
                  <a:pt x="147077" y="725113"/>
                </a:cubicBezTo>
                <a:cubicBezTo>
                  <a:pt x="139140" y="721845"/>
                  <a:pt x="118595" y="704102"/>
                  <a:pt x="113459" y="691496"/>
                </a:cubicBezTo>
                <a:cubicBezTo>
                  <a:pt x="108323" y="678890"/>
                  <a:pt x="116261" y="677022"/>
                  <a:pt x="116261" y="649474"/>
                </a:cubicBezTo>
                <a:cubicBezTo>
                  <a:pt x="116261" y="621926"/>
                  <a:pt x="114393" y="550022"/>
                  <a:pt x="113459" y="526209"/>
                </a:cubicBezTo>
                <a:cubicBezTo>
                  <a:pt x="112525" y="502397"/>
                  <a:pt x="113459" y="510801"/>
                  <a:pt x="110658" y="506599"/>
                </a:cubicBezTo>
                <a:cubicBezTo>
                  <a:pt x="107857" y="502397"/>
                  <a:pt x="104587" y="501930"/>
                  <a:pt x="96650" y="500996"/>
                </a:cubicBezTo>
                <a:cubicBezTo>
                  <a:pt x="88713" y="500062"/>
                  <a:pt x="73305" y="501930"/>
                  <a:pt x="63033" y="500996"/>
                </a:cubicBezTo>
                <a:cubicBezTo>
                  <a:pt x="52761" y="500062"/>
                  <a:pt x="39220" y="499595"/>
                  <a:pt x="35018" y="495393"/>
                </a:cubicBezTo>
                <a:cubicBezTo>
                  <a:pt x="30816" y="491191"/>
                  <a:pt x="36885" y="495859"/>
                  <a:pt x="37819" y="475782"/>
                </a:cubicBezTo>
                <a:cubicBezTo>
                  <a:pt x="38753" y="455705"/>
                  <a:pt x="36419" y="402945"/>
                  <a:pt x="40621" y="374930"/>
                </a:cubicBezTo>
                <a:cubicBezTo>
                  <a:pt x="44823" y="346915"/>
                  <a:pt x="59765" y="323569"/>
                  <a:pt x="63033" y="307694"/>
                </a:cubicBezTo>
                <a:cubicBezTo>
                  <a:pt x="66301" y="291819"/>
                  <a:pt x="63966" y="287618"/>
                  <a:pt x="60231" y="279680"/>
                </a:cubicBezTo>
                <a:cubicBezTo>
                  <a:pt x="56496" y="271743"/>
                  <a:pt x="19610" y="293220"/>
                  <a:pt x="9805" y="26006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Выселковский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956050" y="2673350"/>
            <a:ext cx="960438" cy="736600"/>
          </a:xfrm>
          <a:custGeom>
            <a:avLst/>
            <a:gdLst>
              <a:gd name="connsiteX0" fmla="*/ 42022 w 959504"/>
              <a:gd name="connsiteY0" fmla="*/ 41555 h 742856"/>
              <a:gd name="connsiteX1" fmla="*/ 84044 w 959504"/>
              <a:gd name="connsiteY1" fmla="*/ 114393 h 742856"/>
              <a:gd name="connsiteX2" fmla="*/ 103654 w 959504"/>
              <a:gd name="connsiteY2" fmla="*/ 142408 h 742856"/>
              <a:gd name="connsiteX3" fmla="*/ 123264 w 959504"/>
              <a:gd name="connsiteY3" fmla="*/ 148011 h 742856"/>
              <a:gd name="connsiteX4" fmla="*/ 109257 w 959504"/>
              <a:gd name="connsiteY4" fmla="*/ 176025 h 742856"/>
              <a:gd name="connsiteX5" fmla="*/ 86845 w 959504"/>
              <a:gd name="connsiteY5" fmla="*/ 190033 h 742856"/>
              <a:gd name="connsiteX6" fmla="*/ 53228 w 959504"/>
              <a:gd name="connsiteY6" fmla="*/ 226452 h 742856"/>
              <a:gd name="connsiteX7" fmla="*/ 11205 w 959504"/>
              <a:gd name="connsiteY7" fmla="*/ 243261 h 742856"/>
              <a:gd name="connsiteX8" fmla="*/ 8404 w 959504"/>
              <a:gd name="connsiteY8" fmla="*/ 260069 h 742856"/>
              <a:gd name="connsiteX9" fmla="*/ 19610 w 959504"/>
              <a:gd name="connsiteY9" fmla="*/ 279680 h 742856"/>
              <a:gd name="connsiteX10" fmla="*/ 126066 w 959504"/>
              <a:gd name="connsiteY10" fmla="*/ 405746 h 742856"/>
              <a:gd name="connsiteX11" fmla="*/ 184897 w 959504"/>
              <a:gd name="connsiteY11" fmla="*/ 453371 h 742856"/>
              <a:gd name="connsiteX12" fmla="*/ 201705 w 959504"/>
              <a:gd name="connsiteY12" fmla="*/ 484187 h 742856"/>
              <a:gd name="connsiteX13" fmla="*/ 221316 w 959504"/>
              <a:gd name="connsiteY13" fmla="*/ 461775 h 742856"/>
              <a:gd name="connsiteX14" fmla="*/ 243728 w 959504"/>
              <a:gd name="connsiteY14" fmla="*/ 444966 h 742856"/>
              <a:gd name="connsiteX15" fmla="*/ 268941 w 959504"/>
              <a:gd name="connsiteY15" fmla="*/ 464577 h 742856"/>
              <a:gd name="connsiteX16" fmla="*/ 310963 w 959504"/>
              <a:gd name="connsiteY16" fmla="*/ 500996 h 742856"/>
              <a:gd name="connsiteX17" fmla="*/ 350183 w 959504"/>
              <a:gd name="connsiteY17" fmla="*/ 529011 h 742856"/>
              <a:gd name="connsiteX18" fmla="*/ 358588 w 959504"/>
              <a:gd name="connsiteY18" fmla="*/ 545819 h 742856"/>
              <a:gd name="connsiteX19" fmla="*/ 344580 w 959504"/>
              <a:gd name="connsiteY19" fmla="*/ 557025 h 742856"/>
              <a:gd name="connsiteX20" fmla="*/ 288551 w 959504"/>
              <a:gd name="connsiteY20" fmla="*/ 615856 h 742856"/>
              <a:gd name="connsiteX21" fmla="*/ 277345 w 959504"/>
              <a:gd name="connsiteY21" fmla="*/ 641069 h 742856"/>
              <a:gd name="connsiteX22" fmla="*/ 291353 w 959504"/>
              <a:gd name="connsiteY22" fmla="*/ 663481 h 742856"/>
              <a:gd name="connsiteX23" fmla="*/ 310963 w 959504"/>
              <a:gd name="connsiteY23" fmla="*/ 694297 h 742856"/>
              <a:gd name="connsiteX24" fmla="*/ 338978 w 959504"/>
              <a:gd name="connsiteY24" fmla="*/ 671886 h 742856"/>
              <a:gd name="connsiteX25" fmla="*/ 355786 w 959504"/>
              <a:gd name="connsiteY25" fmla="*/ 649474 h 742856"/>
              <a:gd name="connsiteX26" fmla="*/ 389404 w 959504"/>
              <a:gd name="connsiteY26" fmla="*/ 618658 h 742856"/>
              <a:gd name="connsiteX27" fmla="*/ 411816 w 959504"/>
              <a:gd name="connsiteY27" fmla="*/ 627062 h 742856"/>
              <a:gd name="connsiteX28" fmla="*/ 431426 w 959504"/>
              <a:gd name="connsiteY28" fmla="*/ 663481 h 742856"/>
              <a:gd name="connsiteX29" fmla="*/ 437029 w 959504"/>
              <a:gd name="connsiteY29" fmla="*/ 671886 h 742856"/>
              <a:gd name="connsiteX30" fmla="*/ 437029 w 959504"/>
              <a:gd name="connsiteY30" fmla="*/ 677489 h 742856"/>
              <a:gd name="connsiteX31" fmla="*/ 428625 w 959504"/>
              <a:gd name="connsiteY31" fmla="*/ 713908 h 742856"/>
              <a:gd name="connsiteX32" fmla="*/ 462242 w 959504"/>
              <a:gd name="connsiteY32" fmla="*/ 730716 h 742856"/>
              <a:gd name="connsiteX33" fmla="*/ 509867 w 959504"/>
              <a:gd name="connsiteY33" fmla="*/ 741922 h 742856"/>
              <a:gd name="connsiteX34" fmla="*/ 543485 w 959504"/>
              <a:gd name="connsiteY34" fmla="*/ 725114 h 742856"/>
              <a:gd name="connsiteX35" fmla="*/ 585507 w 959504"/>
              <a:gd name="connsiteY35" fmla="*/ 722312 h 742856"/>
              <a:gd name="connsiteX36" fmla="*/ 633132 w 959504"/>
              <a:gd name="connsiteY36" fmla="*/ 705503 h 742856"/>
              <a:gd name="connsiteX37" fmla="*/ 666750 w 959504"/>
              <a:gd name="connsiteY37" fmla="*/ 697099 h 742856"/>
              <a:gd name="connsiteX38" fmla="*/ 705970 w 959504"/>
              <a:gd name="connsiteY38" fmla="*/ 691496 h 742856"/>
              <a:gd name="connsiteX39" fmla="*/ 708772 w 959504"/>
              <a:gd name="connsiteY39" fmla="*/ 646672 h 742856"/>
              <a:gd name="connsiteX40" fmla="*/ 708772 w 959504"/>
              <a:gd name="connsiteY40" fmla="*/ 607452 h 742856"/>
              <a:gd name="connsiteX41" fmla="*/ 705970 w 959504"/>
              <a:gd name="connsiteY41" fmla="*/ 545819 h 742856"/>
              <a:gd name="connsiteX42" fmla="*/ 686360 w 959504"/>
              <a:gd name="connsiteY42" fmla="*/ 517805 h 742856"/>
              <a:gd name="connsiteX43" fmla="*/ 675154 w 959504"/>
              <a:gd name="connsiteY43" fmla="*/ 503797 h 742856"/>
              <a:gd name="connsiteX44" fmla="*/ 658345 w 959504"/>
              <a:gd name="connsiteY44" fmla="*/ 458974 h 742856"/>
              <a:gd name="connsiteX45" fmla="*/ 658345 w 959504"/>
              <a:gd name="connsiteY45" fmla="*/ 402944 h 742856"/>
              <a:gd name="connsiteX46" fmla="*/ 661147 w 959504"/>
              <a:gd name="connsiteY46" fmla="*/ 358121 h 742856"/>
              <a:gd name="connsiteX47" fmla="*/ 691963 w 959504"/>
              <a:gd name="connsiteY47" fmla="*/ 330106 h 742856"/>
              <a:gd name="connsiteX48" fmla="*/ 728382 w 959504"/>
              <a:gd name="connsiteY48" fmla="*/ 330106 h 742856"/>
              <a:gd name="connsiteX49" fmla="*/ 747992 w 959504"/>
              <a:gd name="connsiteY49" fmla="*/ 313297 h 742856"/>
              <a:gd name="connsiteX50" fmla="*/ 742389 w 959504"/>
              <a:gd name="connsiteY50" fmla="*/ 285283 h 742856"/>
              <a:gd name="connsiteX51" fmla="*/ 739588 w 959504"/>
              <a:gd name="connsiteY51" fmla="*/ 276878 h 742856"/>
              <a:gd name="connsiteX52" fmla="*/ 719978 w 959504"/>
              <a:gd name="connsiteY52" fmla="*/ 265672 h 742856"/>
              <a:gd name="connsiteX53" fmla="*/ 722779 w 959504"/>
              <a:gd name="connsiteY53" fmla="*/ 248864 h 742856"/>
              <a:gd name="connsiteX54" fmla="*/ 747992 w 959504"/>
              <a:gd name="connsiteY54" fmla="*/ 229253 h 742856"/>
              <a:gd name="connsiteX55" fmla="*/ 784411 w 959504"/>
              <a:gd name="connsiteY55" fmla="*/ 220849 h 742856"/>
              <a:gd name="connsiteX56" fmla="*/ 809625 w 959504"/>
              <a:gd name="connsiteY56" fmla="*/ 220849 h 742856"/>
              <a:gd name="connsiteX57" fmla="*/ 837639 w 959504"/>
              <a:gd name="connsiteY57" fmla="*/ 237658 h 742856"/>
              <a:gd name="connsiteX58" fmla="*/ 860051 w 959504"/>
              <a:gd name="connsiteY58" fmla="*/ 240459 h 742856"/>
              <a:gd name="connsiteX59" fmla="*/ 876860 w 959504"/>
              <a:gd name="connsiteY59" fmla="*/ 268474 h 742856"/>
              <a:gd name="connsiteX60" fmla="*/ 890867 w 959504"/>
              <a:gd name="connsiteY60" fmla="*/ 268474 h 742856"/>
              <a:gd name="connsiteX61" fmla="*/ 924485 w 959504"/>
              <a:gd name="connsiteY61" fmla="*/ 276878 h 742856"/>
              <a:gd name="connsiteX62" fmla="*/ 944095 w 959504"/>
              <a:gd name="connsiteY62" fmla="*/ 268474 h 742856"/>
              <a:gd name="connsiteX63" fmla="*/ 955301 w 959504"/>
              <a:gd name="connsiteY63" fmla="*/ 240459 h 742856"/>
              <a:gd name="connsiteX64" fmla="*/ 958103 w 959504"/>
              <a:gd name="connsiteY64" fmla="*/ 229253 h 742856"/>
              <a:gd name="connsiteX65" fmla="*/ 946897 w 959504"/>
              <a:gd name="connsiteY65" fmla="*/ 212444 h 742856"/>
              <a:gd name="connsiteX66" fmla="*/ 935691 w 959504"/>
              <a:gd name="connsiteY66" fmla="*/ 201239 h 742856"/>
              <a:gd name="connsiteX67" fmla="*/ 944095 w 959504"/>
              <a:gd name="connsiteY67" fmla="*/ 176025 h 742856"/>
              <a:gd name="connsiteX68" fmla="*/ 949698 w 959504"/>
              <a:gd name="connsiteY68" fmla="*/ 164819 h 742856"/>
              <a:gd name="connsiteX69" fmla="*/ 932889 w 959504"/>
              <a:gd name="connsiteY69" fmla="*/ 145209 h 742856"/>
              <a:gd name="connsiteX70" fmla="*/ 918882 w 959504"/>
              <a:gd name="connsiteY70" fmla="*/ 128400 h 742856"/>
              <a:gd name="connsiteX71" fmla="*/ 890867 w 959504"/>
              <a:gd name="connsiteY71" fmla="*/ 125599 h 742856"/>
              <a:gd name="connsiteX72" fmla="*/ 865654 w 959504"/>
              <a:gd name="connsiteY72" fmla="*/ 119996 h 742856"/>
              <a:gd name="connsiteX73" fmla="*/ 857250 w 959504"/>
              <a:gd name="connsiteY73" fmla="*/ 100386 h 742856"/>
              <a:gd name="connsiteX74" fmla="*/ 832036 w 959504"/>
              <a:gd name="connsiteY74" fmla="*/ 103187 h 742856"/>
              <a:gd name="connsiteX75" fmla="*/ 815228 w 959504"/>
              <a:gd name="connsiteY75" fmla="*/ 111591 h 742856"/>
              <a:gd name="connsiteX76" fmla="*/ 770404 w 959504"/>
              <a:gd name="connsiteY76" fmla="*/ 117194 h 742856"/>
              <a:gd name="connsiteX77" fmla="*/ 728382 w 959504"/>
              <a:gd name="connsiteY77" fmla="*/ 117194 h 742856"/>
              <a:gd name="connsiteX78" fmla="*/ 686360 w 959504"/>
              <a:gd name="connsiteY78" fmla="*/ 111591 h 742856"/>
              <a:gd name="connsiteX79" fmla="*/ 680757 w 959504"/>
              <a:gd name="connsiteY79" fmla="*/ 91981 h 742856"/>
              <a:gd name="connsiteX80" fmla="*/ 658345 w 959504"/>
              <a:gd name="connsiteY80" fmla="*/ 117194 h 742856"/>
              <a:gd name="connsiteX81" fmla="*/ 644338 w 959504"/>
              <a:gd name="connsiteY81" fmla="*/ 117194 h 742856"/>
              <a:gd name="connsiteX82" fmla="*/ 621926 w 959504"/>
              <a:gd name="connsiteY82" fmla="*/ 103187 h 742856"/>
              <a:gd name="connsiteX83" fmla="*/ 593911 w 959504"/>
              <a:gd name="connsiteY83" fmla="*/ 89180 h 742856"/>
              <a:gd name="connsiteX84" fmla="*/ 560294 w 959504"/>
              <a:gd name="connsiteY84" fmla="*/ 69569 h 742856"/>
              <a:gd name="connsiteX85" fmla="*/ 509867 w 959504"/>
              <a:gd name="connsiteY85" fmla="*/ 66768 h 742856"/>
              <a:gd name="connsiteX86" fmla="*/ 453838 w 959504"/>
              <a:gd name="connsiteY86" fmla="*/ 66768 h 742856"/>
              <a:gd name="connsiteX87" fmla="*/ 414617 w 959504"/>
              <a:gd name="connsiteY87" fmla="*/ 61165 h 742856"/>
              <a:gd name="connsiteX88" fmla="*/ 409014 w 959504"/>
              <a:gd name="connsiteY88" fmla="*/ 49959 h 742856"/>
              <a:gd name="connsiteX89" fmla="*/ 414617 w 959504"/>
              <a:gd name="connsiteY89" fmla="*/ 38753 h 742856"/>
              <a:gd name="connsiteX90" fmla="*/ 406213 w 959504"/>
              <a:gd name="connsiteY90" fmla="*/ 30349 h 742856"/>
              <a:gd name="connsiteX91" fmla="*/ 369794 w 959504"/>
              <a:gd name="connsiteY91" fmla="*/ 13540 h 742856"/>
              <a:gd name="connsiteX92" fmla="*/ 308161 w 959504"/>
              <a:gd name="connsiteY92" fmla="*/ 2334 h 742856"/>
              <a:gd name="connsiteX93" fmla="*/ 263338 w 959504"/>
              <a:gd name="connsiteY93" fmla="*/ 2334 h 742856"/>
              <a:gd name="connsiteX94" fmla="*/ 249330 w 959504"/>
              <a:gd name="connsiteY94" fmla="*/ 16341 h 742856"/>
              <a:gd name="connsiteX95" fmla="*/ 235323 w 959504"/>
              <a:gd name="connsiteY95" fmla="*/ 30349 h 742856"/>
              <a:gd name="connsiteX96" fmla="*/ 196103 w 959504"/>
              <a:gd name="connsiteY96" fmla="*/ 21944 h 742856"/>
              <a:gd name="connsiteX97" fmla="*/ 142875 w 959504"/>
              <a:gd name="connsiteY97" fmla="*/ 7937 h 742856"/>
              <a:gd name="connsiteX98" fmla="*/ 89647 w 959504"/>
              <a:gd name="connsiteY98" fmla="*/ 21944 h 742856"/>
              <a:gd name="connsiteX99" fmla="*/ 42022 w 959504"/>
              <a:gd name="connsiteY99" fmla="*/ 41555 h 74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959504" h="742856">
                <a:moveTo>
                  <a:pt x="42022" y="41555"/>
                </a:moveTo>
                <a:cubicBezTo>
                  <a:pt x="41088" y="56963"/>
                  <a:pt x="73772" y="97584"/>
                  <a:pt x="84044" y="114393"/>
                </a:cubicBezTo>
                <a:cubicBezTo>
                  <a:pt x="94316" y="131202"/>
                  <a:pt x="97117" y="136805"/>
                  <a:pt x="103654" y="142408"/>
                </a:cubicBezTo>
                <a:cubicBezTo>
                  <a:pt x="110191" y="148011"/>
                  <a:pt x="122330" y="142408"/>
                  <a:pt x="123264" y="148011"/>
                </a:cubicBezTo>
                <a:cubicBezTo>
                  <a:pt x="124198" y="153614"/>
                  <a:pt x="115327" y="169021"/>
                  <a:pt x="109257" y="176025"/>
                </a:cubicBezTo>
                <a:cubicBezTo>
                  <a:pt x="103187" y="183029"/>
                  <a:pt x="96183" y="181629"/>
                  <a:pt x="86845" y="190033"/>
                </a:cubicBezTo>
                <a:cubicBezTo>
                  <a:pt x="77507" y="198437"/>
                  <a:pt x="65835" y="217581"/>
                  <a:pt x="53228" y="226452"/>
                </a:cubicBezTo>
                <a:cubicBezTo>
                  <a:pt x="40621" y="235323"/>
                  <a:pt x="18676" y="237658"/>
                  <a:pt x="11205" y="243261"/>
                </a:cubicBezTo>
                <a:cubicBezTo>
                  <a:pt x="3734" y="248864"/>
                  <a:pt x="7003" y="253999"/>
                  <a:pt x="8404" y="260069"/>
                </a:cubicBezTo>
                <a:cubicBezTo>
                  <a:pt x="9805" y="266139"/>
                  <a:pt x="0" y="255401"/>
                  <a:pt x="19610" y="279680"/>
                </a:cubicBezTo>
                <a:cubicBezTo>
                  <a:pt x="39220" y="303959"/>
                  <a:pt x="98518" y="376797"/>
                  <a:pt x="126066" y="405746"/>
                </a:cubicBezTo>
                <a:cubicBezTo>
                  <a:pt x="153614" y="434695"/>
                  <a:pt x="172291" y="440298"/>
                  <a:pt x="184897" y="453371"/>
                </a:cubicBezTo>
                <a:cubicBezTo>
                  <a:pt x="197504" y="466445"/>
                  <a:pt x="195635" y="482786"/>
                  <a:pt x="201705" y="484187"/>
                </a:cubicBezTo>
                <a:cubicBezTo>
                  <a:pt x="207775" y="485588"/>
                  <a:pt x="214312" y="468312"/>
                  <a:pt x="221316" y="461775"/>
                </a:cubicBezTo>
                <a:cubicBezTo>
                  <a:pt x="228320" y="455238"/>
                  <a:pt x="235791" y="444499"/>
                  <a:pt x="243728" y="444966"/>
                </a:cubicBezTo>
                <a:cubicBezTo>
                  <a:pt x="251665" y="445433"/>
                  <a:pt x="257735" y="455239"/>
                  <a:pt x="268941" y="464577"/>
                </a:cubicBezTo>
                <a:cubicBezTo>
                  <a:pt x="280147" y="473915"/>
                  <a:pt x="297423" y="490257"/>
                  <a:pt x="310963" y="500996"/>
                </a:cubicBezTo>
                <a:cubicBezTo>
                  <a:pt x="324503" y="511735"/>
                  <a:pt x="342246" y="521541"/>
                  <a:pt x="350183" y="529011"/>
                </a:cubicBezTo>
                <a:cubicBezTo>
                  <a:pt x="358120" y="536481"/>
                  <a:pt x="359522" y="541150"/>
                  <a:pt x="358588" y="545819"/>
                </a:cubicBezTo>
                <a:cubicBezTo>
                  <a:pt x="357654" y="550488"/>
                  <a:pt x="356253" y="545352"/>
                  <a:pt x="344580" y="557025"/>
                </a:cubicBezTo>
                <a:cubicBezTo>
                  <a:pt x="332907" y="568698"/>
                  <a:pt x="299757" y="601849"/>
                  <a:pt x="288551" y="615856"/>
                </a:cubicBezTo>
                <a:cubicBezTo>
                  <a:pt x="277345" y="629863"/>
                  <a:pt x="276878" y="633132"/>
                  <a:pt x="277345" y="641069"/>
                </a:cubicBezTo>
                <a:cubicBezTo>
                  <a:pt x="277812" y="649006"/>
                  <a:pt x="285750" y="654610"/>
                  <a:pt x="291353" y="663481"/>
                </a:cubicBezTo>
                <a:cubicBezTo>
                  <a:pt x="296956" y="672352"/>
                  <a:pt x="303026" y="692896"/>
                  <a:pt x="310963" y="694297"/>
                </a:cubicBezTo>
                <a:cubicBezTo>
                  <a:pt x="318900" y="695698"/>
                  <a:pt x="331508" y="679356"/>
                  <a:pt x="338978" y="671886"/>
                </a:cubicBezTo>
                <a:cubicBezTo>
                  <a:pt x="346448" y="664416"/>
                  <a:pt x="347382" y="658345"/>
                  <a:pt x="355786" y="649474"/>
                </a:cubicBezTo>
                <a:cubicBezTo>
                  <a:pt x="364190" y="640603"/>
                  <a:pt x="380066" y="622393"/>
                  <a:pt x="389404" y="618658"/>
                </a:cubicBezTo>
                <a:cubicBezTo>
                  <a:pt x="398742" y="614923"/>
                  <a:pt x="404812" y="619592"/>
                  <a:pt x="411816" y="627062"/>
                </a:cubicBezTo>
                <a:cubicBezTo>
                  <a:pt x="418820" y="634532"/>
                  <a:pt x="427224" y="656010"/>
                  <a:pt x="431426" y="663481"/>
                </a:cubicBezTo>
                <a:cubicBezTo>
                  <a:pt x="435628" y="670952"/>
                  <a:pt x="436095" y="669551"/>
                  <a:pt x="437029" y="671886"/>
                </a:cubicBezTo>
                <a:cubicBezTo>
                  <a:pt x="437963" y="674221"/>
                  <a:pt x="438430" y="670485"/>
                  <a:pt x="437029" y="677489"/>
                </a:cubicBezTo>
                <a:cubicBezTo>
                  <a:pt x="435628" y="684493"/>
                  <a:pt x="424423" y="705037"/>
                  <a:pt x="428625" y="713908"/>
                </a:cubicBezTo>
                <a:cubicBezTo>
                  <a:pt x="432827" y="722779"/>
                  <a:pt x="448702" y="726047"/>
                  <a:pt x="462242" y="730716"/>
                </a:cubicBezTo>
                <a:cubicBezTo>
                  <a:pt x="475782" y="735385"/>
                  <a:pt x="496327" y="742856"/>
                  <a:pt x="509867" y="741922"/>
                </a:cubicBezTo>
                <a:cubicBezTo>
                  <a:pt x="523407" y="740988"/>
                  <a:pt x="530878" y="728382"/>
                  <a:pt x="543485" y="725114"/>
                </a:cubicBezTo>
                <a:cubicBezTo>
                  <a:pt x="556092" y="721846"/>
                  <a:pt x="570566" y="725580"/>
                  <a:pt x="585507" y="722312"/>
                </a:cubicBezTo>
                <a:cubicBezTo>
                  <a:pt x="600448" y="719044"/>
                  <a:pt x="619592" y="709705"/>
                  <a:pt x="633132" y="705503"/>
                </a:cubicBezTo>
                <a:cubicBezTo>
                  <a:pt x="646673" y="701301"/>
                  <a:pt x="654610" y="699433"/>
                  <a:pt x="666750" y="697099"/>
                </a:cubicBezTo>
                <a:cubicBezTo>
                  <a:pt x="678890" y="694765"/>
                  <a:pt x="698966" y="699900"/>
                  <a:pt x="705970" y="691496"/>
                </a:cubicBezTo>
                <a:cubicBezTo>
                  <a:pt x="712974" y="683092"/>
                  <a:pt x="708305" y="660679"/>
                  <a:pt x="708772" y="646672"/>
                </a:cubicBezTo>
                <a:cubicBezTo>
                  <a:pt x="709239" y="632665"/>
                  <a:pt x="709239" y="624261"/>
                  <a:pt x="708772" y="607452"/>
                </a:cubicBezTo>
                <a:cubicBezTo>
                  <a:pt x="708305" y="590643"/>
                  <a:pt x="709705" y="560760"/>
                  <a:pt x="705970" y="545819"/>
                </a:cubicBezTo>
                <a:cubicBezTo>
                  <a:pt x="702235" y="530878"/>
                  <a:pt x="691496" y="524809"/>
                  <a:pt x="686360" y="517805"/>
                </a:cubicBezTo>
                <a:cubicBezTo>
                  <a:pt x="681224" y="510801"/>
                  <a:pt x="679823" y="513602"/>
                  <a:pt x="675154" y="503797"/>
                </a:cubicBezTo>
                <a:cubicBezTo>
                  <a:pt x="670485" y="493992"/>
                  <a:pt x="661146" y="475783"/>
                  <a:pt x="658345" y="458974"/>
                </a:cubicBezTo>
                <a:cubicBezTo>
                  <a:pt x="655544" y="442165"/>
                  <a:pt x="657878" y="419753"/>
                  <a:pt x="658345" y="402944"/>
                </a:cubicBezTo>
                <a:cubicBezTo>
                  <a:pt x="658812" y="386135"/>
                  <a:pt x="655544" y="370261"/>
                  <a:pt x="661147" y="358121"/>
                </a:cubicBezTo>
                <a:cubicBezTo>
                  <a:pt x="666750" y="345981"/>
                  <a:pt x="680757" y="334775"/>
                  <a:pt x="691963" y="330106"/>
                </a:cubicBezTo>
                <a:cubicBezTo>
                  <a:pt x="703169" y="325437"/>
                  <a:pt x="719044" y="332907"/>
                  <a:pt x="728382" y="330106"/>
                </a:cubicBezTo>
                <a:cubicBezTo>
                  <a:pt x="737720" y="327305"/>
                  <a:pt x="745658" y="320768"/>
                  <a:pt x="747992" y="313297"/>
                </a:cubicBezTo>
                <a:cubicBezTo>
                  <a:pt x="750327" y="305827"/>
                  <a:pt x="743790" y="291353"/>
                  <a:pt x="742389" y="285283"/>
                </a:cubicBezTo>
                <a:cubicBezTo>
                  <a:pt x="740988" y="279213"/>
                  <a:pt x="743323" y="280147"/>
                  <a:pt x="739588" y="276878"/>
                </a:cubicBezTo>
                <a:cubicBezTo>
                  <a:pt x="735853" y="273610"/>
                  <a:pt x="722779" y="270341"/>
                  <a:pt x="719978" y="265672"/>
                </a:cubicBezTo>
                <a:cubicBezTo>
                  <a:pt x="717177" y="261003"/>
                  <a:pt x="718110" y="254934"/>
                  <a:pt x="722779" y="248864"/>
                </a:cubicBezTo>
                <a:cubicBezTo>
                  <a:pt x="727448" y="242794"/>
                  <a:pt x="737720" y="233922"/>
                  <a:pt x="747992" y="229253"/>
                </a:cubicBezTo>
                <a:cubicBezTo>
                  <a:pt x="758264" y="224584"/>
                  <a:pt x="774139" y="222250"/>
                  <a:pt x="784411" y="220849"/>
                </a:cubicBezTo>
                <a:cubicBezTo>
                  <a:pt x="794683" y="219448"/>
                  <a:pt x="800754" y="218048"/>
                  <a:pt x="809625" y="220849"/>
                </a:cubicBezTo>
                <a:cubicBezTo>
                  <a:pt x="818496" y="223651"/>
                  <a:pt x="829235" y="234390"/>
                  <a:pt x="837639" y="237658"/>
                </a:cubicBezTo>
                <a:cubicBezTo>
                  <a:pt x="846043" y="240926"/>
                  <a:pt x="853514" y="235323"/>
                  <a:pt x="860051" y="240459"/>
                </a:cubicBezTo>
                <a:cubicBezTo>
                  <a:pt x="866588" y="245595"/>
                  <a:pt x="871724" y="263805"/>
                  <a:pt x="876860" y="268474"/>
                </a:cubicBezTo>
                <a:cubicBezTo>
                  <a:pt x="881996" y="273143"/>
                  <a:pt x="882930" y="267073"/>
                  <a:pt x="890867" y="268474"/>
                </a:cubicBezTo>
                <a:cubicBezTo>
                  <a:pt x="898804" y="269875"/>
                  <a:pt x="915614" y="276878"/>
                  <a:pt x="924485" y="276878"/>
                </a:cubicBezTo>
                <a:cubicBezTo>
                  <a:pt x="933356" y="276878"/>
                  <a:pt x="938959" y="274544"/>
                  <a:pt x="944095" y="268474"/>
                </a:cubicBezTo>
                <a:cubicBezTo>
                  <a:pt x="949231" y="262404"/>
                  <a:pt x="952966" y="246996"/>
                  <a:pt x="955301" y="240459"/>
                </a:cubicBezTo>
                <a:cubicBezTo>
                  <a:pt x="957636" y="233922"/>
                  <a:pt x="959504" y="233922"/>
                  <a:pt x="958103" y="229253"/>
                </a:cubicBezTo>
                <a:cubicBezTo>
                  <a:pt x="956702" y="224584"/>
                  <a:pt x="950632" y="217113"/>
                  <a:pt x="946897" y="212444"/>
                </a:cubicBezTo>
                <a:cubicBezTo>
                  <a:pt x="943162" y="207775"/>
                  <a:pt x="936158" y="207309"/>
                  <a:pt x="935691" y="201239"/>
                </a:cubicBezTo>
                <a:cubicBezTo>
                  <a:pt x="935224" y="195169"/>
                  <a:pt x="941761" y="182095"/>
                  <a:pt x="944095" y="176025"/>
                </a:cubicBezTo>
                <a:cubicBezTo>
                  <a:pt x="946429" y="169955"/>
                  <a:pt x="951566" y="169955"/>
                  <a:pt x="949698" y="164819"/>
                </a:cubicBezTo>
                <a:cubicBezTo>
                  <a:pt x="947830" y="159683"/>
                  <a:pt x="938025" y="151279"/>
                  <a:pt x="932889" y="145209"/>
                </a:cubicBezTo>
                <a:cubicBezTo>
                  <a:pt x="927753" y="139139"/>
                  <a:pt x="925886" y="131668"/>
                  <a:pt x="918882" y="128400"/>
                </a:cubicBezTo>
                <a:cubicBezTo>
                  <a:pt x="911878" y="125132"/>
                  <a:pt x="899738" y="127000"/>
                  <a:pt x="890867" y="125599"/>
                </a:cubicBezTo>
                <a:cubicBezTo>
                  <a:pt x="881996" y="124198"/>
                  <a:pt x="871257" y="124198"/>
                  <a:pt x="865654" y="119996"/>
                </a:cubicBezTo>
                <a:cubicBezTo>
                  <a:pt x="860051" y="115794"/>
                  <a:pt x="862853" y="103187"/>
                  <a:pt x="857250" y="100386"/>
                </a:cubicBezTo>
                <a:cubicBezTo>
                  <a:pt x="851647" y="97585"/>
                  <a:pt x="839040" y="101320"/>
                  <a:pt x="832036" y="103187"/>
                </a:cubicBezTo>
                <a:cubicBezTo>
                  <a:pt x="825032" y="105054"/>
                  <a:pt x="825500" y="109257"/>
                  <a:pt x="815228" y="111591"/>
                </a:cubicBezTo>
                <a:cubicBezTo>
                  <a:pt x="804956" y="113925"/>
                  <a:pt x="784878" y="116260"/>
                  <a:pt x="770404" y="117194"/>
                </a:cubicBezTo>
                <a:cubicBezTo>
                  <a:pt x="755930" y="118128"/>
                  <a:pt x="742389" y="118128"/>
                  <a:pt x="728382" y="117194"/>
                </a:cubicBezTo>
                <a:cubicBezTo>
                  <a:pt x="714375" y="116260"/>
                  <a:pt x="694298" y="115793"/>
                  <a:pt x="686360" y="111591"/>
                </a:cubicBezTo>
                <a:cubicBezTo>
                  <a:pt x="678422" y="107389"/>
                  <a:pt x="685426" y="91047"/>
                  <a:pt x="680757" y="91981"/>
                </a:cubicBezTo>
                <a:cubicBezTo>
                  <a:pt x="676088" y="92915"/>
                  <a:pt x="664415" y="112992"/>
                  <a:pt x="658345" y="117194"/>
                </a:cubicBezTo>
                <a:cubicBezTo>
                  <a:pt x="652275" y="121396"/>
                  <a:pt x="650408" y="119528"/>
                  <a:pt x="644338" y="117194"/>
                </a:cubicBezTo>
                <a:cubicBezTo>
                  <a:pt x="638268" y="114860"/>
                  <a:pt x="630330" y="107856"/>
                  <a:pt x="621926" y="103187"/>
                </a:cubicBezTo>
                <a:cubicBezTo>
                  <a:pt x="613522" y="98518"/>
                  <a:pt x="604183" y="94783"/>
                  <a:pt x="593911" y="89180"/>
                </a:cubicBezTo>
                <a:cubicBezTo>
                  <a:pt x="583639" y="83577"/>
                  <a:pt x="574301" y="73304"/>
                  <a:pt x="560294" y="69569"/>
                </a:cubicBezTo>
                <a:cubicBezTo>
                  <a:pt x="546287" y="65834"/>
                  <a:pt x="527610" y="67235"/>
                  <a:pt x="509867" y="66768"/>
                </a:cubicBezTo>
                <a:cubicBezTo>
                  <a:pt x="492124" y="66301"/>
                  <a:pt x="469713" y="67702"/>
                  <a:pt x="453838" y="66768"/>
                </a:cubicBezTo>
                <a:cubicBezTo>
                  <a:pt x="437963" y="65834"/>
                  <a:pt x="422088" y="63966"/>
                  <a:pt x="414617" y="61165"/>
                </a:cubicBezTo>
                <a:cubicBezTo>
                  <a:pt x="407146" y="58364"/>
                  <a:pt x="409014" y="53694"/>
                  <a:pt x="409014" y="49959"/>
                </a:cubicBezTo>
                <a:cubicBezTo>
                  <a:pt x="409014" y="46224"/>
                  <a:pt x="415084" y="42021"/>
                  <a:pt x="414617" y="38753"/>
                </a:cubicBezTo>
                <a:cubicBezTo>
                  <a:pt x="414150" y="35485"/>
                  <a:pt x="413683" y="34551"/>
                  <a:pt x="406213" y="30349"/>
                </a:cubicBezTo>
                <a:cubicBezTo>
                  <a:pt x="398743" y="26147"/>
                  <a:pt x="386136" y="18209"/>
                  <a:pt x="369794" y="13540"/>
                </a:cubicBezTo>
                <a:cubicBezTo>
                  <a:pt x="353452" y="8871"/>
                  <a:pt x="325904" y="4202"/>
                  <a:pt x="308161" y="2334"/>
                </a:cubicBezTo>
                <a:cubicBezTo>
                  <a:pt x="290418" y="466"/>
                  <a:pt x="273143" y="0"/>
                  <a:pt x="263338" y="2334"/>
                </a:cubicBezTo>
                <a:cubicBezTo>
                  <a:pt x="253533" y="4668"/>
                  <a:pt x="249330" y="16341"/>
                  <a:pt x="249330" y="16341"/>
                </a:cubicBezTo>
                <a:cubicBezTo>
                  <a:pt x="244661" y="21010"/>
                  <a:pt x="244194" y="29415"/>
                  <a:pt x="235323" y="30349"/>
                </a:cubicBezTo>
                <a:cubicBezTo>
                  <a:pt x="226452" y="31283"/>
                  <a:pt x="211511" y="25679"/>
                  <a:pt x="196103" y="21944"/>
                </a:cubicBezTo>
                <a:cubicBezTo>
                  <a:pt x="180695" y="18209"/>
                  <a:pt x="160618" y="7937"/>
                  <a:pt x="142875" y="7937"/>
                </a:cubicBezTo>
                <a:cubicBezTo>
                  <a:pt x="125132" y="7937"/>
                  <a:pt x="101320" y="19143"/>
                  <a:pt x="89647" y="21944"/>
                </a:cubicBezTo>
                <a:cubicBezTo>
                  <a:pt x="77974" y="24745"/>
                  <a:pt x="42956" y="26147"/>
                  <a:pt x="42022" y="41555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873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Тимашевский</a:t>
            </a:r>
          </a:p>
          <a:p>
            <a:pPr indent="873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>
                <a:solidFill>
                  <a:schemeClr val="tx1"/>
                </a:solidFill>
              </a:rPr>
              <a:t> </a:t>
            </a:r>
            <a:r>
              <a:rPr lang="ru-RU" sz="600" b="1" dirty="0" smtClean="0">
                <a:solidFill>
                  <a:schemeClr val="tx1"/>
                </a:solidFill>
              </a:rPr>
              <a:t>           1</a:t>
            </a:r>
          </a:p>
          <a:p>
            <a:pPr indent="8731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>
              <a:solidFill>
                <a:schemeClr val="tx1"/>
              </a:solidFill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4602163" y="2638425"/>
            <a:ext cx="811212" cy="860425"/>
          </a:xfrm>
          <a:custGeom>
            <a:avLst/>
            <a:gdLst>
              <a:gd name="connsiteX0" fmla="*/ 212022 w 809731"/>
              <a:gd name="connsiteY0" fmla="*/ 133180 h 875789"/>
              <a:gd name="connsiteX1" fmla="*/ 212022 w 809731"/>
              <a:gd name="connsiteY1" fmla="*/ 78843 h 875789"/>
              <a:gd name="connsiteX2" fmla="*/ 247181 w 809731"/>
              <a:gd name="connsiteY2" fmla="*/ 78843 h 875789"/>
              <a:gd name="connsiteX3" fmla="*/ 359052 w 809731"/>
              <a:gd name="connsiteY3" fmla="*/ 98020 h 875789"/>
              <a:gd name="connsiteX4" fmla="*/ 422978 w 809731"/>
              <a:gd name="connsiteY4" fmla="*/ 91628 h 875789"/>
              <a:gd name="connsiteX5" fmla="*/ 445352 w 809731"/>
              <a:gd name="connsiteY5" fmla="*/ 69254 h 875789"/>
              <a:gd name="connsiteX6" fmla="*/ 445352 w 809731"/>
              <a:gd name="connsiteY6" fmla="*/ 37291 h 875789"/>
              <a:gd name="connsiteX7" fmla="*/ 454941 w 809731"/>
              <a:gd name="connsiteY7" fmla="*/ 5327 h 875789"/>
              <a:gd name="connsiteX8" fmla="*/ 477315 w 809731"/>
              <a:gd name="connsiteY8" fmla="*/ 5327 h 875789"/>
              <a:gd name="connsiteX9" fmla="*/ 502886 w 809731"/>
              <a:gd name="connsiteY9" fmla="*/ 27702 h 875789"/>
              <a:gd name="connsiteX10" fmla="*/ 531652 w 809731"/>
              <a:gd name="connsiteY10" fmla="*/ 37291 h 875789"/>
              <a:gd name="connsiteX11" fmla="*/ 560419 w 809731"/>
              <a:gd name="connsiteY11" fmla="*/ 37291 h 875789"/>
              <a:gd name="connsiteX12" fmla="*/ 582793 w 809731"/>
              <a:gd name="connsiteY12" fmla="*/ 34094 h 875789"/>
              <a:gd name="connsiteX13" fmla="*/ 605168 w 809731"/>
              <a:gd name="connsiteY13" fmla="*/ 43683 h 875789"/>
              <a:gd name="connsiteX14" fmla="*/ 627542 w 809731"/>
              <a:gd name="connsiteY14" fmla="*/ 66057 h 875789"/>
              <a:gd name="connsiteX15" fmla="*/ 624345 w 809731"/>
              <a:gd name="connsiteY15" fmla="*/ 88431 h 875789"/>
              <a:gd name="connsiteX16" fmla="*/ 605168 w 809731"/>
              <a:gd name="connsiteY16" fmla="*/ 136376 h 875789"/>
              <a:gd name="connsiteX17" fmla="*/ 595579 w 809731"/>
              <a:gd name="connsiteY17" fmla="*/ 209891 h 875789"/>
              <a:gd name="connsiteX18" fmla="*/ 598775 w 809731"/>
              <a:gd name="connsiteY18" fmla="*/ 251443 h 875789"/>
              <a:gd name="connsiteX19" fmla="*/ 646720 w 809731"/>
              <a:gd name="connsiteY19" fmla="*/ 267425 h 875789"/>
              <a:gd name="connsiteX20" fmla="*/ 678683 w 809731"/>
              <a:gd name="connsiteY20" fmla="*/ 286603 h 875789"/>
              <a:gd name="connsiteX21" fmla="*/ 681879 w 809731"/>
              <a:gd name="connsiteY21" fmla="*/ 363314 h 875789"/>
              <a:gd name="connsiteX22" fmla="*/ 681879 w 809731"/>
              <a:gd name="connsiteY22" fmla="*/ 452811 h 875789"/>
              <a:gd name="connsiteX23" fmla="*/ 681879 w 809731"/>
              <a:gd name="connsiteY23" fmla="*/ 468792 h 875789"/>
              <a:gd name="connsiteX24" fmla="*/ 713842 w 809731"/>
              <a:gd name="connsiteY24" fmla="*/ 497559 h 875789"/>
              <a:gd name="connsiteX25" fmla="*/ 733020 w 809731"/>
              <a:gd name="connsiteY25" fmla="*/ 481577 h 875789"/>
              <a:gd name="connsiteX26" fmla="*/ 771376 w 809731"/>
              <a:gd name="connsiteY26" fmla="*/ 459203 h 875789"/>
              <a:gd name="connsiteX27" fmla="*/ 790553 w 809731"/>
              <a:gd name="connsiteY27" fmla="*/ 462400 h 875789"/>
              <a:gd name="connsiteX28" fmla="*/ 793750 w 809731"/>
              <a:gd name="connsiteY28" fmla="*/ 475185 h 875789"/>
              <a:gd name="connsiteX29" fmla="*/ 784161 w 809731"/>
              <a:gd name="connsiteY29" fmla="*/ 516737 h 875789"/>
              <a:gd name="connsiteX30" fmla="*/ 774572 w 809731"/>
              <a:gd name="connsiteY30" fmla="*/ 539111 h 875789"/>
              <a:gd name="connsiteX31" fmla="*/ 790553 w 809731"/>
              <a:gd name="connsiteY31" fmla="*/ 580663 h 875789"/>
              <a:gd name="connsiteX32" fmla="*/ 800142 w 809731"/>
              <a:gd name="connsiteY32" fmla="*/ 615822 h 875789"/>
              <a:gd name="connsiteX33" fmla="*/ 806535 w 809731"/>
              <a:gd name="connsiteY33" fmla="*/ 638197 h 875789"/>
              <a:gd name="connsiteX34" fmla="*/ 780965 w 809731"/>
              <a:gd name="connsiteY34" fmla="*/ 647785 h 875789"/>
              <a:gd name="connsiteX35" fmla="*/ 742609 w 809731"/>
              <a:gd name="connsiteY35" fmla="*/ 654178 h 875789"/>
              <a:gd name="connsiteX36" fmla="*/ 723431 w 809731"/>
              <a:gd name="connsiteY36" fmla="*/ 673356 h 875789"/>
              <a:gd name="connsiteX37" fmla="*/ 745805 w 809731"/>
              <a:gd name="connsiteY37" fmla="*/ 708515 h 875789"/>
              <a:gd name="connsiteX38" fmla="*/ 733020 w 809731"/>
              <a:gd name="connsiteY38" fmla="*/ 753264 h 875789"/>
              <a:gd name="connsiteX39" fmla="*/ 701057 w 809731"/>
              <a:gd name="connsiteY39" fmla="*/ 766049 h 875789"/>
              <a:gd name="connsiteX40" fmla="*/ 691468 w 809731"/>
              <a:gd name="connsiteY40" fmla="*/ 775638 h 875789"/>
              <a:gd name="connsiteX41" fmla="*/ 678683 w 809731"/>
              <a:gd name="connsiteY41" fmla="*/ 817190 h 875789"/>
              <a:gd name="connsiteX42" fmla="*/ 646720 w 809731"/>
              <a:gd name="connsiteY42" fmla="*/ 823582 h 875789"/>
              <a:gd name="connsiteX43" fmla="*/ 608364 w 809731"/>
              <a:gd name="connsiteY43" fmla="*/ 833171 h 875789"/>
              <a:gd name="connsiteX44" fmla="*/ 589186 w 809731"/>
              <a:gd name="connsiteY44" fmla="*/ 855546 h 875789"/>
              <a:gd name="connsiteX45" fmla="*/ 557223 w 809731"/>
              <a:gd name="connsiteY45" fmla="*/ 855546 h 875789"/>
              <a:gd name="connsiteX46" fmla="*/ 518867 w 809731"/>
              <a:gd name="connsiteY46" fmla="*/ 861938 h 875789"/>
              <a:gd name="connsiteX47" fmla="*/ 477315 w 809731"/>
              <a:gd name="connsiteY47" fmla="*/ 874723 h 875789"/>
              <a:gd name="connsiteX48" fmla="*/ 432567 w 809731"/>
              <a:gd name="connsiteY48" fmla="*/ 868331 h 875789"/>
              <a:gd name="connsiteX49" fmla="*/ 442156 w 809731"/>
              <a:gd name="connsiteY49" fmla="*/ 839564 h 875789"/>
              <a:gd name="connsiteX50" fmla="*/ 445352 w 809731"/>
              <a:gd name="connsiteY50" fmla="*/ 823582 h 875789"/>
              <a:gd name="connsiteX51" fmla="*/ 387819 w 809731"/>
              <a:gd name="connsiteY51" fmla="*/ 820386 h 875789"/>
              <a:gd name="connsiteX52" fmla="*/ 282340 w 809731"/>
              <a:gd name="connsiteY52" fmla="*/ 826779 h 875789"/>
              <a:gd name="connsiteX53" fmla="*/ 224807 w 809731"/>
              <a:gd name="connsiteY53" fmla="*/ 826779 h 875789"/>
              <a:gd name="connsiteX54" fmla="*/ 183255 w 809731"/>
              <a:gd name="connsiteY54" fmla="*/ 794816 h 875789"/>
              <a:gd name="connsiteX55" fmla="*/ 148095 w 809731"/>
              <a:gd name="connsiteY55" fmla="*/ 794816 h 875789"/>
              <a:gd name="connsiteX56" fmla="*/ 138506 w 809731"/>
              <a:gd name="connsiteY56" fmla="*/ 759656 h 875789"/>
              <a:gd name="connsiteX57" fmla="*/ 116132 w 809731"/>
              <a:gd name="connsiteY57" fmla="*/ 737282 h 875789"/>
              <a:gd name="connsiteX58" fmla="*/ 80973 w 809731"/>
              <a:gd name="connsiteY58" fmla="*/ 737282 h 875789"/>
              <a:gd name="connsiteX59" fmla="*/ 64991 w 809731"/>
              <a:gd name="connsiteY59" fmla="*/ 724497 h 875789"/>
              <a:gd name="connsiteX60" fmla="*/ 64991 w 809731"/>
              <a:gd name="connsiteY60" fmla="*/ 644589 h 875789"/>
              <a:gd name="connsiteX61" fmla="*/ 61795 w 809731"/>
              <a:gd name="connsiteY61" fmla="*/ 590252 h 875789"/>
              <a:gd name="connsiteX62" fmla="*/ 49010 w 809731"/>
              <a:gd name="connsiteY62" fmla="*/ 555093 h 875789"/>
              <a:gd name="connsiteX63" fmla="*/ 13850 w 809731"/>
              <a:gd name="connsiteY63" fmla="*/ 510344 h 875789"/>
              <a:gd name="connsiteX64" fmla="*/ 4262 w 809731"/>
              <a:gd name="connsiteY64" fmla="*/ 443222 h 875789"/>
              <a:gd name="connsiteX65" fmla="*/ 4262 w 809731"/>
              <a:gd name="connsiteY65" fmla="*/ 398473 h 875789"/>
              <a:gd name="connsiteX66" fmla="*/ 29832 w 809731"/>
              <a:gd name="connsiteY66" fmla="*/ 372903 h 875789"/>
              <a:gd name="connsiteX67" fmla="*/ 49010 w 809731"/>
              <a:gd name="connsiteY67" fmla="*/ 366510 h 875789"/>
              <a:gd name="connsiteX68" fmla="*/ 90562 w 809731"/>
              <a:gd name="connsiteY68" fmla="*/ 363314 h 875789"/>
              <a:gd name="connsiteX69" fmla="*/ 90562 w 809731"/>
              <a:gd name="connsiteY69" fmla="*/ 334547 h 875789"/>
              <a:gd name="connsiteX70" fmla="*/ 87366 w 809731"/>
              <a:gd name="connsiteY70" fmla="*/ 308977 h 875789"/>
              <a:gd name="connsiteX71" fmla="*/ 77777 w 809731"/>
              <a:gd name="connsiteY71" fmla="*/ 286603 h 875789"/>
              <a:gd name="connsiteX72" fmla="*/ 93758 w 809731"/>
              <a:gd name="connsiteY72" fmla="*/ 267425 h 875789"/>
              <a:gd name="connsiteX73" fmla="*/ 122525 w 809731"/>
              <a:gd name="connsiteY73" fmla="*/ 257836 h 875789"/>
              <a:gd name="connsiteX74" fmla="*/ 154488 w 809731"/>
              <a:gd name="connsiteY74" fmla="*/ 257836 h 875789"/>
              <a:gd name="connsiteX75" fmla="*/ 199236 w 809731"/>
              <a:gd name="connsiteY75" fmla="*/ 267425 h 875789"/>
              <a:gd name="connsiteX76" fmla="*/ 228003 w 809731"/>
              <a:gd name="connsiteY76" fmla="*/ 302584 h 875789"/>
              <a:gd name="connsiteX77" fmla="*/ 259966 w 809731"/>
              <a:gd name="connsiteY77" fmla="*/ 308977 h 875789"/>
              <a:gd name="connsiteX78" fmla="*/ 288733 w 809731"/>
              <a:gd name="connsiteY78" fmla="*/ 308977 h 875789"/>
              <a:gd name="connsiteX79" fmla="*/ 311107 w 809731"/>
              <a:gd name="connsiteY79" fmla="*/ 289799 h 875789"/>
              <a:gd name="connsiteX80" fmla="*/ 311107 w 809731"/>
              <a:gd name="connsiteY80" fmla="*/ 267425 h 875789"/>
              <a:gd name="connsiteX81" fmla="*/ 288733 w 809731"/>
              <a:gd name="connsiteY81" fmla="*/ 245051 h 875789"/>
              <a:gd name="connsiteX82" fmla="*/ 295126 w 809731"/>
              <a:gd name="connsiteY82" fmla="*/ 225873 h 875789"/>
              <a:gd name="connsiteX83" fmla="*/ 304715 w 809731"/>
              <a:gd name="connsiteY83" fmla="*/ 200302 h 875789"/>
              <a:gd name="connsiteX84" fmla="*/ 269555 w 809731"/>
              <a:gd name="connsiteY84" fmla="*/ 161947 h 875789"/>
              <a:gd name="connsiteX85" fmla="*/ 253574 w 809731"/>
              <a:gd name="connsiteY85" fmla="*/ 161947 h 875789"/>
              <a:gd name="connsiteX86" fmla="*/ 212022 w 809731"/>
              <a:gd name="connsiteY86" fmla="*/ 133180 h 87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809731" h="875789">
                <a:moveTo>
                  <a:pt x="212022" y="133180"/>
                </a:moveTo>
                <a:cubicBezTo>
                  <a:pt x="205097" y="119329"/>
                  <a:pt x="206162" y="87899"/>
                  <a:pt x="212022" y="78843"/>
                </a:cubicBezTo>
                <a:cubicBezTo>
                  <a:pt x="217882" y="69787"/>
                  <a:pt x="222676" y="75647"/>
                  <a:pt x="247181" y="78843"/>
                </a:cubicBezTo>
                <a:cubicBezTo>
                  <a:pt x="271686" y="82039"/>
                  <a:pt x="329753" y="95889"/>
                  <a:pt x="359052" y="98020"/>
                </a:cubicBezTo>
                <a:cubicBezTo>
                  <a:pt x="388351" y="100151"/>
                  <a:pt x="408595" y="96422"/>
                  <a:pt x="422978" y="91628"/>
                </a:cubicBezTo>
                <a:cubicBezTo>
                  <a:pt x="437361" y="86834"/>
                  <a:pt x="441623" y="78310"/>
                  <a:pt x="445352" y="69254"/>
                </a:cubicBezTo>
                <a:cubicBezTo>
                  <a:pt x="449081" y="60198"/>
                  <a:pt x="443754" y="47945"/>
                  <a:pt x="445352" y="37291"/>
                </a:cubicBezTo>
                <a:cubicBezTo>
                  <a:pt x="446950" y="26637"/>
                  <a:pt x="449614" y="10654"/>
                  <a:pt x="454941" y="5327"/>
                </a:cubicBezTo>
                <a:cubicBezTo>
                  <a:pt x="460268" y="0"/>
                  <a:pt x="469324" y="1598"/>
                  <a:pt x="477315" y="5327"/>
                </a:cubicBezTo>
                <a:cubicBezTo>
                  <a:pt x="485306" y="9056"/>
                  <a:pt x="493830" y="22375"/>
                  <a:pt x="502886" y="27702"/>
                </a:cubicBezTo>
                <a:cubicBezTo>
                  <a:pt x="511942" y="33029"/>
                  <a:pt x="522063" y="35693"/>
                  <a:pt x="531652" y="37291"/>
                </a:cubicBezTo>
                <a:cubicBezTo>
                  <a:pt x="541241" y="38889"/>
                  <a:pt x="551896" y="37824"/>
                  <a:pt x="560419" y="37291"/>
                </a:cubicBezTo>
                <a:cubicBezTo>
                  <a:pt x="568942" y="36758"/>
                  <a:pt x="575335" y="33029"/>
                  <a:pt x="582793" y="34094"/>
                </a:cubicBezTo>
                <a:cubicBezTo>
                  <a:pt x="590251" y="35159"/>
                  <a:pt x="597710" y="38356"/>
                  <a:pt x="605168" y="43683"/>
                </a:cubicBezTo>
                <a:cubicBezTo>
                  <a:pt x="612626" y="49010"/>
                  <a:pt x="624346" y="58599"/>
                  <a:pt x="627542" y="66057"/>
                </a:cubicBezTo>
                <a:cubicBezTo>
                  <a:pt x="630738" y="73515"/>
                  <a:pt x="628074" y="76711"/>
                  <a:pt x="624345" y="88431"/>
                </a:cubicBezTo>
                <a:cubicBezTo>
                  <a:pt x="620616" y="100151"/>
                  <a:pt x="609962" y="116133"/>
                  <a:pt x="605168" y="136376"/>
                </a:cubicBezTo>
                <a:cubicBezTo>
                  <a:pt x="600374" y="156619"/>
                  <a:pt x="596644" y="190713"/>
                  <a:pt x="595579" y="209891"/>
                </a:cubicBezTo>
                <a:cubicBezTo>
                  <a:pt x="594514" y="229069"/>
                  <a:pt x="590252" y="241854"/>
                  <a:pt x="598775" y="251443"/>
                </a:cubicBezTo>
                <a:cubicBezTo>
                  <a:pt x="607298" y="261032"/>
                  <a:pt x="633402" y="261565"/>
                  <a:pt x="646720" y="267425"/>
                </a:cubicBezTo>
                <a:cubicBezTo>
                  <a:pt x="660038" y="273285"/>
                  <a:pt x="672823" y="270621"/>
                  <a:pt x="678683" y="286603"/>
                </a:cubicBezTo>
                <a:cubicBezTo>
                  <a:pt x="684543" y="302585"/>
                  <a:pt x="681346" y="335613"/>
                  <a:pt x="681879" y="363314"/>
                </a:cubicBezTo>
                <a:cubicBezTo>
                  <a:pt x="682412" y="391015"/>
                  <a:pt x="681879" y="452811"/>
                  <a:pt x="681879" y="452811"/>
                </a:cubicBezTo>
                <a:cubicBezTo>
                  <a:pt x="681879" y="470391"/>
                  <a:pt x="676552" y="461334"/>
                  <a:pt x="681879" y="468792"/>
                </a:cubicBezTo>
                <a:cubicBezTo>
                  <a:pt x="687206" y="476250"/>
                  <a:pt x="705319" y="495428"/>
                  <a:pt x="713842" y="497559"/>
                </a:cubicBezTo>
                <a:cubicBezTo>
                  <a:pt x="722365" y="499690"/>
                  <a:pt x="723431" y="487970"/>
                  <a:pt x="733020" y="481577"/>
                </a:cubicBezTo>
                <a:cubicBezTo>
                  <a:pt x="742609" y="475184"/>
                  <a:pt x="761787" y="462399"/>
                  <a:pt x="771376" y="459203"/>
                </a:cubicBezTo>
                <a:cubicBezTo>
                  <a:pt x="780965" y="456007"/>
                  <a:pt x="786824" y="459736"/>
                  <a:pt x="790553" y="462400"/>
                </a:cubicBezTo>
                <a:cubicBezTo>
                  <a:pt x="794282" y="465064"/>
                  <a:pt x="794815" y="466129"/>
                  <a:pt x="793750" y="475185"/>
                </a:cubicBezTo>
                <a:cubicBezTo>
                  <a:pt x="792685" y="484241"/>
                  <a:pt x="787357" y="506083"/>
                  <a:pt x="784161" y="516737"/>
                </a:cubicBezTo>
                <a:cubicBezTo>
                  <a:pt x="780965" y="527391"/>
                  <a:pt x="773507" y="528457"/>
                  <a:pt x="774572" y="539111"/>
                </a:cubicBezTo>
                <a:cubicBezTo>
                  <a:pt x="775637" y="549765"/>
                  <a:pt x="786291" y="567878"/>
                  <a:pt x="790553" y="580663"/>
                </a:cubicBezTo>
                <a:cubicBezTo>
                  <a:pt x="794815" y="593448"/>
                  <a:pt x="797478" y="606233"/>
                  <a:pt x="800142" y="615822"/>
                </a:cubicBezTo>
                <a:cubicBezTo>
                  <a:pt x="802806" y="625411"/>
                  <a:pt x="809731" y="632870"/>
                  <a:pt x="806535" y="638197"/>
                </a:cubicBezTo>
                <a:cubicBezTo>
                  <a:pt x="803339" y="643524"/>
                  <a:pt x="791619" y="645122"/>
                  <a:pt x="780965" y="647785"/>
                </a:cubicBezTo>
                <a:cubicBezTo>
                  <a:pt x="770311" y="650448"/>
                  <a:pt x="752198" y="649916"/>
                  <a:pt x="742609" y="654178"/>
                </a:cubicBezTo>
                <a:cubicBezTo>
                  <a:pt x="733020" y="658440"/>
                  <a:pt x="722898" y="664300"/>
                  <a:pt x="723431" y="673356"/>
                </a:cubicBezTo>
                <a:cubicBezTo>
                  <a:pt x="723964" y="682412"/>
                  <a:pt x="744207" y="695197"/>
                  <a:pt x="745805" y="708515"/>
                </a:cubicBezTo>
                <a:cubicBezTo>
                  <a:pt x="747403" y="721833"/>
                  <a:pt x="740478" y="743675"/>
                  <a:pt x="733020" y="753264"/>
                </a:cubicBezTo>
                <a:cubicBezTo>
                  <a:pt x="725562" y="762853"/>
                  <a:pt x="707982" y="762320"/>
                  <a:pt x="701057" y="766049"/>
                </a:cubicBezTo>
                <a:cubicBezTo>
                  <a:pt x="694132" y="769778"/>
                  <a:pt x="695197" y="767115"/>
                  <a:pt x="691468" y="775638"/>
                </a:cubicBezTo>
                <a:cubicBezTo>
                  <a:pt x="687739" y="784162"/>
                  <a:pt x="686141" y="809199"/>
                  <a:pt x="678683" y="817190"/>
                </a:cubicBezTo>
                <a:cubicBezTo>
                  <a:pt x="671225" y="825181"/>
                  <a:pt x="658440" y="820918"/>
                  <a:pt x="646720" y="823582"/>
                </a:cubicBezTo>
                <a:cubicBezTo>
                  <a:pt x="635000" y="826246"/>
                  <a:pt x="617953" y="827844"/>
                  <a:pt x="608364" y="833171"/>
                </a:cubicBezTo>
                <a:cubicBezTo>
                  <a:pt x="598775" y="838498"/>
                  <a:pt x="597709" y="851817"/>
                  <a:pt x="589186" y="855546"/>
                </a:cubicBezTo>
                <a:cubicBezTo>
                  <a:pt x="580663" y="859275"/>
                  <a:pt x="568943" y="854481"/>
                  <a:pt x="557223" y="855546"/>
                </a:cubicBezTo>
                <a:cubicBezTo>
                  <a:pt x="545503" y="856611"/>
                  <a:pt x="532185" y="858742"/>
                  <a:pt x="518867" y="861938"/>
                </a:cubicBezTo>
                <a:cubicBezTo>
                  <a:pt x="505549" y="865134"/>
                  <a:pt x="491698" y="873658"/>
                  <a:pt x="477315" y="874723"/>
                </a:cubicBezTo>
                <a:cubicBezTo>
                  <a:pt x="462932" y="875789"/>
                  <a:pt x="438427" y="874191"/>
                  <a:pt x="432567" y="868331"/>
                </a:cubicBezTo>
                <a:cubicBezTo>
                  <a:pt x="426707" y="862471"/>
                  <a:pt x="440025" y="847022"/>
                  <a:pt x="442156" y="839564"/>
                </a:cubicBezTo>
                <a:cubicBezTo>
                  <a:pt x="444287" y="832106"/>
                  <a:pt x="454408" y="826778"/>
                  <a:pt x="445352" y="823582"/>
                </a:cubicBezTo>
                <a:cubicBezTo>
                  <a:pt x="436296" y="820386"/>
                  <a:pt x="414988" y="819853"/>
                  <a:pt x="387819" y="820386"/>
                </a:cubicBezTo>
                <a:cubicBezTo>
                  <a:pt x="360650" y="820919"/>
                  <a:pt x="309509" y="825714"/>
                  <a:pt x="282340" y="826779"/>
                </a:cubicBezTo>
                <a:cubicBezTo>
                  <a:pt x="255171" y="827844"/>
                  <a:pt x="241321" y="832106"/>
                  <a:pt x="224807" y="826779"/>
                </a:cubicBezTo>
                <a:cubicBezTo>
                  <a:pt x="208293" y="821452"/>
                  <a:pt x="196040" y="800143"/>
                  <a:pt x="183255" y="794816"/>
                </a:cubicBezTo>
                <a:cubicBezTo>
                  <a:pt x="170470" y="789489"/>
                  <a:pt x="155553" y="800676"/>
                  <a:pt x="148095" y="794816"/>
                </a:cubicBezTo>
                <a:cubicBezTo>
                  <a:pt x="140637" y="788956"/>
                  <a:pt x="143833" y="769245"/>
                  <a:pt x="138506" y="759656"/>
                </a:cubicBezTo>
                <a:cubicBezTo>
                  <a:pt x="133179" y="750067"/>
                  <a:pt x="125721" y="741011"/>
                  <a:pt x="116132" y="737282"/>
                </a:cubicBezTo>
                <a:cubicBezTo>
                  <a:pt x="106543" y="733553"/>
                  <a:pt x="89496" y="739413"/>
                  <a:pt x="80973" y="737282"/>
                </a:cubicBezTo>
                <a:cubicBezTo>
                  <a:pt x="72450" y="735151"/>
                  <a:pt x="67655" y="739946"/>
                  <a:pt x="64991" y="724497"/>
                </a:cubicBezTo>
                <a:cubicBezTo>
                  <a:pt x="62327" y="709048"/>
                  <a:pt x="65524" y="666963"/>
                  <a:pt x="64991" y="644589"/>
                </a:cubicBezTo>
                <a:cubicBezTo>
                  <a:pt x="64458" y="622215"/>
                  <a:pt x="64458" y="605168"/>
                  <a:pt x="61795" y="590252"/>
                </a:cubicBezTo>
                <a:cubicBezTo>
                  <a:pt x="59132" y="575336"/>
                  <a:pt x="57001" y="568411"/>
                  <a:pt x="49010" y="555093"/>
                </a:cubicBezTo>
                <a:cubicBezTo>
                  <a:pt x="41019" y="541775"/>
                  <a:pt x="21308" y="528989"/>
                  <a:pt x="13850" y="510344"/>
                </a:cubicBezTo>
                <a:cubicBezTo>
                  <a:pt x="6392" y="491699"/>
                  <a:pt x="5860" y="461867"/>
                  <a:pt x="4262" y="443222"/>
                </a:cubicBezTo>
                <a:cubicBezTo>
                  <a:pt x="2664" y="424577"/>
                  <a:pt x="0" y="410193"/>
                  <a:pt x="4262" y="398473"/>
                </a:cubicBezTo>
                <a:cubicBezTo>
                  <a:pt x="8524" y="386753"/>
                  <a:pt x="22374" y="378230"/>
                  <a:pt x="29832" y="372903"/>
                </a:cubicBezTo>
                <a:cubicBezTo>
                  <a:pt x="37290" y="367576"/>
                  <a:pt x="38888" y="368108"/>
                  <a:pt x="49010" y="366510"/>
                </a:cubicBezTo>
                <a:cubicBezTo>
                  <a:pt x="59132" y="364912"/>
                  <a:pt x="83637" y="368641"/>
                  <a:pt x="90562" y="363314"/>
                </a:cubicBezTo>
                <a:cubicBezTo>
                  <a:pt x="97487" y="357987"/>
                  <a:pt x="91095" y="343603"/>
                  <a:pt x="90562" y="334547"/>
                </a:cubicBezTo>
                <a:cubicBezTo>
                  <a:pt x="90029" y="325491"/>
                  <a:pt x="89497" y="316968"/>
                  <a:pt x="87366" y="308977"/>
                </a:cubicBezTo>
                <a:cubicBezTo>
                  <a:pt x="85235" y="300986"/>
                  <a:pt x="76712" y="293528"/>
                  <a:pt x="77777" y="286603"/>
                </a:cubicBezTo>
                <a:cubicBezTo>
                  <a:pt x="78842" y="279678"/>
                  <a:pt x="86300" y="272219"/>
                  <a:pt x="93758" y="267425"/>
                </a:cubicBezTo>
                <a:cubicBezTo>
                  <a:pt x="101216" y="262631"/>
                  <a:pt x="112403" y="259434"/>
                  <a:pt x="122525" y="257836"/>
                </a:cubicBezTo>
                <a:cubicBezTo>
                  <a:pt x="132647" y="256238"/>
                  <a:pt x="141703" y="256238"/>
                  <a:pt x="154488" y="257836"/>
                </a:cubicBezTo>
                <a:cubicBezTo>
                  <a:pt x="167273" y="259434"/>
                  <a:pt x="186984" y="259967"/>
                  <a:pt x="199236" y="267425"/>
                </a:cubicBezTo>
                <a:cubicBezTo>
                  <a:pt x="211488" y="274883"/>
                  <a:pt x="217881" y="295659"/>
                  <a:pt x="228003" y="302584"/>
                </a:cubicBezTo>
                <a:cubicBezTo>
                  <a:pt x="238125" y="309509"/>
                  <a:pt x="249844" y="307912"/>
                  <a:pt x="259966" y="308977"/>
                </a:cubicBezTo>
                <a:cubicBezTo>
                  <a:pt x="270088" y="310043"/>
                  <a:pt x="280210" y="312173"/>
                  <a:pt x="288733" y="308977"/>
                </a:cubicBezTo>
                <a:cubicBezTo>
                  <a:pt x="297256" y="305781"/>
                  <a:pt x="307378" y="296724"/>
                  <a:pt x="311107" y="289799"/>
                </a:cubicBezTo>
                <a:cubicBezTo>
                  <a:pt x="314836" y="282874"/>
                  <a:pt x="314836" y="274883"/>
                  <a:pt x="311107" y="267425"/>
                </a:cubicBezTo>
                <a:cubicBezTo>
                  <a:pt x="307378" y="259967"/>
                  <a:pt x="291396" y="251976"/>
                  <a:pt x="288733" y="245051"/>
                </a:cubicBezTo>
                <a:cubicBezTo>
                  <a:pt x="286070" y="238126"/>
                  <a:pt x="292462" y="233331"/>
                  <a:pt x="295126" y="225873"/>
                </a:cubicBezTo>
                <a:cubicBezTo>
                  <a:pt x="297790" y="218415"/>
                  <a:pt x="308977" y="210956"/>
                  <a:pt x="304715" y="200302"/>
                </a:cubicBezTo>
                <a:cubicBezTo>
                  <a:pt x="300453" y="189648"/>
                  <a:pt x="278079" y="168340"/>
                  <a:pt x="269555" y="161947"/>
                </a:cubicBezTo>
                <a:cubicBezTo>
                  <a:pt x="261031" y="155554"/>
                  <a:pt x="259434" y="163013"/>
                  <a:pt x="253574" y="161947"/>
                </a:cubicBezTo>
                <a:cubicBezTo>
                  <a:pt x="247714" y="160882"/>
                  <a:pt x="218947" y="147031"/>
                  <a:pt x="212022" y="13318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Кореновский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2605088" y="2722563"/>
            <a:ext cx="881062" cy="1038225"/>
          </a:xfrm>
          <a:custGeom>
            <a:avLst/>
            <a:gdLst>
              <a:gd name="connsiteX0" fmla="*/ 325491 w 880583"/>
              <a:gd name="connsiteY0" fmla="*/ 4262 h 1053717"/>
              <a:gd name="connsiteX1" fmla="*/ 338276 w 880583"/>
              <a:gd name="connsiteY1" fmla="*/ 64992 h 1053717"/>
              <a:gd name="connsiteX2" fmla="*/ 386221 w 880583"/>
              <a:gd name="connsiteY2" fmla="*/ 90562 h 1053717"/>
              <a:gd name="connsiteX3" fmla="*/ 462932 w 880583"/>
              <a:gd name="connsiteY3" fmla="*/ 103347 h 1053717"/>
              <a:gd name="connsiteX4" fmla="*/ 494895 w 880583"/>
              <a:gd name="connsiteY4" fmla="*/ 87366 h 1053717"/>
              <a:gd name="connsiteX5" fmla="*/ 514073 w 880583"/>
              <a:gd name="connsiteY5" fmla="*/ 45814 h 1053717"/>
              <a:gd name="connsiteX6" fmla="*/ 536447 w 880583"/>
              <a:gd name="connsiteY6" fmla="*/ 39421 h 1053717"/>
              <a:gd name="connsiteX7" fmla="*/ 539643 w 880583"/>
              <a:gd name="connsiteY7" fmla="*/ 71384 h 1053717"/>
              <a:gd name="connsiteX8" fmla="*/ 587588 w 880583"/>
              <a:gd name="connsiteY8" fmla="*/ 109740 h 1053717"/>
              <a:gd name="connsiteX9" fmla="*/ 613159 w 880583"/>
              <a:gd name="connsiteY9" fmla="*/ 103347 h 1053717"/>
              <a:gd name="connsiteX10" fmla="*/ 645122 w 880583"/>
              <a:gd name="connsiteY10" fmla="*/ 74581 h 1053717"/>
              <a:gd name="connsiteX11" fmla="*/ 664299 w 880583"/>
              <a:gd name="connsiteY11" fmla="*/ 58599 h 1053717"/>
              <a:gd name="connsiteX12" fmla="*/ 677085 w 880583"/>
              <a:gd name="connsiteY12" fmla="*/ 64992 h 1053717"/>
              <a:gd name="connsiteX13" fmla="*/ 712244 w 880583"/>
              <a:gd name="connsiteY13" fmla="*/ 80973 h 1053717"/>
              <a:gd name="connsiteX14" fmla="*/ 728226 w 880583"/>
              <a:gd name="connsiteY14" fmla="*/ 100151 h 1053717"/>
              <a:gd name="connsiteX15" fmla="*/ 769778 w 880583"/>
              <a:gd name="connsiteY15" fmla="*/ 100151 h 1053717"/>
              <a:gd name="connsiteX16" fmla="*/ 788956 w 880583"/>
              <a:gd name="connsiteY16" fmla="*/ 125722 h 1053717"/>
              <a:gd name="connsiteX17" fmla="*/ 795348 w 880583"/>
              <a:gd name="connsiteY17" fmla="*/ 160881 h 1053717"/>
              <a:gd name="connsiteX18" fmla="*/ 785759 w 880583"/>
              <a:gd name="connsiteY18" fmla="*/ 202433 h 1053717"/>
              <a:gd name="connsiteX19" fmla="*/ 779367 w 880583"/>
              <a:gd name="connsiteY19" fmla="*/ 234396 h 1053717"/>
              <a:gd name="connsiteX20" fmla="*/ 753796 w 880583"/>
              <a:gd name="connsiteY20" fmla="*/ 263163 h 1053717"/>
              <a:gd name="connsiteX21" fmla="*/ 725029 w 880583"/>
              <a:gd name="connsiteY21" fmla="*/ 298322 h 1053717"/>
              <a:gd name="connsiteX22" fmla="*/ 702655 w 880583"/>
              <a:gd name="connsiteY22" fmla="*/ 327089 h 1053717"/>
              <a:gd name="connsiteX23" fmla="*/ 699459 w 880583"/>
              <a:gd name="connsiteY23" fmla="*/ 349463 h 1053717"/>
              <a:gd name="connsiteX24" fmla="*/ 705851 w 880583"/>
              <a:gd name="connsiteY24" fmla="*/ 397408 h 1053717"/>
              <a:gd name="connsiteX25" fmla="*/ 686674 w 880583"/>
              <a:gd name="connsiteY25" fmla="*/ 426175 h 1053717"/>
              <a:gd name="connsiteX26" fmla="*/ 670692 w 880583"/>
              <a:gd name="connsiteY26" fmla="*/ 451745 h 1053717"/>
              <a:gd name="connsiteX27" fmla="*/ 680281 w 880583"/>
              <a:gd name="connsiteY27" fmla="*/ 486904 h 1053717"/>
              <a:gd name="connsiteX28" fmla="*/ 683477 w 880583"/>
              <a:gd name="connsiteY28" fmla="*/ 560419 h 1053717"/>
              <a:gd name="connsiteX29" fmla="*/ 680281 w 880583"/>
              <a:gd name="connsiteY29" fmla="*/ 585990 h 1053717"/>
              <a:gd name="connsiteX30" fmla="*/ 689870 w 880583"/>
              <a:gd name="connsiteY30" fmla="*/ 640327 h 1053717"/>
              <a:gd name="connsiteX31" fmla="*/ 664299 w 880583"/>
              <a:gd name="connsiteY31" fmla="*/ 681879 h 1053717"/>
              <a:gd name="connsiteX32" fmla="*/ 731422 w 880583"/>
              <a:gd name="connsiteY32" fmla="*/ 749002 h 1053717"/>
              <a:gd name="connsiteX33" fmla="*/ 766581 w 880583"/>
              <a:gd name="connsiteY33" fmla="*/ 800143 h 1053717"/>
              <a:gd name="connsiteX34" fmla="*/ 824115 w 880583"/>
              <a:gd name="connsiteY34" fmla="*/ 876854 h 1053717"/>
              <a:gd name="connsiteX35" fmla="*/ 872060 w 880583"/>
              <a:gd name="connsiteY35" fmla="*/ 899228 h 1053717"/>
              <a:gd name="connsiteX36" fmla="*/ 875256 w 880583"/>
              <a:gd name="connsiteY36" fmla="*/ 931191 h 1053717"/>
              <a:gd name="connsiteX37" fmla="*/ 856078 w 880583"/>
              <a:gd name="connsiteY37" fmla="*/ 956762 h 1053717"/>
              <a:gd name="connsiteX38" fmla="*/ 849685 w 880583"/>
              <a:gd name="connsiteY38" fmla="*/ 979136 h 1053717"/>
              <a:gd name="connsiteX39" fmla="*/ 808133 w 880583"/>
              <a:gd name="connsiteY39" fmla="*/ 982332 h 1053717"/>
              <a:gd name="connsiteX40" fmla="*/ 766581 w 880583"/>
              <a:gd name="connsiteY40" fmla="*/ 1020688 h 1053717"/>
              <a:gd name="connsiteX41" fmla="*/ 731422 w 880583"/>
              <a:gd name="connsiteY41" fmla="*/ 979136 h 1053717"/>
              <a:gd name="connsiteX42" fmla="*/ 657907 w 880583"/>
              <a:gd name="connsiteY42" fmla="*/ 979136 h 1053717"/>
              <a:gd name="connsiteX43" fmla="*/ 638729 w 880583"/>
              <a:gd name="connsiteY43" fmla="*/ 985529 h 1053717"/>
              <a:gd name="connsiteX44" fmla="*/ 600373 w 880583"/>
              <a:gd name="connsiteY44" fmla="*/ 1017492 h 1053717"/>
              <a:gd name="connsiteX45" fmla="*/ 562018 w 880583"/>
              <a:gd name="connsiteY45" fmla="*/ 1014295 h 1053717"/>
              <a:gd name="connsiteX46" fmla="*/ 526858 w 880583"/>
              <a:gd name="connsiteY46" fmla="*/ 995117 h 1053717"/>
              <a:gd name="connsiteX47" fmla="*/ 443754 w 880583"/>
              <a:gd name="connsiteY47" fmla="*/ 1023884 h 1053717"/>
              <a:gd name="connsiteX48" fmla="*/ 411791 w 880583"/>
              <a:gd name="connsiteY48" fmla="*/ 1020688 h 1053717"/>
              <a:gd name="connsiteX49" fmla="*/ 357454 w 880583"/>
              <a:gd name="connsiteY49" fmla="*/ 1049455 h 1053717"/>
              <a:gd name="connsiteX50" fmla="*/ 335080 w 880583"/>
              <a:gd name="connsiteY50" fmla="*/ 1046258 h 1053717"/>
              <a:gd name="connsiteX51" fmla="*/ 319098 w 880583"/>
              <a:gd name="connsiteY51" fmla="*/ 1030277 h 1053717"/>
              <a:gd name="connsiteX52" fmla="*/ 347865 w 880583"/>
              <a:gd name="connsiteY52" fmla="*/ 998314 h 1053717"/>
              <a:gd name="connsiteX53" fmla="*/ 312706 w 880583"/>
              <a:gd name="connsiteY53" fmla="*/ 979136 h 1053717"/>
              <a:gd name="connsiteX54" fmla="*/ 277546 w 880583"/>
              <a:gd name="connsiteY54" fmla="*/ 975940 h 1053717"/>
              <a:gd name="connsiteX55" fmla="*/ 242387 w 880583"/>
              <a:gd name="connsiteY55" fmla="*/ 947173 h 1053717"/>
              <a:gd name="connsiteX56" fmla="*/ 210424 w 880583"/>
              <a:gd name="connsiteY56" fmla="*/ 918406 h 1053717"/>
              <a:gd name="connsiteX57" fmla="*/ 207227 w 880583"/>
              <a:gd name="connsiteY57" fmla="*/ 870461 h 1053717"/>
              <a:gd name="connsiteX58" fmla="*/ 220013 w 880583"/>
              <a:gd name="connsiteY58" fmla="*/ 835302 h 1053717"/>
              <a:gd name="connsiteX59" fmla="*/ 245583 w 880583"/>
              <a:gd name="connsiteY59" fmla="*/ 809732 h 1053717"/>
              <a:gd name="connsiteX60" fmla="*/ 258368 w 880583"/>
              <a:gd name="connsiteY60" fmla="*/ 771376 h 1053717"/>
              <a:gd name="connsiteX61" fmla="*/ 226405 w 880583"/>
              <a:gd name="connsiteY61" fmla="*/ 723431 h 1053717"/>
              <a:gd name="connsiteX62" fmla="*/ 181657 w 880583"/>
              <a:gd name="connsiteY62" fmla="*/ 733020 h 1053717"/>
              <a:gd name="connsiteX63" fmla="*/ 188049 w 880583"/>
              <a:gd name="connsiteY63" fmla="*/ 662701 h 1053717"/>
              <a:gd name="connsiteX64" fmla="*/ 204031 w 880583"/>
              <a:gd name="connsiteY64" fmla="*/ 633935 h 1053717"/>
              <a:gd name="connsiteX65" fmla="*/ 178461 w 880583"/>
              <a:gd name="connsiteY65" fmla="*/ 608364 h 1053717"/>
              <a:gd name="connsiteX66" fmla="*/ 146497 w 880583"/>
              <a:gd name="connsiteY66" fmla="*/ 617953 h 1053717"/>
              <a:gd name="connsiteX67" fmla="*/ 127320 w 880583"/>
              <a:gd name="connsiteY67" fmla="*/ 640327 h 1053717"/>
              <a:gd name="connsiteX68" fmla="*/ 85768 w 880583"/>
              <a:gd name="connsiteY68" fmla="*/ 646720 h 1053717"/>
              <a:gd name="connsiteX69" fmla="*/ 57001 w 880583"/>
              <a:gd name="connsiteY69" fmla="*/ 662701 h 1053717"/>
              <a:gd name="connsiteX70" fmla="*/ 18645 w 880583"/>
              <a:gd name="connsiteY70" fmla="*/ 630738 h 1053717"/>
              <a:gd name="connsiteX71" fmla="*/ 5860 w 880583"/>
              <a:gd name="connsiteY71" fmla="*/ 614757 h 1053717"/>
              <a:gd name="connsiteX72" fmla="*/ 53805 w 880583"/>
              <a:gd name="connsiteY72" fmla="*/ 576401 h 1053717"/>
              <a:gd name="connsiteX73" fmla="*/ 111338 w 880583"/>
              <a:gd name="connsiteY73" fmla="*/ 515671 h 1053717"/>
              <a:gd name="connsiteX74" fmla="*/ 130516 w 880583"/>
              <a:gd name="connsiteY74" fmla="*/ 458138 h 1053717"/>
              <a:gd name="connsiteX75" fmla="*/ 149694 w 880583"/>
              <a:gd name="connsiteY75" fmla="*/ 391015 h 1053717"/>
              <a:gd name="connsiteX76" fmla="*/ 127320 w 880583"/>
              <a:gd name="connsiteY76" fmla="*/ 301518 h 1053717"/>
              <a:gd name="connsiteX77" fmla="*/ 127320 w 880583"/>
              <a:gd name="connsiteY77" fmla="*/ 247181 h 1053717"/>
              <a:gd name="connsiteX78" fmla="*/ 124123 w 880583"/>
              <a:gd name="connsiteY78" fmla="*/ 173666 h 1053717"/>
              <a:gd name="connsiteX79" fmla="*/ 124123 w 880583"/>
              <a:gd name="connsiteY79" fmla="*/ 112936 h 1053717"/>
              <a:gd name="connsiteX80" fmla="*/ 168872 w 880583"/>
              <a:gd name="connsiteY80" fmla="*/ 71384 h 1053717"/>
              <a:gd name="connsiteX81" fmla="*/ 248779 w 880583"/>
              <a:gd name="connsiteY81" fmla="*/ 39421 h 1053717"/>
              <a:gd name="connsiteX82" fmla="*/ 325491 w 880583"/>
              <a:gd name="connsiteY82" fmla="*/ 4262 h 105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880583" h="1053717">
                <a:moveTo>
                  <a:pt x="325491" y="4262"/>
                </a:moveTo>
                <a:cubicBezTo>
                  <a:pt x="340407" y="8524"/>
                  <a:pt x="328154" y="50609"/>
                  <a:pt x="338276" y="64992"/>
                </a:cubicBezTo>
                <a:cubicBezTo>
                  <a:pt x="348398" y="79375"/>
                  <a:pt x="365445" y="84170"/>
                  <a:pt x="386221" y="90562"/>
                </a:cubicBezTo>
                <a:cubicBezTo>
                  <a:pt x="406997" y="96955"/>
                  <a:pt x="444820" y="103880"/>
                  <a:pt x="462932" y="103347"/>
                </a:cubicBezTo>
                <a:cubicBezTo>
                  <a:pt x="481044" y="102814"/>
                  <a:pt x="486372" y="96955"/>
                  <a:pt x="494895" y="87366"/>
                </a:cubicBezTo>
                <a:cubicBezTo>
                  <a:pt x="503418" y="77777"/>
                  <a:pt x="507148" y="53805"/>
                  <a:pt x="514073" y="45814"/>
                </a:cubicBezTo>
                <a:cubicBezTo>
                  <a:pt x="520998" y="37823"/>
                  <a:pt x="532185" y="35159"/>
                  <a:pt x="536447" y="39421"/>
                </a:cubicBezTo>
                <a:cubicBezTo>
                  <a:pt x="540709" y="43683"/>
                  <a:pt x="531120" y="59664"/>
                  <a:pt x="539643" y="71384"/>
                </a:cubicBezTo>
                <a:cubicBezTo>
                  <a:pt x="548166" y="83104"/>
                  <a:pt x="575335" y="104413"/>
                  <a:pt x="587588" y="109740"/>
                </a:cubicBezTo>
                <a:cubicBezTo>
                  <a:pt x="599841" y="115067"/>
                  <a:pt x="603570" y="109207"/>
                  <a:pt x="613159" y="103347"/>
                </a:cubicBezTo>
                <a:cubicBezTo>
                  <a:pt x="622748" y="97487"/>
                  <a:pt x="636599" y="82039"/>
                  <a:pt x="645122" y="74581"/>
                </a:cubicBezTo>
                <a:cubicBezTo>
                  <a:pt x="653645" y="67123"/>
                  <a:pt x="658972" y="60197"/>
                  <a:pt x="664299" y="58599"/>
                </a:cubicBezTo>
                <a:cubicBezTo>
                  <a:pt x="669626" y="57001"/>
                  <a:pt x="669094" y="61263"/>
                  <a:pt x="677085" y="64992"/>
                </a:cubicBezTo>
                <a:cubicBezTo>
                  <a:pt x="685076" y="68721"/>
                  <a:pt x="703721" y="75113"/>
                  <a:pt x="712244" y="80973"/>
                </a:cubicBezTo>
                <a:cubicBezTo>
                  <a:pt x="720768" y="86833"/>
                  <a:pt x="718637" y="96955"/>
                  <a:pt x="728226" y="100151"/>
                </a:cubicBezTo>
                <a:cubicBezTo>
                  <a:pt x="737815" y="103347"/>
                  <a:pt x="759656" y="95889"/>
                  <a:pt x="769778" y="100151"/>
                </a:cubicBezTo>
                <a:cubicBezTo>
                  <a:pt x="779900" y="104413"/>
                  <a:pt x="784694" y="115600"/>
                  <a:pt x="788956" y="125722"/>
                </a:cubicBezTo>
                <a:cubicBezTo>
                  <a:pt x="793218" y="135844"/>
                  <a:pt x="795881" y="148096"/>
                  <a:pt x="795348" y="160881"/>
                </a:cubicBezTo>
                <a:cubicBezTo>
                  <a:pt x="794815" y="173666"/>
                  <a:pt x="788422" y="190181"/>
                  <a:pt x="785759" y="202433"/>
                </a:cubicBezTo>
                <a:cubicBezTo>
                  <a:pt x="783096" y="214685"/>
                  <a:pt x="784694" y="224274"/>
                  <a:pt x="779367" y="234396"/>
                </a:cubicBezTo>
                <a:cubicBezTo>
                  <a:pt x="774040" y="244518"/>
                  <a:pt x="762852" y="252509"/>
                  <a:pt x="753796" y="263163"/>
                </a:cubicBezTo>
                <a:cubicBezTo>
                  <a:pt x="744740" y="273817"/>
                  <a:pt x="733553" y="287668"/>
                  <a:pt x="725029" y="298322"/>
                </a:cubicBezTo>
                <a:cubicBezTo>
                  <a:pt x="716506" y="308976"/>
                  <a:pt x="706917" y="318566"/>
                  <a:pt x="702655" y="327089"/>
                </a:cubicBezTo>
                <a:cubicBezTo>
                  <a:pt x="698393" y="335613"/>
                  <a:pt x="698926" y="337743"/>
                  <a:pt x="699459" y="349463"/>
                </a:cubicBezTo>
                <a:cubicBezTo>
                  <a:pt x="699992" y="361183"/>
                  <a:pt x="707982" y="384623"/>
                  <a:pt x="705851" y="397408"/>
                </a:cubicBezTo>
                <a:cubicBezTo>
                  <a:pt x="703720" y="410193"/>
                  <a:pt x="692534" y="417119"/>
                  <a:pt x="686674" y="426175"/>
                </a:cubicBezTo>
                <a:cubicBezTo>
                  <a:pt x="680814" y="435231"/>
                  <a:pt x="671758" y="441624"/>
                  <a:pt x="670692" y="451745"/>
                </a:cubicBezTo>
                <a:cubicBezTo>
                  <a:pt x="669627" y="461867"/>
                  <a:pt x="678150" y="468792"/>
                  <a:pt x="680281" y="486904"/>
                </a:cubicBezTo>
                <a:cubicBezTo>
                  <a:pt x="682412" y="505016"/>
                  <a:pt x="683477" y="543905"/>
                  <a:pt x="683477" y="560419"/>
                </a:cubicBezTo>
                <a:cubicBezTo>
                  <a:pt x="683477" y="576933"/>
                  <a:pt x="679216" y="572672"/>
                  <a:pt x="680281" y="585990"/>
                </a:cubicBezTo>
                <a:cubicBezTo>
                  <a:pt x="681347" y="599308"/>
                  <a:pt x="692534" y="624346"/>
                  <a:pt x="689870" y="640327"/>
                </a:cubicBezTo>
                <a:cubicBezTo>
                  <a:pt x="687206" y="656308"/>
                  <a:pt x="657374" y="663767"/>
                  <a:pt x="664299" y="681879"/>
                </a:cubicBezTo>
                <a:cubicBezTo>
                  <a:pt x="671224" y="699991"/>
                  <a:pt x="714375" y="729291"/>
                  <a:pt x="731422" y="749002"/>
                </a:cubicBezTo>
                <a:cubicBezTo>
                  <a:pt x="748469" y="768713"/>
                  <a:pt x="751132" y="778834"/>
                  <a:pt x="766581" y="800143"/>
                </a:cubicBezTo>
                <a:cubicBezTo>
                  <a:pt x="782030" y="821452"/>
                  <a:pt x="806535" y="860340"/>
                  <a:pt x="824115" y="876854"/>
                </a:cubicBezTo>
                <a:cubicBezTo>
                  <a:pt x="841695" y="893368"/>
                  <a:pt x="863537" y="890172"/>
                  <a:pt x="872060" y="899228"/>
                </a:cubicBezTo>
                <a:cubicBezTo>
                  <a:pt x="880583" y="908284"/>
                  <a:pt x="877920" y="921602"/>
                  <a:pt x="875256" y="931191"/>
                </a:cubicBezTo>
                <a:cubicBezTo>
                  <a:pt x="872592" y="940780"/>
                  <a:pt x="860340" y="948771"/>
                  <a:pt x="856078" y="956762"/>
                </a:cubicBezTo>
                <a:cubicBezTo>
                  <a:pt x="851816" y="964753"/>
                  <a:pt x="857676" y="974874"/>
                  <a:pt x="849685" y="979136"/>
                </a:cubicBezTo>
                <a:cubicBezTo>
                  <a:pt x="841694" y="983398"/>
                  <a:pt x="821984" y="975407"/>
                  <a:pt x="808133" y="982332"/>
                </a:cubicBezTo>
                <a:cubicBezTo>
                  <a:pt x="794282" y="989257"/>
                  <a:pt x="779366" y="1021221"/>
                  <a:pt x="766581" y="1020688"/>
                </a:cubicBezTo>
                <a:cubicBezTo>
                  <a:pt x="753796" y="1020155"/>
                  <a:pt x="749534" y="986061"/>
                  <a:pt x="731422" y="979136"/>
                </a:cubicBezTo>
                <a:cubicBezTo>
                  <a:pt x="713310" y="972211"/>
                  <a:pt x="673356" y="978071"/>
                  <a:pt x="657907" y="979136"/>
                </a:cubicBezTo>
                <a:cubicBezTo>
                  <a:pt x="642458" y="980202"/>
                  <a:pt x="648318" y="979136"/>
                  <a:pt x="638729" y="985529"/>
                </a:cubicBezTo>
                <a:cubicBezTo>
                  <a:pt x="629140" y="991922"/>
                  <a:pt x="613158" y="1012698"/>
                  <a:pt x="600373" y="1017492"/>
                </a:cubicBezTo>
                <a:cubicBezTo>
                  <a:pt x="587588" y="1022286"/>
                  <a:pt x="574271" y="1018024"/>
                  <a:pt x="562018" y="1014295"/>
                </a:cubicBezTo>
                <a:cubicBezTo>
                  <a:pt x="549766" y="1010566"/>
                  <a:pt x="546569" y="993519"/>
                  <a:pt x="526858" y="995117"/>
                </a:cubicBezTo>
                <a:cubicBezTo>
                  <a:pt x="507147" y="996715"/>
                  <a:pt x="462932" y="1019622"/>
                  <a:pt x="443754" y="1023884"/>
                </a:cubicBezTo>
                <a:cubicBezTo>
                  <a:pt x="424576" y="1028146"/>
                  <a:pt x="426174" y="1016426"/>
                  <a:pt x="411791" y="1020688"/>
                </a:cubicBezTo>
                <a:cubicBezTo>
                  <a:pt x="397408" y="1024950"/>
                  <a:pt x="370239" y="1045193"/>
                  <a:pt x="357454" y="1049455"/>
                </a:cubicBezTo>
                <a:cubicBezTo>
                  <a:pt x="344669" y="1053717"/>
                  <a:pt x="341473" y="1049454"/>
                  <a:pt x="335080" y="1046258"/>
                </a:cubicBezTo>
                <a:cubicBezTo>
                  <a:pt x="328687" y="1043062"/>
                  <a:pt x="316967" y="1038268"/>
                  <a:pt x="319098" y="1030277"/>
                </a:cubicBezTo>
                <a:cubicBezTo>
                  <a:pt x="321229" y="1022286"/>
                  <a:pt x="348930" y="1006838"/>
                  <a:pt x="347865" y="998314"/>
                </a:cubicBezTo>
                <a:cubicBezTo>
                  <a:pt x="346800" y="989791"/>
                  <a:pt x="324426" y="982865"/>
                  <a:pt x="312706" y="979136"/>
                </a:cubicBezTo>
                <a:cubicBezTo>
                  <a:pt x="300986" y="975407"/>
                  <a:pt x="289266" y="981267"/>
                  <a:pt x="277546" y="975940"/>
                </a:cubicBezTo>
                <a:cubicBezTo>
                  <a:pt x="265826" y="970613"/>
                  <a:pt x="253574" y="956762"/>
                  <a:pt x="242387" y="947173"/>
                </a:cubicBezTo>
                <a:cubicBezTo>
                  <a:pt x="231200" y="937584"/>
                  <a:pt x="216284" y="931191"/>
                  <a:pt x="210424" y="918406"/>
                </a:cubicBezTo>
                <a:cubicBezTo>
                  <a:pt x="204564" y="905621"/>
                  <a:pt x="205629" y="884312"/>
                  <a:pt x="207227" y="870461"/>
                </a:cubicBezTo>
                <a:cubicBezTo>
                  <a:pt x="208825" y="856610"/>
                  <a:pt x="213620" y="845424"/>
                  <a:pt x="220013" y="835302"/>
                </a:cubicBezTo>
                <a:cubicBezTo>
                  <a:pt x="226406" y="825181"/>
                  <a:pt x="239191" y="820386"/>
                  <a:pt x="245583" y="809732"/>
                </a:cubicBezTo>
                <a:cubicBezTo>
                  <a:pt x="251975" y="799078"/>
                  <a:pt x="261564" y="785759"/>
                  <a:pt x="258368" y="771376"/>
                </a:cubicBezTo>
                <a:cubicBezTo>
                  <a:pt x="255172" y="756993"/>
                  <a:pt x="239190" y="729824"/>
                  <a:pt x="226405" y="723431"/>
                </a:cubicBezTo>
                <a:cubicBezTo>
                  <a:pt x="213620" y="717038"/>
                  <a:pt x="188050" y="743142"/>
                  <a:pt x="181657" y="733020"/>
                </a:cubicBezTo>
                <a:cubicBezTo>
                  <a:pt x="175264" y="722898"/>
                  <a:pt x="184320" y="679215"/>
                  <a:pt x="188049" y="662701"/>
                </a:cubicBezTo>
                <a:cubicBezTo>
                  <a:pt x="191778" y="646187"/>
                  <a:pt x="205629" y="642991"/>
                  <a:pt x="204031" y="633935"/>
                </a:cubicBezTo>
                <a:cubicBezTo>
                  <a:pt x="202433" y="624879"/>
                  <a:pt x="188050" y="611028"/>
                  <a:pt x="178461" y="608364"/>
                </a:cubicBezTo>
                <a:cubicBezTo>
                  <a:pt x="168872" y="605700"/>
                  <a:pt x="155021" y="612626"/>
                  <a:pt x="146497" y="617953"/>
                </a:cubicBezTo>
                <a:cubicBezTo>
                  <a:pt x="137973" y="623280"/>
                  <a:pt x="137441" y="635533"/>
                  <a:pt x="127320" y="640327"/>
                </a:cubicBezTo>
                <a:cubicBezTo>
                  <a:pt x="117199" y="645121"/>
                  <a:pt x="97488" y="642991"/>
                  <a:pt x="85768" y="646720"/>
                </a:cubicBezTo>
                <a:cubicBezTo>
                  <a:pt x="74048" y="650449"/>
                  <a:pt x="68188" y="665365"/>
                  <a:pt x="57001" y="662701"/>
                </a:cubicBezTo>
                <a:cubicBezTo>
                  <a:pt x="45814" y="660037"/>
                  <a:pt x="27168" y="638729"/>
                  <a:pt x="18645" y="630738"/>
                </a:cubicBezTo>
                <a:cubicBezTo>
                  <a:pt x="10122" y="622747"/>
                  <a:pt x="0" y="623813"/>
                  <a:pt x="5860" y="614757"/>
                </a:cubicBezTo>
                <a:cubicBezTo>
                  <a:pt x="11720" y="605701"/>
                  <a:pt x="36225" y="592915"/>
                  <a:pt x="53805" y="576401"/>
                </a:cubicBezTo>
                <a:cubicBezTo>
                  <a:pt x="71385" y="559887"/>
                  <a:pt x="98553" y="535381"/>
                  <a:pt x="111338" y="515671"/>
                </a:cubicBezTo>
                <a:cubicBezTo>
                  <a:pt x="124123" y="495961"/>
                  <a:pt x="124123" y="478914"/>
                  <a:pt x="130516" y="458138"/>
                </a:cubicBezTo>
                <a:cubicBezTo>
                  <a:pt x="136909" y="437362"/>
                  <a:pt x="150227" y="417118"/>
                  <a:pt x="149694" y="391015"/>
                </a:cubicBezTo>
                <a:cubicBezTo>
                  <a:pt x="149161" y="364912"/>
                  <a:pt x="131049" y="325490"/>
                  <a:pt x="127320" y="301518"/>
                </a:cubicBezTo>
                <a:cubicBezTo>
                  <a:pt x="123591" y="277546"/>
                  <a:pt x="127853" y="268490"/>
                  <a:pt x="127320" y="247181"/>
                </a:cubicBezTo>
                <a:cubicBezTo>
                  <a:pt x="126787" y="225872"/>
                  <a:pt x="124656" y="196040"/>
                  <a:pt x="124123" y="173666"/>
                </a:cubicBezTo>
                <a:cubicBezTo>
                  <a:pt x="123590" y="151292"/>
                  <a:pt x="116665" y="129983"/>
                  <a:pt x="124123" y="112936"/>
                </a:cubicBezTo>
                <a:cubicBezTo>
                  <a:pt x="131581" y="95889"/>
                  <a:pt x="148096" y="83636"/>
                  <a:pt x="168872" y="71384"/>
                </a:cubicBezTo>
                <a:cubicBezTo>
                  <a:pt x="189648" y="59132"/>
                  <a:pt x="224274" y="49543"/>
                  <a:pt x="248779" y="39421"/>
                </a:cubicBezTo>
                <a:cubicBezTo>
                  <a:pt x="273284" y="29299"/>
                  <a:pt x="310575" y="0"/>
                  <a:pt x="325491" y="4262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>
                <a:solidFill>
                  <a:schemeClr val="tx1"/>
                </a:solidFill>
              </a:rPr>
              <a:t>Славянский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3271838" y="2909888"/>
            <a:ext cx="1009650" cy="1006475"/>
          </a:xfrm>
          <a:custGeom>
            <a:avLst/>
            <a:gdLst>
              <a:gd name="connsiteX0" fmla="*/ 298855 w 1009500"/>
              <a:gd name="connsiteY0" fmla="*/ 37290 h 1020688"/>
              <a:gd name="connsiteX1" fmla="*/ 311640 w 1009500"/>
              <a:gd name="connsiteY1" fmla="*/ 94824 h 1020688"/>
              <a:gd name="connsiteX2" fmla="*/ 353192 w 1009500"/>
              <a:gd name="connsiteY2" fmla="*/ 158750 h 1020688"/>
              <a:gd name="connsiteX3" fmla="*/ 413922 w 1009500"/>
              <a:gd name="connsiteY3" fmla="*/ 187517 h 1020688"/>
              <a:gd name="connsiteX4" fmla="*/ 461866 w 1009500"/>
              <a:gd name="connsiteY4" fmla="*/ 190713 h 1020688"/>
              <a:gd name="connsiteX5" fmla="*/ 471455 w 1009500"/>
              <a:gd name="connsiteY5" fmla="*/ 165143 h 1020688"/>
              <a:gd name="connsiteX6" fmla="*/ 490633 w 1009500"/>
              <a:gd name="connsiteY6" fmla="*/ 139572 h 1020688"/>
              <a:gd name="connsiteX7" fmla="*/ 519400 w 1009500"/>
              <a:gd name="connsiteY7" fmla="*/ 145965 h 1020688"/>
              <a:gd name="connsiteX8" fmla="*/ 535381 w 1009500"/>
              <a:gd name="connsiteY8" fmla="*/ 171535 h 1020688"/>
              <a:gd name="connsiteX9" fmla="*/ 522596 w 1009500"/>
              <a:gd name="connsiteY9" fmla="*/ 200302 h 1020688"/>
              <a:gd name="connsiteX10" fmla="*/ 503418 w 1009500"/>
              <a:gd name="connsiteY10" fmla="*/ 216284 h 1020688"/>
              <a:gd name="connsiteX11" fmla="*/ 481044 w 1009500"/>
              <a:gd name="connsiteY11" fmla="*/ 235462 h 1020688"/>
              <a:gd name="connsiteX12" fmla="*/ 477848 w 1009500"/>
              <a:gd name="connsiteY12" fmla="*/ 261032 h 1020688"/>
              <a:gd name="connsiteX13" fmla="*/ 493829 w 1009500"/>
              <a:gd name="connsiteY13" fmla="*/ 286602 h 1020688"/>
              <a:gd name="connsiteX14" fmla="*/ 519400 w 1009500"/>
              <a:gd name="connsiteY14" fmla="*/ 273817 h 1020688"/>
              <a:gd name="connsiteX15" fmla="*/ 541774 w 1009500"/>
              <a:gd name="connsiteY15" fmla="*/ 257836 h 1020688"/>
              <a:gd name="connsiteX16" fmla="*/ 557756 w 1009500"/>
              <a:gd name="connsiteY16" fmla="*/ 248247 h 1020688"/>
              <a:gd name="connsiteX17" fmla="*/ 573737 w 1009500"/>
              <a:gd name="connsiteY17" fmla="*/ 257836 h 1020688"/>
              <a:gd name="connsiteX18" fmla="*/ 570541 w 1009500"/>
              <a:gd name="connsiteY18" fmla="*/ 277014 h 1020688"/>
              <a:gd name="connsiteX19" fmla="*/ 557756 w 1009500"/>
              <a:gd name="connsiteY19" fmla="*/ 292995 h 1020688"/>
              <a:gd name="connsiteX20" fmla="*/ 560952 w 1009500"/>
              <a:gd name="connsiteY20" fmla="*/ 312173 h 1020688"/>
              <a:gd name="connsiteX21" fmla="*/ 580130 w 1009500"/>
              <a:gd name="connsiteY21" fmla="*/ 321762 h 1020688"/>
              <a:gd name="connsiteX22" fmla="*/ 608896 w 1009500"/>
              <a:gd name="connsiteY22" fmla="*/ 315369 h 1020688"/>
              <a:gd name="connsiteX23" fmla="*/ 618485 w 1009500"/>
              <a:gd name="connsiteY23" fmla="*/ 324958 h 1020688"/>
              <a:gd name="connsiteX24" fmla="*/ 647252 w 1009500"/>
              <a:gd name="connsiteY24" fmla="*/ 350529 h 1020688"/>
              <a:gd name="connsiteX25" fmla="*/ 666430 w 1009500"/>
              <a:gd name="connsiteY25" fmla="*/ 366510 h 1020688"/>
              <a:gd name="connsiteX26" fmla="*/ 669626 w 1009500"/>
              <a:gd name="connsiteY26" fmla="*/ 382492 h 1020688"/>
              <a:gd name="connsiteX27" fmla="*/ 656841 w 1009500"/>
              <a:gd name="connsiteY27" fmla="*/ 401670 h 1020688"/>
              <a:gd name="connsiteX28" fmla="*/ 666430 w 1009500"/>
              <a:gd name="connsiteY28" fmla="*/ 420847 h 1020688"/>
              <a:gd name="connsiteX29" fmla="*/ 682412 w 1009500"/>
              <a:gd name="connsiteY29" fmla="*/ 436829 h 1020688"/>
              <a:gd name="connsiteX30" fmla="*/ 701589 w 1009500"/>
              <a:gd name="connsiteY30" fmla="*/ 424044 h 1020688"/>
              <a:gd name="connsiteX31" fmla="*/ 723964 w 1009500"/>
              <a:gd name="connsiteY31" fmla="*/ 417651 h 1020688"/>
              <a:gd name="connsiteX32" fmla="*/ 727160 w 1009500"/>
              <a:gd name="connsiteY32" fmla="*/ 427240 h 1020688"/>
              <a:gd name="connsiteX33" fmla="*/ 704786 w 1009500"/>
              <a:gd name="connsiteY33" fmla="*/ 481577 h 1020688"/>
              <a:gd name="connsiteX34" fmla="*/ 688804 w 1009500"/>
              <a:gd name="connsiteY34" fmla="*/ 507148 h 1020688"/>
              <a:gd name="connsiteX35" fmla="*/ 669626 w 1009500"/>
              <a:gd name="connsiteY35" fmla="*/ 516737 h 1020688"/>
              <a:gd name="connsiteX36" fmla="*/ 682412 w 1009500"/>
              <a:gd name="connsiteY36" fmla="*/ 542307 h 1020688"/>
              <a:gd name="connsiteX37" fmla="*/ 714375 w 1009500"/>
              <a:gd name="connsiteY37" fmla="*/ 545503 h 1020688"/>
              <a:gd name="connsiteX38" fmla="*/ 730356 w 1009500"/>
              <a:gd name="connsiteY38" fmla="*/ 532718 h 1020688"/>
              <a:gd name="connsiteX39" fmla="*/ 730356 w 1009500"/>
              <a:gd name="connsiteY39" fmla="*/ 539111 h 1020688"/>
              <a:gd name="connsiteX40" fmla="*/ 759123 w 1009500"/>
              <a:gd name="connsiteY40" fmla="*/ 571074 h 1020688"/>
              <a:gd name="connsiteX41" fmla="*/ 791086 w 1009500"/>
              <a:gd name="connsiteY41" fmla="*/ 612626 h 1020688"/>
              <a:gd name="connsiteX42" fmla="*/ 861405 w 1009500"/>
              <a:gd name="connsiteY42" fmla="*/ 695730 h 1020688"/>
              <a:gd name="connsiteX43" fmla="*/ 851816 w 1009500"/>
              <a:gd name="connsiteY43" fmla="*/ 705319 h 1020688"/>
              <a:gd name="connsiteX44" fmla="*/ 816657 w 1009500"/>
              <a:gd name="connsiteY44" fmla="*/ 759656 h 1020688"/>
              <a:gd name="connsiteX45" fmla="*/ 813460 w 1009500"/>
              <a:gd name="connsiteY45" fmla="*/ 782030 h 1020688"/>
              <a:gd name="connsiteX46" fmla="*/ 842227 w 1009500"/>
              <a:gd name="connsiteY46" fmla="*/ 817190 h 1020688"/>
              <a:gd name="connsiteX47" fmla="*/ 912546 w 1009500"/>
              <a:gd name="connsiteY47" fmla="*/ 829975 h 1020688"/>
              <a:gd name="connsiteX48" fmla="*/ 950901 w 1009500"/>
              <a:gd name="connsiteY48" fmla="*/ 820386 h 1020688"/>
              <a:gd name="connsiteX49" fmla="*/ 986061 w 1009500"/>
              <a:gd name="connsiteY49" fmla="*/ 855545 h 1020688"/>
              <a:gd name="connsiteX50" fmla="*/ 1008435 w 1009500"/>
              <a:gd name="connsiteY50" fmla="*/ 877920 h 1020688"/>
              <a:gd name="connsiteX51" fmla="*/ 992453 w 1009500"/>
              <a:gd name="connsiteY51" fmla="*/ 913079 h 1020688"/>
              <a:gd name="connsiteX52" fmla="*/ 970079 w 1009500"/>
              <a:gd name="connsiteY52" fmla="*/ 941846 h 1020688"/>
              <a:gd name="connsiteX53" fmla="*/ 954098 w 1009500"/>
              <a:gd name="connsiteY53" fmla="*/ 935453 h 1020688"/>
              <a:gd name="connsiteX54" fmla="*/ 915742 w 1009500"/>
              <a:gd name="connsiteY54" fmla="*/ 913079 h 1020688"/>
              <a:gd name="connsiteX55" fmla="*/ 909349 w 1009500"/>
              <a:gd name="connsiteY55" fmla="*/ 916275 h 1020688"/>
              <a:gd name="connsiteX56" fmla="*/ 896564 w 1009500"/>
              <a:gd name="connsiteY56" fmla="*/ 945042 h 1020688"/>
              <a:gd name="connsiteX57" fmla="*/ 912546 w 1009500"/>
              <a:gd name="connsiteY57" fmla="*/ 954631 h 1020688"/>
              <a:gd name="connsiteX58" fmla="*/ 918938 w 1009500"/>
              <a:gd name="connsiteY58" fmla="*/ 980201 h 1020688"/>
              <a:gd name="connsiteX59" fmla="*/ 902957 w 1009500"/>
              <a:gd name="connsiteY59" fmla="*/ 992987 h 1020688"/>
              <a:gd name="connsiteX60" fmla="*/ 867797 w 1009500"/>
              <a:gd name="connsiteY60" fmla="*/ 1008968 h 1020688"/>
              <a:gd name="connsiteX61" fmla="*/ 829442 w 1009500"/>
              <a:gd name="connsiteY61" fmla="*/ 1005772 h 1020688"/>
              <a:gd name="connsiteX62" fmla="*/ 778301 w 1009500"/>
              <a:gd name="connsiteY62" fmla="*/ 1018557 h 1020688"/>
              <a:gd name="connsiteX63" fmla="*/ 723964 w 1009500"/>
              <a:gd name="connsiteY63" fmla="*/ 992987 h 1020688"/>
              <a:gd name="connsiteX64" fmla="*/ 647252 w 1009500"/>
              <a:gd name="connsiteY64" fmla="*/ 957827 h 1020688"/>
              <a:gd name="connsiteX65" fmla="*/ 612093 w 1009500"/>
              <a:gd name="connsiteY65" fmla="*/ 941846 h 1020688"/>
              <a:gd name="connsiteX66" fmla="*/ 586522 w 1009500"/>
              <a:gd name="connsiteY66" fmla="*/ 922668 h 1020688"/>
              <a:gd name="connsiteX67" fmla="*/ 560952 w 1009500"/>
              <a:gd name="connsiteY67" fmla="*/ 935453 h 1020688"/>
              <a:gd name="connsiteX68" fmla="*/ 528989 w 1009500"/>
              <a:gd name="connsiteY68" fmla="*/ 932257 h 1020688"/>
              <a:gd name="connsiteX69" fmla="*/ 487437 w 1009500"/>
              <a:gd name="connsiteY69" fmla="*/ 909883 h 1020688"/>
              <a:gd name="connsiteX70" fmla="*/ 442688 w 1009500"/>
              <a:gd name="connsiteY70" fmla="*/ 897097 h 1020688"/>
              <a:gd name="connsiteX71" fmla="*/ 385155 w 1009500"/>
              <a:gd name="connsiteY71" fmla="*/ 842760 h 1020688"/>
              <a:gd name="connsiteX72" fmla="*/ 365977 w 1009500"/>
              <a:gd name="connsiteY72" fmla="*/ 817190 h 1020688"/>
              <a:gd name="connsiteX73" fmla="*/ 365977 w 1009500"/>
              <a:gd name="connsiteY73" fmla="*/ 769245 h 1020688"/>
              <a:gd name="connsiteX74" fmla="*/ 353192 w 1009500"/>
              <a:gd name="connsiteY74" fmla="*/ 746871 h 1020688"/>
              <a:gd name="connsiteX75" fmla="*/ 327621 w 1009500"/>
              <a:gd name="connsiteY75" fmla="*/ 772441 h 1020688"/>
              <a:gd name="connsiteX76" fmla="*/ 302051 w 1009500"/>
              <a:gd name="connsiteY76" fmla="*/ 772441 h 1020688"/>
              <a:gd name="connsiteX77" fmla="*/ 254106 w 1009500"/>
              <a:gd name="connsiteY77" fmla="*/ 762852 h 1020688"/>
              <a:gd name="connsiteX78" fmla="*/ 218947 w 1009500"/>
              <a:gd name="connsiteY78" fmla="*/ 721300 h 1020688"/>
              <a:gd name="connsiteX79" fmla="*/ 183787 w 1009500"/>
              <a:gd name="connsiteY79" fmla="*/ 698926 h 1020688"/>
              <a:gd name="connsiteX80" fmla="*/ 145432 w 1009500"/>
              <a:gd name="connsiteY80" fmla="*/ 666963 h 1020688"/>
              <a:gd name="connsiteX81" fmla="*/ 71917 w 1009500"/>
              <a:gd name="connsiteY81" fmla="*/ 558289 h 1020688"/>
              <a:gd name="connsiteX82" fmla="*/ 17579 w 1009500"/>
              <a:gd name="connsiteY82" fmla="*/ 503951 h 1020688"/>
              <a:gd name="connsiteX83" fmla="*/ 1598 w 1009500"/>
              <a:gd name="connsiteY83" fmla="*/ 471988 h 1020688"/>
              <a:gd name="connsiteX84" fmla="*/ 27168 w 1009500"/>
              <a:gd name="connsiteY84" fmla="*/ 452811 h 1020688"/>
              <a:gd name="connsiteX85" fmla="*/ 23972 w 1009500"/>
              <a:gd name="connsiteY85" fmla="*/ 398473 h 1020688"/>
              <a:gd name="connsiteX86" fmla="*/ 23972 w 1009500"/>
              <a:gd name="connsiteY86" fmla="*/ 337743 h 1020688"/>
              <a:gd name="connsiteX87" fmla="*/ 11187 w 1009500"/>
              <a:gd name="connsiteY87" fmla="*/ 261032 h 1020688"/>
              <a:gd name="connsiteX88" fmla="*/ 39953 w 1009500"/>
              <a:gd name="connsiteY88" fmla="*/ 222676 h 1020688"/>
              <a:gd name="connsiteX89" fmla="*/ 39953 w 1009500"/>
              <a:gd name="connsiteY89" fmla="*/ 165143 h 1020688"/>
              <a:gd name="connsiteX90" fmla="*/ 36757 w 1009500"/>
              <a:gd name="connsiteY90" fmla="*/ 142769 h 1020688"/>
              <a:gd name="connsiteX91" fmla="*/ 65524 w 1009500"/>
              <a:gd name="connsiteY91" fmla="*/ 104413 h 1020688"/>
              <a:gd name="connsiteX92" fmla="*/ 132646 w 1009500"/>
              <a:gd name="connsiteY92" fmla="*/ 37290 h 1020688"/>
              <a:gd name="connsiteX93" fmla="*/ 151824 w 1009500"/>
              <a:gd name="connsiteY93" fmla="*/ 59665 h 1020688"/>
              <a:gd name="connsiteX94" fmla="*/ 167806 w 1009500"/>
              <a:gd name="connsiteY94" fmla="*/ 56468 h 1020688"/>
              <a:gd name="connsiteX95" fmla="*/ 186984 w 1009500"/>
              <a:gd name="connsiteY95" fmla="*/ 34094 h 1020688"/>
              <a:gd name="connsiteX96" fmla="*/ 193376 w 1009500"/>
              <a:gd name="connsiteY96" fmla="*/ 2131 h 1020688"/>
              <a:gd name="connsiteX97" fmla="*/ 298855 w 1009500"/>
              <a:gd name="connsiteY97" fmla="*/ 37290 h 1020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009500" h="1020688">
                <a:moveTo>
                  <a:pt x="298855" y="37290"/>
                </a:moveTo>
                <a:cubicBezTo>
                  <a:pt x="318566" y="52739"/>
                  <a:pt x="302584" y="74581"/>
                  <a:pt x="311640" y="94824"/>
                </a:cubicBezTo>
                <a:cubicBezTo>
                  <a:pt x="320696" y="115067"/>
                  <a:pt x="336145" y="143301"/>
                  <a:pt x="353192" y="158750"/>
                </a:cubicBezTo>
                <a:cubicBezTo>
                  <a:pt x="370239" y="174199"/>
                  <a:pt x="395810" y="182190"/>
                  <a:pt x="413922" y="187517"/>
                </a:cubicBezTo>
                <a:cubicBezTo>
                  <a:pt x="432034" y="192844"/>
                  <a:pt x="452277" y="194442"/>
                  <a:pt x="461866" y="190713"/>
                </a:cubicBezTo>
                <a:cubicBezTo>
                  <a:pt x="471455" y="186984"/>
                  <a:pt x="466661" y="173666"/>
                  <a:pt x="471455" y="165143"/>
                </a:cubicBezTo>
                <a:cubicBezTo>
                  <a:pt x="476249" y="156620"/>
                  <a:pt x="482642" y="142768"/>
                  <a:pt x="490633" y="139572"/>
                </a:cubicBezTo>
                <a:cubicBezTo>
                  <a:pt x="498624" y="136376"/>
                  <a:pt x="511942" y="140638"/>
                  <a:pt x="519400" y="145965"/>
                </a:cubicBezTo>
                <a:cubicBezTo>
                  <a:pt x="526858" y="151292"/>
                  <a:pt x="534848" y="162479"/>
                  <a:pt x="535381" y="171535"/>
                </a:cubicBezTo>
                <a:cubicBezTo>
                  <a:pt x="535914" y="180591"/>
                  <a:pt x="527923" y="192844"/>
                  <a:pt x="522596" y="200302"/>
                </a:cubicBezTo>
                <a:cubicBezTo>
                  <a:pt x="517269" y="207760"/>
                  <a:pt x="510343" y="210424"/>
                  <a:pt x="503418" y="216284"/>
                </a:cubicBezTo>
                <a:cubicBezTo>
                  <a:pt x="496493" y="222144"/>
                  <a:pt x="485306" y="228004"/>
                  <a:pt x="481044" y="235462"/>
                </a:cubicBezTo>
                <a:cubicBezTo>
                  <a:pt x="476782" y="242920"/>
                  <a:pt x="475717" y="252509"/>
                  <a:pt x="477848" y="261032"/>
                </a:cubicBezTo>
                <a:cubicBezTo>
                  <a:pt x="479979" y="269555"/>
                  <a:pt x="486904" y="284471"/>
                  <a:pt x="493829" y="286602"/>
                </a:cubicBezTo>
                <a:cubicBezTo>
                  <a:pt x="500754" y="288733"/>
                  <a:pt x="511409" y="278611"/>
                  <a:pt x="519400" y="273817"/>
                </a:cubicBezTo>
                <a:cubicBezTo>
                  <a:pt x="527391" y="269023"/>
                  <a:pt x="535381" y="262098"/>
                  <a:pt x="541774" y="257836"/>
                </a:cubicBezTo>
                <a:cubicBezTo>
                  <a:pt x="548167" y="253574"/>
                  <a:pt x="552429" y="248247"/>
                  <a:pt x="557756" y="248247"/>
                </a:cubicBezTo>
                <a:cubicBezTo>
                  <a:pt x="563083" y="248247"/>
                  <a:pt x="571606" y="253042"/>
                  <a:pt x="573737" y="257836"/>
                </a:cubicBezTo>
                <a:cubicBezTo>
                  <a:pt x="575868" y="262631"/>
                  <a:pt x="573205" y="271154"/>
                  <a:pt x="570541" y="277014"/>
                </a:cubicBezTo>
                <a:cubicBezTo>
                  <a:pt x="567878" y="282874"/>
                  <a:pt x="559354" y="287135"/>
                  <a:pt x="557756" y="292995"/>
                </a:cubicBezTo>
                <a:cubicBezTo>
                  <a:pt x="556158" y="298855"/>
                  <a:pt x="557223" y="307379"/>
                  <a:pt x="560952" y="312173"/>
                </a:cubicBezTo>
                <a:cubicBezTo>
                  <a:pt x="564681" y="316967"/>
                  <a:pt x="572139" y="321229"/>
                  <a:pt x="580130" y="321762"/>
                </a:cubicBezTo>
                <a:cubicBezTo>
                  <a:pt x="588121" y="322295"/>
                  <a:pt x="602504" y="314836"/>
                  <a:pt x="608896" y="315369"/>
                </a:cubicBezTo>
                <a:cubicBezTo>
                  <a:pt x="615288" y="315902"/>
                  <a:pt x="612092" y="319098"/>
                  <a:pt x="618485" y="324958"/>
                </a:cubicBezTo>
                <a:cubicBezTo>
                  <a:pt x="624878" y="330818"/>
                  <a:pt x="639261" y="343604"/>
                  <a:pt x="647252" y="350529"/>
                </a:cubicBezTo>
                <a:cubicBezTo>
                  <a:pt x="655243" y="357454"/>
                  <a:pt x="662701" y="361183"/>
                  <a:pt x="666430" y="366510"/>
                </a:cubicBezTo>
                <a:cubicBezTo>
                  <a:pt x="670159" y="371837"/>
                  <a:pt x="671224" y="376632"/>
                  <a:pt x="669626" y="382492"/>
                </a:cubicBezTo>
                <a:cubicBezTo>
                  <a:pt x="668028" y="388352"/>
                  <a:pt x="657374" y="395278"/>
                  <a:pt x="656841" y="401670"/>
                </a:cubicBezTo>
                <a:cubicBezTo>
                  <a:pt x="656308" y="408062"/>
                  <a:pt x="662168" y="414987"/>
                  <a:pt x="666430" y="420847"/>
                </a:cubicBezTo>
                <a:cubicBezTo>
                  <a:pt x="670692" y="426707"/>
                  <a:pt x="676552" y="436296"/>
                  <a:pt x="682412" y="436829"/>
                </a:cubicBezTo>
                <a:cubicBezTo>
                  <a:pt x="688272" y="437362"/>
                  <a:pt x="694664" y="427240"/>
                  <a:pt x="701589" y="424044"/>
                </a:cubicBezTo>
                <a:cubicBezTo>
                  <a:pt x="708514" y="420848"/>
                  <a:pt x="719702" y="417118"/>
                  <a:pt x="723964" y="417651"/>
                </a:cubicBezTo>
                <a:cubicBezTo>
                  <a:pt x="728226" y="418184"/>
                  <a:pt x="730356" y="416586"/>
                  <a:pt x="727160" y="427240"/>
                </a:cubicBezTo>
                <a:cubicBezTo>
                  <a:pt x="723964" y="437894"/>
                  <a:pt x="711179" y="468259"/>
                  <a:pt x="704786" y="481577"/>
                </a:cubicBezTo>
                <a:cubicBezTo>
                  <a:pt x="698393" y="494895"/>
                  <a:pt x="694664" y="501288"/>
                  <a:pt x="688804" y="507148"/>
                </a:cubicBezTo>
                <a:cubicBezTo>
                  <a:pt x="682944" y="513008"/>
                  <a:pt x="670691" y="510877"/>
                  <a:pt x="669626" y="516737"/>
                </a:cubicBezTo>
                <a:cubicBezTo>
                  <a:pt x="668561" y="522597"/>
                  <a:pt x="674954" y="537513"/>
                  <a:pt x="682412" y="542307"/>
                </a:cubicBezTo>
                <a:cubicBezTo>
                  <a:pt x="689870" y="547101"/>
                  <a:pt x="706384" y="547101"/>
                  <a:pt x="714375" y="545503"/>
                </a:cubicBezTo>
                <a:cubicBezTo>
                  <a:pt x="722366" y="543905"/>
                  <a:pt x="727693" y="533783"/>
                  <a:pt x="730356" y="532718"/>
                </a:cubicBezTo>
                <a:cubicBezTo>
                  <a:pt x="733019" y="531653"/>
                  <a:pt x="725562" y="532718"/>
                  <a:pt x="730356" y="539111"/>
                </a:cubicBezTo>
                <a:cubicBezTo>
                  <a:pt x="735150" y="545504"/>
                  <a:pt x="749001" y="558822"/>
                  <a:pt x="759123" y="571074"/>
                </a:cubicBezTo>
                <a:cubicBezTo>
                  <a:pt x="769245" y="583327"/>
                  <a:pt x="774039" y="591850"/>
                  <a:pt x="791086" y="612626"/>
                </a:cubicBezTo>
                <a:cubicBezTo>
                  <a:pt x="808133" y="633402"/>
                  <a:pt x="851283" y="680281"/>
                  <a:pt x="861405" y="695730"/>
                </a:cubicBezTo>
                <a:cubicBezTo>
                  <a:pt x="871527" y="711179"/>
                  <a:pt x="859274" y="694665"/>
                  <a:pt x="851816" y="705319"/>
                </a:cubicBezTo>
                <a:cubicBezTo>
                  <a:pt x="844358" y="715973"/>
                  <a:pt x="823050" y="746871"/>
                  <a:pt x="816657" y="759656"/>
                </a:cubicBezTo>
                <a:cubicBezTo>
                  <a:pt x="810264" y="772441"/>
                  <a:pt x="809198" y="772441"/>
                  <a:pt x="813460" y="782030"/>
                </a:cubicBezTo>
                <a:cubicBezTo>
                  <a:pt x="817722" y="791619"/>
                  <a:pt x="825713" y="809199"/>
                  <a:pt x="842227" y="817190"/>
                </a:cubicBezTo>
                <a:cubicBezTo>
                  <a:pt x="858741" y="825181"/>
                  <a:pt x="894434" y="829442"/>
                  <a:pt x="912546" y="829975"/>
                </a:cubicBezTo>
                <a:cubicBezTo>
                  <a:pt x="930658" y="830508"/>
                  <a:pt x="938649" y="816124"/>
                  <a:pt x="950901" y="820386"/>
                </a:cubicBezTo>
                <a:cubicBezTo>
                  <a:pt x="963153" y="824648"/>
                  <a:pt x="986061" y="855545"/>
                  <a:pt x="986061" y="855545"/>
                </a:cubicBezTo>
                <a:cubicBezTo>
                  <a:pt x="995650" y="865134"/>
                  <a:pt x="1007370" y="868331"/>
                  <a:pt x="1008435" y="877920"/>
                </a:cubicBezTo>
                <a:cubicBezTo>
                  <a:pt x="1009500" y="887509"/>
                  <a:pt x="998846" y="902425"/>
                  <a:pt x="992453" y="913079"/>
                </a:cubicBezTo>
                <a:cubicBezTo>
                  <a:pt x="986060" y="923733"/>
                  <a:pt x="976472" y="938117"/>
                  <a:pt x="970079" y="941846"/>
                </a:cubicBezTo>
                <a:cubicBezTo>
                  <a:pt x="963687" y="945575"/>
                  <a:pt x="963154" y="940247"/>
                  <a:pt x="954098" y="935453"/>
                </a:cubicBezTo>
                <a:cubicBezTo>
                  <a:pt x="945042" y="930659"/>
                  <a:pt x="923200" y="916275"/>
                  <a:pt x="915742" y="913079"/>
                </a:cubicBezTo>
                <a:cubicBezTo>
                  <a:pt x="908284" y="909883"/>
                  <a:pt x="912545" y="910948"/>
                  <a:pt x="909349" y="916275"/>
                </a:cubicBezTo>
                <a:cubicBezTo>
                  <a:pt x="906153" y="921602"/>
                  <a:pt x="896031" y="938649"/>
                  <a:pt x="896564" y="945042"/>
                </a:cubicBezTo>
                <a:cubicBezTo>
                  <a:pt x="897097" y="951435"/>
                  <a:pt x="908817" y="948771"/>
                  <a:pt x="912546" y="954631"/>
                </a:cubicBezTo>
                <a:cubicBezTo>
                  <a:pt x="916275" y="960491"/>
                  <a:pt x="920536" y="973808"/>
                  <a:pt x="918938" y="980201"/>
                </a:cubicBezTo>
                <a:cubicBezTo>
                  <a:pt x="917340" y="986594"/>
                  <a:pt x="911480" y="988193"/>
                  <a:pt x="902957" y="992987"/>
                </a:cubicBezTo>
                <a:cubicBezTo>
                  <a:pt x="894434" y="997781"/>
                  <a:pt x="880050" y="1006837"/>
                  <a:pt x="867797" y="1008968"/>
                </a:cubicBezTo>
                <a:cubicBezTo>
                  <a:pt x="855545" y="1011099"/>
                  <a:pt x="844358" y="1004174"/>
                  <a:pt x="829442" y="1005772"/>
                </a:cubicBezTo>
                <a:cubicBezTo>
                  <a:pt x="814526" y="1007370"/>
                  <a:pt x="795881" y="1020688"/>
                  <a:pt x="778301" y="1018557"/>
                </a:cubicBezTo>
                <a:cubicBezTo>
                  <a:pt x="760721" y="1016426"/>
                  <a:pt x="723964" y="992987"/>
                  <a:pt x="723964" y="992987"/>
                </a:cubicBezTo>
                <a:lnTo>
                  <a:pt x="647252" y="957827"/>
                </a:lnTo>
                <a:cubicBezTo>
                  <a:pt x="628607" y="949304"/>
                  <a:pt x="622215" y="947706"/>
                  <a:pt x="612093" y="941846"/>
                </a:cubicBezTo>
                <a:cubicBezTo>
                  <a:pt x="601971" y="935986"/>
                  <a:pt x="595045" y="923733"/>
                  <a:pt x="586522" y="922668"/>
                </a:cubicBezTo>
                <a:cubicBezTo>
                  <a:pt x="577999" y="921603"/>
                  <a:pt x="570541" y="933855"/>
                  <a:pt x="560952" y="935453"/>
                </a:cubicBezTo>
                <a:cubicBezTo>
                  <a:pt x="551363" y="937051"/>
                  <a:pt x="541241" y="936519"/>
                  <a:pt x="528989" y="932257"/>
                </a:cubicBezTo>
                <a:cubicBezTo>
                  <a:pt x="516737" y="927995"/>
                  <a:pt x="501820" y="915743"/>
                  <a:pt x="487437" y="909883"/>
                </a:cubicBezTo>
                <a:cubicBezTo>
                  <a:pt x="473054" y="904023"/>
                  <a:pt x="459735" y="908284"/>
                  <a:pt x="442688" y="897097"/>
                </a:cubicBezTo>
                <a:cubicBezTo>
                  <a:pt x="425641" y="885910"/>
                  <a:pt x="397940" y="856078"/>
                  <a:pt x="385155" y="842760"/>
                </a:cubicBezTo>
                <a:cubicBezTo>
                  <a:pt x="372370" y="829442"/>
                  <a:pt x="369173" y="829442"/>
                  <a:pt x="365977" y="817190"/>
                </a:cubicBezTo>
                <a:cubicBezTo>
                  <a:pt x="362781" y="804938"/>
                  <a:pt x="368108" y="780965"/>
                  <a:pt x="365977" y="769245"/>
                </a:cubicBezTo>
                <a:cubicBezTo>
                  <a:pt x="363846" y="757525"/>
                  <a:pt x="359584" y="746338"/>
                  <a:pt x="353192" y="746871"/>
                </a:cubicBezTo>
                <a:cubicBezTo>
                  <a:pt x="346800" y="747404"/>
                  <a:pt x="336145" y="768179"/>
                  <a:pt x="327621" y="772441"/>
                </a:cubicBezTo>
                <a:cubicBezTo>
                  <a:pt x="319098" y="776703"/>
                  <a:pt x="314303" y="774039"/>
                  <a:pt x="302051" y="772441"/>
                </a:cubicBezTo>
                <a:cubicBezTo>
                  <a:pt x="289799" y="770843"/>
                  <a:pt x="267957" y="771375"/>
                  <a:pt x="254106" y="762852"/>
                </a:cubicBezTo>
                <a:cubicBezTo>
                  <a:pt x="240255" y="754329"/>
                  <a:pt x="230667" y="731954"/>
                  <a:pt x="218947" y="721300"/>
                </a:cubicBezTo>
                <a:cubicBezTo>
                  <a:pt x="207227" y="710646"/>
                  <a:pt x="196039" y="707982"/>
                  <a:pt x="183787" y="698926"/>
                </a:cubicBezTo>
                <a:cubicBezTo>
                  <a:pt x="171535" y="689870"/>
                  <a:pt x="164077" y="690402"/>
                  <a:pt x="145432" y="666963"/>
                </a:cubicBezTo>
                <a:cubicBezTo>
                  <a:pt x="126787" y="643524"/>
                  <a:pt x="93226" y="585458"/>
                  <a:pt x="71917" y="558289"/>
                </a:cubicBezTo>
                <a:cubicBezTo>
                  <a:pt x="50608" y="531120"/>
                  <a:pt x="29299" y="518334"/>
                  <a:pt x="17579" y="503951"/>
                </a:cubicBezTo>
                <a:cubicBezTo>
                  <a:pt x="5859" y="489568"/>
                  <a:pt x="0" y="480511"/>
                  <a:pt x="1598" y="471988"/>
                </a:cubicBezTo>
                <a:cubicBezTo>
                  <a:pt x="3196" y="463465"/>
                  <a:pt x="23439" y="465064"/>
                  <a:pt x="27168" y="452811"/>
                </a:cubicBezTo>
                <a:cubicBezTo>
                  <a:pt x="30897" y="440559"/>
                  <a:pt x="24505" y="417651"/>
                  <a:pt x="23972" y="398473"/>
                </a:cubicBezTo>
                <a:cubicBezTo>
                  <a:pt x="23439" y="379295"/>
                  <a:pt x="26103" y="360650"/>
                  <a:pt x="23972" y="337743"/>
                </a:cubicBezTo>
                <a:cubicBezTo>
                  <a:pt x="21841" y="314836"/>
                  <a:pt x="8524" y="280210"/>
                  <a:pt x="11187" y="261032"/>
                </a:cubicBezTo>
                <a:cubicBezTo>
                  <a:pt x="13851" y="241854"/>
                  <a:pt x="35159" y="238657"/>
                  <a:pt x="39953" y="222676"/>
                </a:cubicBezTo>
                <a:cubicBezTo>
                  <a:pt x="44747" y="206695"/>
                  <a:pt x="40486" y="178461"/>
                  <a:pt x="39953" y="165143"/>
                </a:cubicBezTo>
                <a:cubicBezTo>
                  <a:pt x="39420" y="151825"/>
                  <a:pt x="32495" y="152891"/>
                  <a:pt x="36757" y="142769"/>
                </a:cubicBezTo>
                <a:cubicBezTo>
                  <a:pt x="41019" y="132647"/>
                  <a:pt x="49543" y="121993"/>
                  <a:pt x="65524" y="104413"/>
                </a:cubicBezTo>
                <a:cubicBezTo>
                  <a:pt x="81505" y="86833"/>
                  <a:pt x="118263" y="44748"/>
                  <a:pt x="132646" y="37290"/>
                </a:cubicBezTo>
                <a:cubicBezTo>
                  <a:pt x="147029" y="29832"/>
                  <a:pt x="145964" y="56469"/>
                  <a:pt x="151824" y="59665"/>
                </a:cubicBezTo>
                <a:cubicBezTo>
                  <a:pt x="157684" y="62861"/>
                  <a:pt x="161946" y="60730"/>
                  <a:pt x="167806" y="56468"/>
                </a:cubicBezTo>
                <a:cubicBezTo>
                  <a:pt x="173666" y="52206"/>
                  <a:pt x="182722" y="43150"/>
                  <a:pt x="186984" y="34094"/>
                </a:cubicBezTo>
                <a:cubicBezTo>
                  <a:pt x="191246" y="25038"/>
                  <a:pt x="181656" y="4262"/>
                  <a:pt x="193376" y="2131"/>
                </a:cubicBezTo>
                <a:cubicBezTo>
                  <a:pt x="205096" y="0"/>
                  <a:pt x="279144" y="21841"/>
                  <a:pt x="298855" y="3729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>
                <a:solidFill>
                  <a:schemeClr val="tx1"/>
                </a:solidFill>
              </a:rPr>
              <a:t>Красноармейский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3131344" y="2685508"/>
            <a:ext cx="1176337" cy="812800"/>
          </a:xfrm>
          <a:custGeom>
            <a:avLst/>
            <a:gdLst>
              <a:gd name="connsiteX0" fmla="*/ 324036 w 1176617"/>
              <a:gd name="connsiteY0" fmla="*/ 246529 h 822698"/>
              <a:gd name="connsiteX1" fmla="*/ 298823 w 1176617"/>
              <a:gd name="connsiteY1" fmla="*/ 299756 h 822698"/>
              <a:gd name="connsiteX2" fmla="*/ 265205 w 1176617"/>
              <a:gd name="connsiteY2" fmla="*/ 274543 h 822698"/>
              <a:gd name="connsiteX3" fmla="*/ 256800 w 1176617"/>
              <a:gd name="connsiteY3" fmla="*/ 252131 h 822698"/>
              <a:gd name="connsiteX4" fmla="*/ 265205 w 1176617"/>
              <a:gd name="connsiteY4" fmla="*/ 212911 h 822698"/>
              <a:gd name="connsiteX5" fmla="*/ 251198 w 1176617"/>
              <a:gd name="connsiteY5" fmla="*/ 168087 h 822698"/>
              <a:gd name="connsiteX6" fmla="*/ 239992 w 1176617"/>
              <a:gd name="connsiteY6" fmla="*/ 145676 h 822698"/>
              <a:gd name="connsiteX7" fmla="*/ 195168 w 1176617"/>
              <a:gd name="connsiteY7" fmla="*/ 142874 h 822698"/>
              <a:gd name="connsiteX8" fmla="*/ 172756 w 1176617"/>
              <a:gd name="connsiteY8" fmla="*/ 120462 h 822698"/>
              <a:gd name="connsiteX9" fmla="*/ 136337 w 1176617"/>
              <a:gd name="connsiteY9" fmla="*/ 117661 h 822698"/>
              <a:gd name="connsiteX10" fmla="*/ 130734 w 1176617"/>
              <a:gd name="connsiteY10" fmla="*/ 103654 h 822698"/>
              <a:gd name="connsiteX11" fmla="*/ 97117 w 1176617"/>
              <a:gd name="connsiteY11" fmla="*/ 137271 h 822698"/>
              <a:gd name="connsiteX12" fmla="*/ 57896 w 1176617"/>
              <a:gd name="connsiteY12" fmla="*/ 162484 h 822698"/>
              <a:gd name="connsiteX13" fmla="*/ 13073 w 1176617"/>
              <a:gd name="connsiteY13" fmla="*/ 126065 h 822698"/>
              <a:gd name="connsiteX14" fmla="*/ 1867 w 1176617"/>
              <a:gd name="connsiteY14" fmla="*/ 109256 h 822698"/>
              <a:gd name="connsiteX15" fmla="*/ 7470 w 1176617"/>
              <a:gd name="connsiteY15" fmla="*/ 84043 h 822698"/>
              <a:gd name="connsiteX16" fmla="*/ 46690 w 1176617"/>
              <a:gd name="connsiteY16" fmla="*/ 61631 h 822698"/>
              <a:gd name="connsiteX17" fmla="*/ 91514 w 1176617"/>
              <a:gd name="connsiteY17" fmla="*/ 30815 h 822698"/>
              <a:gd name="connsiteX18" fmla="*/ 108323 w 1176617"/>
              <a:gd name="connsiteY18" fmla="*/ 30815 h 822698"/>
              <a:gd name="connsiteX19" fmla="*/ 139139 w 1176617"/>
              <a:gd name="connsiteY19" fmla="*/ 47624 h 822698"/>
              <a:gd name="connsiteX20" fmla="*/ 172756 w 1176617"/>
              <a:gd name="connsiteY20" fmla="*/ 70036 h 822698"/>
              <a:gd name="connsiteX21" fmla="*/ 214778 w 1176617"/>
              <a:gd name="connsiteY21" fmla="*/ 98051 h 822698"/>
              <a:gd name="connsiteX22" fmla="*/ 228786 w 1176617"/>
              <a:gd name="connsiteY22" fmla="*/ 117661 h 822698"/>
              <a:gd name="connsiteX23" fmla="*/ 228786 w 1176617"/>
              <a:gd name="connsiteY23" fmla="*/ 126065 h 822698"/>
              <a:gd name="connsiteX24" fmla="*/ 259602 w 1176617"/>
              <a:gd name="connsiteY24" fmla="*/ 128867 h 822698"/>
              <a:gd name="connsiteX25" fmla="*/ 310028 w 1176617"/>
              <a:gd name="connsiteY25" fmla="*/ 103654 h 822698"/>
              <a:gd name="connsiteX26" fmla="*/ 346448 w 1176617"/>
              <a:gd name="connsiteY26" fmla="*/ 84043 h 822698"/>
              <a:gd name="connsiteX27" fmla="*/ 374462 w 1176617"/>
              <a:gd name="connsiteY27" fmla="*/ 72837 h 822698"/>
              <a:gd name="connsiteX28" fmla="*/ 408080 w 1176617"/>
              <a:gd name="connsiteY28" fmla="*/ 50426 h 822698"/>
              <a:gd name="connsiteX29" fmla="*/ 438896 w 1176617"/>
              <a:gd name="connsiteY29" fmla="*/ 25212 h 822698"/>
              <a:gd name="connsiteX30" fmla="*/ 455705 w 1176617"/>
              <a:gd name="connsiteY30" fmla="*/ 2801 h 822698"/>
              <a:gd name="connsiteX31" fmla="*/ 478117 w 1176617"/>
              <a:gd name="connsiteY31" fmla="*/ 8404 h 822698"/>
              <a:gd name="connsiteX32" fmla="*/ 500528 w 1176617"/>
              <a:gd name="connsiteY32" fmla="*/ 28014 h 822698"/>
              <a:gd name="connsiteX33" fmla="*/ 520139 w 1176617"/>
              <a:gd name="connsiteY33" fmla="*/ 36418 h 822698"/>
              <a:gd name="connsiteX34" fmla="*/ 559359 w 1176617"/>
              <a:gd name="connsiteY34" fmla="*/ 61631 h 822698"/>
              <a:gd name="connsiteX35" fmla="*/ 573367 w 1176617"/>
              <a:gd name="connsiteY35" fmla="*/ 50426 h 822698"/>
              <a:gd name="connsiteX36" fmla="*/ 606984 w 1176617"/>
              <a:gd name="connsiteY36" fmla="*/ 33617 h 822698"/>
              <a:gd name="connsiteX37" fmla="*/ 626595 w 1176617"/>
              <a:gd name="connsiteY37" fmla="*/ 36418 h 822698"/>
              <a:gd name="connsiteX38" fmla="*/ 688227 w 1176617"/>
              <a:gd name="connsiteY38" fmla="*/ 56029 h 822698"/>
              <a:gd name="connsiteX39" fmla="*/ 755462 w 1176617"/>
              <a:gd name="connsiteY39" fmla="*/ 56029 h 822698"/>
              <a:gd name="connsiteX40" fmla="*/ 819896 w 1176617"/>
              <a:gd name="connsiteY40" fmla="*/ 50426 h 822698"/>
              <a:gd name="connsiteX41" fmla="*/ 859117 w 1176617"/>
              <a:gd name="connsiteY41" fmla="*/ 33617 h 822698"/>
              <a:gd name="connsiteX42" fmla="*/ 881528 w 1176617"/>
              <a:gd name="connsiteY42" fmla="*/ 81242 h 822698"/>
              <a:gd name="connsiteX43" fmla="*/ 903940 w 1176617"/>
              <a:gd name="connsiteY43" fmla="*/ 109256 h 822698"/>
              <a:gd name="connsiteX44" fmla="*/ 920749 w 1176617"/>
              <a:gd name="connsiteY44" fmla="*/ 140073 h 822698"/>
              <a:gd name="connsiteX45" fmla="*/ 937558 w 1176617"/>
              <a:gd name="connsiteY45" fmla="*/ 148477 h 822698"/>
              <a:gd name="connsiteX46" fmla="*/ 934756 w 1176617"/>
              <a:gd name="connsiteY46" fmla="*/ 162484 h 822698"/>
              <a:gd name="connsiteX47" fmla="*/ 923550 w 1176617"/>
              <a:gd name="connsiteY47" fmla="*/ 176492 h 822698"/>
              <a:gd name="connsiteX48" fmla="*/ 892734 w 1176617"/>
              <a:gd name="connsiteY48" fmla="*/ 210109 h 822698"/>
              <a:gd name="connsiteX49" fmla="*/ 853514 w 1176617"/>
              <a:gd name="connsiteY49" fmla="*/ 232521 h 822698"/>
              <a:gd name="connsiteX50" fmla="*/ 831102 w 1176617"/>
              <a:gd name="connsiteY50" fmla="*/ 238124 h 822698"/>
              <a:gd name="connsiteX51" fmla="*/ 831102 w 1176617"/>
              <a:gd name="connsiteY51" fmla="*/ 266139 h 822698"/>
              <a:gd name="connsiteX52" fmla="*/ 839506 w 1176617"/>
              <a:gd name="connsiteY52" fmla="*/ 288551 h 822698"/>
              <a:gd name="connsiteX53" fmla="*/ 895536 w 1176617"/>
              <a:gd name="connsiteY53" fmla="*/ 347381 h 822698"/>
              <a:gd name="connsiteX54" fmla="*/ 979580 w 1176617"/>
              <a:gd name="connsiteY54" fmla="*/ 428624 h 822698"/>
              <a:gd name="connsiteX55" fmla="*/ 1010396 w 1176617"/>
              <a:gd name="connsiteY55" fmla="*/ 462242 h 822698"/>
              <a:gd name="connsiteX56" fmla="*/ 1018800 w 1176617"/>
              <a:gd name="connsiteY56" fmla="*/ 481852 h 822698"/>
              <a:gd name="connsiteX57" fmla="*/ 1055220 w 1176617"/>
              <a:gd name="connsiteY57" fmla="*/ 439830 h 822698"/>
              <a:gd name="connsiteX58" fmla="*/ 1077631 w 1176617"/>
              <a:gd name="connsiteY58" fmla="*/ 459440 h 822698"/>
              <a:gd name="connsiteX59" fmla="*/ 1156073 w 1176617"/>
              <a:gd name="connsiteY59" fmla="*/ 521073 h 822698"/>
              <a:gd name="connsiteX60" fmla="*/ 1175683 w 1176617"/>
              <a:gd name="connsiteY60" fmla="*/ 535080 h 822698"/>
              <a:gd name="connsiteX61" fmla="*/ 1161675 w 1176617"/>
              <a:gd name="connsiteY61" fmla="*/ 557492 h 822698"/>
              <a:gd name="connsiteX62" fmla="*/ 1114050 w 1176617"/>
              <a:gd name="connsiteY62" fmla="*/ 610720 h 822698"/>
              <a:gd name="connsiteX63" fmla="*/ 1097242 w 1176617"/>
              <a:gd name="connsiteY63" fmla="*/ 641536 h 822698"/>
              <a:gd name="connsiteX64" fmla="*/ 1102845 w 1176617"/>
              <a:gd name="connsiteY64" fmla="*/ 658345 h 822698"/>
              <a:gd name="connsiteX65" fmla="*/ 1114050 w 1176617"/>
              <a:gd name="connsiteY65" fmla="*/ 672352 h 822698"/>
              <a:gd name="connsiteX66" fmla="*/ 1133661 w 1176617"/>
              <a:gd name="connsiteY66" fmla="*/ 697565 h 822698"/>
              <a:gd name="connsiteX67" fmla="*/ 1133661 w 1176617"/>
              <a:gd name="connsiteY67" fmla="*/ 722779 h 822698"/>
              <a:gd name="connsiteX68" fmla="*/ 1086036 w 1176617"/>
              <a:gd name="connsiteY68" fmla="*/ 753595 h 822698"/>
              <a:gd name="connsiteX69" fmla="*/ 1027205 w 1176617"/>
              <a:gd name="connsiteY69" fmla="*/ 776006 h 822698"/>
              <a:gd name="connsiteX70" fmla="*/ 987984 w 1176617"/>
              <a:gd name="connsiteY70" fmla="*/ 818029 h 822698"/>
              <a:gd name="connsiteX71" fmla="*/ 951565 w 1176617"/>
              <a:gd name="connsiteY71" fmla="*/ 804021 h 822698"/>
              <a:gd name="connsiteX72" fmla="*/ 940359 w 1176617"/>
              <a:gd name="connsiteY72" fmla="*/ 750793 h 822698"/>
              <a:gd name="connsiteX73" fmla="*/ 917948 w 1176617"/>
              <a:gd name="connsiteY73" fmla="*/ 719977 h 822698"/>
              <a:gd name="connsiteX74" fmla="*/ 881528 w 1176617"/>
              <a:gd name="connsiteY74" fmla="*/ 759198 h 822698"/>
              <a:gd name="connsiteX75" fmla="*/ 847911 w 1176617"/>
              <a:gd name="connsiteY75" fmla="*/ 787212 h 822698"/>
              <a:gd name="connsiteX76" fmla="*/ 819896 w 1176617"/>
              <a:gd name="connsiteY76" fmla="*/ 784411 h 822698"/>
              <a:gd name="connsiteX77" fmla="*/ 803087 w 1176617"/>
              <a:gd name="connsiteY77" fmla="*/ 750793 h 822698"/>
              <a:gd name="connsiteX78" fmla="*/ 836705 w 1176617"/>
              <a:gd name="connsiteY78" fmla="*/ 717176 h 822698"/>
              <a:gd name="connsiteX79" fmla="*/ 850712 w 1176617"/>
              <a:gd name="connsiteY79" fmla="*/ 655543 h 822698"/>
              <a:gd name="connsiteX80" fmla="*/ 814293 w 1176617"/>
              <a:gd name="connsiteY80" fmla="*/ 669551 h 822698"/>
              <a:gd name="connsiteX81" fmla="*/ 791881 w 1176617"/>
              <a:gd name="connsiteY81" fmla="*/ 655543 h 822698"/>
              <a:gd name="connsiteX82" fmla="*/ 786278 w 1176617"/>
              <a:gd name="connsiteY82" fmla="*/ 647139 h 822698"/>
              <a:gd name="connsiteX83" fmla="*/ 803087 w 1176617"/>
              <a:gd name="connsiteY83" fmla="*/ 607918 h 822698"/>
              <a:gd name="connsiteX84" fmla="*/ 769470 w 1176617"/>
              <a:gd name="connsiteY84" fmla="*/ 577102 h 822698"/>
              <a:gd name="connsiteX85" fmla="*/ 744256 w 1176617"/>
              <a:gd name="connsiteY85" fmla="*/ 551889 h 822698"/>
              <a:gd name="connsiteX86" fmla="*/ 707837 w 1176617"/>
              <a:gd name="connsiteY86" fmla="*/ 551889 h 822698"/>
              <a:gd name="connsiteX87" fmla="*/ 691028 w 1176617"/>
              <a:gd name="connsiteY87" fmla="*/ 537881 h 822698"/>
              <a:gd name="connsiteX88" fmla="*/ 705036 w 1176617"/>
              <a:gd name="connsiteY88" fmla="*/ 512668 h 822698"/>
              <a:gd name="connsiteX89" fmla="*/ 691028 w 1176617"/>
              <a:gd name="connsiteY89" fmla="*/ 487455 h 822698"/>
              <a:gd name="connsiteX90" fmla="*/ 654609 w 1176617"/>
              <a:gd name="connsiteY90" fmla="*/ 515470 h 822698"/>
              <a:gd name="connsiteX91" fmla="*/ 615389 w 1176617"/>
              <a:gd name="connsiteY91" fmla="*/ 507065 h 822698"/>
              <a:gd name="connsiteX92" fmla="*/ 604183 w 1176617"/>
              <a:gd name="connsiteY92" fmla="*/ 473448 h 822698"/>
              <a:gd name="connsiteX93" fmla="*/ 629396 w 1176617"/>
              <a:gd name="connsiteY93" fmla="*/ 456639 h 822698"/>
              <a:gd name="connsiteX94" fmla="*/ 665815 w 1176617"/>
              <a:gd name="connsiteY94" fmla="*/ 423021 h 822698"/>
              <a:gd name="connsiteX95" fmla="*/ 651808 w 1176617"/>
              <a:gd name="connsiteY95" fmla="*/ 383801 h 822698"/>
              <a:gd name="connsiteX96" fmla="*/ 612587 w 1176617"/>
              <a:gd name="connsiteY96" fmla="*/ 383801 h 822698"/>
              <a:gd name="connsiteX97" fmla="*/ 573367 w 1176617"/>
              <a:gd name="connsiteY97" fmla="*/ 428624 h 822698"/>
              <a:gd name="connsiteX98" fmla="*/ 517337 w 1176617"/>
              <a:gd name="connsiteY98" fmla="*/ 417418 h 822698"/>
              <a:gd name="connsiteX99" fmla="*/ 472514 w 1176617"/>
              <a:gd name="connsiteY99" fmla="*/ 389404 h 822698"/>
              <a:gd name="connsiteX100" fmla="*/ 447300 w 1176617"/>
              <a:gd name="connsiteY100" fmla="*/ 344580 h 822698"/>
              <a:gd name="connsiteX101" fmla="*/ 430492 w 1176617"/>
              <a:gd name="connsiteY101" fmla="*/ 285749 h 822698"/>
              <a:gd name="connsiteX102" fmla="*/ 405278 w 1176617"/>
              <a:gd name="connsiteY102" fmla="*/ 257734 h 822698"/>
              <a:gd name="connsiteX103" fmla="*/ 377264 w 1176617"/>
              <a:gd name="connsiteY103" fmla="*/ 254933 h 82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176617" h="822698">
                <a:moveTo>
                  <a:pt x="324036" y="246529"/>
                </a:moveTo>
                <a:cubicBezTo>
                  <a:pt x="316332" y="270808"/>
                  <a:pt x="308628" y="295087"/>
                  <a:pt x="298823" y="299756"/>
                </a:cubicBezTo>
                <a:cubicBezTo>
                  <a:pt x="289018" y="304425"/>
                  <a:pt x="272209" y="282480"/>
                  <a:pt x="265205" y="274543"/>
                </a:cubicBezTo>
                <a:cubicBezTo>
                  <a:pt x="258201" y="266606"/>
                  <a:pt x="256800" y="262403"/>
                  <a:pt x="256800" y="252131"/>
                </a:cubicBezTo>
                <a:cubicBezTo>
                  <a:pt x="256800" y="241859"/>
                  <a:pt x="266139" y="226918"/>
                  <a:pt x="265205" y="212911"/>
                </a:cubicBezTo>
                <a:cubicBezTo>
                  <a:pt x="264271" y="198904"/>
                  <a:pt x="255400" y="179293"/>
                  <a:pt x="251198" y="168087"/>
                </a:cubicBezTo>
                <a:cubicBezTo>
                  <a:pt x="246996" y="156881"/>
                  <a:pt x="249330" y="149878"/>
                  <a:pt x="239992" y="145676"/>
                </a:cubicBezTo>
                <a:cubicBezTo>
                  <a:pt x="230654" y="141474"/>
                  <a:pt x="206374" y="147076"/>
                  <a:pt x="195168" y="142874"/>
                </a:cubicBezTo>
                <a:cubicBezTo>
                  <a:pt x="183962" y="138672"/>
                  <a:pt x="182561" y="124664"/>
                  <a:pt x="172756" y="120462"/>
                </a:cubicBezTo>
                <a:cubicBezTo>
                  <a:pt x="162951" y="116260"/>
                  <a:pt x="143341" y="120462"/>
                  <a:pt x="136337" y="117661"/>
                </a:cubicBezTo>
                <a:cubicBezTo>
                  <a:pt x="129333" y="114860"/>
                  <a:pt x="137271" y="100386"/>
                  <a:pt x="130734" y="103654"/>
                </a:cubicBezTo>
                <a:cubicBezTo>
                  <a:pt x="124197" y="106922"/>
                  <a:pt x="109257" y="127466"/>
                  <a:pt x="97117" y="137271"/>
                </a:cubicBezTo>
                <a:cubicBezTo>
                  <a:pt x="84977" y="147076"/>
                  <a:pt x="71903" y="164352"/>
                  <a:pt x="57896" y="162484"/>
                </a:cubicBezTo>
                <a:cubicBezTo>
                  <a:pt x="43889" y="160616"/>
                  <a:pt x="22411" y="134936"/>
                  <a:pt x="13073" y="126065"/>
                </a:cubicBezTo>
                <a:cubicBezTo>
                  <a:pt x="3735" y="117194"/>
                  <a:pt x="2801" y="116260"/>
                  <a:pt x="1867" y="109256"/>
                </a:cubicBezTo>
                <a:cubicBezTo>
                  <a:pt x="933" y="102252"/>
                  <a:pt x="0" y="91980"/>
                  <a:pt x="7470" y="84043"/>
                </a:cubicBezTo>
                <a:cubicBezTo>
                  <a:pt x="14940" y="76106"/>
                  <a:pt x="32683" y="70502"/>
                  <a:pt x="46690" y="61631"/>
                </a:cubicBezTo>
                <a:cubicBezTo>
                  <a:pt x="60697" y="52760"/>
                  <a:pt x="81242" y="35951"/>
                  <a:pt x="91514" y="30815"/>
                </a:cubicBezTo>
                <a:cubicBezTo>
                  <a:pt x="101786" y="25679"/>
                  <a:pt x="100386" y="28014"/>
                  <a:pt x="108323" y="30815"/>
                </a:cubicBezTo>
                <a:cubicBezTo>
                  <a:pt x="116260" y="33616"/>
                  <a:pt x="128400" y="41087"/>
                  <a:pt x="139139" y="47624"/>
                </a:cubicBezTo>
                <a:cubicBezTo>
                  <a:pt x="149878" y="54161"/>
                  <a:pt x="172756" y="70036"/>
                  <a:pt x="172756" y="70036"/>
                </a:cubicBezTo>
                <a:cubicBezTo>
                  <a:pt x="185362" y="78440"/>
                  <a:pt x="205440" y="90114"/>
                  <a:pt x="214778" y="98051"/>
                </a:cubicBezTo>
                <a:cubicBezTo>
                  <a:pt x="224116" y="105988"/>
                  <a:pt x="226451" y="112992"/>
                  <a:pt x="228786" y="117661"/>
                </a:cubicBezTo>
                <a:cubicBezTo>
                  <a:pt x="231121" y="122330"/>
                  <a:pt x="223650" y="124197"/>
                  <a:pt x="228786" y="126065"/>
                </a:cubicBezTo>
                <a:cubicBezTo>
                  <a:pt x="233922" y="127933"/>
                  <a:pt x="246062" y="132602"/>
                  <a:pt x="259602" y="128867"/>
                </a:cubicBezTo>
                <a:cubicBezTo>
                  <a:pt x="273142" y="125132"/>
                  <a:pt x="295554" y="111125"/>
                  <a:pt x="310028" y="103654"/>
                </a:cubicBezTo>
                <a:cubicBezTo>
                  <a:pt x="324502" y="96183"/>
                  <a:pt x="335709" y="89179"/>
                  <a:pt x="346448" y="84043"/>
                </a:cubicBezTo>
                <a:cubicBezTo>
                  <a:pt x="357187" y="78907"/>
                  <a:pt x="364190" y="78440"/>
                  <a:pt x="374462" y="72837"/>
                </a:cubicBezTo>
                <a:cubicBezTo>
                  <a:pt x="384734" y="67234"/>
                  <a:pt x="397341" y="58364"/>
                  <a:pt x="408080" y="50426"/>
                </a:cubicBezTo>
                <a:cubicBezTo>
                  <a:pt x="418819" y="42488"/>
                  <a:pt x="430959" y="33149"/>
                  <a:pt x="438896" y="25212"/>
                </a:cubicBezTo>
                <a:cubicBezTo>
                  <a:pt x="446833" y="17275"/>
                  <a:pt x="449168" y="5602"/>
                  <a:pt x="455705" y="2801"/>
                </a:cubicBezTo>
                <a:cubicBezTo>
                  <a:pt x="462242" y="0"/>
                  <a:pt x="470647" y="4202"/>
                  <a:pt x="478117" y="8404"/>
                </a:cubicBezTo>
                <a:cubicBezTo>
                  <a:pt x="485587" y="12606"/>
                  <a:pt x="493524" y="23345"/>
                  <a:pt x="500528" y="28014"/>
                </a:cubicBezTo>
                <a:cubicBezTo>
                  <a:pt x="507532" y="32683"/>
                  <a:pt x="510334" y="30815"/>
                  <a:pt x="520139" y="36418"/>
                </a:cubicBezTo>
                <a:cubicBezTo>
                  <a:pt x="529944" y="42021"/>
                  <a:pt x="550488" y="59296"/>
                  <a:pt x="559359" y="61631"/>
                </a:cubicBezTo>
                <a:cubicBezTo>
                  <a:pt x="568230" y="63966"/>
                  <a:pt x="565430" y="55095"/>
                  <a:pt x="573367" y="50426"/>
                </a:cubicBezTo>
                <a:cubicBezTo>
                  <a:pt x="581304" y="45757"/>
                  <a:pt x="598113" y="35952"/>
                  <a:pt x="606984" y="33617"/>
                </a:cubicBezTo>
                <a:cubicBezTo>
                  <a:pt x="615855" y="31282"/>
                  <a:pt x="613055" y="32683"/>
                  <a:pt x="626595" y="36418"/>
                </a:cubicBezTo>
                <a:cubicBezTo>
                  <a:pt x="640135" y="40153"/>
                  <a:pt x="666749" y="52761"/>
                  <a:pt x="688227" y="56029"/>
                </a:cubicBezTo>
                <a:cubicBezTo>
                  <a:pt x="709705" y="59297"/>
                  <a:pt x="733517" y="56963"/>
                  <a:pt x="755462" y="56029"/>
                </a:cubicBezTo>
                <a:cubicBezTo>
                  <a:pt x="777407" y="55095"/>
                  <a:pt x="802620" y="54161"/>
                  <a:pt x="819896" y="50426"/>
                </a:cubicBezTo>
                <a:cubicBezTo>
                  <a:pt x="837172" y="46691"/>
                  <a:pt x="848845" y="28481"/>
                  <a:pt x="859117" y="33617"/>
                </a:cubicBezTo>
                <a:cubicBezTo>
                  <a:pt x="869389" y="38753"/>
                  <a:pt x="874058" y="68636"/>
                  <a:pt x="881528" y="81242"/>
                </a:cubicBezTo>
                <a:cubicBezTo>
                  <a:pt x="888998" y="93848"/>
                  <a:pt x="897403" y="99451"/>
                  <a:pt x="903940" y="109256"/>
                </a:cubicBezTo>
                <a:cubicBezTo>
                  <a:pt x="910477" y="119061"/>
                  <a:pt x="915146" y="133536"/>
                  <a:pt x="920749" y="140073"/>
                </a:cubicBezTo>
                <a:cubicBezTo>
                  <a:pt x="926352" y="146610"/>
                  <a:pt x="935224" y="144742"/>
                  <a:pt x="937558" y="148477"/>
                </a:cubicBezTo>
                <a:cubicBezTo>
                  <a:pt x="939892" y="152212"/>
                  <a:pt x="937091" y="157815"/>
                  <a:pt x="934756" y="162484"/>
                </a:cubicBezTo>
                <a:cubicBezTo>
                  <a:pt x="932421" y="167153"/>
                  <a:pt x="930554" y="168555"/>
                  <a:pt x="923550" y="176492"/>
                </a:cubicBezTo>
                <a:cubicBezTo>
                  <a:pt x="916546" y="184429"/>
                  <a:pt x="904407" y="200771"/>
                  <a:pt x="892734" y="210109"/>
                </a:cubicBezTo>
                <a:cubicBezTo>
                  <a:pt x="881061" y="219447"/>
                  <a:pt x="863786" y="227852"/>
                  <a:pt x="853514" y="232521"/>
                </a:cubicBezTo>
                <a:cubicBezTo>
                  <a:pt x="843242" y="237190"/>
                  <a:pt x="834837" y="232521"/>
                  <a:pt x="831102" y="238124"/>
                </a:cubicBezTo>
                <a:cubicBezTo>
                  <a:pt x="827367" y="243727"/>
                  <a:pt x="829701" y="257735"/>
                  <a:pt x="831102" y="266139"/>
                </a:cubicBezTo>
                <a:cubicBezTo>
                  <a:pt x="832503" y="274544"/>
                  <a:pt x="828767" y="275011"/>
                  <a:pt x="839506" y="288551"/>
                </a:cubicBezTo>
                <a:cubicBezTo>
                  <a:pt x="850245" y="302091"/>
                  <a:pt x="872190" y="324036"/>
                  <a:pt x="895536" y="347381"/>
                </a:cubicBezTo>
                <a:cubicBezTo>
                  <a:pt x="918882" y="370726"/>
                  <a:pt x="960437" y="409481"/>
                  <a:pt x="979580" y="428624"/>
                </a:cubicBezTo>
                <a:cubicBezTo>
                  <a:pt x="998723" y="447767"/>
                  <a:pt x="1003859" y="453371"/>
                  <a:pt x="1010396" y="462242"/>
                </a:cubicBezTo>
                <a:cubicBezTo>
                  <a:pt x="1016933" y="471113"/>
                  <a:pt x="1011329" y="485587"/>
                  <a:pt x="1018800" y="481852"/>
                </a:cubicBezTo>
                <a:cubicBezTo>
                  <a:pt x="1026271" y="478117"/>
                  <a:pt x="1045415" y="443565"/>
                  <a:pt x="1055220" y="439830"/>
                </a:cubicBezTo>
                <a:cubicBezTo>
                  <a:pt x="1065025" y="436095"/>
                  <a:pt x="1060822" y="445900"/>
                  <a:pt x="1077631" y="459440"/>
                </a:cubicBezTo>
                <a:cubicBezTo>
                  <a:pt x="1094440" y="472980"/>
                  <a:pt x="1139731" y="508466"/>
                  <a:pt x="1156073" y="521073"/>
                </a:cubicBezTo>
                <a:cubicBezTo>
                  <a:pt x="1172415" y="533680"/>
                  <a:pt x="1174749" y="529010"/>
                  <a:pt x="1175683" y="535080"/>
                </a:cubicBezTo>
                <a:cubicBezTo>
                  <a:pt x="1176617" y="541150"/>
                  <a:pt x="1171947" y="544885"/>
                  <a:pt x="1161675" y="557492"/>
                </a:cubicBezTo>
                <a:cubicBezTo>
                  <a:pt x="1151403" y="570099"/>
                  <a:pt x="1124789" y="596713"/>
                  <a:pt x="1114050" y="610720"/>
                </a:cubicBezTo>
                <a:cubicBezTo>
                  <a:pt x="1103311" y="624727"/>
                  <a:pt x="1099109" y="633599"/>
                  <a:pt x="1097242" y="641536"/>
                </a:cubicBezTo>
                <a:cubicBezTo>
                  <a:pt x="1095375" y="649473"/>
                  <a:pt x="1100044" y="653209"/>
                  <a:pt x="1102845" y="658345"/>
                </a:cubicBezTo>
                <a:cubicBezTo>
                  <a:pt x="1105646" y="663481"/>
                  <a:pt x="1108914" y="665815"/>
                  <a:pt x="1114050" y="672352"/>
                </a:cubicBezTo>
                <a:cubicBezTo>
                  <a:pt x="1119186" y="678889"/>
                  <a:pt x="1130393" y="689161"/>
                  <a:pt x="1133661" y="697565"/>
                </a:cubicBezTo>
                <a:cubicBezTo>
                  <a:pt x="1136929" y="705969"/>
                  <a:pt x="1141598" y="713441"/>
                  <a:pt x="1133661" y="722779"/>
                </a:cubicBezTo>
                <a:cubicBezTo>
                  <a:pt x="1125724" y="732117"/>
                  <a:pt x="1103779" y="744724"/>
                  <a:pt x="1086036" y="753595"/>
                </a:cubicBezTo>
                <a:cubicBezTo>
                  <a:pt x="1068293" y="762466"/>
                  <a:pt x="1043547" y="765267"/>
                  <a:pt x="1027205" y="776006"/>
                </a:cubicBezTo>
                <a:cubicBezTo>
                  <a:pt x="1010863" y="786745"/>
                  <a:pt x="1000591" y="813360"/>
                  <a:pt x="987984" y="818029"/>
                </a:cubicBezTo>
                <a:cubicBezTo>
                  <a:pt x="975377" y="822698"/>
                  <a:pt x="959503" y="815227"/>
                  <a:pt x="951565" y="804021"/>
                </a:cubicBezTo>
                <a:cubicBezTo>
                  <a:pt x="943628" y="792815"/>
                  <a:pt x="945962" y="764800"/>
                  <a:pt x="940359" y="750793"/>
                </a:cubicBezTo>
                <a:cubicBezTo>
                  <a:pt x="934756" y="736786"/>
                  <a:pt x="927753" y="718576"/>
                  <a:pt x="917948" y="719977"/>
                </a:cubicBezTo>
                <a:cubicBezTo>
                  <a:pt x="908143" y="721378"/>
                  <a:pt x="893201" y="747992"/>
                  <a:pt x="881528" y="759198"/>
                </a:cubicBezTo>
                <a:cubicBezTo>
                  <a:pt x="869855" y="770404"/>
                  <a:pt x="858183" y="783010"/>
                  <a:pt x="847911" y="787212"/>
                </a:cubicBezTo>
                <a:cubicBezTo>
                  <a:pt x="837639" y="791414"/>
                  <a:pt x="827367" y="790481"/>
                  <a:pt x="819896" y="784411"/>
                </a:cubicBezTo>
                <a:cubicBezTo>
                  <a:pt x="812425" y="778341"/>
                  <a:pt x="800286" y="761999"/>
                  <a:pt x="803087" y="750793"/>
                </a:cubicBezTo>
                <a:cubicBezTo>
                  <a:pt x="805888" y="739587"/>
                  <a:pt x="828768" y="733051"/>
                  <a:pt x="836705" y="717176"/>
                </a:cubicBezTo>
                <a:cubicBezTo>
                  <a:pt x="844642" y="701301"/>
                  <a:pt x="854447" y="663481"/>
                  <a:pt x="850712" y="655543"/>
                </a:cubicBezTo>
                <a:cubicBezTo>
                  <a:pt x="846977" y="647606"/>
                  <a:pt x="824098" y="669551"/>
                  <a:pt x="814293" y="669551"/>
                </a:cubicBezTo>
                <a:cubicBezTo>
                  <a:pt x="804488" y="669551"/>
                  <a:pt x="796550" y="659278"/>
                  <a:pt x="791881" y="655543"/>
                </a:cubicBezTo>
                <a:cubicBezTo>
                  <a:pt x="787212" y="651808"/>
                  <a:pt x="784410" y="655077"/>
                  <a:pt x="786278" y="647139"/>
                </a:cubicBezTo>
                <a:cubicBezTo>
                  <a:pt x="788146" y="639202"/>
                  <a:pt x="805888" y="619591"/>
                  <a:pt x="803087" y="607918"/>
                </a:cubicBezTo>
                <a:cubicBezTo>
                  <a:pt x="800286" y="596245"/>
                  <a:pt x="779275" y="586440"/>
                  <a:pt x="769470" y="577102"/>
                </a:cubicBezTo>
                <a:cubicBezTo>
                  <a:pt x="759665" y="567764"/>
                  <a:pt x="754528" y="556091"/>
                  <a:pt x="744256" y="551889"/>
                </a:cubicBezTo>
                <a:cubicBezTo>
                  <a:pt x="733984" y="547687"/>
                  <a:pt x="716708" y="554224"/>
                  <a:pt x="707837" y="551889"/>
                </a:cubicBezTo>
                <a:cubicBezTo>
                  <a:pt x="698966" y="549554"/>
                  <a:pt x="691495" y="544418"/>
                  <a:pt x="691028" y="537881"/>
                </a:cubicBezTo>
                <a:cubicBezTo>
                  <a:pt x="690561" y="531344"/>
                  <a:pt x="705036" y="521072"/>
                  <a:pt x="705036" y="512668"/>
                </a:cubicBezTo>
                <a:cubicBezTo>
                  <a:pt x="705036" y="504264"/>
                  <a:pt x="699433" y="486988"/>
                  <a:pt x="691028" y="487455"/>
                </a:cubicBezTo>
                <a:cubicBezTo>
                  <a:pt x="682624" y="487922"/>
                  <a:pt x="667216" y="512202"/>
                  <a:pt x="654609" y="515470"/>
                </a:cubicBezTo>
                <a:cubicBezTo>
                  <a:pt x="642003" y="518738"/>
                  <a:pt x="623793" y="514069"/>
                  <a:pt x="615389" y="507065"/>
                </a:cubicBezTo>
                <a:cubicBezTo>
                  <a:pt x="606985" y="500061"/>
                  <a:pt x="601849" y="481852"/>
                  <a:pt x="604183" y="473448"/>
                </a:cubicBezTo>
                <a:cubicBezTo>
                  <a:pt x="606517" y="465044"/>
                  <a:pt x="619124" y="465043"/>
                  <a:pt x="629396" y="456639"/>
                </a:cubicBezTo>
                <a:cubicBezTo>
                  <a:pt x="639668" y="448235"/>
                  <a:pt x="662080" y="435161"/>
                  <a:pt x="665815" y="423021"/>
                </a:cubicBezTo>
                <a:cubicBezTo>
                  <a:pt x="669550" y="410881"/>
                  <a:pt x="660679" y="390338"/>
                  <a:pt x="651808" y="383801"/>
                </a:cubicBezTo>
                <a:cubicBezTo>
                  <a:pt x="642937" y="377264"/>
                  <a:pt x="625660" y="376331"/>
                  <a:pt x="612587" y="383801"/>
                </a:cubicBezTo>
                <a:cubicBezTo>
                  <a:pt x="599514" y="391271"/>
                  <a:pt x="589242" y="423021"/>
                  <a:pt x="573367" y="428624"/>
                </a:cubicBezTo>
                <a:cubicBezTo>
                  <a:pt x="557492" y="434227"/>
                  <a:pt x="534146" y="423955"/>
                  <a:pt x="517337" y="417418"/>
                </a:cubicBezTo>
                <a:cubicBezTo>
                  <a:pt x="500528" y="410881"/>
                  <a:pt x="484187" y="401544"/>
                  <a:pt x="472514" y="389404"/>
                </a:cubicBezTo>
                <a:cubicBezTo>
                  <a:pt x="460841" y="377264"/>
                  <a:pt x="454304" y="361856"/>
                  <a:pt x="447300" y="344580"/>
                </a:cubicBezTo>
                <a:cubicBezTo>
                  <a:pt x="440296" y="327304"/>
                  <a:pt x="437496" y="300223"/>
                  <a:pt x="430492" y="285749"/>
                </a:cubicBezTo>
                <a:cubicBezTo>
                  <a:pt x="423488" y="271275"/>
                  <a:pt x="414149" y="262870"/>
                  <a:pt x="405278" y="257734"/>
                </a:cubicBezTo>
                <a:cubicBezTo>
                  <a:pt x="396407" y="252598"/>
                  <a:pt x="386835" y="253765"/>
                  <a:pt x="377264" y="254933"/>
                </a:cubicBezTo>
              </a:path>
            </a:pathLst>
          </a:cu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Калининский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>
              <a:solidFill>
                <a:schemeClr val="tx1"/>
              </a:solidFill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1487487" y="2975356"/>
            <a:ext cx="1379537" cy="655638"/>
          </a:xfrm>
          <a:custGeom>
            <a:avLst/>
            <a:gdLst>
              <a:gd name="connsiteX0" fmla="*/ 38355 w 1378674"/>
              <a:gd name="connsiteY0" fmla="*/ 218414 h 664832"/>
              <a:gd name="connsiteX1" fmla="*/ 105478 w 1378674"/>
              <a:gd name="connsiteY1" fmla="*/ 176862 h 664832"/>
              <a:gd name="connsiteX2" fmla="*/ 150226 w 1378674"/>
              <a:gd name="connsiteY2" fmla="*/ 132114 h 664832"/>
              <a:gd name="connsiteX3" fmla="*/ 191778 w 1378674"/>
              <a:gd name="connsiteY3" fmla="*/ 58599 h 664832"/>
              <a:gd name="connsiteX4" fmla="*/ 236526 w 1378674"/>
              <a:gd name="connsiteY4" fmla="*/ 17047 h 664832"/>
              <a:gd name="connsiteX5" fmla="*/ 290864 w 1378674"/>
              <a:gd name="connsiteY5" fmla="*/ 10654 h 664832"/>
              <a:gd name="connsiteX6" fmla="*/ 326023 w 1378674"/>
              <a:gd name="connsiteY6" fmla="*/ 1065 h 664832"/>
              <a:gd name="connsiteX7" fmla="*/ 383557 w 1378674"/>
              <a:gd name="connsiteY7" fmla="*/ 17047 h 664832"/>
              <a:gd name="connsiteX8" fmla="*/ 412323 w 1378674"/>
              <a:gd name="connsiteY8" fmla="*/ 39421 h 664832"/>
              <a:gd name="connsiteX9" fmla="*/ 495427 w 1378674"/>
              <a:gd name="connsiteY9" fmla="*/ 106544 h 664832"/>
              <a:gd name="connsiteX10" fmla="*/ 626476 w 1378674"/>
              <a:gd name="connsiteY10" fmla="*/ 167274 h 664832"/>
              <a:gd name="connsiteX11" fmla="*/ 671224 w 1378674"/>
              <a:gd name="connsiteY11" fmla="*/ 189648 h 664832"/>
              <a:gd name="connsiteX12" fmla="*/ 677617 w 1378674"/>
              <a:gd name="connsiteY12" fmla="*/ 218414 h 664832"/>
              <a:gd name="connsiteX13" fmla="*/ 648850 w 1378674"/>
              <a:gd name="connsiteY13" fmla="*/ 237592 h 664832"/>
              <a:gd name="connsiteX14" fmla="*/ 652047 w 1378674"/>
              <a:gd name="connsiteY14" fmla="*/ 301518 h 664832"/>
              <a:gd name="connsiteX15" fmla="*/ 600906 w 1378674"/>
              <a:gd name="connsiteY15" fmla="*/ 311107 h 664832"/>
              <a:gd name="connsiteX16" fmla="*/ 597709 w 1378674"/>
              <a:gd name="connsiteY16" fmla="*/ 355856 h 664832"/>
              <a:gd name="connsiteX17" fmla="*/ 655243 w 1378674"/>
              <a:gd name="connsiteY17" fmla="*/ 371837 h 664832"/>
              <a:gd name="connsiteX18" fmla="*/ 712776 w 1378674"/>
              <a:gd name="connsiteY18" fmla="*/ 352659 h 664832"/>
              <a:gd name="connsiteX19" fmla="*/ 770310 w 1378674"/>
              <a:gd name="connsiteY19" fmla="*/ 359052 h 664832"/>
              <a:gd name="connsiteX20" fmla="*/ 815058 w 1378674"/>
              <a:gd name="connsiteY20" fmla="*/ 327089 h 664832"/>
              <a:gd name="connsiteX21" fmla="*/ 863003 w 1378674"/>
              <a:gd name="connsiteY21" fmla="*/ 304715 h 664832"/>
              <a:gd name="connsiteX22" fmla="*/ 910948 w 1378674"/>
              <a:gd name="connsiteY22" fmla="*/ 311107 h 664832"/>
              <a:gd name="connsiteX23" fmla="*/ 904555 w 1378674"/>
              <a:gd name="connsiteY23" fmla="*/ 279144 h 664832"/>
              <a:gd name="connsiteX24" fmla="*/ 827843 w 1378674"/>
              <a:gd name="connsiteY24" fmla="*/ 250378 h 664832"/>
              <a:gd name="connsiteX25" fmla="*/ 792684 w 1378674"/>
              <a:gd name="connsiteY25" fmla="*/ 231200 h 664832"/>
              <a:gd name="connsiteX26" fmla="*/ 728758 w 1378674"/>
              <a:gd name="connsiteY26" fmla="*/ 243985 h 664832"/>
              <a:gd name="connsiteX27" fmla="*/ 699991 w 1378674"/>
              <a:gd name="connsiteY27" fmla="*/ 228003 h 664832"/>
              <a:gd name="connsiteX28" fmla="*/ 706384 w 1378674"/>
              <a:gd name="connsiteY28" fmla="*/ 196040 h 664832"/>
              <a:gd name="connsiteX29" fmla="*/ 757525 w 1378674"/>
              <a:gd name="connsiteY29" fmla="*/ 202433 h 664832"/>
              <a:gd name="connsiteX30" fmla="*/ 894966 w 1378674"/>
              <a:gd name="connsiteY30" fmla="*/ 221611 h 664832"/>
              <a:gd name="connsiteX31" fmla="*/ 990855 w 1378674"/>
              <a:gd name="connsiteY31" fmla="*/ 221611 h 664832"/>
              <a:gd name="connsiteX32" fmla="*/ 1115511 w 1378674"/>
              <a:gd name="connsiteY32" fmla="*/ 180059 h 664832"/>
              <a:gd name="connsiteX33" fmla="*/ 1153867 w 1378674"/>
              <a:gd name="connsiteY33" fmla="*/ 215218 h 664832"/>
              <a:gd name="connsiteX34" fmla="*/ 1201812 w 1378674"/>
              <a:gd name="connsiteY34" fmla="*/ 231200 h 664832"/>
              <a:gd name="connsiteX35" fmla="*/ 1227382 w 1378674"/>
              <a:gd name="connsiteY35" fmla="*/ 259966 h 664832"/>
              <a:gd name="connsiteX36" fmla="*/ 1284916 w 1378674"/>
              <a:gd name="connsiteY36" fmla="*/ 279144 h 664832"/>
              <a:gd name="connsiteX37" fmla="*/ 1297701 w 1378674"/>
              <a:gd name="connsiteY37" fmla="*/ 307911 h 664832"/>
              <a:gd name="connsiteX38" fmla="*/ 1352038 w 1378674"/>
              <a:gd name="connsiteY38" fmla="*/ 314304 h 664832"/>
              <a:gd name="connsiteX39" fmla="*/ 1374412 w 1378674"/>
              <a:gd name="connsiteY39" fmla="*/ 355856 h 664832"/>
              <a:gd name="connsiteX40" fmla="*/ 1326468 w 1378674"/>
              <a:gd name="connsiteY40" fmla="*/ 403800 h 664832"/>
              <a:gd name="connsiteX41" fmla="*/ 1329664 w 1378674"/>
              <a:gd name="connsiteY41" fmla="*/ 474119 h 664832"/>
              <a:gd name="connsiteX42" fmla="*/ 1336057 w 1378674"/>
              <a:gd name="connsiteY42" fmla="*/ 515671 h 664832"/>
              <a:gd name="connsiteX43" fmla="*/ 1300897 w 1378674"/>
              <a:gd name="connsiteY43" fmla="*/ 531653 h 664832"/>
              <a:gd name="connsiteX44" fmla="*/ 1265738 w 1378674"/>
              <a:gd name="connsiteY44" fmla="*/ 557223 h 664832"/>
              <a:gd name="connsiteX45" fmla="*/ 1201812 w 1378674"/>
              <a:gd name="connsiteY45" fmla="*/ 534849 h 664832"/>
              <a:gd name="connsiteX46" fmla="*/ 1137885 w 1378674"/>
              <a:gd name="connsiteY46" fmla="*/ 496493 h 664832"/>
              <a:gd name="connsiteX47" fmla="*/ 1086744 w 1378674"/>
              <a:gd name="connsiteY47" fmla="*/ 474119 h 664832"/>
              <a:gd name="connsiteX48" fmla="*/ 1048389 w 1378674"/>
              <a:gd name="connsiteY48" fmla="*/ 483708 h 664832"/>
              <a:gd name="connsiteX49" fmla="*/ 1022818 w 1378674"/>
              <a:gd name="connsiteY49" fmla="*/ 454941 h 664832"/>
              <a:gd name="connsiteX50" fmla="*/ 949303 w 1378674"/>
              <a:gd name="connsiteY50" fmla="*/ 528456 h 664832"/>
              <a:gd name="connsiteX51" fmla="*/ 878984 w 1378674"/>
              <a:gd name="connsiteY51" fmla="*/ 566812 h 664832"/>
              <a:gd name="connsiteX52" fmla="*/ 799077 w 1378674"/>
              <a:gd name="connsiteY52" fmla="*/ 624346 h 664832"/>
              <a:gd name="connsiteX53" fmla="*/ 706384 w 1378674"/>
              <a:gd name="connsiteY53" fmla="*/ 659505 h 664832"/>
              <a:gd name="connsiteX54" fmla="*/ 664832 w 1378674"/>
              <a:gd name="connsiteY54" fmla="*/ 656309 h 664832"/>
              <a:gd name="connsiteX55" fmla="*/ 607298 w 1378674"/>
              <a:gd name="connsiteY55" fmla="*/ 614757 h 664832"/>
              <a:gd name="connsiteX56" fmla="*/ 556157 w 1378674"/>
              <a:gd name="connsiteY56" fmla="*/ 579597 h 664832"/>
              <a:gd name="connsiteX57" fmla="*/ 498624 w 1378674"/>
              <a:gd name="connsiteY57" fmla="*/ 557223 h 664832"/>
              <a:gd name="connsiteX58" fmla="*/ 428305 w 1378674"/>
              <a:gd name="connsiteY58" fmla="*/ 560419 h 664832"/>
              <a:gd name="connsiteX59" fmla="*/ 409127 w 1378674"/>
              <a:gd name="connsiteY59" fmla="*/ 579597 h 664832"/>
              <a:gd name="connsiteX60" fmla="*/ 367575 w 1378674"/>
              <a:gd name="connsiteY60" fmla="*/ 614757 h 664832"/>
              <a:gd name="connsiteX61" fmla="*/ 300453 w 1378674"/>
              <a:gd name="connsiteY61" fmla="*/ 573205 h 664832"/>
              <a:gd name="connsiteX62" fmla="*/ 226937 w 1378674"/>
              <a:gd name="connsiteY62" fmla="*/ 563616 h 664832"/>
              <a:gd name="connsiteX63" fmla="*/ 166208 w 1378674"/>
              <a:gd name="connsiteY63" fmla="*/ 576401 h 664832"/>
              <a:gd name="connsiteX64" fmla="*/ 115067 w 1378674"/>
              <a:gd name="connsiteY64" fmla="*/ 544438 h 664832"/>
              <a:gd name="connsiteX65" fmla="*/ 41552 w 1378674"/>
              <a:gd name="connsiteY65" fmla="*/ 522064 h 664832"/>
              <a:gd name="connsiteX66" fmla="*/ 35159 w 1378674"/>
              <a:gd name="connsiteY66" fmla="*/ 493297 h 664832"/>
              <a:gd name="connsiteX67" fmla="*/ 35159 w 1378674"/>
              <a:gd name="connsiteY67" fmla="*/ 464530 h 664832"/>
              <a:gd name="connsiteX68" fmla="*/ 6392 w 1378674"/>
              <a:gd name="connsiteY68" fmla="*/ 432567 h 664832"/>
              <a:gd name="connsiteX69" fmla="*/ 3196 w 1378674"/>
              <a:gd name="connsiteY69" fmla="*/ 406997 h 664832"/>
              <a:gd name="connsiteX70" fmla="*/ 25570 w 1378674"/>
              <a:gd name="connsiteY70" fmla="*/ 391015 h 664832"/>
              <a:gd name="connsiteX71" fmla="*/ 79907 w 1378674"/>
              <a:gd name="connsiteY71" fmla="*/ 397408 h 664832"/>
              <a:gd name="connsiteX72" fmla="*/ 178993 w 1378674"/>
              <a:gd name="connsiteY72" fmla="*/ 391015 h 664832"/>
              <a:gd name="connsiteX73" fmla="*/ 230134 w 1378674"/>
              <a:gd name="connsiteY73" fmla="*/ 368641 h 664832"/>
              <a:gd name="connsiteX74" fmla="*/ 249312 w 1378674"/>
              <a:gd name="connsiteY74" fmla="*/ 352659 h 664832"/>
              <a:gd name="connsiteX75" fmla="*/ 383557 w 1378674"/>
              <a:gd name="connsiteY75" fmla="*/ 343070 h 664832"/>
              <a:gd name="connsiteX76" fmla="*/ 402734 w 1378674"/>
              <a:gd name="connsiteY76" fmla="*/ 314304 h 664832"/>
              <a:gd name="connsiteX77" fmla="*/ 463464 w 1378674"/>
              <a:gd name="connsiteY77" fmla="*/ 298322 h 664832"/>
              <a:gd name="connsiteX78" fmla="*/ 492231 w 1378674"/>
              <a:gd name="connsiteY78" fmla="*/ 282341 h 664832"/>
              <a:gd name="connsiteX79" fmla="*/ 482642 w 1378674"/>
              <a:gd name="connsiteY79" fmla="*/ 247181 h 664832"/>
              <a:gd name="connsiteX80" fmla="*/ 495427 w 1378674"/>
              <a:gd name="connsiteY80" fmla="*/ 221611 h 664832"/>
              <a:gd name="connsiteX81" fmla="*/ 441090 w 1378674"/>
              <a:gd name="connsiteY81" fmla="*/ 208826 h 664832"/>
              <a:gd name="connsiteX82" fmla="*/ 338808 w 1378674"/>
              <a:gd name="connsiteY82" fmla="*/ 221611 h 664832"/>
              <a:gd name="connsiteX83" fmla="*/ 265293 w 1378674"/>
              <a:gd name="connsiteY83" fmla="*/ 259966 h 664832"/>
              <a:gd name="connsiteX84" fmla="*/ 252508 w 1378674"/>
              <a:gd name="connsiteY84" fmla="*/ 234396 h 664832"/>
              <a:gd name="connsiteX85" fmla="*/ 252508 w 1378674"/>
              <a:gd name="connsiteY85" fmla="*/ 180059 h 664832"/>
              <a:gd name="connsiteX86" fmla="*/ 223741 w 1378674"/>
              <a:gd name="connsiteY86" fmla="*/ 144899 h 664832"/>
              <a:gd name="connsiteX87" fmla="*/ 246115 w 1378674"/>
              <a:gd name="connsiteY87" fmla="*/ 135310 h 664832"/>
              <a:gd name="connsiteX88" fmla="*/ 281275 w 1378674"/>
              <a:gd name="connsiteY88" fmla="*/ 151292 h 664832"/>
              <a:gd name="connsiteX89" fmla="*/ 316434 w 1378674"/>
              <a:gd name="connsiteY89" fmla="*/ 135310 h 664832"/>
              <a:gd name="connsiteX90" fmla="*/ 322827 w 1378674"/>
              <a:gd name="connsiteY90" fmla="*/ 119329 h 664832"/>
              <a:gd name="connsiteX91" fmla="*/ 303649 w 1378674"/>
              <a:gd name="connsiteY91" fmla="*/ 112936 h 664832"/>
              <a:gd name="connsiteX92" fmla="*/ 284471 w 1378674"/>
              <a:gd name="connsiteY92" fmla="*/ 93758 h 664832"/>
              <a:gd name="connsiteX93" fmla="*/ 252508 w 1378674"/>
              <a:gd name="connsiteY93" fmla="*/ 93758 h 664832"/>
              <a:gd name="connsiteX94" fmla="*/ 233330 w 1378674"/>
              <a:gd name="connsiteY94" fmla="*/ 74581 h 664832"/>
              <a:gd name="connsiteX95" fmla="*/ 207760 w 1378674"/>
              <a:gd name="connsiteY95" fmla="*/ 109740 h 664832"/>
              <a:gd name="connsiteX96" fmla="*/ 134244 w 1378674"/>
              <a:gd name="connsiteY96" fmla="*/ 192844 h 664832"/>
              <a:gd name="connsiteX97" fmla="*/ 38355 w 1378674"/>
              <a:gd name="connsiteY97" fmla="*/ 218414 h 66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378674" h="664832">
                <a:moveTo>
                  <a:pt x="38355" y="218414"/>
                </a:moveTo>
                <a:cubicBezTo>
                  <a:pt x="33561" y="215750"/>
                  <a:pt x="86833" y="191245"/>
                  <a:pt x="105478" y="176862"/>
                </a:cubicBezTo>
                <a:cubicBezTo>
                  <a:pt x="124123" y="162479"/>
                  <a:pt x="135843" y="151825"/>
                  <a:pt x="150226" y="132114"/>
                </a:cubicBezTo>
                <a:cubicBezTo>
                  <a:pt x="164609" y="112404"/>
                  <a:pt x="177395" y="77777"/>
                  <a:pt x="191778" y="58599"/>
                </a:cubicBezTo>
                <a:cubicBezTo>
                  <a:pt x="206161" y="39421"/>
                  <a:pt x="220012" y="25038"/>
                  <a:pt x="236526" y="17047"/>
                </a:cubicBezTo>
                <a:cubicBezTo>
                  <a:pt x="253040" y="9056"/>
                  <a:pt x="275948" y="13318"/>
                  <a:pt x="290864" y="10654"/>
                </a:cubicBezTo>
                <a:cubicBezTo>
                  <a:pt x="305780" y="7990"/>
                  <a:pt x="310574" y="0"/>
                  <a:pt x="326023" y="1065"/>
                </a:cubicBezTo>
                <a:cubicBezTo>
                  <a:pt x="341472" y="2131"/>
                  <a:pt x="369174" y="10654"/>
                  <a:pt x="383557" y="17047"/>
                </a:cubicBezTo>
                <a:cubicBezTo>
                  <a:pt x="397940" y="23440"/>
                  <a:pt x="412323" y="39421"/>
                  <a:pt x="412323" y="39421"/>
                </a:cubicBezTo>
                <a:cubicBezTo>
                  <a:pt x="430968" y="54337"/>
                  <a:pt x="459735" y="85235"/>
                  <a:pt x="495427" y="106544"/>
                </a:cubicBezTo>
                <a:cubicBezTo>
                  <a:pt x="531119" y="127853"/>
                  <a:pt x="597177" y="153423"/>
                  <a:pt x="626476" y="167274"/>
                </a:cubicBezTo>
                <a:cubicBezTo>
                  <a:pt x="655775" y="181125"/>
                  <a:pt x="662701" y="181125"/>
                  <a:pt x="671224" y="189648"/>
                </a:cubicBezTo>
                <a:cubicBezTo>
                  <a:pt x="679747" y="198171"/>
                  <a:pt x="681346" y="210423"/>
                  <a:pt x="677617" y="218414"/>
                </a:cubicBezTo>
                <a:cubicBezTo>
                  <a:pt x="673888" y="226405"/>
                  <a:pt x="653112" y="223741"/>
                  <a:pt x="648850" y="237592"/>
                </a:cubicBezTo>
                <a:cubicBezTo>
                  <a:pt x="644588" y="251443"/>
                  <a:pt x="660038" y="289266"/>
                  <a:pt x="652047" y="301518"/>
                </a:cubicBezTo>
                <a:cubicBezTo>
                  <a:pt x="644056" y="313770"/>
                  <a:pt x="609962" y="302051"/>
                  <a:pt x="600906" y="311107"/>
                </a:cubicBezTo>
                <a:cubicBezTo>
                  <a:pt x="591850" y="320163"/>
                  <a:pt x="588653" y="345734"/>
                  <a:pt x="597709" y="355856"/>
                </a:cubicBezTo>
                <a:cubicBezTo>
                  <a:pt x="606765" y="365978"/>
                  <a:pt x="636065" y="372370"/>
                  <a:pt x="655243" y="371837"/>
                </a:cubicBezTo>
                <a:cubicBezTo>
                  <a:pt x="674421" y="371304"/>
                  <a:pt x="693598" y="354790"/>
                  <a:pt x="712776" y="352659"/>
                </a:cubicBezTo>
                <a:cubicBezTo>
                  <a:pt x="731954" y="350528"/>
                  <a:pt x="753263" y="363314"/>
                  <a:pt x="770310" y="359052"/>
                </a:cubicBezTo>
                <a:cubicBezTo>
                  <a:pt x="787357" y="354790"/>
                  <a:pt x="799609" y="336145"/>
                  <a:pt x="815058" y="327089"/>
                </a:cubicBezTo>
                <a:cubicBezTo>
                  <a:pt x="830507" y="318033"/>
                  <a:pt x="847021" y="307379"/>
                  <a:pt x="863003" y="304715"/>
                </a:cubicBezTo>
                <a:cubicBezTo>
                  <a:pt x="878985" y="302051"/>
                  <a:pt x="904023" y="315369"/>
                  <a:pt x="910948" y="311107"/>
                </a:cubicBezTo>
                <a:cubicBezTo>
                  <a:pt x="917873" y="306845"/>
                  <a:pt x="918406" y="289265"/>
                  <a:pt x="904555" y="279144"/>
                </a:cubicBezTo>
                <a:cubicBezTo>
                  <a:pt x="890704" y="269023"/>
                  <a:pt x="846488" y="258369"/>
                  <a:pt x="827843" y="250378"/>
                </a:cubicBezTo>
                <a:cubicBezTo>
                  <a:pt x="809198" y="242387"/>
                  <a:pt x="809198" y="232265"/>
                  <a:pt x="792684" y="231200"/>
                </a:cubicBezTo>
                <a:cubicBezTo>
                  <a:pt x="776170" y="230135"/>
                  <a:pt x="744207" y="244518"/>
                  <a:pt x="728758" y="243985"/>
                </a:cubicBezTo>
                <a:cubicBezTo>
                  <a:pt x="713309" y="243452"/>
                  <a:pt x="703720" y="235994"/>
                  <a:pt x="699991" y="228003"/>
                </a:cubicBezTo>
                <a:cubicBezTo>
                  <a:pt x="696262" y="220012"/>
                  <a:pt x="696795" y="200302"/>
                  <a:pt x="706384" y="196040"/>
                </a:cubicBezTo>
                <a:cubicBezTo>
                  <a:pt x="715973" y="191778"/>
                  <a:pt x="757525" y="202433"/>
                  <a:pt x="757525" y="202433"/>
                </a:cubicBezTo>
                <a:cubicBezTo>
                  <a:pt x="788955" y="206695"/>
                  <a:pt x="856078" y="218415"/>
                  <a:pt x="894966" y="221611"/>
                </a:cubicBezTo>
                <a:cubicBezTo>
                  <a:pt x="933854" y="224807"/>
                  <a:pt x="954098" y="228536"/>
                  <a:pt x="990855" y="221611"/>
                </a:cubicBezTo>
                <a:cubicBezTo>
                  <a:pt x="1027613" y="214686"/>
                  <a:pt x="1088342" y="181124"/>
                  <a:pt x="1115511" y="180059"/>
                </a:cubicBezTo>
                <a:cubicBezTo>
                  <a:pt x="1142680" y="178994"/>
                  <a:pt x="1139484" y="206695"/>
                  <a:pt x="1153867" y="215218"/>
                </a:cubicBezTo>
                <a:cubicBezTo>
                  <a:pt x="1168250" y="223741"/>
                  <a:pt x="1189560" y="223742"/>
                  <a:pt x="1201812" y="231200"/>
                </a:cubicBezTo>
                <a:cubicBezTo>
                  <a:pt x="1214064" y="238658"/>
                  <a:pt x="1213531" y="251975"/>
                  <a:pt x="1227382" y="259966"/>
                </a:cubicBezTo>
                <a:cubicBezTo>
                  <a:pt x="1241233" y="267957"/>
                  <a:pt x="1273196" y="271153"/>
                  <a:pt x="1284916" y="279144"/>
                </a:cubicBezTo>
                <a:cubicBezTo>
                  <a:pt x="1296636" y="287135"/>
                  <a:pt x="1286514" y="302051"/>
                  <a:pt x="1297701" y="307911"/>
                </a:cubicBezTo>
                <a:cubicBezTo>
                  <a:pt x="1308888" y="313771"/>
                  <a:pt x="1339253" y="306313"/>
                  <a:pt x="1352038" y="314304"/>
                </a:cubicBezTo>
                <a:cubicBezTo>
                  <a:pt x="1364823" y="322295"/>
                  <a:pt x="1378674" y="340940"/>
                  <a:pt x="1374412" y="355856"/>
                </a:cubicBezTo>
                <a:cubicBezTo>
                  <a:pt x="1370150" y="370772"/>
                  <a:pt x="1333926" y="384090"/>
                  <a:pt x="1326468" y="403800"/>
                </a:cubicBezTo>
                <a:cubicBezTo>
                  <a:pt x="1319010" y="423510"/>
                  <a:pt x="1328066" y="455474"/>
                  <a:pt x="1329664" y="474119"/>
                </a:cubicBezTo>
                <a:cubicBezTo>
                  <a:pt x="1331262" y="492764"/>
                  <a:pt x="1340851" y="506082"/>
                  <a:pt x="1336057" y="515671"/>
                </a:cubicBezTo>
                <a:cubicBezTo>
                  <a:pt x="1331263" y="525260"/>
                  <a:pt x="1312617" y="524728"/>
                  <a:pt x="1300897" y="531653"/>
                </a:cubicBezTo>
                <a:cubicBezTo>
                  <a:pt x="1289177" y="538578"/>
                  <a:pt x="1282252" y="556690"/>
                  <a:pt x="1265738" y="557223"/>
                </a:cubicBezTo>
                <a:cubicBezTo>
                  <a:pt x="1249224" y="557756"/>
                  <a:pt x="1223121" y="544971"/>
                  <a:pt x="1201812" y="534849"/>
                </a:cubicBezTo>
                <a:cubicBezTo>
                  <a:pt x="1180503" y="524727"/>
                  <a:pt x="1157063" y="506615"/>
                  <a:pt x="1137885" y="496493"/>
                </a:cubicBezTo>
                <a:cubicBezTo>
                  <a:pt x="1118707" y="486371"/>
                  <a:pt x="1101660" y="476250"/>
                  <a:pt x="1086744" y="474119"/>
                </a:cubicBezTo>
                <a:cubicBezTo>
                  <a:pt x="1071828" y="471988"/>
                  <a:pt x="1059043" y="486904"/>
                  <a:pt x="1048389" y="483708"/>
                </a:cubicBezTo>
                <a:cubicBezTo>
                  <a:pt x="1037735" y="480512"/>
                  <a:pt x="1039332" y="447483"/>
                  <a:pt x="1022818" y="454941"/>
                </a:cubicBezTo>
                <a:cubicBezTo>
                  <a:pt x="1006304" y="462399"/>
                  <a:pt x="973275" y="509811"/>
                  <a:pt x="949303" y="528456"/>
                </a:cubicBezTo>
                <a:cubicBezTo>
                  <a:pt x="925331" y="547101"/>
                  <a:pt x="904022" y="550830"/>
                  <a:pt x="878984" y="566812"/>
                </a:cubicBezTo>
                <a:cubicBezTo>
                  <a:pt x="853946" y="582794"/>
                  <a:pt x="827844" y="608897"/>
                  <a:pt x="799077" y="624346"/>
                </a:cubicBezTo>
                <a:cubicBezTo>
                  <a:pt x="770310" y="639795"/>
                  <a:pt x="728758" y="654178"/>
                  <a:pt x="706384" y="659505"/>
                </a:cubicBezTo>
                <a:cubicBezTo>
                  <a:pt x="684010" y="664832"/>
                  <a:pt x="681346" y="663767"/>
                  <a:pt x="664832" y="656309"/>
                </a:cubicBezTo>
                <a:cubicBezTo>
                  <a:pt x="648318" y="648851"/>
                  <a:pt x="625410" y="627542"/>
                  <a:pt x="607298" y="614757"/>
                </a:cubicBezTo>
                <a:cubicBezTo>
                  <a:pt x="589186" y="601972"/>
                  <a:pt x="574269" y="589186"/>
                  <a:pt x="556157" y="579597"/>
                </a:cubicBezTo>
                <a:cubicBezTo>
                  <a:pt x="538045" y="570008"/>
                  <a:pt x="519933" y="560419"/>
                  <a:pt x="498624" y="557223"/>
                </a:cubicBezTo>
                <a:cubicBezTo>
                  <a:pt x="477315" y="554027"/>
                  <a:pt x="443221" y="556690"/>
                  <a:pt x="428305" y="560419"/>
                </a:cubicBezTo>
                <a:cubicBezTo>
                  <a:pt x="413389" y="564148"/>
                  <a:pt x="419249" y="570541"/>
                  <a:pt x="409127" y="579597"/>
                </a:cubicBezTo>
                <a:cubicBezTo>
                  <a:pt x="399005" y="588653"/>
                  <a:pt x="385687" y="615822"/>
                  <a:pt x="367575" y="614757"/>
                </a:cubicBezTo>
                <a:cubicBezTo>
                  <a:pt x="349463" y="613692"/>
                  <a:pt x="323893" y="581728"/>
                  <a:pt x="300453" y="573205"/>
                </a:cubicBezTo>
                <a:cubicBezTo>
                  <a:pt x="277013" y="564682"/>
                  <a:pt x="249311" y="563083"/>
                  <a:pt x="226937" y="563616"/>
                </a:cubicBezTo>
                <a:cubicBezTo>
                  <a:pt x="204563" y="564149"/>
                  <a:pt x="184853" y="579597"/>
                  <a:pt x="166208" y="576401"/>
                </a:cubicBezTo>
                <a:cubicBezTo>
                  <a:pt x="147563" y="573205"/>
                  <a:pt x="135843" y="553494"/>
                  <a:pt x="115067" y="544438"/>
                </a:cubicBezTo>
                <a:cubicBezTo>
                  <a:pt x="94291" y="535382"/>
                  <a:pt x="54870" y="530587"/>
                  <a:pt x="41552" y="522064"/>
                </a:cubicBezTo>
                <a:cubicBezTo>
                  <a:pt x="28234" y="513541"/>
                  <a:pt x="36224" y="502886"/>
                  <a:pt x="35159" y="493297"/>
                </a:cubicBezTo>
                <a:cubicBezTo>
                  <a:pt x="34094" y="483708"/>
                  <a:pt x="39953" y="474652"/>
                  <a:pt x="35159" y="464530"/>
                </a:cubicBezTo>
                <a:cubicBezTo>
                  <a:pt x="30365" y="454408"/>
                  <a:pt x="11719" y="442156"/>
                  <a:pt x="6392" y="432567"/>
                </a:cubicBezTo>
                <a:cubicBezTo>
                  <a:pt x="1065" y="422978"/>
                  <a:pt x="0" y="413922"/>
                  <a:pt x="3196" y="406997"/>
                </a:cubicBezTo>
                <a:cubicBezTo>
                  <a:pt x="6392" y="400072"/>
                  <a:pt x="12785" y="392613"/>
                  <a:pt x="25570" y="391015"/>
                </a:cubicBezTo>
                <a:cubicBezTo>
                  <a:pt x="38355" y="389417"/>
                  <a:pt x="54337" y="397408"/>
                  <a:pt x="79907" y="397408"/>
                </a:cubicBezTo>
                <a:cubicBezTo>
                  <a:pt x="105477" y="397408"/>
                  <a:pt x="153955" y="395810"/>
                  <a:pt x="178993" y="391015"/>
                </a:cubicBezTo>
                <a:cubicBezTo>
                  <a:pt x="204031" y="386221"/>
                  <a:pt x="218414" y="375034"/>
                  <a:pt x="230134" y="368641"/>
                </a:cubicBezTo>
                <a:cubicBezTo>
                  <a:pt x="241854" y="362248"/>
                  <a:pt x="223742" y="356921"/>
                  <a:pt x="249312" y="352659"/>
                </a:cubicBezTo>
                <a:cubicBezTo>
                  <a:pt x="274883" y="348397"/>
                  <a:pt x="357987" y="349462"/>
                  <a:pt x="383557" y="343070"/>
                </a:cubicBezTo>
                <a:cubicBezTo>
                  <a:pt x="409127" y="336678"/>
                  <a:pt x="389416" y="321762"/>
                  <a:pt x="402734" y="314304"/>
                </a:cubicBezTo>
                <a:cubicBezTo>
                  <a:pt x="416052" y="306846"/>
                  <a:pt x="448548" y="303649"/>
                  <a:pt x="463464" y="298322"/>
                </a:cubicBezTo>
                <a:cubicBezTo>
                  <a:pt x="478380" y="292995"/>
                  <a:pt x="489035" y="290864"/>
                  <a:pt x="492231" y="282341"/>
                </a:cubicBezTo>
                <a:cubicBezTo>
                  <a:pt x="495427" y="273818"/>
                  <a:pt x="482109" y="257303"/>
                  <a:pt x="482642" y="247181"/>
                </a:cubicBezTo>
                <a:cubicBezTo>
                  <a:pt x="483175" y="237059"/>
                  <a:pt x="502352" y="228003"/>
                  <a:pt x="495427" y="221611"/>
                </a:cubicBezTo>
                <a:cubicBezTo>
                  <a:pt x="488502" y="215219"/>
                  <a:pt x="467193" y="208826"/>
                  <a:pt x="441090" y="208826"/>
                </a:cubicBezTo>
                <a:cubicBezTo>
                  <a:pt x="414987" y="208826"/>
                  <a:pt x="368108" y="213088"/>
                  <a:pt x="338808" y="221611"/>
                </a:cubicBezTo>
                <a:cubicBezTo>
                  <a:pt x="309509" y="230134"/>
                  <a:pt x="279676" y="257835"/>
                  <a:pt x="265293" y="259966"/>
                </a:cubicBezTo>
                <a:cubicBezTo>
                  <a:pt x="250910" y="262097"/>
                  <a:pt x="254639" y="247714"/>
                  <a:pt x="252508" y="234396"/>
                </a:cubicBezTo>
                <a:cubicBezTo>
                  <a:pt x="250377" y="221078"/>
                  <a:pt x="257302" y="194975"/>
                  <a:pt x="252508" y="180059"/>
                </a:cubicBezTo>
                <a:cubicBezTo>
                  <a:pt x="247714" y="165143"/>
                  <a:pt x="224807" y="152357"/>
                  <a:pt x="223741" y="144899"/>
                </a:cubicBezTo>
                <a:cubicBezTo>
                  <a:pt x="222676" y="137441"/>
                  <a:pt x="236526" y="134245"/>
                  <a:pt x="246115" y="135310"/>
                </a:cubicBezTo>
                <a:cubicBezTo>
                  <a:pt x="255704" y="136375"/>
                  <a:pt x="269555" y="151292"/>
                  <a:pt x="281275" y="151292"/>
                </a:cubicBezTo>
                <a:cubicBezTo>
                  <a:pt x="292995" y="151292"/>
                  <a:pt x="309509" y="140637"/>
                  <a:pt x="316434" y="135310"/>
                </a:cubicBezTo>
                <a:cubicBezTo>
                  <a:pt x="323359" y="129983"/>
                  <a:pt x="324958" y="123058"/>
                  <a:pt x="322827" y="119329"/>
                </a:cubicBezTo>
                <a:cubicBezTo>
                  <a:pt x="320696" y="115600"/>
                  <a:pt x="310042" y="117198"/>
                  <a:pt x="303649" y="112936"/>
                </a:cubicBezTo>
                <a:cubicBezTo>
                  <a:pt x="297256" y="108674"/>
                  <a:pt x="292994" y="96954"/>
                  <a:pt x="284471" y="93758"/>
                </a:cubicBezTo>
                <a:cubicBezTo>
                  <a:pt x="275948" y="90562"/>
                  <a:pt x="261031" y="96954"/>
                  <a:pt x="252508" y="93758"/>
                </a:cubicBezTo>
                <a:cubicBezTo>
                  <a:pt x="243985" y="90562"/>
                  <a:pt x="240788" y="71917"/>
                  <a:pt x="233330" y="74581"/>
                </a:cubicBezTo>
                <a:cubicBezTo>
                  <a:pt x="225872" y="77245"/>
                  <a:pt x="224274" y="90030"/>
                  <a:pt x="207760" y="109740"/>
                </a:cubicBezTo>
                <a:cubicBezTo>
                  <a:pt x="191246" y="129450"/>
                  <a:pt x="166207" y="174199"/>
                  <a:pt x="134244" y="192844"/>
                </a:cubicBezTo>
                <a:cubicBezTo>
                  <a:pt x="102281" y="211489"/>
                  <a:pt x="43149" y="221078"/>
                  <a:pt x="38355" y="21841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Темрюкский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1857356" y="3425825"/>
            <a:ext cx="928707" cy="806450"/>
          </a:xfrm>
          <a:custGeom>
            <a:avLst/>
            <a:gdLst>
              <a:gd name="connsiteX0" fmla="*/ 640328 w 917342"/>
              <a:gd name="connsiteY0" fmla="*/ 11720 h 823049"/>
              <a:gd name="connsiteX1" fmla="*/ 669095 w 917342"/>
              <a:gd name="connsiteY1" fmla="*/ 53272 h 823049"/>
              <a:gd name="connsiteX2" fmla="*/ 672291 w 917342"/>
              <a:gd name="connsiteY2" fmla="*/ 88432 h 823049"/>
              <a:gd name="connsiteX3" fmla="*/ 710647 w 917342"/>
              <a:gd name="connsiteY3" fmla="*/ 107610 h 823049"/>
              <a:gd name="connsiteX4" fmla="*/ 733021 w 917342"/>
              <a:gd name="connsiteY4" fmla="*/ 117198 h 823049"/>
              <a:gd name="connsiteX5" fmla="*/ 790555 w 917342"/>
              <a:gd name="connsiteY5" fmla="*/ 126787 h 823049"/>
              <a:gd name="connsiteX6" fmla="*/ 809732 w 917342"/>
              <a:gd name="connsiteY6" fmla="*/ 139573 h 823049"/>
              <a:gd name="connsiteX7" fmla="*/ 838499 w 917342"/>
              <a:gd name="connsiteY7" fmla="*/ 206695 h 823049"/>
              <a:gd name="connsiteX8" fmla="*/ 883247 w 917342"/>
              <a:gd name="connsiteY8" fmla="*/ 318566 h 823049"/>
              <a:gd name="connsiteX9" fmla="*/ 912014 w 917342"/>
              <a:gd name="connsiteY9" fmla="*/ 363314 h 823049"/>
              <a:gd name="connsiteX10" fmla="*/ 915211 w 917342"/>
              <a:gd name="connsiteY10" fmla="*/ 398474 h 823049"/>
              <a:gd name="connsiteX11" fmla="*/ 899229 w 917342"/>
              <a:gd name="connsiteY11" fmla="*/ 424044 h 823049"/>
              <a:gd name="connsiteX12" fmla="*/ 883247 w 917342"/>
              <a:gd name="connsiteY12" fmla="*/ 414455 h 823049"/>
              <a:gd name="connsiteX13" fmla="*/ 870462 w 917342"/>
              <a:gd name="connsiteY13" fmla="*/ 478381 h 823049"/>
              <a:gd name="connsiteX14" fmla="*/ 819321 w 917342"/>
              <a:gd name="connsiteY14" fmla="*/ 452811 h 823049"/>
              <a:gd name="connsiteX15" fmla="*/ 774573 w 917342"/>
              <a:gd name="connsiteY15" fmla="*/ 436829 h 823049"/>
              <a:gd name="connsiteX16" fmla="*/ 752199 w 917342"/>
              <a:gd name="connsiteY16" fmla="*/ 471989 h 823049"/>
              <a:gd name="connsiteX17" fmla="*/ 749003 w 917342"/>
              <a:gd name="connsiteY17" fmla="*/ 516737 h 823049"/>
              <a:gd name="connsiteX18" fmla="*/ 697862 w 917342"/>
              <a:gd name="connsiteY18" fmla="*/ 551896 h 823049"/>
              <a:gd name="connsiteX19" fmla="*/ 713843 w 917342"/>
              <a:gd name="connsiteY19" fmla="*/ 593448 h 823049"/>
              <a:gd name="connsiteX20" fmla="*/ 717039 w 917342"/>
              <a:gd name="connsiteY20" fmla="*/ 628608 h 823049"/>
              <a:gd name="connsiteX21" fmla="*/ 691469 w 917342"/>
              <a:gd name="connsiteY21" fmla="*/ 666964 h 823049"/>
              <a:gd name="connsiteX22" fmla="*/ 710647 w 917342"/>
              <a:gd name="connsiteY22" fmla="*/ 689338 h 823049"/>
              <a:gd name="connsiteX23" fmla="*/ 729825 w 917342"/>
              <a:gd name="connsiteY23" fmla="*/ 743675 h 823049"/>
              <a:gd name="connsiteX24" fmla="*/ 742610 w 917342"/>
              <a:gd name="connsiteY24" fmla="*/ 769245 h 823049"/>
              <a:gd name="connsiteX25" fmla="*/ 720236 w 917342"/>
              <a:gd name="connsiteY25" fmla="*/ 804405 h 823049"/>
              <a:gd name="connsiteX26" fmla="*/ 694665 w 917342"/>
              <a:gd name="connsiteY26" fmla="*/ 785227 h 823049"/>
              <a:gd name="connsiteX27" fmla="*/ 662702 w 917342"/>
              <a:gd name="connsiteY27" fmla="*/ 807601 h 823049"/>
              <a:gd name="connsiteX28" fmla="*/ 643524 w 917342"/>
              <a:gd name="connsiteY28" fmla="*/ 820386 h 823049"/>
              <a:gd name="connsiteX29" fmla="*/ 598776 w 917342"/>
              <a:gd name="connsiteY29" fmla="*/ 791620 h 823049"/>
              <a:gd name="connsiteX30" fmla="*/ 573206 w 917342"/>
              <a:gd name="connsiteY30" fmla="*/ 766049 h 823049"/>
              <a:gd name="connsiteX31" fmla="*/ 570009 w 917342"/>
              <a:gd name="connsiteY31" fmla="*/ 705319 h 823049"/>
              <a:gd name="connsiteX32" fmla="*/ 538046 w 917342"/>
              <a:gd name="connsiteY32" fmla="*/ 663767 h 823049"/>
              <a:gd name="connsiteX33" fmla="*/ 490101 w 917342"/>
              <a:gd name="connsiteY33" fmla="*/ 558289 h 823049"/>
              <a:gd name="connsiteX34" fmla="*/ 477316 w 917342"/>
              <a:gd name="connsiteY34" fmla="*/ 519933 h 823049"/>
              <a:gd name="connsiteX35" fmla="*/ 496494 w 917342"/>
              <a:gd name="connsiteY35" fmla="*/ 487970 h 823049"/>
              <a:gd name="connsiteX36" fmla="*/ 474120 w 917342"/>
              <a:gd name="connsiteY36" fmla="*/ 424044 h 823049"/>
              <a:gd name="connsiteX37" fmla="*/ 419783 w 917342"/>
              <a:gd name="connsiteY37" fmla="*/ 379296 h 823049"/>
              <a:gd name="connsiteX38" fmla="*/ 301519 w 917342"/>
              <a:gd name="connsiteY38" fmla="*/ 321762 h 823049"/>
              <a:gd name="connsiteX39" fmla="*/ 215219 w 917342"/>
              <a:gd name="connsiteY39" fmla="*/ 283407 h 823049"/>
              <a:gd name="connsiteX40" fmla="*/ 167274 w 917342"/>
              <a:gd name="connsiteY40" fmla="*/ 261032 h 823049"/>
              <a:gd name="connsiteX41" fmla="*/ 23440 w 917342"/>
              <a:gd name="connsiteY41" fmla="*/ 187517 h 823049"/>
              <a:gd name="connsiteX42" fmla="*/ 26637 w 917342"/>
              <a:gd name="connsiteY42" fmla="*/ 158750 h 823049"/>
              <a:gd name="connsiteX43" fmla="*/ 77778 w 917342"/>
              <a:gd name="connsiteY43" fmla="*/ 174732 h 823049"/>
              <a:gd name="connsiteX44" fmla="*/ 170471 w 917342"/>
              <a:gd name="connsiteY44" fmla="*/ 235462 h 823049"/>
              <a:gd name="connsiteX45" fmla="*/ 180060 w 917342"/>
              <a:gd name="connsiteY45" fmla="*/ 222677 h 823049"/>
              <a:gd name="connsiteX46" fmla="*/ 125722 w 917342"/>
              <a:gd name="connsiteY46" fmla="*/ 174732 h 823049"/>
              <a:gd name="connsiteX47" fmla="*/ 93759 w 917342"/>
              <a:gd name="connsiteY47" fmla="*/ 145965 h 823049"/>
              <a:gd name="connsiteX48" fmla="*/ 157685 w 917342"/>
              <a:gd name="connsiteY48" fmla="*/ 168339 h 823049"/>
              <a:gd name="connsiteX49" fmla="*/ 224808 w 917342"/>
              <a:gd name="connsiteY49" fmla="*/ 238658 h 823049"/>
              <a:gd name="connsiteX50" fmla="*/ 285538 w 917342"/>
              <a:gd name="connsiteY50" fmla="*/ 254640 h 823049"/>
              <a:gd name="connsiteX51" fmla="*/ 330286 w 917342"/>
              <a:gd name="connsiteY51" fmla="*/ 241855 h 823049"/>
              <a:gd name="connsiteX52" fmla="*/ 333482 w 917342"/>
              <a:gd name="connsiteY52" fmla="*/ 219480 h 823049"/>
              <a:gd name="connsiteX53" fmla="*/ 445353 w 917342"/>
              <a:gd name="connsiteY53" fmla="*/ 171536 h 823049"/>
              <a:gd name="connsiteX54" fmla="*/ 522065 w 917342"/>
              <a:gd name="connsiteY54" fmla="*/ 123591 h 823049"/>
              <a:gd name="connsiteX55" fmla="*/ 640328 w 917342"/>
              <a:gd name="connsiteY55" fmla="*/ 11720 h 82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7342" h="823049">
                <a:moveTo>
                  <a:pt x="640328" y="11720"/>
                </a:moveTo>
                <a:cubicBezTo>
                  <a:pt x="664833" y="0"/>
                  <a:pt x="663768" y="40487"/>
                  <a:pt x="669095" y="53272"/>
                </a:cubicBezTo>
                <a:cubicBezTo>
                  <a:pt x="674422" y="66057"/>
                  <a:pt x="665366" y="79376"/>
                  <a:pt x="672291" y="88432"/>
                </a:cubicBezTo>
                <a:cubicBezTo>
                  <a:pt x="679216" y="97488"/>
                  <a:pt x="700525" y="102816"/>
                  <a:pt x="710647" y="107610"/>
                </a:cubicBezTo>
                <a:cubicBezTo>
                  <a:pt x="720769" y="112404"/>
                  <a:pt x="719703" y="114002"/>
                  <a:pt x="733021" y="117198"/>
                </a:cubicBezTo>
                <a:cubicBezTo>
                  <a:pt x="746339" y="120394"/>
                  <a:pt x="777770" y="123058"/>
                  <a:pt x="790555" y="126787"/>
                </a:cubicBezTo>
                <a:cubicBezTo>
                  <a:pt x="803340" y="130516"/>
                  <a:pt x="801741" y="126255"/>
                  <a:pt x="809732" y="139573"/>
                </a:cubicBezTo>
                <a:cubicBezTo>
                  <a:pt x="817723" y="152891"/>
                  <a:pt x="826247" y="176863"/>
                  <a:pt x="838499" y="206695"/>
                </a:cubicBezTo>
                <a:cubicBezTo>
                  <a:pt x="850751" y="236527"/>
                  <a:pt x="870995" y="292463"/>
                  <a:pt x="883247" y="318566"/>
                </a:cubicBezTo>
                <a:cubicBezTo>
                  <a:pt x="895499" y="344669"/>
                  <a:pt x="906687" y="349996"/>
                  <a:pt x="912014" y="363314"/>
                </a:cubicBezTo>
                <a:cubicBezTo>
                  <a:pt x="917341" y="376632"/>
                  <a:pt x="917342" y="388352"/>
                  <a:pt x="915211" y="398474"/>
                </a:cubicBezTo>
                <a:cubicBezTo>
                  <a:pt x="913080" y="408596"/>
                  <a:pt x="904556" y="421381"/>
                  <a:pt x="899229" y="424044"/>
                </a:cubicBezTo>
                <a:cubicBezTo>
                  <a:pt x="893902" y="426707"/>
                  <a:pt x="888041" y="405399"/>
                  <a:pt x="883247" y="414455"/>
                </a:cubicBezTo>
                <a:cubicBezTo>
                  <a:pt x="878453" y="423511"/>
                  <a:pt x="881116" y="471988"/>
                  <a:pt x="870462" y="478381"/>
                </a:cubicBezTo>
                <a:cubicBezTo>
                  <a:pt x="859808" y="484774"/>
                  <a:pt x="835303" y="459736"/>
                  <a:pt x="819321" y="452811"/>
                </a:cubicBezTo>
                <a:cubicBezTo>
                  <a:pt x="803340" y="445886"/>
                  <a:pt x="785760" y="433633"/>
                  <a:pt x="774573" y="436829"/>
                </a:cubicBezTo>
                <a:cubicBezTo>
                  <a:pt x="763386" y="440025"/>
                  <a:pt x="756461" y="458671"/>
                  <a:pt x="752199" y="471989"/>
                </a:cubicBezTo>
                <a:cubicBezTo>
                  <a:pt x="747937" y="485307"/>
                  <a:pt x="758059" y="503419"/>
                  <a:pt x="749003" y="516737"/>
                </a:cubicBezTo>
                <a:cubicBezTo>
                  <a:pt x="739947" y="530055"/>
                  <a:pt x="703722" y="539111"/>
                  <a:pt x="697862" y="551896"/>
                </a:cubicBezTo>
                <a:cubicBezTo>
                  <a:pt x="692002" y="564681"/>
                  <a:pt x="710647" y="580663"/>
                  <a:pt x="713843" y="593448"/>
                </a:cubicBezTo>
                <a:cubicBezTo>
                  <a:pt x="717039" y="606233"/>
                  <a:pt x="720768" y="616355"/>
                  <a:pt x="717039" y="628608"/>
                </a:cubicBezTo>
                <a:cubicBezTo>
                  <a:pt x="713310" y="640861"/>
                  <a:pt x="692534" y="656842"/>
                  <a:pt x="691469" y="666964"/>
                </a:cubicBezTo>
                <a:cubicBezTo>
                  <a:pt x="690404" y="677086"/>
                  <a:pt x="704254" y="676553"/>
                  <a:pt x="710647" y="689338"/>
                </a:cubicBezTo>
                <a:cubicBezTo>
                  <a:pt x="717040" y="702123"/>
                  <a:pt x="724498" y="730357"/>
                  <a:pt x="729825" y="743675"/>
                </a:cubicBezTo>
                <a:cubicBezTo>
                  <a:pt x="735152" y="756993"/>
                  <a:pt x="744208" y="759123"/>
                  <a:pt x="742610" y="769245"/>
                </a:cubicBezTo>
                <a:cubicBezTo>
                  <a:pt x="741012" y="779367"/>
                  <a:pt x="728227" y="801741"/>
                  <a:pt x="720236" y="804405"/>
                </a:cubicBezTo>
                <a:cubicBezTo>
                  <a:pt x="712245" y="807069"/>
                  <a:pt x="704254" y="784694"/>
                  <a:pt x="694665" y="785227"/>
                </a:cubicBezTo>
                <a:cubicBezTo>
                  <a:pt x="685076" y="785760"/>
                  <a:pt x="671226" y="801741"/>
                  <a:pt x="662702" y="807601"/>
                </a:cubicBezTo>
                <a:cubicBezTo>
                  <a:pt x="654179" y="813461"/>
                  <a:pt x="654178" y="823049"/>
                  <a:pt x="643524" y="820386"/>
                </a:cubicBezTo>
                <a:cubicBezTo>
                  <a:pt x="632870" y="817723"/>
                  <a:pt x="610496" y="800676"/>
                  <a:pt x="598776" y="791620"/>
                </a:cubicBezTo>
                <a:cubicBezTo>
                  <a:pt x="587056" y="782564"/>
                  <a:pt x="578001" y="780433"/>
                  <a:pt x="573206" y="766049"/>
                </a:cubicBezTo>
                <a:cubicBezTo>
                  <a:pt x="568412" y="751666"/>
                  <a:pt x="575869" y="722366"/>
                  <a:pt x="570009" y="705319"/>
                </a:cubicBezTo>
                <a:cubicBezTo>
                  <a:pt x="564149" y="688272"/>
                  <a:pt x="551364" y="688272"/>
                  <a:pt x="538046" y="663767"/>
                </a:cubicBezTo>
                <a:cubicBezTo>
                  <a:pt x="524728" y="639262"/>
                  <a:pt x="500223" y="582261"/>
                  <a:pt x="490101" y="558289"/>
                </a:cubicBezTo>
                <a:cubicBezTo>
                  <a:pt x="479979" y="534317"/>
                  <a:pt x="476251" y="531653"/>
                  <a:pt x="477316" y="519933"/>
                </a:cubicBezTo>
                <a:cubicBezTo>
                  <a:pt x="478381" y="508213"/>
                  <a:pt x="497027" y="503951"/>
                  <a:pt x="496494" y="487970"/>
                </a:cubicBezTo>
                <a:cubicBezTo>
                  <a:pt x="495961" y="471989"/>
                  <a:pt x="486905" y="442156"/>
                  <a:pt x="474120" y="424044"/>
                </a:cubicBezTo>
                <a:cubicBezTo>
                  <a:pt x="461335" y="405932"/>
                  <a:pt x="448550" y="396343"/>
                  <a:pt x="419783" y="379296"/>
                </a:cubicBezTo>
                <a:cubicBezTo>
                  <a:pt x="391016" y="362249"/>
                  <a:pt x="335613" y="337744"/>
                  <a:pt x="301519" y="321762"/>
                </a:cubicBezTo>
                <a:cubicBezTo>
                  <a:pt x="267425" y="305781"/>
                  <a:pt x="237593" y="293529"/>
                  <a:pt x="215219" y="283407"/>
                </a:cubicBezTo>
                <a:cubicBezTo>
                  <a:pt x="192845" y="273285"/>
                  <a:pt x="199237" y="277014"/>
                  <a:pt x="167274" y="261032"/>
                </a:cubicBezTo>
                <a:cubicBezTo>
                  <a:pt x="135311" y="245050"/>
                  <a:pt x="46880" y="204564"/>
                  <a:pt x="23440" y="187517"/>
                </a:cubicBezTo>
                <a:cubicBezTo>
                  <a:pt x="0" y="170470"/>
                  <a:pt x="17581" y="160881"/>
                  <a:pt x="26637" y="158750"/>
                </a:cubicBezTo>
                <a:cubicBezTo>
                  <a:pt x="35693" y="156619"/>
                  <a:pt x="53806" y="161947"/>
                  <a:pt x="77778" y="174732"/>
                </a:cubicBezTo>
                <a:cubicBezTo>
                  <a:pt x="101750" y="187517"/>
                  <a:pt x="153424" y="227471"/>
                  <a:pt x="170471" y="235462"/>
                </a:cubicBezTo>
                <a:cubicBezTo>
                  <a:pt x="187518" y="243453"/>
                  <a:pt x="187518" y="232799"/>
                  <a:pt x="180060" y="222677"/>
                </a:cubicBezTo>
                <a:cubicBezTo>
                  <a:pt x="172602" y="212555"/>
                  <a:pt x="140105" y="187517"/>
                  <a:pt x="125722" y="174732"/>
                </a:cubicBezTo>
                <a:cubicBezTo>
                  <a:pt x="111339" y="161947"/>
                  <a:pt x="88432" y="147030"/>
                  <a:pt x="93759" y="145965"/>
                </a:cubicBezTo>
                <a:cubicBezTo>
                  <a:pt x="99086" y="144900"/>
                  <a:pt x="135844" y="152890"/>
                  <a:pt x="157685" y="168339"/>
                </a:cubicBezTo>
                <a:cubicBezTo>
                  <a:pt x="179526" y="183788"/>
                  <a:pt x="203499" y="224275"/>
                  <a:pt x="224808" y="238658"/>
                </a:cubicBezTo>
                <a:cubicBezTo>
                  <a:pt x="246117" y="253042"/>
                  <a:pt x="267958" y="254107"/>
                  <a:pt x="285538" y="254640"/>
                </a:cubicBezTo>
                <a:cubicBezTo>
                  <a:pt x="303118" y="255173"/>
                  <a:pt x="322295" y="247715"/>
                  <a:pt x="330286" y="241855"/>
                </a:cubicBezTo>
                <a:cubicBezTo>
                  <a:pt x="338277" y="235995"/>
                  <a:pt x="314304" y="231200"/>
                  <a:pt x="333482" y="219480"/>
                </a:cubicBezTo>
                <a:cubicBezTo>
                  <a:pt x="352660" y="207760"/>
                  <a:pt x="413922" y="187518"/>
                  <a:pt x="445353" y="171536"/>
                </a:cubicBezTo>
                <a:cubicBezTo>
                  <a:pt x="476784" y="155554"/>
                  <a:pt x="490102" y="149162"/>
                  <a:pt x="522065" y="123591"/>
                </a:cubicBezTo>
                <a:cubicBezTo>
                  <a:pt x="554028" y="98021"/>
                  <a:pt x="615823" y="23440"/>
                  <a:pt x="640328" y="1172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>
                <a:solidFill>
                  <a:schemeClr val="tx1"/>
                </a:solidFill>
              </a:rPr>
              <a:t>                       </a:t>
            </a:r>
            <a:r>
              <a:rPr lang="ru-RU" sz="600" b="1" dirty="0" smtClean="0">
                <a:solidFill>
                  <a:schemeClr val="tx1"/>
                </a:solidFill>
              </a:rPr>
              <a:t>      Анапский</a:t>
            </a:r>
          </a:p>
          <a:p>
            <a:pPr marL="182563" indent="176213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2511424" y="3992563"/>
            <a:ext cx="631815" cy="574675"/>
          </a:xfrm>
          <a:custGeom>
            <a:avLst/>
            <a:gdLst>
              <a:gd name="connsiteX0" fmla="*/ 0 w 571074"/>
              <a:gd name="connsiteY0" fmla="*/ 422978 h 584391"/>
              <a:gd name="connsiteX1" fmla="*/ 54338 w 571074"/>
              <a:gd name="connsiteY1" fmla="*/ 458137 h 584391"/>
              <a:gd name="connsiteX2" fmla="*/ 115067 w 571074"/>
              <a:gd name="connsiteY2" fmla="*/ 506082 h 584391"/>
              <a:gd name="connsiteX3" fmla="*/ 226938 w 571074"/>
              <a:gd name="connsiteY3" fmla="*/ 528456 h 584391"/>
              <a:gd name="connsiteX4" fmla="*/ 303650 w 571074"/>
              <a:gd name="connsiteY4" fmla="*/ 534848 h 584391"/>
              <a:gd name="connsiteX5" fmla="*/ 405932 w 571074"/>
              <a:gd name="connsiteY5" fmla="*/ 563615 h 584391"/>
              <a:gd name="connsiteX6" fmla="*/ 485839 w 571074"/>
              <a:gd name="connsiteY6" fmla="*/ 582793 h 584391"/>
              <a:gd name="connsiteX7" fmla="*/ 485839 w 571074"/>
              <a:gd name="connsiteY7" fmla="*/ 554026 h 584391"/>
              <a:gd name="connsiteX8" fmla="*/ 466661 w 571074"/>
              <a:gd name="connsiteY8" fmla="*/ 531652 h 584391"/>
              <a:gd name="connsiteX9" fmla="*/ 473054 w 571074"/>
              <a:gd name="connsiteY9" fmla="*/ 509278 h 584391"/>
              <a:gd name="connsiteX10" fmla="*/ 450680 w 571074"/>
              <a:gd name="connsiteY10" fmla="*/ 470922 h 584391"/>
              <a:gd name="connsiteX11" fmla="*/ 457072 w 571074"/>
              <a:gd name="connsiteY11" fmla="*/ 438959 h 584391"/>
              <a:gd name="connsiteX12" fmla="*/ 482643 w 571074"/>
              <a:gd name="connsiteY12" fmla="*/ 461333 h 584391"/>
              <a:gd name="connsiteX13" fmla="*/ 514606 w 571074"/>
              <a:gd name="connsiteY13" fmla="*/ 512474 h 584391"/>
              <a:gd name="connsiteX14" fmla="*/ 543373 w 571074"/>
              <a:gd name="connsiteY14" fmla="*/ 522063 h 584391"/>
              <a:gd name="connsiteX15" fmla="*/ 552962 w 571074"/>
              <a:gd name="connsiteY15" fmla="*/ 486904 h 584391"/>
              <a:gd name="connsiteX16" fmla="*/ 562551 w 571074"/>
              <a:gd name="connsiteY16" fmla="*/ 442155 h 584391"/>
              <a:gd name="connsiteX17" fmla="*/ 565747 w 571074"/>
              <a:gd name="connsiteY17" fmla="*/ 352659 h 584391"/>
              <a:gd name="connsiteX18" fmla="*/ 530588 w 571074"/>
              <a:gd name="connsiteY18" fmla="*/ 317499 h 584391"/>
              <a:gd name="connsiteX19" fmla="*/ 517802 w 571074"/>
              <a:gd name="connsiteY19" fmla="*/ 330285 h 584391"/>
              <a:gd name="connsiteX20" fmla="*/ 476250 w 571074"/>
              <a:gd name="connsiteY20" fmla="*/ 323892 h 584391"/>
              <a:gd name="connsiteX21" fmla="*/ 469858 w 571074"/>
              <a:gd name="connsiteY21" fmla="*/ 301518 h 584391"/>
              <a:gd name="connsiteX22" fmla="*/ 485839 w 571074"/>
              <a:gd name="connsiteY22" fmla="*/ 247181 h 584391"/>
              <a:gd name="connsiteX23" fmla="*/ 457072 w 571074"/>
              <a:gd name="connsiteY23" fmla="*/ 189647 h 584391"/>
              <a:gd name="connsiteX24" fmla="*/ 466661 w 571074"/>
              <a:gd name="connsiteY24" fmla="*/ 154488 h 584391"/>
              <a:gd name="connsiteX25" fmla="*/ 473054 w 571074"/>
              <a:gd name="connsiteY25" fmla="*/ 90562 h 584391"/>
              <a:gd name="connsiteX26" fmla="*/ 431502 w 571074"/>
              <a:gd name="connsiteY26" fmla="*/ 36224 h 584391"/>
              <a:gd name="connsiteX27" fmla="*/ 421913 w 571074"/>
              <a:gd name="connsiteY27" fmla="*/ 20243 h 584391"/>
              <a:gd name="connsiteX28" fmla="*/ 370772 w 571074"/>
              <a:gd name="connsiteY28" fmla="*/ 68187 h 584391"/>
              <a:gd name="connsiteX29" fmla="*/ 326024 w 571074"/>
              <a:gd name="connsiteY29" fmla="*/ 64991 h 584391"/>
              <a:gd name="connsiteX30" fmla="*/ 297257 w 571074"/>
              <a:gd name="connsiteY30" fmla="*/ 45813 h 584391"/>
              <a:gd name="connsiteX31" fmla="*/ 265294 w 571074"/>
              <a:gd name="connsiteY31" fmla="*/ 13850 h 584391"/>
              <a:gd name="connsiteX32" fmla="*/ 246116 w 571074"/>
              <a:gd name="connsiteY32" fmla="*/ 10654 h 584391"/>
              <a:gd name="connsiteX33" fmla="*/ 223742 w 571074"/>
              <a:gd name="connsiteY33" fmla="*/ 77776 h 584391"/>
              <a:gd name="connsiteX34" fmla="*/ 182190 w 571074"/>
              <a:gd name="connsiteY34" fmla="*/ 36224 h 584391"/>
              <a:gd name="connsiteX35" fmla="*/ 137442 w 571074"/>
              <a:gd name="connsiteY35" fmla="*/ 20243 h 584391"/>
              <a:gd name="connsiteX36" fmla="*/ 95890 w 571074"/>
              <a:gd name="connsiteY36" fmla="*/ 64991 h 584391"/>
              <a:gd name="connsiteX37" fmla="*/ 105479 w 571074"/>
              <a:gd name="connsiteY37" fmla="*/ 119328 h 584391"/>
              <a:gd name="connsiteX38" fmla="*/ 70319 w 571074"/>
              <a:gd name="connsiteY38" fmla="*/ 135310 h 584391"/>
              <a:gd name="connsiteX39" fmla="*/ 73515 w 571074"/>
              <a:gd name="connsiteY39" fmla="*/ 180058 h 584391"/>
              <a:gd name="connsiteX40" fmla="*/ 73515 w 571074"/>
              <a:gd name="connsiteY40" fmla="*/ 212021 h 584391"/>
              <a:gd name="connsiteX41" fmla="*/ 57534 w 571074"/>
              <a:gd name="connsiteY41" fmla="*/ 253573 h 584391"/>
              <a:gd name="connsiteX42" fmla="*/ 73515 w 571074"/>
              <a:gd name="connsiteY42" fmla="*/ 288733 h 584391"/>
              <a:gd name="connsiteX43" fmla="*/ 95890 w 571074"/>
              <a:gd name="connsiteY43" fmla="*/ 336677 h 584391"/>
              <a:gd name="connsiteX44" fmla="*/ 102282 w 571074"/>
              <a:gd name="connsiteY44" fmla="*/ 362248 h 584391"/>
              <a:gd name="connsiteX45" fmla="*/ 89497 w 571074"/>
              <a:gd name="connsiteY45" fmla="*/ 397407 h 584391"/>
              <a:gd name="connsiteX46" fmla="*/ 63926 w 571074"/>
              <a:gd name="connsiteY46" fmla="*/ 397407 h 584391"/>
              <a:gd name="connsiteX47" fmla="*/ 54338 w 571074"/>
              <a:gd name="connsiteY47" fmla="*/ 378229 h 584391"/>
              <a:gd name="connsiteX48" fmla="*/ 0 w 571074"/>
              <a:gd name="connsiteY48" fmla="*/ 422978 h 58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71074" h="584391">
                <a:moveTo>
                  <a:pt x="0" y="422978"/>
                </a:moveTo>
                <a:cubicBezTo>
                  <a:pt x="0" y="436296"/>
                  <a:pt x="35160" y="444286"/>
                  <a:pt x="54338" y="458137"/>
                </a:cubicBezTo>
                <a:cubicBezTo>
                  <a:pt x="73516" y="471988"/>
                  <a:pt x="86300" y="494362"/>
                  <a:pt x="115067" y="506082"/>
                </a:cubicBezTo>
                <a:cubicBezTo>
                  <a:pt x="143834" y="517802"/>
                  <a:pt x="195508" y="523662"/>
                  <a:pt x="226938" y="528456"/>
                </a:cubicBezTo>
                <a:cubicBezTo>
                  <a:pt x="258368" y="533250"/>
                  <a:pt x="273818" y="528988"/>
                  <a:pt x="303650" y="534848"/>
                </a:cubicBezTo>
                <a:cubicBezTo>
                  <a:pt x="333482" y="540708"/>
                  <a:pt x="375567" y="555624"/>
                  <a:pt x="405932" y="563615"/>
                </a:cubicBezTo>
                <a:cubicBezTo>
                  <a:pt x="436297" y="571606"/>
                  <a:pt x="472521" y="584391"/>
                  <a:pt x="485839" y="582793"/>
                </a:cubicBezTo>
                <a:cubicBezTo>
                  <a:pt x="499157" y="581195"/>
                  <a:pt x="489035" y="562549"/>
                  <a:pt x="485839" y="554026"/>
                </a:cubicBezTo>
                <a:cubicBezTo>
                  <a:pt x="482643" y="545503"/>
                  <a:pt x="468792" y="539110"/>
                  <a:pt x="466661" y="531652"/>
                </a:cubicBezTo>
                <a:cubicBezTo>
                  <a:pt x="464530" y="524194"/>
                  <a:pt x="475718" y="519400"/>
                  <a:pt x="473054" y="509278"/>
                </a:cubicBezTo>
                <a:cubicBezTo>
                  <a:pt x="470391" y="499156"/>
                  <a:pt x="453344" y="482642"/>
                  <a:pt x="450680" y="470922"/>
                </a:cubicBezTo>
                <a:cubicBezTo>
                  <a:pt x="448016" y="459202"/>
                  <a:pt x="451745" y="440557"/>
                  <a:pt x="457072" y="438959"/>
                </a:cubicBezTo>
                <a:cubicBezTo>
                  <a:pt x="462399" y="437361"/>
                  <a:pt x="473054" y="449081"/>
                  <a:pt x="482643" y="461333"/>
                </a:cubicBezTo>
                <a:cubicBezTo>
                  <a:pt x="492232" y="473585"/>
                  <a:pt x="504484" y="502352"/>
                  <a:pt x="514606" y="512474"/>
                </a:cubicBezTo>
                <a:cubicBezTo>
                  <a:pt x="524728" y="522596"/>
                  <a:pt x="536980" y="526325"/>
                  <a:pt x="543373" y="522063"/>
                </a:cubicBezTo>
                <a:cubicBezTo>
                  <a:pt x="549766" y="517801"/>
                  <a:pt x="549766" y="500222"/>
                  <a:pt x="552962" y="486904"/>
                </a:cubicBezTo>
                <a:cubicBezTo>
                  <a:pt x="556158" y="473586"/>
                  <a:pt x="560420" y="464529"/>
                  <a:pt x="562551" y="442155"/>
                </a:cubicBezTo>
                <a:cubicBezTo>
                  <a:pt x="564682" y="419781"/>
                  <a:pt x="571074" y="373435"/>
                  <a:pt x="565747" y="352659"/>
                </a:cubicBezTo>
                <a:cubicBezTo>
                  <a:pt x="560420" y="331883"/>
                  <a:pt x="538579" y="321228"/>
                  <a:pt x="530588" y="317499"/>
                </a:cubicBezTo>
                <a:cubicBezTo>
                  <a:pt x="522597" y="313770"/>
                  <a:pt x="526858" y="329220"/>
                  <a:pt x="517802" y="330285"/>
                </a:cubicBezTo>
                <a:cubicBezTo>
                  <a:pt x="508746" y="331350"/>
                  <a:pt x="484241" y="328687"/>
                  <a:pt x="476250" y="323892"/>
                </a:cubicBezTo>
                <a:cubicBezTo>
                  <a:pt x="468259" y="319097"/>
                  <a:pt x="468260" y="314303"/>
                  <a:pt x="469858" y="301518"/>
                </a:cubicBezTo>
                <a:cubicBezTo>
                  <a:pt x="471456" y="288733"/>
                  <a:pt x="487970" y="265826"/>
                  <a:pt x="485839" y="247181"/>
                </a:cubicBezTo>
                <a:cubicBezTo>
                  <a:pt x="483708" y="228536"/>
                  <a:pt x="460268" y="205096"/>
                  <a:pt x="457072" y="189647"/>
                </a:cubicBezTo>
                <a:cubicBezTo>
                  <a:pt x="453876" y="174198"/>
                  <a:pt x="463997" y="171002"/>
                  <a:pt x="466661" y="154488"/>
                </a:cubicBezTo>
                <a:cubicBezTo>
                  <a:pt x="469325" y="137974"/>
                  <a:pt x="478914" y="110273"/>
                  <a:pt x="473054" y="90562"/>
                </a:cubicBezTo>
                <a:cubicBezTo>
                  <a:pt x="467194" y="70851"/>
                  <a:pt x="440025" y="47944"/>
                  <a:pt x="431502" y="36224"/>
                </a:cubicBezTo>
                <a:cubicBezTo>
                  <a:pt x="422979" y="24504"/>
                  <a:pt x="432035" y="14916"/>
                  <a:pt x="421913" y="20243"/>
                </a:cubicBezTo>
                <a:cubicBezTo>
                  <a:pt x="411791" y="25570"/>
                  <a:pt x="386753" y="60729"/>
                  <a:pt x="370772" y="68187"/>
                </a:cubicBezTo>
                <a:cubicBezTo>
                  <a:pt x="354791" y="75645"/>
                  <a:pt x="338277" y="68720"/>
                  <a:pt x="326024" y="64991"/>
                </a:cubicBezTo>
                <a:cubicBezTo>
                  <a:pt x="313772" y="61262"/>
                  <a:pt x="307378" y="54336"/>
                  <a:pt x="297257" y="45813"/>
                </a:cubicBezTo>
                <a:cubicBezTo>
                  <a:pt x="287136" y="37290"/>
                  <a:pt x="273818" y="19710"/>
                  <a:pt x="265294" y="13850"/>
                </a:cubicBezTo>
                <a:cubicBezTo>
                  <a:pt x="256771" y="7990"/>
                  <a:pt x="253041" y="0"/>
                  <a:pt x="246116" y="10654"/>
                </a:cubicBezTo>
                <a:cubicBezTo>
                  <a:pt x="239191" y="21308"/>
                  <a:pt x="234396" y="73514"/>
                  <a:pt x="223742" y="77776"/>
                </a:cubicBezTo>
                <a:cubicBezTo>
                  <a:pt x="213088" y="82038"/>
                  <a:pt x="196573" y="45813"/>
                  <a:pt x="182190" y="36224"/>
                </a:cubicBezTo>
                <a:cubicBezTo>
                  <a:pt x="167807" y="26635"/>
                  <a:pt x="151825" y="15449"/>
                  <a:pt x="137442" y="20243"/>
                </a:cubicBezTo>
                <a:cubicBezTo>
                  <a:pt x="123059" y="25038"/>
                  <a:pt x="101217" y="48477"/>
                  <a:pt x="95890" y="64991"/>
                </a:cubicBezTo>
                <a:cubicBezTo>
                  <a:pt x="90563" y="81505"/>
                  <a:pt x="109741" y="107608"/>
                  <a:pt x="105479" y="119328"/>
                </a:cubicBezTo>
                <a:cubicBezTo>
                  <a:pt x="101217" y="131048"/>
                  <a:pt x="75646" y="125188"/>
                  <a:pt x="70319" y="135310"/>
                </a:cubicBezTo>
                <a:cubicBezTo>
                  <a:pt x="64992" y="145432"/>
                  <a:pt x="72982" y="167273"/>
                  <a:pt x="73515" y="180058"/>
                </a:cubicBezTo>
                <a:cubicBezTo>
                  <a:pt x="74048" y="192843"/>
                  <a:pt x="76178" y="199769"/>
                  <a:pt x="73515" y="212021"/>
                </a:cubicBezTo>
                <a:cubicBezTo>
                  <a:pt x="70852" y="224273"/>
                  <a:pt x="57534" y="240788"/>
                  <a:pt x="57534" y="253573"/>
                </a:cubicBezTo>
                <a:cubicBezTo>
                  <a:pt x="57534" y="266358"/>
                  <a:pt x="67122" y="274882"/>
                  <a:pt x="73515" y="288733"/>
                </a:cubicBezTo>
                <a:cubicBezTo>
                  <a:pt x="79908" y="302584"/>
                  <a:pt x="91096" y="324425"/>
                  <a:pt x="95890" y="336677"/>
                </a:cubicBezTo>
                <a:cubicBezTo>
                  <a:pt x="100685" y="348930"/>
                  <a:pt x="103348" y="352126"/>
                  <a:pt x="102282" y="362248"/>
                </a:cubicBezTo>
                <a:cubicBezTo>
                  <a:pt x="101217" y="372370"/>
                  <a:pt x="95890" y="391547"/>
                  <a:pt x="89497" y="397407"/>
                </a:cubicBezTo>
                <a:cubicBezTo>
                  <a:pt x="83104" y="403267"/>
                  <a:pt x="69786" y="400603"/>
                  <a:pt x="63926" y="397407"/>
                </a:cubicBezTo>
                <a:cubicBezTo>
                  <a:pt x="58066" y="394211"/>
                  <a:pt x="60730" y="378762"/>
                  <a:pt x="54338" y="378229"/>
                </a:cubicBezTo>
                <a:cubicBezTo>
                  <a:pt x="47946" y="377696"/>
                  <a:pt x="0" y="409660"/>
                  <a:pt x="0" y="422978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b="1" dirty="0">
                <a:solidFill>
                  <a:schemeClr val="tx1"/>
                </a:solidFill>
              </a:rPr>
              <a:t>Новороссийск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2527300" y="3616325"/>
            <a:ext cx="1081088" cy="841375"/>
          </a:xfrm>
          <a:custGeom>
            <a:avLst/>
            <a:gdLst>
              <a:gd name="connsiteX0" fmla="*/ 10654 w 1081417"/>
              <a:gd name="connsiteY0" fmla="*/ 10122 h 856611"/>
              <a:gd name="connsiteX1" fmla="*/ 96954 w 1081417"/>
              <a:gd name="connsiteY1" fmla="*/ 13318 h 856611"/>
              <a:gd name="connsiteX2" fmla="*/ 154488 w 1081417"/>
              <a:gd name="connsiteY2" fmla="*/ 61263 h 856611"/>
              <a:gd name="connsiteX3" fmla="*/ 218414 w 1081417"/>
              <a:gd name="connsiteY3" fmla="*/ 86833 h 856611"/>
              <a:gd name="connsiteX4" fmla="*/ 266358 w 1081417"/>
              <a:gd name="connsiteY4" fmla="*/ 64459 h 856611"/>
              <a:gd name="connsiteX5" fmla="*/ 304714 w 1081417"/>
              <a:gd name="connsiteY5" fmla="*/ 42085 h 856611"/>
              <a:gd name="connsiteX6" fmla="*/ 339874 w 1081417"/>
              <a:gd name="connsiteY6" fmla="*/ 61263 h 856611"/>
              <a:gd name="connsiteX7" fmla="*/ 406996 w 1081417"/>
              <a:gd name="connsiteY7" fmla="*/ 83637 h 856611"/>
              <a:gd name="connsiteX8" fmla="*/ 403800 w 1081417"/>
              <a:gd name="connsiteY8" fmla="*/ 118796 h 856611"/>
              <a:gd name="connsiteX9" fmla="*/ 413389 w 1081417"/>
              <a:gd name="connsiteY9" fmla="*/ 150759 h 856611"/>
              <a:gd name="connsiteX10" fmla="*/ 448548 w 1081417"/>
              <a:gd name="connsiteY10" fmla="*/ 141170 h 856611"/>
              <a:gd name="connsiteX11" fmla="*/ 480511 w 1081417"/>
              <a:gd name="connsiteY11" fmla="*/ 125189 h 856611"/>
              <a:gd name="connsiteX12" fmla="*/ 544437 w 1081417"/>
              <a:gd name="connsiteY12" fmla="*/ 112404 h 856611"/>
              <a:gd name="connsiteX13" fmla="*/ 611560 w 1081417"/>
              <a:gd name="connsiteY13" fmla="*/ 90029 h 856611"/>
              <a:gd name="connsiteX14" fmla="*/ 669093 w 1081417"/>
              <a:gd name="connsiteY14" fmla="*/ 115600 h 856611"/>
              <a:gd name="connsiteX15" fmla="*/ 720234 w 1081417"/>
              <a:gd name="connsiteY15" fmla="*/ 99618 h 856611"/>
              <a:gd name="connsiteX16" fmla="*/ 755394 w 1081417"/>
              <a:gd name="connsiteY16" fmla="*/ 77244 h 856611"/>
              <a:gd name="connsiteX17" fmla="*/ 812927 w 1081417"/>
              <a:gd name="connsiteY17" fmla="*/ 80441 h 856611"/>
              <a:gd name="connsiteX18" fmla="*/ 838498 w 1081417"/>
              <a:gd name="connsiteY18" fmla="*/ 115600 h 856611"/>
              <a:gd name="connsiteX19" fmla="*/ 876853 w 1081417"/>
              <a:gd name="connsiteY19" fmla="*/ 99618 h 856611"/>
              <a:gd name="connsiteX20" fmla="*/ 899228 w 1081417"/>
              <a:gd name="connsiteY20" fmla="*/ 80441 h 856611"/>
              <a:gd name="connsiteX21" fmla="*/ 931191 w 1081417"/>
              <a:gd name="connsiteY21" fmla="*/ 80441 h 856611"/>
              <a:gd name="connsiteX22" fmla="*/ 959957 w 1081417"/>
              <a:gd name="connsiteY22" fmla="*/ 38889 h 856611"/>
              <a:gd name="connsiteX23" fmla="*/ 975939 w 1081417"/>
              <a:gd name="connsiteY23" fmla="*/ 32496 h 856611"/>
              <a:gd name="connsiteX24" fmla="*/ 982332 w 1081417"/>
              <a:gd name="connsiteY24" fmla="*/ 64459 h 856611"/>
              <a:gd name="connsiteX25" fmla="*/ 1011098 w 1081417"/>
              <a:gd name="connsiteY25" fmla="*/ 99618 h 856611"/>
              <a:gd name="connsiteX26" fmla="*/ 1068632 w 1081417"/>
              <a:gd name="connsiteY26" fmla="*/ 227471 h 856611"/>
              <a:gd name="connsiteX27" fmla="*/ 1081417 w 1081417"/>
              <a:gd name="connsiteY27" fmla="*/ 320164 h 856611"/>
              <a:gd name="connsiteX28" fmla="*/ 1068632 w 1081417"/>
              <a:gd name="connsiteY28" fmla="*/ 361716 h 856611"/>
              <a:gd name="connsiteX29" fmla="*/ 1039865 w 1081417"/>
              <a:gd name="connsiteY29" fmla="*/ 355323 h 856611"/>
              <a:gd name="connsiteX30" fmla="*/ 1027080 w 1081417"/>
              <a:gd name="connsiteY30" fmla="*/ 387286 h 856611"/>
              <a:gd name="connsiteX31" fmla="*/ 975939 w 1081417"/>
              <a:gd name="connsiteY31" fmla="*/ 377697 h 856611"/>
              <a:gd name="connsiteX32" fmla="*/ 912013 w 1081417"/>
              <a:gd name="connsiteY32" fmla="*/ 390482 h 856611"/>
              <a:gd name="connsiteX33" fmla="*/ 905620 w 1081417"/>
              <a:gd name="connsiteY33" fmla="*/ 412857 h 856611"/>
              <a:gd name="connsiteX34" fmla="*/ 921602 w 1081417"/>
              <a:gd name="connsiteY34" fmla="*/ 428838 h 856611"/>
              <a:gd name="connsiteX35" fmla="*/ 921602 w 1081417"/>
              <a:gd name="connsiteY35" fmla="*/ 457605 h 856611"/>
              <a:gd name="connsiteX36" fmla="*/ 902424 w 1081417"/>
              <a:gd name="connsiteY36" fmla="*/ 492764 h 856611"/>
              <a:gd name="connsiteX37" fmla="*/ 912013 w 1081417"/>
              <a:gd name="connsiteY37" fmla="*/ 521531 h 856611"/>
              <a:gd name="connsiteX38" fmla="*/ 854479 w 1081417"/>
              <a:gd name="connsiteY38" fmla="*/ 521531 h 856611"/>
              <a:gd name="connsiteX39" fmla="*/ 832105 w 1081417"/>
              <a:gd name="connsiteY39" fmla="*/ 559887 h 856611"/>
              <a:gd name="connsiteX40" fmla="*/ 812927 w 1081417"/>
              <a:gd name="connsiteY40" fmla="*/ 572672 h 856611"/>
              <a:gd name="connsiteX41" fmla="*/ 803338 w 1081417"/>
              <a:gd name="connsiteY41" fmla="*/ 607831 h 856611"/>
              <a:gd name="connsiteX42" fmla="*/ 812927 w 1081417"/>
              <a:gd name="connsiteY42" fmla="*/ 652580 h 856611"/>
              <a:gd name="connsiteX43" fmla="*/ 825713 w 1081417"/>
              <a:gd name="connsiteY43" fmla="*/ 674954 h 856611"/>
              <a:gd name="connsiteX44" fmla="*/ 800142 w 1081417"/>
              <a:gd name="connsiteY44" fmla="*/ 706917 h 856611"/>
              <a:gd name="connsiteX45" fmla="*/ 780964 w 1081417"/>
              <a:gd name="connsiteY45" fmla="*/ 738880 h 856611"/>
              <a:gd name="connsiteX46" fmla="*/ 774572 w 1081417"/>
              <a:gd name="connsiteY46" fmla="*/ 793217 h 856611"/>
              <a:gd name="connsiteX47" fmla="*/ 707449 w 1081417"/>
              <a:gd name="connsiteY47" fmla="*/ 780432 h 856611"/>
              <a:gd name="connsiteX48" fmla="*/ 691468 w 1081417"/>
              <a:gd name="connsiteY48" fmla="*/ 818788 h 856611"/>
              <a:gd name="connsiteX49" fmla="*/ 665897 w 1081417"/>
              <a:gd name="connsiteY49" fmla="*/ 853947 h 856611"/>
              <a:gd name="connsiteX50" fmla="*/ 624345 w 1081417"/>
              <a:gd name="connsiteY50" fmla="*/ 834769 h 856611"/>
              <a:gd name="connsiteX51" fmla="*/ 550830 w 1081417"/>
              <a:gd name="connsiteY51" fmla="*/ 844358 h 856611"/>
              <a:gd name="connsiteX52" fmla="*/ 550830 w 1081417"/>
              <a:gd name="connsiteY52" fmla="*/ 793217 h 856611"/>
              <a:gd name="connsiteX53" fmla="*/ 550830 w 1081417"/>
              <a:gd name="connsiteY53" fmla="*/ 732488 h 856611"/>
              <a:gd name="connsiteX54" fmla="*/ 518867 w 1081417"/>
              <a:gd name="connsiteY54" fmla="*/ 694132 h 856611"/>
              <a:gd name="connsiteX55" fmla="*/ 486904 w 1081417"/>
              <a:gd name="connsiteY55" fmla="*/ 703721 h 856611"/>
              <a:gd name="connsiteX56" fmla="*/ 458137 w 1081417"/>
              <a:gd name="connsiteY56" fmla="*/ 690936 h 856611"/>
              <a:gd name="connsiteX57" fmla="*/ 461333 w 1081417"/>
              <a:gd name="connsiteY57" fmla="*/ 655776 h 856611"/>
              <a:gd name="connsiteX58" fmla="*/ 474119 w 1081417"/>
              <a:gd name="connsiteY58" fmla="*/ 614224 h 856611"/>
              <a:gd name="connsiteX59" fmla="*/ 445352 w 1081417"/>
              <a:gd name="connsiteY59" fmla="*/ 572672 h 856611"/>
              <a:gd name="connsiteX60" fmla="*/ 448548 w 1081417"/>
              <a:gd name="connsiteY60" fmla="*/ 527924 h 856611"/>
              <a:gd name="connsiteX61" fmla="*/ 454941 w 1081417"/>
              <a:gd name="connsiteY61" fmla="*/ 451212 h 856611"/>
              <a:gd name="connsiteX62" fmla="*/ 413389 w 1081417"/>
              <a:gd name="connsiteY62" fmla="*/ 409660 h 856611"/>
              <a:gd name="connsiteX63" fmla="*/ 410192 w 1081417"/>
              <a:gd name="connsiteY63" fmla="*/ 406464 h 856611"/>
              <a:gd name="connsiteX64" fmla="*/ 384622 w 1081417"/>
              <a:gd name="connsiteY64" fmla="*/ 425642 h 856611"/>
              <a:gd name="connsiteX65" fmla="*/ 368640 w 1081417"/>
              <a:gd name="connsiteY65" fmla="*/ 441623 h 856611"/>
              <a:gd name="connsiteX66" fmla="*/ 298322 w 1081417"/>
              <a:gd name="connsiteY66" fmla="*/ 438427 h 856611"/>
              <a:gd name="connsiteX67" fmla="*/ 256770 w 1081417"/>
              <a:gd name="connsiteY67" fmla="*/ 396875 h 856611"/>
              <a:gd name="connsiteX68" fmla="*/ 263162 w 1081417"/>
              <a:gd name="connsiteY68" fmla="*/ 368108 h 856611"/>
              <a:gd name="connsiteX69" fmla="*/ 243984 w 1081417"/>
              <a:gd name="connsiteY69" fmla="*/ 310575 h 856611"/>
              <a:gd name="connsiteX70" fmla="*/ 157684 w 1081417"/>
              <a:gd name="connsiteY70" fmla="*/ 125189 h 856611"/>
              <a:gd name="connsiteX71" fmla="*/ 141702 w 1081417"/>
              <a:gd name="connsiteY71" fmla="*/ 96422 h 856611"/>
              <a:gd name="connsiteX72" fmla="*/ 33028 w 1081417"/>
              <a:gd name="connsiteY72" fmla="*/ 74048 h 856611"/>
              <a:gd name="connsiteX73" fmla="*/ 10654 w 1081417"/>
              <a:gd name="connsiteY73" fmla="*/ 10122 h 85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081417" h="856611">
                <a:moveTo>
                  <a:pt x="10654" y="10122"/>
                </a:moveTo>
                <a:cubicBezTo>
                  <a:pt x="21308" y="0"/>
                  <a:pt x="72982" y="4795"/>
                  <a:pt x="96954" y="13318"/>
                </a:cubicBezTo>
                <a:cubicBezTo>
                  <a:pt x="120926" y="21841"/>
                  <a:pt x="134245" y="49011"/>
                  <a:pt x="154488" y="61263"/>
                </a:cubicBezTo>
                <a:cubicBezTo>
                  <a:pt x="174731" y="73515"/>
                  <a:pt x="199769" y="86300"/>
                  <a:pt x="218414" y="86833"/>
                </a:cubicBezTo>
                <a:cubicBezTo>
                  <a:pt x="237059" y="87366"/>
                  <a:pt x="251975" y="71917"/>
                  <a:pt x="266358" y="64459"/>
                </a:cubicBezTo>
                <a:cubicBezTo>
                  <a:pt x="280741" y="57001"/>
                  <a:pt x="292461" y="42618"/>
                  <a:pt x="304714" y="42085"/>
                </a:cubicBezTo>
                <a:cubicBezTo>
                  <a:pt x="316967" y="41552"/>
                  <a:pt x="322827" y="54338"/>
                  <a:pt x="339874" y="61263"/>
                </a:cubicBezTo>
                <a:cubicBezTo>
                  <a:pt x="356921" y="68188"/>
                  <a:pt x="396342" y="74048"/>
                  <a:pt x="406996" y="83637"/>
                </a:cubicBezTo>
                <a:cubicBezTo>
                  <a:pt x="417650" y="93226"/>
                  <a:pt x="402735" y="107609"/>
                  <a:pt x="403800" y="118796"/>
                </a:cubicBezTo>
                <a:cubicBezTo>
                  <a:pt x="404865" y="129983"/>
                  <a:pt x="405931" y="147030"/>
                  <a:pt x="413389" y="150759"/>
                </a:cubicBezTo>
                <a:cubicBezTo>
                  <a:pt x="420847" y="154488"/>
                  <a:pt x="437361" y="145432"/>
                  <a:pt x="448548" y="141170"/>
                </a:cubicBezTo>
                <a:cubicBezTo>
                  <a:pt x="459735" y="136908"/>
                  <a:pt x="464530" y="129983"/>
                  <a:pt x="480511" y="125189"/>
                </a:cubicBezTo>
                <a:cubicBezTo>
                  <a:pt x="496492" y="120395"/>
                  <a:pt x="522595" y="118264"/>
                  <a:pt x="544437" y="112404"/>
                </a:cubicBezTo>
                <a:cubicBezTo>
                  <a:pt x="566279" y="106544"/>
                  <a:pt x="590784" y="89496"/>
                  <a:pt x="611560" y="90029"/>
                </a:cubicBezTo>
                <a:cubicBezTo>
                  <a:pt x="632336" y="90562"/>
                  <a:pt x="650981" y="114002"/>
                  <a:pt x="669093" y="115600"/>
                </a:cubicBezTo>
                <a:cubicBezTo>
                  <a:pt x="687205" y="117198"/>
                  <a:pt x="705851" y="106011"/>
                  <a:pt x="720234" y="99618"/>
                </a:cubicBezTo>
                <a:cubicBezTo>
                  <a:pt x="734617" y="93225"/>
                  <a:pt x="739945" y="80440"/>
                  <a:pt x="755394" y="77244"/>
                </a:cubicBezTo>
                <a:cubicBezTo>
                  <a:pt x="770843" y="74048"/>
                  <a:pt x="799076" y="74048"/>
                  <a:pt x="812927" y="80441"/>
                </a:cubicBezTo>
                <a:cubicBezTo>
                  <a:pt x="826778" y="86834"/>
                  <a:pt x="827844" y="112404"/>
                  <a:pt x="838498" y="115600"/>
                </a:cubicBezTo>
                <a:cubicBezTo>
                  <a:pt x="849152" y="118796"/>
                  <a:pt x="866731" y="105478"/>
                  <a:pt x="876853" y="99618"/>
                </a:cubicBezTo>
                <a:cubicBezTo>
                  <a:pt x="886975" y="93758"/>
                  <a:pt x="890172" y="83637"/>
                  <a:pt x="899228" y="80441"/>
                </a:cubicBezTo>
                <a:cubicBezTo>
                  <a:pt x="908284" y="77245"/>
                  <a:pt x="921070" y="87366"/>
                  <a:pt x="931191" y="80441"/>
                </a:cubicBezTo>
                <a:cubicBezTo>
                  <a:pt x="941312" y="73516"/>
                  <a:pt x="952499" y="46880"/>
                  <a:pt x="959957" y="38889"/>
                </a:cubicBezTo>
                <a:cubicBezTo>
                  <a:pt x="967415" y="30898"/>
                  <a:pt x="972210" y="28234"/>
                  <a:pt x="975939" y="32496"/>
                </a:cubicBezTo>
                <a:cubicBezTo>
                  <a:pt x="979668" y="36758"/>
                  <a:pt x="976472" y="53272"/>
                  <a:pt x="982332" y="64459"/>
                </a:cubicBezTo>
                <a:cubicBezTo>
                  <a:pt x="988192" y="75646"/>
                  <a:pt x="996715" y="72449"/>
                  <a:pt x="1011098" y="99618"/>
                </a:cubicBezTo>
                <a:cubicBezTo>
                  <a:pt x="1025481" y="126787"/>
                  <a:pt x="1056912" y="190713"/>
                  <a:pt x="1068632" y="227471"/>
                </a:cubicBezTo>
                <a:cubicBezTo>
                  <a:pt x="1080352" y="264229"/>
                  <a:pt x="1081417" y="297790"/>
                  <a:pt x="1081417" y="320164"/>
                </a:cubicBezTo>
                <a:cubicBezTo>
                  <a:pt x="1081417" y="342538"/>
                  <a:pt x="1075557" y="355856"/>
                  <a:pt x="1068632" y="361716"/>
                </a:cubicBezTo>
                <a:cubicBezTo>
                  <a:pt x="1061707" y="367576"/>
                  <a:pt x="1046790" y="351061"/>
                  <a:pt x="1039865" y="355323"/>
                </a:cubicBezTo>
                <a:cubicBezTo>
                  <a:pt x="1032940" y="359585"/>
                  <a:pt x="1037734" y="383557"/>
                  <a:pt x="1027080" y="387286"/>
                </a:cubicBezTo>
                <a:cubicBezTo>
                  <a:pt x="1016426" y="391015"/>
                  <a:pt x="995117" y="377164"/>
                  <a:pt x="975939" y="377697"/>
                </a:cubicBezTo>
                <a:cubicBezTo>
                  <a:pt x="956761" y="378230"/>
                  <a:pt x="923733" y="384622"/>
                  <a:pt x="912013" y="390482"/>
                </a:cubicBezTo>
                <a:cubicBezTo>
                  <a:pt x="900293" y="396342"/>
                  <a:pt x="904022" y="406464"/>
                  <a:pt x="905620" y="412857"/>
                </a:cubicBezTo>
                <a:cubicBezTo>
                  <a:pt x="907218" y="419250"/>
                  <a:pt x="918938" y="421380"/>
                  <a:pt x="921602" y="428838"/>
                </a:cubicBezTo>
                <a:cubicBezTo>
                  <a:pt x="924266" y="436296"/>
                  <a:pt x="924798" y="446951"/>
                  <a:pt x="921602" y="457605"/>
                </a:cubicBezTo>
                <a:cubicBezTo>
                  <a:pt x="918406" y="468259"/>
                  <a:pt x="904022" y="482110"/>
                  <a:pt x="902424" y="492764"/>
                </a:cubicBezTo>
                <a:cubicBezTo>
                  <a:pt x="900826" y="503418"/>
                  <a:pt x="920004" y="516736"/>
                  <a:pt x="912013" y="521531"/>
                </a:cubicBezTo>
                <a:cubicBezTo>
                  <a:pt x="904022" y="526326"/>
                  <a:pt x="867797" y="515138"/>
                  <a:pt x="854479" y="521531"/>
                </a:cubicBezTo>
                <a:cubicBezTo>
                  <a:pt x="841161" y="527924"/>
                  <a:pt x="839030" y="551364"/>
                  <a:pt x="832105" y="559887"/>
                </a:cubicBezTo>
                <a:cubicBezTo>
                  <a:pt x="825180" y="568411"/>
                  <a:pt x="817722" y="564681"/>
                  <a:pt x="812927" y="572672"/>
                </a:cubicBezTo>
                <a:cubicBezTo>
                  <a:pt x="808132" y="580663"/>
                  <a:pt x="803338" y="594513"/>
                  <a:pt x="803338" y="607831"/>
                </a:cubicBezTo>
                <a:cubicBezTo>
                  <a:pt x="803338" y="621149"/>
                  <a:pt x="809198" y="641393"/>
                  <a:pt x="812927" y="652580"/>
                </a:cubicBezTo>
                <a:cubicBezTo>
                  <a:pt x="816656" y="663767"/>
                  <a:pt x="827844" y="665898"/>
                  <a:pt x="825713" y="674954"/>
                </a:cubicBezTo>
                <a:cubicBezTo>
                  <a:pt x="823582" y="684010"/>
                  <a:pt x="807600" y="696263"/>
                  <a:pt x="800142" y="706917"/>
                </a:cubicBezTo>
                <a:cubicBezTo>
                  <a:pt x="792684" y="717571"/>
                  <a:pt x="785226" y="724497"/>
                  <a:pt x="780964" y="738880"/>
                </a:cubicBezTo>
                <a:cubicBezTo>
                  <a:pt x="776702" y="753263"/>
                  <a:pt x="786824" y="786292"/>
                  <a:pt x="774572" y="793217"/>
                </a:cubicBezTo>
                <a:cubicBezTo>
                  <a:pt x="762320" y="800142"/>
                  <a:pt x="721300" y="776170"/>
                  <a:pt x="707449" y="780432"/>
                </a:cubicBezTo>
                <a:cubicBezTo>
                  <a:pt x="693598" y="784694"/>
                  <a:pt x="698393" y="806536"/>
                  <a:pt x="691468" y="818788"/>
                </a:cubicBezTo>
                <a:cubicBezTo>
                  <a:pt x="684543" y="831040"/>
                  <a:pt x="677084" y="851284"/>
                  <a:pt x="665897" y="853947"/>
                </a:cubicBezTo>
                <a:cubicBezTo>
                  <a:pt x="654710" y="856611"/>
                  <a:pt x="643523" y="836367"/>
                  <a:pt x="624345" y="834769"/>
                </a:cubicBezTo>
                <a:cubicBezTo>
                  <a:pt x="605167" y="833171"/>
                  <a:pt x="563082" y="851283"/>
                  <a:pt x="550830" y="844358"/>
                </a:cubicBezTo>
                <a:cubicBezTo>
                  <a:pt x="538578" y="837433"/>
                  <a:pt x="550830" y="793217"/>
                  <a:pt x="550830" y="793217"/>
                </a:cubicBezTo>
                <a:cubicBezTo>
                  <a:pt x="550830" y="774572"/>
                  <a:pt x="556157" y="749002"/>
                  <a:pt x="550830" y="732488"/>
                </a:cubicBezTo>
                <a:cubicBezTo>
                  <a:pt x="545503" y="715974"/>
                  <a:pt x="529521" y="698926"/>
                  <a:pt x="518867" y="694132"/>
                </a:cubicBezTo>
                <a:cubicBezTo>
                  <a:pt x="508213" y="689338"/>
                  <a:pt x="497026" y="704254"/>
                  <a:pt x="486904" y="703721"/>
                </a:cubicBezTo>
                <a:cubicBezTo>
                  <a:pt x="476782" y="703188"/>
                  <a:pt x="462399" y="698927"/>
                  <a:pt x="458137" y="690936"/>
                </a:cubicBezTo>
                <a:cubicBezTo>
                  <a:pt x="453875" y="682945"/>
                  <a:pt x="458669" y="668561"/>
                  <a:pt x="461333" y="655776"/>
                </a:cubicBezTo>
                <a:cubicBezTo>
                  <a:pt x="463997" y="642991"/>
                  <a:pt x="476783" y="628075"/>
                  <a:pt x="474119" y="614224"/>
                </a:cubicBezTo>
                <a:cubicBezTo>
                  <a:pt x="471456" y="600373"/>
                  <a:pt x="449614" y="587055"/>
                  <a:pt x="445352" y="572672"/>
                </a:cubicBezTo>
                <a:cubicBezTo>
                  <a:pt x="441090" y="558289"/>
                  <a:pt x="446950" y="548167"/>
                  <a:pt x="448548" y="527924"/>
                </a:cubicBezTo>
                <a:cubicBezTo>
                  <a:pt x="450146" y="507681"/>
                  <a:pt x="460801" y="470923"/>
                  <a:pt x="454941" y="451212"/>
                </a:cubicBezTo>
                <a:cubicBezTo>
                  <a:pt x="449081" y="431501"/>
                  <a:pt x="413389" y="409660"/>
                  <a:pt x="413389" y="409660"/>
                </a:cubicBezTo>
                <a:cubicBezTo>
                  <a:pt x="405931" y="402202"/>
                  <a:pt x="414986" y="403800"/>
                  <a:pt x="410192" y="406464"/>
                </a:cubicBezTo>
                <a:cubicBezTo>
                  <a:pt x="405398" y="409128"/>
                  <a:pt x="391547" y="419782"/>
                  <a:pt x="384622" y="425642"/>
                </a:cubicBezTo>
                <a:cubicBezTo>
                  <a:pt x="377697" y="431502"/>
                  <a:pt x="383023" y="439492"/>
                  <a:pt x="368640" y="441623"/>
                </a:cubicBezTo>
                <a:cubicBezTo>
                  <a:pt x="354257" y="443754"/>
                  <a:pt x="316967" y="445885"/>
                  <a:pt x="298322" y="438427"/>
                </a:cubicBezTo>
                <a:cubicBezTo>
                  <a:pt x="279677" y="430969"/>
                  <a:pt x="262630" y="408595"/>
                  <a:pt x="256770" y="396875"/>
                </a:cubicBezTo>
                <a:cubicBezTo>
                  <a:pt x="250910" y="385155"/>
                  <a:pt x="265293" y="382491"/>
                  <a:pt x="263162" y="368108"/>
                </a:cubicBezTo>
                <a:cubicBezTo>
                  <a:pt x="261031" y="353725"/>
                  <a:pt x="261564" y="351062"/>
                  <a:pt x="243984" y="310575"/>
                </a:cubicBezTo>
                <a:cubicBezTo>
                  <a:pt x="226404" y="270089"/>
                  <a:pt x="174731" y="160881"/>
                  <a:pt x="157684" y="125189"/>
                </a:cubicBezTo>
                <a:cubicBezTo>
                  <a:pt x="140637" y="89497"/>
                  <a:pt x="162478" y="104946"/>
                  <a:pt x="141702" y="96422"/>
                </a:cubicBezTo>
                <a:cubicBezTo>
                  <a:pt x="120926" y="87899"/>
                  <a:pt x="54337" y="85235"/>
                  <a:pt x="33028" y="74048"/>
                </a:cubicBezTo>
                <a:cubicBezTo>
                  <a:pt x="11719" y="62861"/>
                  <a:pt x="0" y="20244"/>
                  <a:pt x="10654" y="10122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Крымский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>
              <a:solidFill>
                <a:schemeClr val="tx1"/>
              </a:solidFill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929322" y="2714620"/>
            <a:ext cx="1031866" cy="677868"/>
          </a:xfrm>
          <a:custGeom>
            <a:avLst/>
            <a:gdLst>
              <a:gd name="connsiteX0" fmla="*/ 8523 w 906685"/>
              <a:gd name="connsiteY0" fmla="*/ 180058 h 662168"/>
              <a:gd name="connsiteX1" fmla="*/ 11719 w 906685"/>
              <a:gd name="connsiteY1" fmla="*/ 275948 h 662168"/>
              <a:gd name="connsiteX2" fmla="*/ 30897 w 906685"/>
              <a:gd name="connsiteY2" fmla="*/ 295125 h 662168"/>
              <a:gd name="connsiteX3" fmla="*/ 123590 w 906685"/>
              <a:gd name="connsiteY3" fmla="*/ 291929 h 662168"/>
              <a:gd name="connsiteX4" fmla="*/ 152357 w 906685"/>
              <a:gd name="connsiteY4" fmla="*/ 304714 h 662168"/>
              <a:gd name="connsiteX5" fmla="*/ 139571 w 906685"/>
              <a:gd name="connsiteY5" fmla="*/ 339874 h 662168"/>
              <a:gd name="connsiteX6" fmla="*/ 114001 w 906685"/>
              <a:gd name="connsiteY6" fmla="*/ 339874 h 662168"/>
              <a:gd name="connsiteX7" fmla="*/ 107608 w 906685"/>
              <a:gd name="connsiteY7" fmla="*/ 378229 h 662168"/>
              <a:gd name="connsiteX8" fmla="*/ 114001 w 906685"/>
              <a:gd name="connsiteY8" fmla="*/ 429370 h 662168"/>
              <a:gd name="connsiteX9" fmla="*/ 104412 w 906685"/>
              <a:gd name="connsiteY9" fmla="*/ 490100 h 662168"/>
              <a:gd name="connsiteX10" fmla="*/ 123590 w 906685"/>
              <a:gd name="connsiteY10" fmla="*/ 538045 h 662168"/>
              <a:gd name="connsiteX11" fmla="*/ 149160 w 906685"/>
              <a:gd name="connsiteY11" fmla="*/ 582793 h 662168"/>
              <a:gd name="connsiteX12" fmla="*/ 149160 w 906685"/>
              <a:gd name="connsiteY12" fmla="*/ 621149 h 662168"/>
              <a:gd name="connsiteX13" fmla="*/ 174731 w 906685"/>
              <a:gd name="connsiteY13" fmla="*/ 627542 h 662168"/>
              <a:gd name="connsiteX14" fmla="*/ 177927 w 906685"/>
              <a:gd name="connsiteY14" fmla="*/ 653112 h 662168"/>
              <a:gd name="connsiteX15" fmla="*/ 197105 w 906685"/>
              <a:gd name="connsiteY15" fmla="*/ 656308 h 662168"/>
              <a:gd name="connsiteX16" fmla="*/ 235461 w 906685"/>
              <a:gd name="connsiteY16" fmla="*/ 617953 h 662168"/>
              <a:gd name="connsiteX17" fmla="*/ 286602 w 906685"/>
              <a:gd name="connsiteY17" fmla="*/ 592382 h 662168"/>
              <a:gd name="connsiteX18" fmla="*/ 331350 w 906685"/>
              <a:gd name="connsiteY18" fmla="*/ 611560 h 662168"/>
              <a:gd name="connsiteX19" fmla="*/ 363313 w 906685"/>
              <a:gd name="connsiteY19" fmla="*/ 611560 h 662168"/>
              <a:gd name="connsiteX20" fmla="*/ 382491 w 906685"/>
              <a:gd name="connsiteY20" fmla="*/ 605167 h 662168"/>
              <a:gd name="connsiteX21" fmla="*/ 398472 w 906685"/>
              <a:gd name="connsiteY21" fmla="*/ 573204 h 662168"/>
              <a:gd name="connsiteX22" fmla="*/ 443221 w 906685"/>
              <a:gd name="connsiteY22" fmla="*/ 605167 h 662168"/>
              <a:gd name="connsiteX23" fmla="*/ 475184 w 906685"/>
              <a:gd name="connsiteY23" fmla="*/ 592382 h 662168"/>
              <a:gd name="connsiteX24" fmla="*/ 471987 w 906685"/>
              <a:gd name="connsiteY24" fmla="*/ 538045 h 662168"/>
              <a:gd name="connsiteX25" fmla="*/ 526325 w 906685"/>
              <a:gd name="connsiteY25" fmla="*/ 560419 h 662168"/>
              <a:gd name="connsiteX26" fmla="*/ 577466 w 906685"/>
              <a:gd name="connsiteY26" fmla="*/ 509278 h 662168"/>
              <a:gd name="connsiteX27" fmla="*/ 686140 w 906685"/>
              <a:gd name="connsiteY27" fmla="*/ 515671 h 662168"/>
              <a:gd name="connsiteX28" fmla="*/ 772440 w 906685"/>
              <a:gd name="connsiteY28" fmla="*/ 512474 h 662168"/>
              <a:gd name="connsiteX29" fmla="*/ 778833 w 906685"/>
              <a:gd name="connsiteY29" fmla="*/ 531652 h 662168"/>
              <a:gd name="connsiteX30" fmla="*/ 820385 w 906685"/>
              <a:gd name="connsiteY30" fmla="*/ 512474 h 662168"/>
              <a:gd name="connsiteX31" fmla="*/ 884311 w 906685"/>
              <a:gd name="connsiteY31" fmla="*/ 490100 h 662168"/>
              <a:gd name="connsiteX32" fmla="*/ 900293 w 906685"/>
              <a:gd name="connsiteY32" fmla="*/ 461333 h 662168"/>
              <a:gd name="connsiteX33" fmla="*/ 890704 w 906685"/>
              <a:gd name="connsiteY33" fmla="*/ 355855 h 662168"/>
              <a:gd name="connsiteX34" fmla="*/ 804404 w 906685"/>
              <a:gd name="connsiteY34" fmla="*/ 343070 h 662168"/>
              <a:gd name="connsiteX35" fmla="*/ 791618 w 906685"/>
              <a:gd name="connsiteY35" fmla="*/ 218414 h 662168"/>
              <a:gd name="connsiteX36" fmla="*/ 801207 w 906685"/>
              <a:gd name="connsiteY36" fmla="*/ 29832 h 662168"/>
              <a:gd name="connsiteX37" fmla="*/ 740477 w 906685"/>
              <a:gd name="connsiteY37" fmla="*/ 39421 h 662168"/>
              <a:gd name="connsiteX38" fmla="*/ 657373 w 906685"/>
              <a:gd name="connsiteY38" fmla="*/ 29832 h 662168"/>
              <a:gd name="connsiteX39" fmla="*/ 644588 w 906685"/>
              <a:gd name="connsiteY39" fmla="*/ 58599 h 662168"/>
              <a:gd name="connsiteX40" fmla="*/ 638195 w 906685"/>
              <a:gd name="connsiteY40" fmla="*/ 80973 h 662168"/>
              <a:gd name="connsiteX41" fmla="*/ 587055 w 906685"/>
              <a:gd name="connsiteY41" fmla="*/ 80973 h 662168"/>
              <a:gd name="connsiteX42" fmla="*/ 551895 w 906685"/>
              <a:gd name="connsiteY42" fmla="*/ 74580 h 662168"/>
              <a:gd name="connsiteX43" fmla="*/ 535914 w 906685"/>
              <a:gd name="connsiteY43" fmla="*/ 93758 h 662168"/>
              <a:gd name="connsiteX44" fmla="*/ 507147 w 906685"/>
              <a:gd name="connsiteY44" fmla="*/ 135310 h 662168"/>
              <a:gd name="connsiteX45" fmla="*/ 401669 w 906685"/>
              <a:gd name="connsiteY45" fmla="*/ 125721 h 662168"/>
              <a:gd name="connsiteX46" fmla="*/ 408061 w 906685"/>
              <a:gd name="connsiteY46" fmla="*/ 138506 h 662168"/>
              <a:gd name="connsiteX47" fmla="*/ 420847 w 906685"/>
              <a:gd name="connsiteY47" fmla="*/ 148095 h 662168"/>
              <a:gd name="connsiteX48" fmla="*/ 382491 w 906685"/>
              <a:gd name="connsiteY48" fmla="*/ 176862 h 662168"/>
              <a:gd name="connsiteX49" fmla="*/ 331350 w 906685"/>
              <a:gd name="connsiteY49" fmla="*/ 164077 h 662168"/>
              <a:gd name="connsiteX50" fmla="*/ 308976 w 906685"/>
              <a:gd name="connsiteY50" fmla="*/ 180058 h 662168"/>
              <a:gd name="connsiteX51" fmla="*/ 305779 w 906685"/>
              <a:gd name="connsiteY51" fmla="*/ 202432 h 662168"/>
              <a:gd name="connsiteX52" fmla="*/ 261031 w 906685"/>
              <a:gd name="connsiteY52" fmla="*/ 247181 h 662168"/>
              <a:gd name="connsiteX53" fmla="*/ 216283 w 906685"/>
              <a:gd name="connsiteY53" fmla="*/ 266359 h 662168"/>
              <a:gd name="connsiteX54" fmla="*/ 187516 w 906685"/>
              <a:gd name="connsiteY54" fmla="*/ 282340 h 662168"/>
              <a:gd name="connsiteX55" fmla="*/ 197105 w 906685"/>
              <a:gd name="connsiteY55" fmla="*/ 298322 h 662168"/>
              <a:gd name="connsiteX56" fmla="*/ 155553 w 906685"/>
              <a:gd name="connsiteY56" fmla="*/ 279144 h 662168"/>
              <a:gd name="connsiteX57" fmla="*/ 123590 w 906685"/>
              <a:gd name="connsiteY57" fmla="*/ 212021 h 662168"/>
              <a:gd name="connsiteX58" fmla="*/ 62860 w 906685"/>
              <a:gd name="connsiteY58" fmla="*/ 192844 h 662168"/>
              <a:gd name="connsiteX59" fmla="*/ 8523 w 906685"/>
              <a:gd name="connsiteY59" fmla="*/ 180058 h 66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06685" h="662168">
                <a:moveTo>
                  <a:pt x="8523" y="180058"/>
                </a:moveTo>
                <a:cubicBezTo>
                  <a:pt x="0" y="193909"/>
                  <a:pt x="7990" y="256770"/>
                  <a:pt x="11719" y="275948"/>
                </a:cubicBezTo>
                <a:cubicBezTo>
                  <a:pt x="15448" y="295126"/>
                  <a:pt x="12252" y="292462"/>
                  <a:pt x="30897" y="295125"/>
                </a:cubicBezTo>
                <a:cubicBezTo>
                  <a:pt x="49542" y="297788"/>
                  <a:pt x="103347" y="290331"/>
                  <a:pt x="123590" y="291929"/>
                </a:cubicBezTo>
                <a:cubicBezTo>
                  <a:pt x="143833" y="293527"/>
                  <a:pt x="149694" y="296723"/>
                  <a:pt x="152357" y="304714"/>
                </a:cubicBezTo>
                <a:cubicBezTo>
                  <a:pt x="155020" y="312705"/>
                  <a:pt x="145964" y="334014"/>
                  <a:pt x="139571" y="339874"/>
                </a:cubicBezTo>
                <a:cubicBezTo>
                  <a:pt x="133178" y="345734"/>
                  <a:pt x="119328" y="333481"/>
                  <a:pt x="114001" y="339874"/>
                </a:cubicBezTo>
                <a:cubicBezTo>
                  <a:pt x="108674" y="346267"/>
                  <a:pt x="107608" y="363313"/>
                  <a:pt x="107608" y="378229"/>
                </a:cubicBezTo>
                <a:cubicBezTo>
                  <a:pt x="107608" y="393145"/>
                  <a:pt x="114534" y="410725"/>
                  <a:pt x="114001" y="429370"/>
                </a:cubicBezTo>
                <a:cubicBezTo>
                  <a:pt x="113468" y="448015"/>
                  <a:pt x="102814" y="471988"/>
                  <a:pt x="104412" y="490100"/>
                </a:cubicBezTo>
                <a:cubicBezTo>
                  <a:pt x="106010" y="508212"/>
                  <a:pt x="116132" y="522596"/>
                  <a:pt x="123590" y="538045"/>
                </a:cubicBezTo>
                <a:cubicBezTo>
                  <a:pt x="131048" y="553494"/>
                  <a:pt x="144898" y="568942"/>
                  <a:pt x="149160" y="582793"/>
                </a:cubicBezTo>
                <a:cubicBezTo>
                  <a:pt x="153422" y="596644"/>
                  <a:pt x="144898" y="613691"/>
                  <a:pt x="149160" y="621149"/>
                </a:cubicBezTo>
                <a:cubicBezTo>
                  <a:pt x="153422" y="628607"/>
                  <a:pt x="169937" y="622215"/>
                  <a:pt x="174731" y="627542"/>
                </a:cubicBezTo>
                <a:cubicBezTo>
                  <a:pt x="179526" y="632869"/>
                  <a:pt x="174198" y="648318"/>
                  <a:pt x="177927" y="653112"/>
                </a:cubicBezTo>
                <a:cubicBezTo>
                  <a:pt x="181656" y="657906"/>
                  <a:pt x="187516" y="662168"/>
                  <a:pt x="197105" y="656308"/>
                </a:cubicBezTo>
                <a:cubicBezTo>
                  <a:pt x="206694" y="650448"/>
                  <a:pt x="220545" y="628607"/>
                  <a:pt x="235461" y="617953"/>
                </a:cubicBezTo>
                <a:cubicBezTo>
                  <a:pt x="250377" y="607299"/>
                  <a:pt x="270621" y="593447"/>
                  <a:pt x="286602" y="592382"/>
                </a:cubicBezTo>
                <a:cubicBezTo>
                  <a:pt x="302583" y="591317"/>
                  <a:pt x="318565" y="608364"/>
                  <a:pt x="331350" y="611560"/>
                </a:cubicBezTo>
                <a:cubicBezTo>
                  <a:pt x="344135" y="614756"/>
                  <a:pt x="354790" y="612625"/>
                  <a:pt x="363313" y="611560"/>
                </a:cubicBezTo>
                <a:cubicBezTo>
                  <a:pt x="371836" y="610495"/>
                  <a:pt x="376631" y="611560"/>
                  <a:pt x="382491" y="605167"/>
                </a:cubicBezTo>
                <a:cubicBezTo>
                  <a:pt x="388351" y="598774"/>
                  <a:pt x="388350" y="573204"/>
                  <a:pt x="398472" y="573204"/>
                </a:cubicBezTo>
                <a:cubicBezTo>
                  <a:pt x="408594" y="573204"/>
                  <a:pt x="430436" y="601971"/>
                  <a:pt x="443221" y="605167"/>
                </a:cubicBezTo>
                <a:cubicBezTo>
                  <a:pt x="456006" y="608363"/>
                  <a:pt x="470390" y="603569"/>
                  <a:pt x="475184" y="592382"/>
                </a:cubicBezTo>
                <a:cubicBezTo>
                  <a:pt x="479978" y="581195"/>
                  <a:pt x="463463" y="543372"/>
                  <a:pt x="471987" y="538045"/>
                </a:cubicBezTo>
                <a:cubicBezTo>
                  <a:pt x="480511" y="532718"/>
                  <a:pt x="508745" y="565214"/>
                  <a:pt x="526325" y="560419"/>
                </a:cubicBezTo>
                <a:cubicBezTo>
                  <a:pt x="543905" y="555625"/>
                  <a:pt x="550830" y="516736"/>
                  <a:pt x="577466" y="509278"/>
                </a:cubicBezTo>
                <a:cubicBezTo>
                  <a:pt x="604102" y="501820"/>
                  <a:pt x="653644" y="515138"/>
                  <a:pt x="686140" y="515671"/>
                </a:cubicBezTo>
                <a:cubicBezTo>
                  <a:pt x="718636" y="516204"/>
                  <a:pt x="756991" y="509811"/>
                  <a:pt x="772440" y="512474"/>
                </a:cubicBezTo>
                <a:cubicBezTo>
                  <a:pt x="787889" y="515137"/>
                  <a:pt x="770842" y="531652"/>
                  <a:pt x="778833" y="531652"/>
                </a:cubicBezTo>
                <a:cubicBezTo>
                  <a:pt x="786824" y="531652"/>
                  <a:pt x="802805" y="519399"/>
                  <a:pt x="820385" y="512474"/>
                </a:cubicBezTo>
                <a:cubicBezTo>
                  <a:pt x="837965" y="505549"/>
                  <a:pt x="870993" y="498623"/>
                  <a:pt x="884311" y="490100"/>
                </a:cubicBezTo>
                <a:cubicBezTo>
                  <a:pt x="897629" y="481577"/>
                  <a:pt x="899228" y="483707"/>
                  <a:pt x="900293" y="461333"/>
                </a:cubicBezTo>
                <a:cubicBezTo>
                  <a:pt x="901358" y="438959"/>
                  <a:pt x="906685" y="375565"/>
                  <a:pt x="890704" y="355855"/>
                </a:cubicBezTo>
                <a:cubicBezTo>
                  <a:pt x="874723" y="336145"/>
                  <a:pt x="820918" y="365977"/>
                  <a:pt x="804404" y="343070"/>
                </a:cubicBezTo>
                <a:cubicBezTo>
                  <a:pt x="787890" y="320163"/>
                  <a:pt x="792151" y="270620"/>
                  <a:pt x="791618" y="218414"/>
                </a:cubicBezTo>
                <a:cubicBezTo>
                  <a:pt x="791085" y="166208"/>
                  <a:pt x="809731" y="59664"/>
                  <a:pt x="801207" y="29832"/>
                </a:cubicBezTo>
                <a:cubicBezTo>
                  <a:pt x="792684" y="0"/>
                  <a:pt x="764449" y="39421"/>
                  <a:pt x="740477" y="39421"/>
                </a:cubicBezTo>
                <a:cubicBezTo>
                  <a:pt x="716505" y="39421"/>
                  <a:pt x="673355" y="26636"/>
                  <a:pt x="657373" y="29832"/>
                </a:cubicBezTo>
                <a:cubicBezTo>
                  <a:pt x="641391" y="33028"/>
                  <a:pt x="647784" y="50076"/>
                  <a:pt x="644588" y="58599"/>
                </a:cubicBezTo>
                <a:cubicBezTo>
                  <a:pt x="641392" y="67122"/>
                  <a:pt x="647784" y="77244"/>
                  <a:pt x="638195" y="80973"/>
                </a:cubicBezTo>
                <a:cubicBezTo>
                  <a:pt x="628606" y="84702"/>
                  <a:pt x="601438" y="82039"/>
                  <a:pt x="587055" y="80973"/>
                </a:cubicBezTo>
                <a:cubicBezTo>
                  <a:pt x="572672" y="79908"/>
                  <a:pt x="560418" y="72449"/>
                  <a:pt x="551895" y="74580"/>
                </a:cubicBezTo>
                <a:cubicBezTo>
                  <a:pt x="543372" y="76711"/>
                  <a:pt x="543372" y="83636"/>
                  <a:pt x="535914" y="93758"/>
                </a:cubicBezTo>
                <a:cubicBezTo>
                  <a:pt x="528456" y="103880"/>
                  <a:pt x="529521" y="129983"/>
                  <a:pt x="507147" y="135310"/>
                </a:cubicBezTo>
                <a:cubicBezTo>
                  <a:pt x="484773" y="140637"/>
                  <a:pt x="418183" y="125188"/>
                  <a:pt x="401669" y="125721"/>
                </a:cubicBezTo>
                <a:cubicBezTo>
                  <a:pt x="385155" y="126254"/>
                  <a:pt x="404865" y="134777"/>
                  <a:pt x="408061" y="138506"/>
                </a:cubicBezTo>
                <a:cubicBezTo>
                  <a:pt x="411257" y="142235"/>
                  <a:pt x="425109" y="141702"/>
                  <a:pt x="420847" y="148095"/>
                </a:cubicBezTo>
                <a:cubicBezTo>
                  <a:pt x="416585" y="154488"/>
                  <a:pt x="397407" y="174198"/>
                  <a:pt x="382491" y="176862"/>
                </a:cubicBezTo>
                <a:cubicBezTo>
                  <a:pt x="367575" y="179526"/>
                  <a:pt x="343602" y="163544"/>
                  <a:pt x="331350" y="164077"/>
                </a:cubicBezTo>
                <a:cubicBezTo>
                  <a:pt x="319098" y="164610"/>
                  <a:pt x="313238" y="173666"/>
                  <a:pt x="308976" y="180058"/>
                </a:cubicBezTo>
                <a:cubicBezTo>
                  <a:pt x="304714" y="186451"/>
                  <a:pt x="313770" y="191245"/>
                  <a:pt x="305779" y="202432"/>
                </a:cubicBezTo>
                <a:cubicBezTo>
                  <a:pt x="297788" y="213619"/>
                  <a:pt x="275947" y="236526"/>
                  <a:pt x="261031" y="247181"/>
                </a:cubicBezTo>
                <a:cubicBezTo>
                  <a:pt x="246115" y="257836"/>
                  <a:pt x="228536" y="260499"/>
                  <a:pt x="216283" y="266359"/>
                </a:cubicBezTo>
                <a:cubicBezTo>
                  <a:pt x="204030" y="272219"/>
                  <a:pt x="190712" y="277013"/>
                  <a:pt x="187516" y="282340"/>
                </a:cubicBezTo>
                <a:cubicBezTo>
                  <a:pt x="184320" y="287667"/>
                  <a:pt x="202432" y="298855"/>
                  <a:pt x="197105" y="298322"/>
                </a:cubicBezTo>
                <a:cubicBezTo>
                  <a:pt x="191778" y="297789"/>
                  <a:pt x="167806" y="293528"/>
                  <a:pt x="155553" y="279144"/>
                </a:cubicBezTo>
                <a:cubicBezTo>
                  <a:pt x="143301" y="264761"/>
                  <a:pt x="139039" y="226404"/>
                  <a:pt x="123590" y="212021"/>
                </a:cubicBezTo>
                <a:cubicBezTo>
                  <a:pt x="108141" y="197638"/>
                  <a:pt x="81505" y="198171"/>
                  <a:pt x="62860" y="192844"/>
                </a:cubicBezTo>
                <a:cubicBezTo>
                  <a:pt x="44215" y="187517"/>
                  <a:pt x="17046" y="166207"/>
                  <a:pt x="8523" y="180058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Кавказский</a:t>
            </a:r>
            <a:endParaRPr lang="ru-RU" sz="600" b="1" dirty="0">
              <a:solidFill>
                <a:schemeClr val="tx1"/>
              </a:solidFill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559425" y="2951163"/>
            <a:ext cx="765175" cy="762000"/>
          </a:xfrm>
          <a:custGeom>
            <a:avLst/>
            <a:gdLst>
              <a:gd name="connsiteX0" fmla="*/ 265827 w 764452"/>
              <a:gd name="connsiteY0" fmla="*/ 15449 h 774039"/>
              <a:gd name="connsiteX1" fmla="*/ 336146 w 764452"/>
              <a:gd name="connsiteY1" fmla="*/ 5860 h 774039"/>
              <a:gd name="connsiteX2" fmla="*/ 400072 w 764452"/>
              <a:gd name="connsiteY2" fmla="*/ 5860 h 774039"/>
              <a:gd name="connsiteX3" fmla="*/ 435232 w 764452"/>
              <a:gd name="connsiteY3" fmla="*/ 5860 h 774039"/>
              <a:gd name="connsiteX4" fmla="*/ 451213 w 764452"/>
              <a:gd name="connsiteY4" fmla="*/ 41020 h 774039"/>
              <a:gd name="connsiteX5" fmla="*/ 463998 w 764452"/>
              <a:gd name="connsiteY5" fmla="*/ 79375 h 774039"/>
              <a:gd name="connsiteX6" fmla="*/ 505550 w 764452"/>
              <a:gd name="connsiteY6" fmla="*/ 88964 h 774039"/>
              <a:gd name="connsiteX7" fmla="*/ 595047 w 764452"/>
              <a:gd name="connsiteY7" fmla="*/ 72983 h 774039"/>
              <a:gd name="connsiteX8" fmla="*/ 604636 w 764452"/>
              <a:gd name="connsiteY8" fmla="*/ 92161 h 774039"/>
              <a:gd name="connsiteX9" fmla="*/ 588654 w 764452"/>
              <a:gd name="connsiteY9" fmla="*/ 114535 h 774039"/>
              <a:gd name="connsiteX10" fmla="*/ 572673 w 764452"/>
              <a:gd name="connsiteY10" fmla="*/ 120927 h 774039"/>
              <a:gd name="connsiteX11" fmla="*/ 559888 w 764452"/>
              <a:gd name="connsiteY11" fmla="*/ 172068 h 774039"/>
              <a:gd name="connsiteX12" fmla="*/ 563084 w 764452"/>
              <a:gd name="connsiteY12" fmla="*/ 220013 h 774039"/>
              <a:gd name="connsiteX13" fmla="*/ 559888 w 764452"/>
              <a:gd name="connsiteY13" fmla="*/ 267958 h 774039"/>
              <a:gd name="connsiteX14" fmla="*/ 566280 w 764452"/>
              <a:gd name="connsiteY14" fmla="*/ 322295 h 774039"/>
              <a:gd name="connsiteX15" fmla="*/ 588654 w 764452"/>
              <a:gd name="connsiteY15" fmla="*/ 370240 h 774039"/>
              <a:gd name="connsiteX16" fmla="*/ 579065 w 764452"/>
              <a:gd name="connsiteY16" fmla="*/ 405399 h 774039"/>
              <a:gd name="connsiteX17" fmla="*/ 582262 w 764452"/>
              <a:gd name="connsiteY17" fmla="*/ 450147 h 774039"/>
              <a:gd name="connsiteX18" fmla="*/ 591851 w 764452"/>
              <a:gd name="connsiteY18" fmla="*/ 485307 h 774039"/>
              <a:gd name="connsiteX19" fmla="*/ 620617 w 764452"/>
              <a:gd name="connsiteY19" fmla="*/ 491699 h 774039"/>
              <a:gd name="connsiteX20" fmla="*/ 665366 w 764452"/>
              <a:gd name="connsiteY20" fmla="*/ 491699 h 774039"/>
              <a:gd name="connsiteX21" fmla="*/ 687740 w 764452"/>
              <a:gd name="connsiteY21" fmla="*/ 520466 h 774039"/>
              <a:gd name="connsiteX22" fmla="*/ 732488 w 764452"/>
              <a:gd name="connsiteY22" fmla="*/ 526859 h 774039"/>
              <a:gd name="connsiteX23" fmla="*/ 751666 w 764452"/>
              <a:gd name="connsiteY23" fmla="*/ 571607 h 774039"/>
              <a:gd name="connsiteX24" fmla="*/ 758059 w 764452"/>
              <a:gd name="connsiteY24" fmla="*/ 593981 h 774039"/>
              <a:gd name="connsiteX25" fmla="*/ 758059 w 764452"/>
              <a:gd name="connsiteY25" fmla="*/ 619552 h 774039"/>
              <a:gd name="connsiteX26" fmla="*/ 719703 w 764452"/>
              <a:gd name="connsiteY26" fmla="*/ 651515 h 774039"/>
              <a:gd name="connsiteX27" fmla="*/ 697329 w 764452"/>
              <a:gd name="connsiteY27" fmla="*/ 696263 h 774039"/>
              <a:gd name="connsiteX28" fmla="*/ 694133 w 764452"/>
              <a:gd name="connsiteY28" fmla="*/ 718637 h 774039"/>
              <a:gd name="connsiteX29" fmla="*/ 652581 w 764452"/>
              <a:gd name="connsiteY29" fmla="*/ 741011 h 774039"/>
              <a:gd name="connsiteX30" fmla="*/ 579065 w 764452"/>
              <a:gd name="connsiteY30" fmla="*/ 741011 h 774039"/>
              <a:gd name="connsiteX31" fmla="*/ 527924 w 764452"/>
              <a:gd name="connsiteY31" fmla="*/ 731422 h 774039"/>
              <a:gd name="connsiteX32" fmla="*/ 534317 w 764452"/>
              <a:gd name="connsiteY32" fmla="*/ 702656 h 774039"/>
              <a:gd name="connsiteX33" fmla="*/ 537513 w 764452"/>
              <a:gd name="connsiteY33" fmla="*/ 664300 h 774039"/>
              <a:gd name="connsiteX34" fmla="*/ 521532 w 764452"/>
              <a:gd name="connsiteY34" fmla="*/ 651515 h 774039"/>
              <a:gd name="connsiteX35" fmla="*/ 499158 w 764452"/>
              <a:gd name="connsiteY35" fmla="*/ 693067 h 774039"/>
              <a:gd name="connsiteX36" fmla="*/ 463998 w 764452"/>
              <a:gd name="connsiteY36" fmla="*/ 718637 h 774039"/>
              <a:gd name="connsiteX37" fmla="*/ 470391 w 764452"/>
              <a:gd name="connsiteY37" fmla="*/ 725030 h 774039"/>
              <a:gd name="connsiteX38" fmla="*/ 479980 w 764452"/>
              <a:gd name="connsiteY38" fmla="*/ 756993 h 774039"/>
              <a:gd name="connsiteX39" fmla="*/ 463998 w 764452"/>
              <a:gd name="connsiteY39" fmla="*/ 772974 h 774039"/>
              <a:gd name="connsiteX40" fmla="*/ 428839 w 764452"/>
              <a:gd name="connsiteY40" fmla="*/ 750600 h 774039"/>
              <a:gd name="connsiteX41" fmla="*/ 380894 w 764452"/>
              <a:gd name="connsiteY41" fmla="*/ 750600 h 774039"/>
              <a:gd name="connsiteX42" fmla="*/ 348931 w 764452"/>
              <a:gd name="connsiteY42" fmla="*/ 737815 h 774039"/>
              <a:gd name="connsiteX43" fmla="*/ 300987 w 764452"/>
              <a:gd name="connsiteY43" fmla="*/ 763385 h 774039"/>
              <a:gd name="connsiteX44" fmla="*/ 275416 w 764452"/>
              <a:gd name="connsiteY44" fmla="*/ 769778 h 774039"/>
              <a:gd name="connsiteX45" fmla="*/ 256238 w 764452"/>
              <a:gd name="connsiteY45" fmla="*/ 747404 h 774039"/>
              <a:gd name="connsiteX46" fmla="*/ 259435 w 764452"/>
              <a:gd name="connsiteY46" fmla="*/ 725030 h 774039"/>
              <a:gd name="connsiteX47" fmla="*/ 291398 w 764452"/>
              <a:gd name="connsiteY47" fmla="*/ 702656 h 774039"/>
              <a:gd name="connsiteX48" fmla="*/ 329753 w 764452"/>
              <a:gd name="connsiteY48" fmla="*/ 667496 h 774039"/>
              <a:gd name="connsiteX49" fmla="*/ 332950 w 764452"/>
              <a:gd name="connsiteY49" fmla="*/ 641926 h 774039"/>
              <a:gd name="connsiteX50" fmla="*/ 339342 w 764452"/>
              <a:gd name="connsiteY50" fmla="*/ 609963 h 774039"/>
              <a:gd name="connsiteX51" fmla="*/ 336146 w 764452"/>
              <a:gd name="connsiteY51" fmla="*/ 593981 h 774039"/>
              <a:gd name="connsiteX52" fmla="*/ 288201 w 764452"/>
              <a:gd name="connsiteY52" fmla="*/ 587588 h 774039"/>
              <a:gd name="connsiteX53" fmla="*/ 272220 w 764452"/>
              <a:gd name="connsiteY53" fmla="*/ 571607 h 774039"/>
              <a:gd name="connsiteX54" fmla="*/ 246649 w 764452"/>
              <a:gd name="connsiteY54" fmla="*/ 562018 h 774039"/>
              <a:gd name="connsiteX55" fmla="*/ 262631 w 764452"/>
              <a:gd name="connsiteY55" fmla="*/ 542840 h 774039"/>
              <a:gd name="connsiteX56" fmla="*/ 285005 w 764452"/>
              <a:gd name="connsiteY56" fmla="*/ 526859 h 774039"/>
              <a:gd name="connsiteX57" fmla="*/ 291398 w 764452"/>
              <a:gd name="connsiteY57" fmla="*/ 466129 h 774039"/>
              <a:gd name="connsiteX58" fmla="*/ 297790 w 764452"/>
              <a:gd name="connsiteY58" fmla="*/ 430969 h 774039"/>
              <a:gd name="connsiteX59" fmla="*/ 278612 w 764452"/>
              <a:gd name="connsiteY59" fmla="*/ 402203 h 774039"/>
              <a:gd name="connsiteX60" fmla="*/ 278612 w 764452"/>
              <a:gd name="connsiteY60" fmla="*/ 351062 h 774039"/>
              <a:gd name="connsiteX61" fmla="*/ 265827 w 764452"/>
              <a:gd name="connsiteY61" fmla="*/ 303117 h 774039"/>
              <a:gd name="connsiteX62" fmla="*/ 201901 w 764452"/>
              <a:gd name="connsiteY62" fmla="*/ 306313 h 774039"/>
              <a:gd name="connsiteX63" fmla="*/ 195508 w 764452"/>
              <a:gd name="connsiteY63" fmla="*/ 290332 h 774039"/>
              <a:gd name="connsiteX64" fmla="*/ 185919 w 764452"/>
              <a:gd name="connsiteY64" fmla="*/ 255172 h 774039"/>
              <a:gd name="connsiteX65" fmla="*/ 157153 w 764452"/>
              <a:gd name="connsiteY65" fmla="*/ 223209 h 774039"/>
              <a:gd name="connsiteX66" fmla="*/ 137975 w 764452"/>
              <a:gd name="connsiteY66" fmla="*/ 197639 h 774039"/>
              <a:gd name="connsiteX67" fmla="*/ 35693 w 764452"/>
              <a:gd name="connsiteY67" fmla="*/ 197639 h 774039"/>
              <a:gd name="connsiteX68" fmla="*/ 26104 w 764452"/>
              <a:gd name="connsiteY68" fmla="*/ 194443 h 774039"/>
              <a:gd name="connsiteX69" fmla="*/ 6926 w 764452"/>
              <a:gd name="connsiteY69" fmla="*/ 165676 h 774039"/>
              <a:gd name="connsiteX70" fmla="*/ 19711 w 764452"/>
              <a:gd name="connsiteY70" fmla="*/ 149694 h 774039"/>
              <a:gd name="connsiteX71" fmla="*/ 125190 w 764452"/>
              <a:gd name="connsiteY71" fmla="*/ 133713 h 774039"/>
              <a:gd name="connsiteX72" fmla="*/ 214686 w 764452"/>
              <a:gd name="connsiteY72" fmla="*/ 133713 h 774039"/>
              <a:gd name="connsiteX73" fmla="*/ 230668 w 764452"/>
              <a:gd name="connsiteY73" fmla="*/ 120927 h 774039"/>
              <a:gd name="connsiteX74" fmla="*/ 224275 w 764452"/>
              <a:gd name="connsiteY74" fmla="*/ 92161 h 774039"/>
              <a:gd name="connsiteX75" fmla="*/ 253042 w 764452"/>
              <a:gd name="connsiteY75" fmla="*/ 69786 h 774039"/>
              <a:gd name="connsiteX76" fmla="*/ 281809 w 764452"/>
              <a:gd name="connsiteY76" fmla="*/ 66590 h 774039"/>
              <a:gd name="connsiteX77" fmla="*/ 265827 w 764452"/>
              <a:gd name="connsiteY77" fmla="*/ 15449 h 774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764452" h="774039">
                <a:moveTo>
                  <a:pt x="265827" y="15449"/>
                </a:moveTo>
                <a:cubicBezTo>
                  <a:pt x="274883" y="5327"/>
                  <a:pt x="313772" y="7458"/>
                  <a:pt x="336146" y="5860"/>
                </a:cubicBezTo>
                <a:cubicBezTo>
                  <a:pt x="358520" y="4262"/>
                  <a:pt x="400072" y="5860"/>
                  <a:pt x="400072" y="5860"/>
                </a:cubicBezTo>
                <a:cubicBezTo>
                  <a:pt x="416586" y="5860"/>
                  <a:pt x="426709" y="0"/>
                  <a:pt x="435232" y="5860"/>
                </a:cubicBezTo>
                <a:cubicBezTo>
                  <a:pt x="443756" y="11720"/>
                  <a:pt x="446419" y="28767"/>
                  <a:pt x="451213" y="41020"/>
                </a:cubicBezTo>
                <a:cubicBezTo>
                  <a:pt x="456007" y="53273"/>
                  <a:pt x="454942" y="71384"/>
                  <a:pt x="463998" y="79375"/>
                </a:cubicBezTo>
                <a:cubicBezTo>
                  <a:pt x="473054" y="87366"/>
                  <a:pt x="483709" y="90029"/>
                  <a:pt x="505550" y="88964"/>
                </a:cubicBezTo>
                <a:cubicBezTo>
                  <a:pt x="527391" y="87899"/>
                  <a:pt x="578533" y="72450"/>
                  <a:pt x="595047" y="72983"/>
                </a:cubicBezTo>
                <a:cubicBezTo>
                  <a:pt x="611561" y="73516"/>
                  <a:pt x="605702" y="85236"/>
                  <a:pt x="604636" y="92161"/>
                </a:cubicBezTo>
                <a:cubicBezTo>
                  <a:pt x="603570" y="99086"/>
                  <a:pt x="593981" y="109741"/>
                  <a:pt x="588654" y="114535"/>
                </a:cubicBezTo>
                <a:cubicBezTo>
                  <a:pt x="583327" y="119329"/>
                  <a:pt x="577467" y="111338"/>
                  <a:pt x="572673" y="120927"/>
                </a:cubicBezTo>
                <a:cubicBezTo>
                  <a:pt x="567879" y="130516"/>
                  <a:pt x="561486" y="155554"/>
                  <a:pt x="559888" y="172068"/>
                </a:cubicBezTo>
                <a:cubicBezTo>
                  <a:pt x="558290" y="188582"/>
                  <a:pt x="563084" y="204031"/>
                  <a:pt x="563084" y="220013"/>
                </a:cubicBezTo>
                <a:cubicBezTo>
                  <a:pt x="563084" y="235995"/>
                  <a:pt x="559355" y="250911"/>
                  <a:pt x="559888" y="267958"/>
                </a:cubicBezTo>
                <a:cubicBezTo>
                  <a:pt x="560421" y="285005"/>
                  <a:pt x="561486" y="305248"/>
                  <a:pt x="566280" y="322295"/>
                </a:cubicBezTo>
                <a:cubicBezTo>
                  <a:pt x="571074" y="339342"/>
                  <a:pt x="586523" y="356389"/>
                  <a:pt x="588654" y="370240"/>
                </a:cubicBezTo>
                <a:cubicBezTo>
                  <a:pt x="590785" y="384091"/>
                  <a:pt x="580130" y="392081"/>
                  <a:pt x="579065" y="405399"/>
                </a:cubicBezTo>
                <a:cubicBezTo>
                  <a:pt x="578000" y="418717"/>
                  <a:pt x="580131" y="436829"/>
                  <a:pt x="582262" y="450147"/>
                </a:cubicBezTo>
                <a:cubicBezTo>
                  <a:pt x="584393" y="463465"/>
                  <a:pt x="585459" y="478382"/>
                  <a:pt x="591851" y="485307"/>
                </a:cubicBezTo>
                <a:cubicBezTo>
                  <a:pt x="598243" y="492232"/>
                  <a:pt x="608365" y="490634"/>
                  <a:pt x="620617" y="491699"/>
                </a:cubicBezTo>
                <a:cubicBezTo>
                  <a:pt x="632870" y="492764"/>
                  <a:pt x="654179" y="486905"/>
                  <a:pt x="665366" y="491699"/>
                </a:cubicBezTo>
                <a:cubicBezTo>
                  <a:pt x="676553" y="496494"/>
                  <a:pt x="676553" y="514606"/>
                  <a:pt x="687740" y="520466"/>
                </a:cubicBezTo>
                <a:cubicBezTo>
                  <a:pt x="698927" y="526326"/>
                  <a:pt x="721834" y="518336"/>
                  <a:pt x="732488" y="526859"/>
                </a:cubicBezTo>
                <a:cubicBezTo>
                  <a:pt x="743142" y="535383"/>
                  <a:pt x="747404" y="560420"/>
                  <a:pt x="751666" y="571607"/>
                </a:cubicBezTo>
                <a:cubicBezTo>
                  <a:pt x="755928" y="582794"/>
                  <a:pt x="756994" y="585990"/>
                  <a:pt x="758059" y="593981"/>
                </a:cubicBezTo>
                <a:cubicBezTo>
                  <a:pt x="759124" y="601972"/>
                  <a:pt x="764452" y="609963"/>
                  <a:pt x="758059" y="619552"/>
                </a:cubicBezTo>
                <a:cubicBezTo>
                  <a:pt x="751666" y="629141"/>
                  <a:pt x="729825" y="638730"/>
                  <a:pt x="719703" y="651515"/>
                </a:cubicBezTo>
                <a:cubicBezTo>
                  <a:pt x="709581" y="664300"/>
                  <a:pt x="701591" y="685076"/>
                  <a:pt x="697329" y="696263"/>
                </a:cubicBezTo>
                <a:cubicBezTo>
                  <a:pt x="693067" y="707450"/>
                  <a:pt x="701591" y="711179"/>
                  <a:pt x="694133" y="718637"/>
                </a:cubicBezTo>
                <a:cubicBezTo>
                  <a:pt x="686675" y="726095"/>
                  <a:pt x="671759" y="737282"/>
                  <a:pt x="652581" y="741011"/>
                </a:cubicBezTo>
                <a:cubicBezTo>
                  <a:pt x="633403" y="744740"/>
                  <a:pt x="599841" y="742609"/>
                  <a:pt x="579065" y="741011"/>
                </a:cubicBezTo>
                <a:cubicBezTo>
                  <a:pt x="558289" y="739413"/>
                  <a:pt x="535382" y="737815"/>
                  <a:pt x="527924" y="731422"/>
                </a:cubicBezTo>
                <a:cubicBezTo>
                  <a:pt x="520466" y="725030"/>
                  <a:pt x="532719" y="713843"/>
                  <a:pt x="534317" y="702656"/>
                </a:cubicBezTo>
                <a:cubicBezTo>
                  <a:pt x="535915" y="691469"/>
                  <a:pt x="539644" y="672823"/>
                  <a:pt x="537513" y="664300"/>
                </a:cubicBezTo>
                <a:cubicBezTo>
                  <a:pt x="535382" y="655777"/>
                  <a:pt x="527925" y="646720"/>
                  <a:pt x="521532" y="651515"/>
                </a:cubicBezTo>
                <a:cubicBezTo>
                  <a:pt x="515139" y="656310"/>
                  <a:pt x="508747" y="681880"/>
                  <a:pt x="499158" y="693067"/>
                </a:cubicBezTo>
                <a:cubicBezTo>
                  <a:pt x="489569" y="704254"/>
                  <a:pt x="468793" y="713310"/>
                  <a:pt x="463998" y="718637"/>
                </a:cubicBezTo>
                <a:cubicBezTo>
                  <a:pt x="459204" y="723964"/>
                  <a:pt x="467727" y="718637"/>
                  <a:pt x="470391" y="725030"/>
                </a:cubicBezTo>
                <a:cubicBezTo>
                  <a:pt x="473055" y="731423"/>
                  <a:pt x="481045" y="749002"/>
                  <a:pt x="479980" y="756993"/>
                </a:cubicBezTo>
                <a:cubicBezTo>
                  <a:pt x="478915" y="764984"/>
                  <a:pt x="472521" y="774039"/>
                  <a:pt x="463998" y="772974"/>
                </a:cubicBezTo>
                <a:cubicBezTo>
                  <a:pt x="455475" y="771909"/>
                  <a:pt x="442690" y="754329"/>
                  <a:pt x="428839" y="750600"/>
                </a:cubicBezTo>
                <a:cubicBezTo>
                  <a:pt x="414988" y="746871"/>
                  <a:pt x="394212" y="752731"/>
                  <a:pt x="380894" y="750600"/>
                </a:cubicBezTo>
                <a:cubicBezTo>
                  <a:pt x="367576" y="748469"/>
                  <a:pt x="362249" y="735684"/>
                  <a:pt x="348931" y="737815"/>
                </a:cubicBezTo>
                <a:cubicBezTo>
                  <a:pt x="335613" y="739946"/>
                  <a:pt x="313240" y="758058"/>
                  <a:pt x="300987" y="763385"/>
                </a:cubicBezTo>
                <a:cubicBezTo>
                  <a:pt x="288735" y="768712"/>
                  <a:pt x="282874" y="772441"/>
                  <a:pt x="275416" y="769778"/>
                </a:cubicBezTo>
                <a:cubicBezTo>
                  <a:pt x="267958" y="767115"/>
                  <a:pt x="258901" y="754862"/>
                  <a:pt x="256238" y="747404"/>
                </a:cubicBezTo>
                <a:cubicBezTo>
                  <a:pt x="253575" y="739946"/>
                  <a:pt x="253575" y="732488"/>
                  <a:pt x="259435" y="725030"/>
                </a:cubicBezTo>
                <a:cubicBezTo>
                  <a:pt x="265295" y="717572"/>
                  <a:pt x="279678" y="712245"/>
                  <a:pt x="291398" y="702656"/>
                </a:cubicBezTo>
                <a:cubicBezTo>
                  <a:pt x="303118" y="693067"/>
                  <a:pt x="322828" y="677618"/>
                  <a:pt x="329753" y="667496"/>
                </a:cubicBezTo>
                <a:cubicBezTo>
                  <a:pt x="336678" y="657374"/>
                  <a:pt x="331352" y="651515"/>
                  <a:pt x="332950" y="641926"/>
                </a:cubicBezTo>
                <a:cubicBezTo>
                  <a:pt x="334548" y="632337"/>
                  <a:pt x="338809" y="617954"/>
                  <a:pt x="339342" y="609963"/>
                </a:cubicBezTo>
                <a:cubicBezTo>
                  <a:pt x="339875" y="601972"/>
                  <a:pt x="344669" y="597710"/>
                  <a:pt x="336146" y="593981"/>
                </a:cubicBezTo>
                <a:cubicBezTo>
                  <a:pt x="327623" y="590252"/>
                  <a:pt x="298855" y="591317"/>
                  <a:pt x="288201" y="587588"/>
                </a:cubicBezTo>
                <a:cubicBezTo>
                  <a:pt x="277547" y="583859"/>
                  <a:pt x="279145" y="575869"/>
                  <a:pt x="272220" y="571607"/>
                </a:cubicBezTo>
                <a:cubicBezTo>
                  <a:pt x="265295" y="567345"/>
                  <a:pt x="248247" y="566813"/>
                  <a:pt x="246649" y="562018"/>
                </a:cubicBezTo>
                <a:cubicBezTo>
                  <a:pt x="245051" y="557224"/>
                  <a:pt x="256238" y="548700"/>
                  <a:pt x="262631" y="542840"/>
                </a:cubicBezTo>
                <a:cubicBezTo>
                  <a:pt x="269024" y="536980"/>
                  <a:pt x="280211" y="539644"/>
                  <a:pt x="285005" y="526859"/>
                </a:cubicBezTo>
                <a:cubicBezTo>
                  <a:pt x="289799" y="514074"/>
                  <a:pt x="289267" y="482111"/>
                  <a:pt x="291398" y="466129"/>
                </a:cubicBezTo>
                <a:cubicBezTo>
                  <a:pt x="293529" y="450147"/>
                  <a:pt x="299921" y="441623"/>
                  <a:pt x="297790" y="430969"/>
                </a:cubicBezTo>
                <a:cubicBezTo>
                  <a:pt x="295659" y="420315"/>
                  <a:pt x="281808" y="415521"/>
                  <a:pt x="278612" y="402203"/>
                </a:cubicBezTo>
                <a:cubicBezTo>
                  <a:pt x="275416" y="388885"/>
                  <a:pt x="280743" y="367576"/>
                  <a:pt x="278612" y="351062"/>
                </a:cubicBezTo>
                <a:cubicBezTo>
                  <a:pt x="276481" y="334548"/>
                  <a:pt x="278612" y="310575"/>
                  <a:pt x="265827" y="303117"/>
                </a:cubicBezTo>
                <a:cubicBezTo>
                  <a:pt x="253042" y="295659"/>
                  <a:pt x="213621" y="308444"/>
                  <a:pt x="201901" y="306313"/>
                </a:cubicBezTo>
                <a:cubicBezTo>
                  <a:pt x="190181" y="304182"/>
                  <a:pt x="198172" y="298855"/>
                  <a:pt x="195508" y="290332"/>
                </a:cubicBezTo>
                <a:cubicBezTo>
                  <a:pt x="192844" y="281809"/>
                  <a:pt x="192311" y="266359"/>
                  <a:pt x="185919" y="255172"/>
                </a:cubicBezTo>
                <a:cubicBezTo>
                  <a:pt x="179527" y="243985"/>
                  <a:pt x="165144" y="232798"/>
                  <a:pt x="157153" y="223209"/>
                </a:cubicBezTo>
                <a:cubicBezTo>
                  <a:pt x="149162" y="213620"/>
                  <a:pt x="158218" y="201901"/>
                  <a:pt x="137975" y="197639"/>
                </a:cubicBezTo>
                <a:cubicBezTo>
                  <a:pt x="117732" y="193377"/>
                  <a:pt x="54338" y="198172"/>
                  <a:pt x="35693" y="197639"/>
                </a:cubicBezTo>
                <a:cubicBezTo>
                  <a:pt x="17048" y="197106"/>
                  <a:pt x="30899" y="199770"/>
                  <a:pt x="26104" y="194443"/>
                </a:cubicBezTo>
                <a:cubicBezTo>
                  <a:pt x="21310" y="189116"/>
                  <a:pt x="7992" y="173134"/>
                  <a:pt x="6926" y="165676"/>
                </a:cubicBezTo>
                <a:cubicBezTo>
                  <a:pt x="5861" y="158218"/>
                  <a:pt x="0" y="155021"/>
                  <a:pt x="19711" y="149694"/>
                </a:cubicBezTo>
                <a:cubicBezTo>
                  <a:pt x="39422" y="144367"/>
                  <a:pt x="92694" y="136376"/>
                  <a:pt x="125190" y="133713"/>
                </a:cubicBezTo>
                <a:cubicBezTo>
                  <a:pt x="157686" y="131050"/>
                  <a:pt x="197106" y="135844"/>
                  <a:pt x="214686" y="133713"/>
                </a:cubicBezTo>
                <a:cubicBezTo>
                  <a:pt x="232266" y="131582"/>
                  <a:pt x="229070" y="127852"/>
                  <a:pt x="230668" y="120927"/>
                </a:cubicBezTo>
                <a:cubicBezTo>
                  <a:pt x="232266" y="114002"/>
                  <a:pt x="220546" y="100685"/>
                  <a:pt x="224275" y="92161"/>
                </a:cubicBezTo>
                <a:cubicBezTo>
                  <a:pt x="228004" y="83638"/>
                  <a:pt x="243453" y="74048"/>
                  <a:pt x="253042" y="69786"/>
                </a:cubicBezTo>
                <a:cubicBezTo>
                  <a:pt x="262631" y="65524"/>
                  <a:pt x="278080" y="70852"/>
                  <a:pt x="281809" y="66590"/>
                </a:cubicBezTo>
                <a:cubicBezTo>
                  <a:pt x="285538" y="62328"/>
                  <a:pt x="256771" y="25571"/>
                  <a:pt x="265827" y="1544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8731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b="1" dirty="0" smtClean="0">
                <a:solidFill>
                  <a:schemeClr val="tx1"/>
                </a:solidFill>
              </a:rPr>
              <a:t>Тбилисский</a:t>
            </a:r>
          </a:p>
          <a:p>
            <a:pPr indent="87313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6142038" y="3205163"/>
            <a:ext cx="933450" cy="673100"/>
          </a:xfrm>
          <a:custGeom>
            <a:avLst/>
            <a:gdLst>
              <a:gd name="connsiteX0" fmla="*/ 80440 w 932789"/>
              <a:gd name="connsiteY0" fmla="*/ 231199 h 684542"/>
              <a:gd name="connsiteX1" fmla="*/ 26103 w 932789"/>
              <a:gd name="connsiteY1" fmla="*/ 228003 h 684542"/>
              <a:gd name="connsiteX2" fmla="*/ 3729 w 932789"/>
              <a:gd name="connsiteY2" fmla="*/ 218414 h 684542"/>
              <a:gd name="connsiteX3" fmla="*/ 3729 w 932789"/>
              <a:gd name="connsiteY3" fmla="*/ 167273 h 684542"/>
              <a:gd name="connsiteX4" fmla="*/ 13318 w 932789"/>
              <a:gd name="connsiteY4" fmla="*/ 154488 h 684542"/>
              <a:gd name="connsiteX5" fmla="*/ 38888 w 932789"/>
              <a:gd name="connsiteY5" fmla="*/ 157684 h 684542"/>
              <a:gd name="connsiteX6" fmla="*/ 51674 w 932789"/>
              <a:gd name="connsiteY6" fmla="*/ 186451 h 684542"/>
              <a:gd name="connsiteX7" fmla="*/ 77244 w 932789"/>
              <a:gd name="connsiteY7" fmla="*/ 176862 h 684542"/>
              <a:gd name="connsiteX8" fmla="*/ 128385 w 932789"/>
              <a:gd name="connsiteY8" fmla="*/ 125721 h 684542"/>
              <a:gd name="connsiteX9" fmla="*/ 182722 w 932789"/>
              <a:gd name="connsiteY9" fmla="*/ 122524 h 684542"/>
              <a:gd name="connsiteX10" fmla="*/ 227471 w 932789"/>
              <a:gd name="connsiteY10" fmla="*/ 141702 h 684542"/>
              <a:gd name="connsiteX11" fmla="*/ 256237 w 932789"/>
              <a:gd name="connsiteY11" fmla="*/ 122524 h 684542"/>
              <a:gd name="connsiteX12" fmla="*/ 256237 w 932789"/>
              <a:gd name="connsiteY12" fmla="*/ 103347 h 684542"/>
              <a:gd name="connsiteX13" fmla="*/ 316967 w 932789"/>
              <a:gd name="connsiteY13" fmla="*/ 128917 h 684542"/>
              <a:gd name="connsiteX14" fmla="*/ 332949 w 932789"/>
              <a:gd name="connsiteY14" fmla="*/ 122524 h 684542"/>
              <a:gd name="connsiteX15" fmla="*/ 339341 w 932789"/>
              <a:gd name="connsiteY15" fmla="*/ 106543 h 684542"/>
              <a:gd name="connsiteX16" fmla="*/ 352127 w 932789"/>
              <a:gd name="connsiteY16" fmla="*/ 64991 h 684542"/>
              <a:gd name="connsiteX17" fmla="*/ 371305 w 932789"/>
              <a:gd name="connsiteY17" fmla="*/ 84169 h 684542"/>
              <a:gd name="connsiteX18" fmla="*/ 390482 w 932789"/>
              <a:gd name="connsiteY18" fmla="*/ 93758 h 684542"/>
              <a:gd name="connsiteX19" fmla="*/ 412857 w 932789"/>
              <a:gd name="connsiteY19" fmla="*/ 74580 h 684542"/>
              <a:gd name="connsiteX20" fmla="*/ 444820 w 932789"/>
              <a:gd name="connsiteY20" fmla="*/ 39420 h 684542"/>
              <a:gd name="connsiteX21" fmla="*/ 511942 w 932789"/>
              <a:gd name="connsiteY21" fmla="*/ 39420 h 684542"/>
              <a:gd name="connsiteX22" fmla="*/ 627009 w 932789"/>
              <a:gd name="connsiteY22" fmla="*/ 39420 h 684542"/>
              <a:gd name="connsiteX23" fmla="*/ 655776 w 932789"/>
              <a:gd name="connsiteY23" fmla="*/ 49009 h 684542"/>
              <a:gd name="connsiteX24" fmla="*/ 671758 w 932789"/>
              <a:gd name="connsiteY24" fmla="*/ 55402 h 684542"/>
              <a:gd name="connsiteX25" fmla="*/ 738880 w 932789"/>
              <a:gd name="connsiteY25" fmla="*/ 26635 h 684542"/>
              <a:gd name="connsiteX26" fmla="*/ 799610 w 932789"/>
              <a:gd name="connsiteY26" fmla="*/ 1065 h 684542"/>
              <a:gd name="connsiteX27" fmla="*/ 850751 w 932789"/>
              <a:gd name="connsiteY27" fmla="*/ 20243 h 684542"/>
              <a:gd name="connsiteX28" fmla="*/ 885910 w 932789"/>
              <a:gd name="connsiteY28" fmla="*/ 61795 h 684542"/>
              <a:gd name="connsiteX29" fmla="*/ 889107 w 932789"/>
              <a:gd name="connsiteY29" fmla="*/ 103347 h 684542"/>
              <a:gd name="connsiteX30" fmla="*/ 873125 w 932789"/>
              <a:gd name="connsiteY30" fmla="*/ 151291 h 684542"/>
              <a:gd name="connsiteX31" fmla="*/ 882714 w 932789"/>
              <a:gd name="connsiteY31" fmla="*/ 192843 h 684542"/>
              <a:gd name="connsiteX32" fmla="*/ 889107 w 932789"/>
              <a:gd name="connsiteY32" fmla="*/ 237592 h 684542"/>
              <a:gd name="connsiteX33" fmla="*/ 924266 w 932789"/>
              <a:gd name="connsiteY33" fmla="*/ 275947 h 684542"/>
              <a:gd name="connsiteX34" fmla="*/ 930659 w 932789"/>
              <a:gd name="connsiteY34" fmla="*/ 327088 h 684542"/>
              <a:gd name="connsiteX35" fmla="*/ 930659 w 932789"/>
              <a:gd name="connsiteY35" fmla="*/ 368640 h 684542"/>
              <a:gd name="connsiteX36" fmla="*/ 927462 w 932789"/>
              <a:gd name="connsiteY36" fmla="*/ 394211 h 684542"/>
              <a:gd name="connsiteX37" fmla="*/ 898695 w 932789"/>
              <a:gd name="connsiteY37" fmla="*/ 397407 h 684542"/>
              <a:gd name="connsiteX38" fmla="*/ 869929 w 932789"/>
              <a:gd name="connsiteY38" fmla="*/ 384622 h 684542"/>
              <a:gd name="connsiteX39" fmla="*/ 828377 w 932789"/>
              <a:gd name="connsiteY39" fmla="*/ 375033 h 684542"/>
              <a:gd name="connsiteX40" fmla="*/ 818788 w 932789"/>
              <a:gd name="connsiteY40" fmla="*/ 406996 h 684542"/>
              <a:gd name="connsiteX41" fmla="*/ 790021 w 932789"/>
              <a:gd name="connsiteY41" fmla="*/ 442155 h 684542"/>
              <a:gd name="connsiteX42" fmla="*/ 748469 w 932789"/>
              <a:gd name="connsiteY42" fmla="*/ 429370 h 684542"/>
              <a:gd name="connsiteX43" fmla="*/ 703721 w 932789"/>
              <a:gd name="connsiteY43" fmla="*/ 426174 h 684542"/>
              <a:gd name="connsiteX44" fmla="*/ 674954 w 932789"/>
              <a:gd name="connsiteY44" fmla="*/ 445352 h 684542"/>
              <a:gd name="connsiteX45" fmla="*/ 681346 w 932789"/>
              <a:gd name="connsiteY45" fmla="*/ 470922 h 684542"/>
              <a:gd name="connsiteX46" fmla="*/ 700524 w 932789"/>
              <a:gd name="connsiteY46" fmla="*/ 493296 h 684542"/>
              <a:gd name="connsiteX47" fmla="*/ 694132 w 932789"/>
              <a:gd name="connsiteY47" fmla="*/ 534848 h 684542"/>
              <a:gd name="connsiteX48" fmla="*/ 668561 w 932789"/>
              <a:gd name="connsiteY48" fmla="*/ 566811 h 684542"/>
              <a:gd name="connsiteX49" fmla="*/ 668561 w 932789"/>
              <a:gd name="connsiteY49" fmla="*/ 605167 h 684542"/>
              <a:gd name="connsiteX50" fmla="*/ 646187 w 932789"/>
              <a:gd name="connsiteY50" fmla="*/ 614756 h 684542"/>
              <a:gd name="connsiteX51" fmla="*/ 611028 w 932789"/>
              <a:gd name="connsiteY51" fmla="*/ 646719 h 684542"/>
              <a:gd name="connsiteX52" fmla="*/ 575868 w 932789"/>
              <a:gd name="connsiteY52" fmla="*/ 681878 h 684542"/>
              <a:gd name="connsiteX53" fmla="*/ 537513 w 932789"/>
              <a:gd name="connsiteY53" fmla="*/ 662701 h 684542"/>
              <a:gd name="connsiteX54" fmla="*/ 508746 w 932789"/>
              <a:gd name="connsiteY54" fmla="*/ 643523 h 684542"/>
              <a:gd name="connsiteX55" fmla="*/ 495961 w 932789"/>
              <a:gd name="connsiteY55" fmla="*/ 624345 h 684542"/>
              <a:gd name="connsiteX56" fmla="*/ 495961 w 932789"/>
              <a:gd name="connsiteY56" fmla="*/ 598774 h 684542"/>
              <a:gd name="connsiteX57" fmla="*/ 451212 w 932789"/>
              <a:gd name="connsiteY57" fmla="*/ 576400 h 684542"/>
              <a:gd name="connsiteX58" fmla="*/ 441623 w 932789"/>
              <a:gd name="connsiteY58" fmla="*/ 557222 h 684542"/>
              <a:gd name="connsiteX59" fmla="*/ 438427 w 932789"/>
              <a:gd name="connsiteY59" fmla="*/ 534848 h 684542"/>
              <a:gd name="connsiteX60" fmla="*/ 409660 w 932789"/>
              <a:gd name="connsiteY60" fmla="*/ 566811 h 684542"/>
              <a:gd name="connsiteX61" fmla="*/ 380893 w 932789"/>
              <a:gd name="connsiteY61" fmla="*/ 547633 h 684542"/>
              <a:gd name="connsiteX62" fmla="*/ 358519 w 932789"/>
              <a:gd name="connsiteY62" fmla="*/ 534848 h 684542"/>
              <a:gd name="connsiteX63" fmla="*/ 355323 w 932789"/>
              <a:gd name="connsiteY63" fmla="*/ 522063 h 684542"/>
              <a:gd name="connsiteX64" fmla="*/ 329753 w 932789"/>
              <a:gd name="connsiteY64" fmla="*/ 499689 h 684542"/>
              <a:gd name="connsiteX65" fmla="*/ 281808 w 932789"/>
              <a:gd name="connsiteY65" fmla="*/ 480511 h 684542"/>
              <a:gd name="connsiteX66" fmla="*/ 265826 w 932789"/>
              <a:gd name="connsiteY66" fmla="*/ 506081 h 684542"/>
              <a:gd name="connsiteX67" fmla="*/ 237060 w 932789"/>
              <a:gd name="connsiteY67" fmla="*/ 512474 h 684542"/>
              <a:gd name="connsiteX68" fmla="*/ 227471 w 932789"/>
              <a:gd name="connsiteY68" fmla="*/ 547633 h 684542"/>
              <a:gd name="connsiteX69" fmla="*/ 195508 w 932789"/>
              <a:gd name="connsiteY69" fmla="*/ 547633 h 684542"/>
              <a:gd name="connsiteX70" fmla="*/ 166741 w 932789"/>
              <a:gd name="connsiteY70" fmla="*/ 525259 h 684542"/>
              <a:gd name="connsiteX71" fmla="*/ 131581 w 932789"/>
              <a:gd name="connsiteY71" fmla="*/ 502885 h 684542"/>
              <a:gd name="connsiteX72" fmla="*/ 109207 w 932789"/>
              <a:gd name="connsiteY72" fmla="*/ 486904 h 684542"/>
              <a:gd name="connsiteX73" fmla="*/ 109207 w 932789"/>
              <a:gd name="connsiteY73" fmla="*/ 461333 h 684542"/>
              <a:gd name="connsiteX74" fmla="*/ 118796 w 932789"/>
              <a:gd name="connsiteY74" fmla="*/ 429370 h 684542"/>
              <a:gd name="connsiteX75" fmla="*/ 147563 w 932789"/>
              <a:gd name="connsiteY75" fmla="*/ 391014 h 684542"/>
              <a:gd name="connsiteX76" fmla="*/ 185919 w 932789"/>
              <a:gd name="connsiteY76" fmla="*/ 359051 h 684542"/>
              <a:gd name="connsiteX77" fmla="*/ 176330 w 932789"/>
              <a:gd name="connsiteY77" fmla="*/ 317499 h 684542"/>
              <a:gd name="connsiteX78" fmla="*/ 163544 w 932789"/>
              <a:gd name="connsiteY78" fmla="*/ 266358 h 684542"/>
              <a:gd name="connsiteX79" fmla="*/ 80440 w 932789"/>
              <a:gd name="connsiteY79" fmla="*/ 231199 h 684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932789" h="684542">
                <a:moveTo>
                  <a:pt x="80440" y="231199"/>
                </a:moveTo>
                <a:cubicBezTo>
                  <a:pt x="57533" y="224807"/>
                  <a:pt x="38888" y="230134"/>
                  <a:pt x="26103" y="228003"/>
                </a:cubicBezTo>
                <a:cubicBezTo>
                  <a:pt x="13318" y="225872"/>
                  <a:pt x="7458" y="228536"/>
                  <a:pt x="3729" y="218414"/>
                </a:cubicBezTo>
                <a:cubicBezTo>
                  <a:pt x="0" y="208292"/>
                  <a:pt x="2131" y="177927"/>
                  <a:pt x="3729" y="167273"/>
                </a:cubicBezTo>
                <a:cubicBezTo>
                  <a:pt x="5327" y="156619"/>
                  <a:pt x="7458" y="156086"/>
                  <a:pt x="13318" y="154488"/>
                </a:cubicBezTo>
                <a:cubicBezTo>
                  <a:pt x="19178" y="152890"/>
                  <a:pt x="32495" y="152357"/>
                  <a:pt x="38888" y="157684"/>
                </a:cubicBezTo>
                <a:cubicBezTo>
                  <a:pt x="45281" y="163011"/>
                  <a:pt x="45281" y="183255"/>
                  <a:pt x="51674" y="186451"/>
                </a:cubicBezTo>
                <a:cubicBezTo>
                  <a:pt x="58067" y="189647"/>
                  <a:pt x="64459" y="186984"/>
                  <a:pt x="77244" y="176862"/>
                </a:cubicBezTo>
                <a:cubicBezTo>
                  <a:pt x="90029" y="166740"/>
                  <a:pt x="110805" y="134777"/>
                  <a:pt x="128385" y="125721"/>
                </a:cubicBezTo>
                <a:cubicBezTo>
                  <a:pt x="145965" y="116665"/>
                  <a:pt x="166208" y="119861"/>
                  <a:pt x="182722" y="122524"/>
                </a:cubicBezTo>
                <a:cubicBezTo>
                  <a:pt x="199236" y="125188"/>
                  <a:pt x="215219" y="141702"/>
                  <a:pt x="227471" y="141702"/>
                </a:cubicBezTo>
                <a:cubicBezTo>
                  <a:pt x="239723" y="141702"/>
                  <a:pt x="251443" y="128916"/>
                  <a:pt x="256237" y="122524"/>
                </a:cubicBezTo>
                <a:cubicBezTo>
                  <a:pt x="261031" y="116132"/>
                  <a:pt x="246115" y="102282"/>
                  <a:pt x="256237" y="103347"/>
                </a:cubicBezTo>
                <a:cubicBezTo>
                  <a:pt x="266359" y="104413"/>
                  <a:pt x="304182" y="125721"/>
                  <a:pt x="316967" y="128917"/>
                </a:cubicBezTo>
                <a:cubicBezTo>
                  <a:pt x="329752" y="132113"/>
                  <a:pt x="329220" y="126253"/>
                  <a:pt x="332949" y="122524"/>
                </a:cubicBezTo>
                <a:cubicBezTo>
                  <a:pt x="336678" y="118795"/>
                  <a:pt x="336145" y="116132"/>
                  <a:pt x="339341" y="106543"/>
                </a:cubicBezTo>
                <a:cubicBezTo>
                  <a:pt x="342537" y="96954"/>
                  <a:pt x="346800" y="68720"/>
                  <a:pt x="352127" y="64991"/>
                </a:cubicBezTo>
                <a:cubicBezTo>
                  <a:pt x="357454" y="61262"/>
                  <a:pt x="364912" y="79374"/>
                  <a:pt x="371305" y="84169"/>
                </a:cubicBezTo>
                <a:cubicBezTo>
                  <a:pt x="377698" y="88964"/>
                  <a:pt x="383557" y="95356"/>
                  <a:pt x="390482" y="93758"/>
                </a:cubicBezTo>
                <a:cubicBezTo>
                  <a:pt x="397407" y="92160"/>
                  <a:pt x="403801" y="83636"/>
                  <a:pt x="412857" y="74580"/>
                </a:cubicBezTo>
                <a:cubicBezTo>
                  <a:pt x="421913" y="65524"/>
                  <a:pt x="428306" y="45280"/>
                  <a:pt x="444820" y="39420"/>
                </a:cubicBezTo>
                <a:cubicBezTo>
                  <a:pt x="461334" y="33560"/>
                  <a:pt x="511942" y="39420"/>
                  <a:pt x="511942" y="39420"/>
                </a:cubicBezTo>
                <a:cubicBezTo>
                  <a:pt x="542307" y="39420"/>
                  <a:pt x="603037" y="37822"/>
                  <a:pt x="627009" y="39420"/>
                </a:cubicBezTo>
                <a:cubicBezTo>
                  <a:pt x="650981" y="41018"/>
                  <a:pt x="648318" y="46345"/>
                  <a:pt x="655776" y="49009"/>
                </a:cubicBezTo>
                <a:cubicBezTo>
                  <a:pt x="663234" y="51673"/>
                  <a:pt x="657907" y="59131"/>
                  <a:pt x="671758" y="55402"/>
                </a:cubicBezTo>
                <a:cubicBezTo>
                  <a:pt x="685609" y="51673"/>
                  <a:pt x="738880" y="26635"/>
                  <a:pt x="738880" y="26635"/>
                </a:cubicBezTo>
                <a:cubicBezTo>
                  <a:pt x="760189" y="17579"/>
                  <a:pt x="780965" y="2130"/>
                  <a:pt x="799610" y="1065"/>
                </a:cubicBezTo>
                <a:cubicBezTo>
                  <a:pt x="818255" y="0"/>
                  <a:pt x="836368" y="10121"/>
                  <a:pt x="850751" y="20243"/>
                </a:cubicBezTo>
                <a:cubicBezTo>
                  <a:pt x="865134" y="30365"/>
                  <a:pt x="879517" y="47944"/>
                  <a:pt x="885910" y="61795"/>
                </a:cubicBezTo>
                <a:cubicBezTo>
                  <a:pt x="892303" y="75646"/>
                  <a:pt x="891238" y="88431"/>
                  <a:pt x="889107" y="103347"/>
                </a:cubicBezTo>
                <a:cubicBezTo>
                  <a:pt x="886976" y="118263"/>
                  <a:pt x="874191" y="136375"/>
                  <a:pt x="873125" y="151291"/>
                </a:cubicBezTo>
                <a:cubicBezTo>
                  <a:pt x="872059" y="166207"/>
                  <a:pt x="880050" y="178460"/>
                  <a:pt x="882714" y="192843"/>
                </a:cubicBezTo>
                <a:cubicBezTo>
                  <a:pt x="885378" y="207227"/>
                  <a:pt x="882182" y="223741"/>
                  <a:pt x="889107" y="237592"/>
                </a:cubicBezTo>
                <a:cubicBezTo>
                  <a:pt x="896032" y="251443"/>
                  <a:pt x="917341" y="261031"/>
                  <a:pt x="924266" y="275947"/>
                </a:cubicBezTo>
                <a:cubicBezTo>
                  <a:pt x="931191" y="290863"/>
                  <a:pt x="929594" y="311639"/>
                  <a:pt x="930659" y="327088"/>
                </a:cubicBezTo>
                <a:cubicBezTo>
                  <a:pt x="931725" y="342537"/>
                  <a:pt x="931192" y="357453"/>
                  <a:pt x="930659" y="368640"/>
                </a:cubicBezTo>
                <a:cubicBezTo>
                  <a:pt x="930126" y="379827"/>
                  <a:pt x="932789" y="389417"/>
                  <a:pt x="927462" y="394211"/>
                </a:cubicBezTo>
                <a:cubicBezTo>
                  <a:pt x="922135" y="399005"/>
                  <a:pt x="908284" y="399005"/>
                  <a:pt x="898695" y="397407"/>
                </a:cubicBezTo>
                <a:cubicBezTo>
                  <a:pt x="889106" y="395809"/>
                  <a:pt x="881649" y="388351"/>
                  <a:pt x="869929" y="384622"/>
                </a:cubicBezTo>
                <a:cubicBezTo>
                  <a:pt x="858209" y="380893"/>
                  <a:pt x="836901" y="371304"/>
                  <a:pt x="828377" y="375033"/>
                </a:cubicBezTo>
                <a:cubicBezTo>
                  <a:pt x="819854" y="378762"/>
                  <a:pt x="825181" y="395809"/>
                  <a:pt x="818788" y="406996"/>
                </a:cubicBezTo>
                <a:cubicBezTo>
                  <a:pt x="812395" y="418183"/>
                  <a:pt x="801741" y="438426"/>
                  <a:pt x="790021" y="442155"/>
                </a:cubicBezTo>
                <a:cubicBezTo>
                  <a:pt x="778301" y="445884"/>
                  <a:pt x="762852" y="432033"/>
                  <a:pt x="748469" y="429370"/>
                </a:cubicBezTo>
                <a:cubicBezTo>
                  <a:pt x="734086" y="426707"/>
                  <a:pt x="715973" y="423510"/>
                  <a:pt x="703721" y="426174"/>
                </a:cubicBezTo>
                <a:cubicBezTo>
                  <a:pt x="691469" y="428838"/>
                  <a:pt x="678683" y="437894"/>
                  <a:pt x="674954" y="445352"/>
                </a:cubicBezTo>
                <a:cubicBezTo>
                  <a:pt x="671225" y="452810"/>
                  <a:pt x="677084" y="462931"/>
                  <a:pt x="681346" y="470922"/>
                </a:cubicBezTo>
                <a:cubicBezTo>
                  <a:pt x="685608" y="478913"/>
                  <a:pt x="698393" y="482642"/>
                  <a:pt x="700524" y="493296"/>
                </a:cubicBezTo>
                <a:cubicBezTo>
                  <a:pt x="702655" y="503950"/>
                  <a:pt x="699459" y="522596"/>
                  <a:pt x="694132" y="534848"/>
                </a:cubicBezTo>
                <a:cubicBezTo>
                  <a:pt x="688805" y="547101"/>
                  <a:pt x="672823" y="555091"/>
                  <a:pt x="668561" y="566811"/>
                </a:cubicBezTo>
                <a:cubicBezTo>
                  <a:pt x="664299" y="578531"/>
                  <a:pt x="672290" y="597176"/>
                  <a:pt x="668561" y="605167"/>
                </a:cubicBezTo>
                <a:cubicBezTo>
                  <a:pt x="664832" y="613158"/>
                  <a:pt x="655776" y="607831"/>
                  <a:pt x="646187" y="614756"/>
                </a:cubicBezTo>
                <a:cubicBezTo>
                  <a:pt x="636598" y="621681"/>
                  <a:pt x="622748" y="635532"/>
                  <a:pt x="611028" y="646719"/>
                </a:cubicBezTo>
                <a:cubicBezTo>
                  <a:pt x="599308" y="657906"/>
                  <a:pt x="588120" y="679214"/>
                  <a:pt x="575868" y="681878"/>
                </a:cubicBezTo>
                <a:cubicBezTo>
                  <a:pt x="563616" y="684542"/>
                  <a:pt x="548700" y="669094"/>
                  <a:pt x="537513" y="662701"/>
                </a:cubicBezTo>
                <a:cubicBezTo>
                  <a:pt x="526326" y="656309"/>
                  <a:pt x="515671" y="649916"/>
                  <a:pt x="508746" y="643523"/>
                </a:cubicBezTo>
                <a:cubicBezTo>
                  <a:pt x="501821" y="637130"/>
                  <a:pt x="498092" y="631803"/>
                  <a:pt x="495961" y="624345"/>
                </a:cubicBezTo>
                <a:cubicBezTo>
                  <a:pt x="493830" y="616887"/>
                  <a:pt x="503419" y="606765"/>
                  <a:pt x="495961" y="598774"/>
                </a:cubicBezTo>
                <a:cubicBezTo>
                  <a:pt x="488503" y="590783"/>
                  <a:pt x="460268" y="583325"/>
                  <a:pt x="451212" y="576400"/>
                </a:cubicBezTo>
                <a:cubicBezTo>
                  <a:pt x="442156" y="569475"/>
                  <a:pt x="443754" y="564147"/>
                  <a:pt x="441623" y="557222"/>
                </a:cubicBezTo>
                <a:cubicBezTo>
                  <a:pt x="439492" y="550297"/>
                  <a:pt x="443754" y="533250"/>
                  <a:pt x="438427" y="534848"/>
                </a:cubicBezTo>
                <a:cubicBezTo>
                  <a:pt x="433100" y="536446"/>
                  <a:pt x="419249" y="564680"/>
                  <a:pt x="409660" y="566811"/>
                </a:cubicBezTo>
                <a:cubicBezTo>
                  <a:pt x="400071" y="568942"/>
                  <a:pt x="389417" y="552960"/>
                  <a:pt x="380893" y="547633"/>
                </a:cubicBezTo>
                <a:cubicBezTo>
                  <a:pt x="372369" y="542306"/>
                  <a:pt x="362781" y="539110"/>
                  <a:pt x="358519" y="534848"/>
                </a:cubicBezTo>
                <a:cubicBezTo>
                  <a:pt x="354257" y="530586"/>
                  <a:pt x="360117" y="527923"/>
                  <a:pt x="355323" y="522063"/>
                </a:cubicBezTo>
                <a:cubicBezTo>
                  <a:pt x="350529" y="516203"/>
                  <a:pt x="342005" y="506614"/>
                  <a:pt x="329753" y="499689"/>
                </a:cubicBezTo>
                <a:cubicBezTo>
                  <a:pt x="317501" y="492764"/>
                  <a:pt x="292462" y="479446"/>
                  <a:pt x="281808" y="480511"/>
                </a:cubicBezTo>
                <a:cubicBezTo>
                  <a:pt x="271154" y="481576"/>
                  <a:pt x="273284" y="500754"/>
                  <a:pt x="265826" y="506081"/>
                </a:cubicBezTo>
                <a:cubicBezTo>
                  <a:pt x="258368" y="511408"/>
                  <a:pt x="243452" y="505549"/>
                  <a:pt x="237060" y="512474"/>
                </a:cubicBezTo>
                <a:cubicBezTo>
                  <a:pt x="230668" y="519399"/>
                  <a:pt x="234396" y="541773"/>
                  <a:pt x="227471" y="547633"/>
                </a:cubicBezTo>
                <a:cubicBezTo>
                  <a:pt x="220546" y="553493"/>
                  <a:pt x="205630" y="551362"/>
                  <a:pt x="195508" y="547633"/>
                </a:cubicBezTo>
                <a:cubicBezTo>
                  <a:pt x="185386" y="543904"/>
                  <a:pt x="177396" y="532717"/>
                  <a:pt x="166741" y="525259"/>
                </a:cubicBezTo>
                <a:cubicBezTo>
                  <a:pt x="156087" y="517801"/>
                  <a:pt x="141170" y="509278"/>
                  <a:pt x="131581" y="502885"/>
                </a:cubicBezTo>
                <a:cubicBezTo>
                  <a:pt x="121992" y="496493"/>
                  <a:pt x="112936" y="493829"/>
                  <a:pt x="109207" y="486904"/>
                </a:cubicBezTo>
                <a:cubicBezTo>
                  <a:pt x="105478" y="479979"/>
                  <a:pt x="107609" y="470922"/>
                  <a:pt x="109207" y="461333"/>
                </a:cubicBezTo>
                <a:cubicBezTo>
                  <a:pt x="110805" y="451744"/>
                  <a:pt x="112403" y="441090"/>
                  <a:pt x="118796" y="429370"/>
                </a:cubicBezTo>
                <a:cubicBezTo>
                  <a:pt x="125189" y="417650"/>
                  <a:pt x="136376" y="402734"/>
                  <a:pt x="147563" y="391014"/>
                </a:cubicBezTo>
                <a:cubicBezTo>
                  <a:pt x="158750" y="379294"/>
                  <a:pt x="181125" y="371304"/>
                  <a:pt x="185919" y="359051"/>
                </a:cubicBezTo>
                <a:cubicBezTo>
                  <a:pt x="190714" y="346799"/>
                  <a:pt x="180059" y="332948"/>
                  <a:pt x="176330" y="317499"/>
                </a:cubicBezTo>
                <a:cubicBezTo>
                  <a:pt x="172601" y="302050"/>
                  <a:pt x="173133" y="275947"/>
                  <a:pt x="163544" y="266358"/>
                </a:cubicBezTo>
                <a:cubicBezTo>
                  <a:pt x="153955" y="256769"/>
                  <a:pt x="103347" y="237592"/>
                  <a:pt x="80440" y="2311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Гулькевичский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4965700" y="3241675"/>
            <a:ext cx="933450" cy="617538"/>
          </a:xfrm>
          <a:custGeom>
            <a:avLst/>
            <a:gdLst>
              <a:gd name="connsiteX0" fmla="*/ 83104 w 932257"/>
              <a:gd name="connsiteY0" fmla="*/ 217349 h 629673"/>
              <a:gd name="connsiteX1" fmla="*/ 38356 w 932257"/>
              <a:gd name="connsiteY1" fmla="*/ 252508 h 629673"/>
              <a:gd name="connsiteX2" fmla="*/ 6393 w 932257"/>
              <a:gd name="connsiteY2" fmla="*/ 281275 h 629673"/>
              <a:gd name="connsiteX3" fmla="*/ 6393 w 932257"/>
              <a:gd name="connsiteY3" fmla="*/ 319631 h 629673"/>
              <a:gd name="connsiteX4" fmla="*/ 44748 w 932257"/>
              <a:gd name="connsiteY4" fmla="*/ 342005 h 629673"/>
              <a:gd name="connsiteX5" fmla="*/ 73515 w 932257"/>
              <a:gd name="connsiteY5" fmla="*/ 345201 h 629673"/>
              <a:gd name="connsiteX6" fmla="*/ 118264 w 932257"/>
              <a:gd name="connsiteY6" fmla="*/ 354790 h 629673"/>
              <a:gd name="connsiteX7" fmla="*/ 127852 w 932257"/>
              <a:gd name="connsiteY7" fmla="*/ 380361 h 629673"/>
              <a:gd name="connsiteX8" fmla="*/ 134245 w 932257"/>
              <a:gd name="connsiteY8" fmla="*/ 434698 h 629673"/>
              <a:gd name="connsiteX9" fmla="*/ 134245 w 932257"/>
              <a:gd name="connsiteY9" fmla="*/ 476250 h 629673"/>
              <a:gd name="connsiteX10" fmla="*/ 124656 w 932257"/>
              <a:gd name="connsiteY10" fmla="*/ 501821 h 629673"/>
              <a:gd name="connsiteX11" fmla="*/ 102282 w 932257"/>
              <a:gd name="connsiteY11" fmla="*/ 527391 h 629673"/>
              <a:gd name="connsiteX12" fmla="*/ 79908 w 932257"/>
              <a:gd name="connsiteY12" fmla="*/ 562550 h 629673"/>
              <a:gd name="connsiteX13" fmla="*/ 95889 w 932257"/>
              <a:gd name="connsiteY13" fmla="*/ 600906 h 629673"/>
              <a:gd name="connsiteX14" fmla="*/ 131049 w 932257"/>
              <a:gd name="connsiteY14" fmla="*/ 616888 h 629673"/>
              <a:gd name="connsiteX15" fmla="*/ 166208 w 932257"/>
              <a:gd name="connsiteY15" fmla="*/ 607299 h 629673"/>
              <a:gd name="connsiteX16" fmla="*/ 201368 w 932257"/>
              <a:gd name="connsiteY16" fmla="*/ 568943 h 629673"/>
              <a:gd name="connsiteX17" fmla="*/ 217349 w 932257"/>
              <a:gd name="connsiteY17" fmla="*/ 520998 h 629673"/>
              <a:gd name="connsiteX18" fmla="*/ 220545 w 932257"/>
              <a:gd name="connsiteY18" fmla="*/ 479446 h 629673"/>
              <a:gd name="connsiteX19" fmla="*/ 223742 w 932257"/>
              <a:gd name="connsiteY19" fmla="*/ 444287 h 629673"/>
              <a:gd name="connsiteX20" fmla="*/ 278079 w 932257"/>
              <a:gd name="connsiteY20" fmla="*/ 441091 h 629673"/>
              <a:gd name="connsiteX21" fmla="*/ 338809 w 932257"/>
              <a:gd name="connsiteY21" fmla="*/ 421913 h 629673"/>
              <a:gd name="connsiteX22" fmla="*/ 361183 w 932257"/>
              <a:gd name="connsiteY22" fmla="*/ 437894 h 629673"/>
              <a:gd name="connsiteX23" fmla="*/ 393146 w 932257"/>
              <a:gd name="connsiteY23" fmla="*/ 463465 h 629673"/>
              <a:gd name="connsiteX24" fmla="*/ 428305 w 932257"/>
              <a:gd name="connsiteY24" fmla="*/ 501821 h 629673"/>
              <a:gd name="connsiteX25" fmla="*/ 473054 w 932257"/>
              <a:gd name="connsiteY25" fmla="*/ 533784 h 629673"/>
              <a:gd name="connsiteX26" fmla="*/ 536980 w 932257"/>
              <a:gd name="connsiteY26" fmla="*/ 546569 h 629673"/>
              <a:gd name="connsiteX27" fmla="*/ 581728 w 932257"/>
              <a:gd name="connsiteY27" fmla="*/ 575336 h 629673"/>
              <a:gd name="connsiteX28" fmla="*/ 616888 w 932257"/>
              <a:gd name="connsiteY28" fmla="*/ 584925 h 629673"/>
              <a:gd name="connsiteX29" fmla="*/ 645654 w 932257"/>
              <a:gd name="connsiteY29" fmla="*/ 604102 h 629673"/>
              <a:gd name="connsiteX30" fmla="*/ 636066 w 932257"/>
              <a:gd name="connsiteY30" fmla="*/ 626477 h 629673"/>
              <a:gd name="connsiteX31" fmla="*/ 664832 w 932257"/>
              <a:gd name="connsiteY31" fmla="*/ 623280 h 629673"/>
              <a:gd name="connsiteX32" fmla="*/ 728758 w 932257"/>
              <a:gd name="connsiteY32" fmla="*/ 620084 h 629673"/>
              <a:gd name="connsiteX33" fmla="*/ 808666 w 932257"/>
              <a:gd name="connsiteY33" fmla="*/ 620084 h 629673"/>
              <a:gd name="connsiteX34" fmla="*/ 894967 w 932257"/>
              <a:gd name="connsiteY34" fmla="*/ 610495 h 629673"/>
              <a:gd name="connsiteX35" fmla="*/ 907752 w 932257"/>
              <a:gd name="connsiteY35" fmla="*/ 578532 h 629673"/>
              <a:gd name="connsiteX36" fmla="*/ 914144 w 932257"/>
              <a:gd name="connsiteY36" fmla="*/ 546569 h 629673"/>
              <a:gd name="connsiteX37" fmla="*/ 878985 w 932257"/>
              <a:gd name="connsiteY37" fmla="*/ 524195 h 629673"/>
              <a:gd name="connsiteX38" fmla="*/ 882181 w 932257"/>
              <a:gd name="connsiteY38" fmla="*/ 479446 h 629673"/>
              <a:gd name="connsiteX39" fmla="*/ 843826 w 932257"/>
              <a:gd name="connsiteY39" fmla="*/ 457072 h 629673"/>
              <a:gd name="connsiteX40" fmla="*/ 850218 w 932257"/>
              <a:gd name="connsiteY40" fmla="*/ 425109 h 629673"/>
              <a:gd name="connsiteX41" fmla="*/ 894967 w 932257"/>
              <a:gd name="connsiteY41" fmla="*/ 393146 h 629673"/>
              <a:gd name="connsiteX42" fmla="*/ 914144 w 932257"/>
              <a:gd name="connsiteY42" fmla="*/ 377165 h 629673"/>
              <a:gd name="connsiteX43" fmla="*/ 926930 w 932257"/>
              <a:gd name="connsiteY43" fmla="*/ 342005 h 629673"/>
              <a:gd name="connsiteX44" fmla="*/ 926930 w 932257"/>
              <a:gd name="connsiteY44" fmla="*/ 306846 h 629673"/>
              <a:gd name="connsiteX45" fmla="*/ 894967 w 932257"/>
              <a:gd name="connsiteY45" fmla="*/ 290864 h 629673"/>
              <a:gd name="connsiteX46" fmla="*/ 866200 w 932257"/>
              <a:gd name="connsiteY46" fmla="*/ 278079 h 629673"/>
              <a:gd name="connsiteX47" fmla="*/ 843826 w 932257"/>
              <a:gd name="connsiteY47" fmla="*/ 268490 h 629673"/>
              <a:gd name="connsiteX48" fmla="*/ 850218 w 932257"/>
              <a:gd name="connsiteY48" fmla="*/ 249312 h 629673"/>
              <a:gd name="connsiteX49" fmla="*/ 869396 w 932257"/>
              <a:gd name="connsiteY49" fmla="*/ 236527 h 629673"/>
              <a:gd name="connsiteX50" fmla="*/ 878985 w 932257"/>
              <a:gd name="connsiteY50" fmla="*/ 223742 h 629673"/>
              <a:gd name="connsiteX51" fmla="*/ 882181 w 932257"/>
              <a:gd name="connsiteY51" fmla="*/ 166208 h 629673"/>
              <a:gd name="connsiteX52" fmla="*/ 882181 w 932257"/>
              <a:gd name="connsiteY52" fmla="*/ 134245 h 629673"/>
              <a:gd name="connsiteX53" fmla="*/ 866200 w 932257"/>
              <a:gd name="connsiteY53" fmla="*/ 105478 h 629673"/>
              <a:gd name="connsiteX54" fmla="*/ 866200 w 932257"/>
              <a:gd name="connsiteY54" fmla="*/ 63926 h 629673"/>
              <a:gd name="connsiteX55" fmla="*/ 859807 w 932257"/>
              <a:gd name="connsiteY55" fmla="*/ 25571 h 629673"/>
              <a:gd name="connsiteX56" fmla="*/ 831040 w 932257"/>
              <a:gd name="connsiteY56" fmla="*/ 3196 h 629673"/>
              <a:gd name="connsiteX57" fmla="*/ 805470 w 932257"/>
              <a:gd name="connsiteY57" fmla="*/ 6393 h 629673"/>
              <a:gd name="connsiteX58" fmla="*/ 773507 w 932257"/>
              <a:gd name="connsiteY58" fmla="*/ 6393 h 629673"/>
              <a:gd name="connsiteX59" fmla="*/ 747936 w 932257"/>
              <a:gd name="connsiteY59" fmla="*/ 15982 h 629673"/>
              <a:gd name="connsiteX60" fmla="*/ 722366 w 932257"/>
              <a:gd name="connsiteY60" fmla="*/ 31963 h 629673"/>
              <a:gd name="connsiteX61" fmla="*/ 706384 w 932257"/>
              <a:gd name="connsiteY61" fmla="*/ 31963 h 629673"/>
              <a:gd name="connsiteX62" fmla="*/ 655243 w 932257"/>
              <a:gd name="connsiteY62" fmla="*/ 22374 h 629673"/>
              <a:gd name="connsiteX63" fmla="*/ 639262 w 932257"/>
              <a:gd name="connsiteY63" fmla="*/ 44748 h 629673"/>
              <a:gd name="connsiteX64" fmla="*/ 626477 w 932257"/>
              <a:gd name="connsiteY64" fmla="*/ 60730 h 629673"/>
              <a:gd name="connsiteX65" fmla="*/ 604102 w 932257"/>
              <a:gd name="connsiteY65" fmla="*/ 41552 h 629673"/>
              <a:gd name="connsiteX66" fmla="*/ 600906 w 932257"/>
              <a:gd name="connsiteY66" fmla="*/ 12785 h 629673"/>
              <a:gd name="connsiteX67" fmla="*/ 562550 w 932257"/>
              <a:gd name="connsiteY67" fmla="*/ 9589 h 629673"/>
              <a:gd name="connsiteX68" fmla="*/ 476250 w 932257"/>
              <a:gd name="connsiteY68" fmla="*/ 9589 h 629673"/>
              <a:gd name="connsiteX69" fmla="*/ 441091 w 932257"/>
              <a:gd name="connsiteY69" fmla="*/ 28767 h 629673"/>
              <a:gd name="connsiteX70" fmla="*/ 393146 w 932257"/>
              <a:gd name="connsiteY70" fmla="*/ 31963 h 629673"/>
              <a:gd name="connsiteX71" fmla="*/ 364379 w 932257"/>
              <a:gd name="connsiteY71" fmla="*/ 54337 h 629673"/>
              <a:gd name="connsiteX72" fmla="*/ 370772 w 932257"/>
              <a:gd name="connsiteY72" fmla="*/ 83104 h 629673"/>
              <a:gd name="connsiteX73" fmla="*/ 386753 w 932257"/>
              <a:gd name="connsiteY73" fmla="*/ 105478 h 629673"/>
              <a:gd name="connsiteX74" fmla="*/ 370772 w 932257"/>
              <a:gd name="connsiteY74" fmla="*/ 131049 h 629673"/>
              <a:gd name="connsiteX75" fmla="*/ 354790 w 932257"/>
              <a:gd name="connsiteY75" fmla="*/ 150227 h 629673"/>
              <a:gd name="connsiteX76" fmla="*/ 332416 w 932257"/>
              <a:gd name="connsiteY76" fmla="*/ 163012 h 629673"/>
              <a:gd name="connsiteX77" fmla="*/ 322827 w 932257"/>
              <a:gd name="connsiteY77" fmla="*/ 191779 h 629673"/>
              <a:gd name="connsiteX78" fmla="*/ 310042 w 932257"/>
              <a:gd name="connsiteY78" fmla="*/ 210956 h 629673"/>
              <a:gd name="connsiteX79" fmla="*/ 271686 w 932257"/>
              <a:gd name="connsiteY79" fmla="*/ 214153 h 629673"/>
              <a:gd name="connsiteX80" fmla="*/ 233331 w 932257"/>
              <a:gd name="connsiteY80" fmla="*/ 223742 h 629673"/>
              <a:gd name="connsiteX81" fmla="*/ 223742 w 932257"/>
              <a:gd name="connsiteY81" fmla="*/ 249312 h 629673"/>
              <a:gd name="connsiteX82" fmla="*/ 182190 w 932257"/>
              <a:gd name="connsiteY82" fmla="*/ 249312 h 629673"/>
              <a:gd name="connsiteX83" fmla="*/ 153423 w 932257"/>
              <a:gd name="connsiteY83" fmla="*/ 255705 h 629673"/>
              <a:gd name="connsiteX84" fmla="*/ 137441 w 932257"/>
              <a:gd name="connsiteY84" fmla="*/ 268490 h 629673"/>
              <a:gd name="connsiteX85" fmla="*/ 89497 w 932257"/>
              <a:gd name="connsiteY85" fmla="*/ 268490 h 629673"/>
              <a:gd name="connsiteX86" fmla="*/ 83104 w 932257"/>
              <a:gd name="connsiteY86" fmla="*/ 217349 h 629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932257" h="629673">
                <a:moveTo>
                  <a:pt x="83104" y="217349"/>
                </a:moveTo>
                <a:cubicBezTo>
                  <a:pt x="74581" y="214685"/>
                  <a:pt x="51141" y="241854"/>
                  <a:pt x="38356" y="252508"/>
                </a:cubicBezTo>
                <a:cubicBezTo>
                  <a:pt x="25571" y="263162"/>
                  <a:pt x="11720" y="270088"/>
                  <a:pt x="6393" y="281275"/>
                </a:cubicBezTo>
                <a:cubicBezTo>
                  <a:pt x="1066" y="292462"/>
                  <a:pt x="0" y="309509"/>
                  <a:pt x="6393" y="319631"/>
                </a:cubicBezTo>
                <a:cubicBezTo>
                  <a:pt x="12786" y="329753"/>
                  <a:pt x="33561" y="337743"/>
                  <a:pt x="44748" y="342005"/>
                </a:cubicBezTo>
                <a:cubicBezTo>
                  <a:pt x="55935" y="346267"/>
                  <a:pt x="61262" y="343070"/>
                  <a:pt x="73515" y="345201"/>
                </a:cubicBezTo>
                <a:cubicBezTo>
                  <a:pt x="85768" y="347332"/>
                  <a:pt x="109208" y="348930"/>
                  <a:pt x="118264" y="354790"/>
                </a:cubicBezTo>
                <a:cubicBezTo>
                  <a:pt x="127320" y="360650"/>
                  <a:pt x="125189" y="367043"/>
                  <a:pt x="127852" y="380361"/>
                </a:cubicBezTo>
                <a:cubicBezTo>
                  <a:pt x="130515" y="393679"/>
                  <a:pt x="133180" y="418717"/>
                  <a:pt x="134245" y="434698"/>
                </a:cubicBezTo>
                <a:cubicBezTo>
                  <a:pt x="135310" y="450679"/>
                  <a:pt x="135843" y="465063"/>
                  <a:pt x="134245" y="476250"/>
                </a:cubicBezTo>
                <a:cubicBezTo>
                  <a:pt x="132647" y="487437"/>
                  <a:pt x="129983" y="493297"/>
                  <a:pt x="124656" y="501821"/>
                </a:cubicBezTo>
                <a:cubicBezTo>
                  <a:pt x="119329" y="510345"/>
                  <a:pt x="109740" y="517270"/>
                  <a:pt x="102282" y="527391"/>
                </a:cubicBezTo>
                <a:cubicBezTo>
                  <a:pt x="94824" y="537513"/>
                  <a:pt x="80973" y="550298"/>
                  <a:pt x="79908" y="562550"/>
                </a:cubicBezTo>
                <a:cubicBezTo>
                  <a:pt x="78843" y="574802"/>
                  <a:pt x="87366" y="591850"/>
                  <a:pt x="95889" y="600906"/>
                </a:cubicBezTo>
                <a:cubicBezTo>
                  <a:pt x="104412" y="609962"/>
                  <a:pt x="119329" y="615823"/>
                  <a:pt x="131049" y="616888"/>
                </a:cubicBezTo>
                <a:cubicBezTo>
                  <a:pt x="142769" y="617953"/>
                  <a:pt x="154488" y="615290"/>
                  <a:pt x="166208" y="607299"/>
                </a:cubicBezTo>
                <a:cubicBezTo>
                  <a:pt x="177928" y="599308"/>
                  <a:pt x="192845" y="583326"/>
                  <a:pt x="201368" y="568943"/>
                </a:cubicBezTo>
                <a:cubicBezTo>
                  <a:pt x="209891" y="554560"/>
                  <a:pt x="214153" y="535914"/>
                  <a:pt x="217349" y="520998"/>
                </a:cubicBezTo>
                <a:cubicBezTo>
                  <a:pt x="220545" y="506082"/>
                  <a:pt x="219480" y="492231"/>
                  <a:pt x="220545" y="479446"/>
                </a:cubicBezTo>
                <a:cubicBezTo>
                  <a:pt x="221610" y="466661"/>
                  <a:pt x="214153" y="450680"/>
                  <a:pt x="223742" y="444287"/>
                </a:cubicBezTo>
                <a:cubicBezTo>
                  <a:pt x="233331" y="437895"/>
                  <a:pt x="258901" y="444820"/>
                  <a:pt x="278079" y="441091"/>
                </a:cubicBezTo>
                <a:cubicBezTo>
                  <a:pt x="297257" y="437362"/>
                  <a:pt x="324958" y="422446"/>
                  <a:pt x="338809" y="421913"/>
                </a:cubicBezTo>
                <a:cubicBezTo>
                  <a:pt x="352660" y="421380"/>
                  <a:pt x="352127" y="430969"/>
                  <a:pt x="361183" y="437894"/>
                </a:cubicBezTo>
                <a:cubicBezTo>
                  <a:pt x="370239" y="444819"/>
                  <a:pt x="381959" y="452811"/>
                  <a:pt x="393146" y="463465"/>
                </a:cubicBezTo>
                <a:cubicBezTo>
                  <a:pt x="404333" y="474119"/>
                  <a:pt x="414987" y="490101"/>
                  <a:pt x="428305" y="501821"/>
                </a:cubicBezTo>
                <a:cubicBezTo>
                  <a:pt x="441623" y="513541"/>
                  <a:pt x="454941" y="526326"/>
                  <a:pt x="473054" y="533784"/>
                </a:cubicBezTo>
                <a:cubicBezTo>
                  <a:pt x="491167" y="541242"/>
                  <a:pt x="518868" y="539644"/>
                  <a:pt x="536980" y="546569"/>
                </a:cubicBezTo>
                <a:cubicBezTo>
                  <a:pt x="555092" y="553494"/>
                  <a:pt x="568410" y="568943"/>
                  <a:pt x="581728" y="575336"/>
                </a:cubicBezTo>
                <a:cubicBezTo>
                  <a:pt x="595046" y="581729"/>
                  <a:pt x="606234" y="580131"/>
                  <a:pt x="616888" y="584925"/>
                </a:cubicBezTo>
                <a:cubicBezTo>
                  <a:pt x="627542" y="589719"/>
                  <a:pt x="642458" y="597177"/>
                  <a:pt x="645654" y="604102"/>
                </a:cubicBezTo>
                <a:cubicBezTo>
                  <a:pt x="648850" y="611027"/>
                  <a:pt x="632870" y="623281"/>
                  <a:pt x="636066" y="626477"/>
                </a:cubicBezTo>
                <a:cubicBezTo>
                  <a:pt x="639262" y="629673"/>
                  <a:pt x="649383" y="624346"/>
                  <a:pt x="664832" y="623280"/>
                </a:cubicBezTo>
                <a:cubicBezTo>
                  <a:pt x="680281" y="622215"/>
                  <a:pt x="704786" y="620617"/>
                  <a:pt x="728758" y="620084"/>
                </a:cubicBezTo>
                <a:cubicBezTo>
                  <a:pt x="752730" y="619551"/>
                  <a:pt x="780965" y="621682"/>
                  <a:pt x="808666" y="620084"/>
                </a:cubicBezTo>
                <a:cubicBezTo>
                  <a:pt x="836367" y="618486"/>
                  <a:pt x="878453" y="617420"/>
                  <a:pt x="894967" y="610495"/>
                </a:cubicBezTo>
                <a:cubicBezTo>
                  <a:pt x="911481" y="603570"/>
                  <a:pt x="904556" y="589186"/>
                  <a:pt x="907752" y="578532"/>
                </a:cubicBezTo>
                <a:cubicBezTo>
                  <a:pt x="910948" y="567878"/>
                  <a:pt x="918938" y="555625"/>
                  <a:pt x="914144" y="546569"/>
                </a:cubicBezTo>
                <a:cubicBezTo>
                  <a:pt x="909350" y="537513"/>
                  <a:pt x="884312" y="535382"/>
                  <a:pt x="878985" y="524195"/>
                </a:cubicBezTo>
                <a:cubicBezTo>
                  <a:pt x="873658" y="513008"/>
                  <a:pt x="888041" y="490633"/>
                  <a:pt x="882181" y="479446"/>
                </a:cubicBezTo>
                <a:cubicBezTo>
                  <a:pt x="876321" y="468259"/>
                  <a:pt x="849153" y="466128"/>
                  <a:pt x="843826" y="457072"/>
                </a:cubicBezTo>
                <a:cubicBezTo>
                  <a:pt x="838499" y="448016"/>
                  <a:pt x="841695" y="435763"/>
                  <a:pt x="850218" y="425109"/>
                </a:cubicBezTo>
                <a:cubicBezTo>
                  <a:pt x="858742" y="414455"/>
                  <a:pt x="884313" y="401137"/>
                  <a:pt x="894967" y="393146"/>
                </a:cubicBezTo>
                <a:cubicBezTo>
                  <a:pt x="905621" y="385155"/>
                  <a:pt x="908817" y="385689"/>
                  <a:pt x="914144" y="377165"/>
                </a:cubicBezTo>
                <a:cubicBezTo>
                  <a:pt x="919471" y="368641"/>
                  <a:pt x="924799" y="353725"/>
                  <a:pt x="926930" y="342005"/>
                </a:cubicBezTo>
                <a:cubicBezTo>
                  <a:pt x="929061" y="330285"/>
                  <a:pt x="932257" y="315370"/>
                  <a:pt x="926930" y="306846"/>
                </a:cubicBezTo>
                <a:cubicBezTo>
                  <a:pt x="921603" y="298322"/>
                  <a:pt x="905089" y="295658"/>
                  <a:pt x="894967" y="290864"/>
                </a:cubicBezTo>
                <a:cubicBezTo>
                  <a:pt x="884845" y="286070"/>
                  <a:pt x="866200" y="278079"/>
                  <a:pt x="866200" y="278079"/>
                </a:cubicBezTo>
                <a:cubicBezTo>
                  <a:pt x="857677" y="274350"/>
                  <a:pt x="846490" y="273284"/>
                  <a:pt x="843826" y="268490"/>
                </a:cubicBezTo>
                <a:cubicBezTo>
                  <a:pt x="841162" y="263696"/>
                  <a:pt x="845956" y="254639"/>
                  <a:pt x="850218" y="249312"/>
                </a:cubicBezTo>
                <a:cubicBezTo>
                  <a:pt x="854480" y="243985"/>
                  <a:pt x="864602" y="240789"/>
                  <a:pt x="869396" y="236527"/>
                </a:cubicBezTo>
                <a:cubicBezTo>
                  <a:pt x="874190" y="232265"/>
                  <a:pt x="876854" y="235462"/>
                  <a:pt x="878985" y="223742"/>
                </a:cubicBezTo>
                <a:cubicBezTo>
                  <a:pt x="881116" y="212022"/>
                  <a:pt x="881648" y="181124"/>
                  <a:pt x="882181" y="166208"/>
                </a:cubicBezTo>
                <a:cubicBezTo>
                  <a:pt x="882714" y="151292"/>
                  <a:pt x="884845" y="144367"/>
                  <a:pt x="882181" y="134245"/>
                </a:cubicBezTo>
                <a:cubicBezTo>
                  <a:pt x="879518" y="124123"/>
                  <a:pt x="868864" y="117198"/>
                  <a:pt x="866200" y="105478"/>
                </a:cubicBezTo>
                <a:cubicBezTo>
                  <a:pt x="863536" y="93758"/>
                  <a:pt x="867266" y="77244"/>
                  <a:pt x="866200" y="63926"/>
                </a:cubicBezTo>
                <a:cubicBezTo>
                  <a:pt x="865135" y="50608"/>
                  <a:pt x="865667" y="35693"/>
                  <a:pt x="859807" y="25571"/>
                </a:cubicBezTo>
                <a:cubicBezTo>
                  <a:pt x="853947" y="15449"/>
                  <a:pt x="840096" y="6392"/>
                  <a:pt x="831040" y="3196"/>
                </a:cubicBezTo>
                <a:cubicBezTo>
                  <a:pt x="821984" y="0"/>
                  <a:pt x="815059" y="5860"/>
                  <a:pt x="805470" y="6393"/>
                </a:cubicBezTo>
                <a:cubicBezTo>
                  <a:pt x="795881" y="6926"/>
                  <a:pt x="783096" y="4795"/>
                  <a:pt x="773507" y="6393"/>
                </a:cubicBezTo>
                <a:cubicBezTo>
                  <a:pt x="763918" y="7991"/>
                  <a:pt x="756460" y="11720"/>
                  <a:pt x="747936" y="15982"/>
                </a:cubicBezTo>
                <a:cubicBezTo>
                  <a:pt x="739413" y="20244"/>
                  <a:pt x="729291" y="29300"/>
                  <a:pt x="722366" y="31963"/>
                </a:cubicBezTo>
                <a:cubicBezTo>
                  <a:pt x="715441" y="34626"/>
                  <a:pt x="717571" y="33561"/>
                  <a:pt x="706384" y="31963"/>
                </a:cubicBezTo>
                <a:cubicBezTo>
                  <a:pt x="695197" y="30365"/>
                  <a:pt x="666430" y="20243"/>
                  <a:pt x="655243" y="22374"/>
                </a:cubicBezTo>
                <a:cubicBezTo>
                  <a:pt x="644056" y="24505"/>
                  <a:pt x="644056" y="38355"/>
                  <a:pt x="639262" y="44748"/>
                </a:cubicBezTo>
                <a:cubicBezTo>
                  <a:pt x="634468" y="51141"/>
                  <a:pt x="632337" y="61263"/>
                  <a:pt x="626477" y="60730"/>
                </a:cubicBezTo>
                <a:cubicBezTo>
                  <a:pt x="620617" y="60197"/>
                  <a:pt x="608364" y="49543"/>
                  <a:pt x="604102" y="41552"/>
                </a:cubicBezTo>
                <a:cubicBezTo>
                  <a:pt x="599840" y="33561"/>
                  <a:pt x="607831" y="18112"/>
                  <a:pt x="600906" y="12785"/>
                </a:cubicBezTo>
                <a:cubicBezTo>
                  <a:pt x="593981" y="7458"/>
                  <a:pt x="583326" y="10122"/>
                  <a:pt x="562550" y="9589"/>
                </a:cubicBezTo>
                <a:cubicBezTo>
                  <a:pt x="541774" y="9056"/>
                  <a:pt x="496493" y="6393"/>
                  <a:pt x="476250" y="9589"/>
                </a:cubicBezTo>
                <a:cubicBezTo>
                  <a:pt x="456007" y="12785"/>
                  <a:pt x="454942" y="25038"/>
                  <a:pt x="441091" y="28767"/>
                </a:cubicBezTo>
                <a:cubicBezTo>
                  <a:pt x="427240" y="32496"/>
                  <a:pt x="405931" y="27701"/>
                  <a:pt x="393146" y="31963"/>
                </a:cubicBezTo>
                <a:cubicBezTo>
                  <a:pt x="380361" y="36225"/>
                  <a:pt x="368108" y="45814"/>
                  <a:pt x="364379" y="54337"/>
                </a:cubicBezTo>
                <a:cubicBezTo>
                  <a:pt x="360650" y="62861"/>
                  <a:pt x="367043" y="74581"/>
                  <a:pt x="370772" y="83104"/>
                </a:cubicBezTo>
                <a:cubicBezTo>
                  <a:pt x="374501" y="91628"/>
                  <a:pt x="386753" y="97487"/>
                  <a:pt x="386753" y="105478"/>
                </a:cubicBezTo>
                <a:cubicBezTo>
                  <a:pt x="386753" y="113469"/>
                  <a:pt x="376099" y="123591"/>
                  <a:pt x="370772" y="131049"/>
                </a:cubicBezTo>
                <a:cubicBezTo>
                  <a:pt x="365445" y="138507"/>
                  <a:pt x="361183" y="144900"/>
                  <a:pt x="354790" y="150227"/>
                </a:cubicBezTo>
                <a:cubicBezTo>
                  <a:pt x="348397" y="155554"/>
                  <a:pt x="337743" y="156087"/>
                  <a:pt x="332416" y="163012"/>
                </a:cubicBezTo>
                <a:cubicBezTo>
                  <a:pt x="327089" y="169937"/>
                  <a:pt x="326556" y="183788"/>
                  <a:pt x="322827" y="191779"/>
                </a:cubicBezTo>
                <a:cubicBezTo>
                  <a:pt x="319098" y="199770"/>
                  <a:pt x="318566" y="207227"/>
                  <a:pt x="310042" y="210956"/>
                </a:cubicBezTo>
                <a:cubicBezTo>
                  <a:pt x="301519" y="214685"/>
                  <a:pt x="284471" y="212022"/>
                  <a:pt x="271686" y="214153"/>
                </a:cubicBezTo>
                <a:cubicBezTo>
                  <a:pt x="258901" y="216284"/>
                  <a:pt x="241322" y="217882"/>
                  <a:pt x="233331" y="223742"/>
                </a:cubicBezTo>
                <a:cubicBezTo>
                  <a:pt x="225340" y="229602"/>
                  <a:pt x="232266" y="245050"/>
                  <a:pt x="223742" y="249312"/>
                </a:cubicBezTo>
                <a:cubicBezTo>
                  <a:pt x="215219" y="253574"/>
                  <a:pt x="193910" y="248247"/>
                  <a:pt x="182190" y="249312"/>
                </a:cubicBezTo>
                <a:cubicBezTo>
                  <a:pt x="170470" y="250377"/>
                  <a:pt x="160881" y="252509"/>
                  <a:pt x="153423" y="255705"/>
                </a:cubicBezTo>
                <a:cubicBezTo>
                  <a:pt x="145965" y="258901"/>
                  <a:pt x="148095" y="266359"/>
                  <a:pt x="137441" y="268490"/>
                </a:cubicBezTo>
                <a:cubicBezTo>
                  <a:pt x="126787" y="270621"/>
                  <a:pt x="101217" y="270088"/>
                  <a:pt x="89497" y="268490"/>
                </a:cubicBezTo>
                <a:cubicBezTo>
                  <a:pt x="77777" y="266892"/>
                  <a:pt x="91627" y="220013"/>
                  <a:pt x="83104" y="21734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2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Усть-Лабинский</a:t>
            </a:r>
          </a:p>
          <a:p>
            <a:pPr indent="44608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4013200" y="3276600"/>
            <a:ext cx="1089025" cy="625475"/>
          </a:xfrm>
          <a:custGeom>
            <a:avLst/>
            <a:gdLst>
              <a:gd name="connsiteX0" fmla="*/ 57002 w 1088877"/>
              <a:gd name="connsiteY0" fmla="*/ 106544 h 634468"/>
              <a:gd name="connsiteX1" fmla="*/ 12253 w 1088877"/>
              <a:gd name="connsiteY1" fmla="*/ 144900 h 634468"/>
              <a:gd name="connsiteX2" fmla="*/ 2664 w 1088877"/>
              <a:gd name="connsiteY2" fmla="*/ 157685 h 634468"/>
              <a:gd name="connsiteX3" fmla="*/ 28235 w 1088877"/>
              <a:gd name="connsiteY3" fmla="*/ 192844 h 634468"/>
              <a:gd name="connsiteX4" fmla="*/ 124124 w 1088877"/>
              <a:gd name="connsiteY4" fmla="*/ 317500 h 634468"/>
              <a:gd name="connsiteX5" fmla="*/ 120928 w 1088877"/>
              <a:gd name="connsiteY5" fmla="*/ 327089 h 634468"/>
              <a:gd name="connsiteX6" fmla="*/ 88965 w 1088877"/>
              <a:gd name="connsiteY6" fmla="*/ 381427 h 634468"/>
              <a:gd name="connsiteX7" fmla="*/ 82572 w 1088877"/>
              <a:gd name="connsiteY7" fmla="*/ 422979 h 634468"/>
              <a:gd name="connsiteX8" fmla="*/ 108143 w 1088877"/>
              <a:gd name="connsiteY8" fmla="*/ 448549 h 634468"/>
              <a:gd name="connsiteX9" fmla="*/ 159284 w 1088877"/>
              <a:gd name="connsiteY9" fmla="*/ 454942 h 634468"/>
              <a:gd name="connsiteX10" fmla="*/ 188050 w 1088877"/>
              <a:gd name="connsiteY10" fmla="*/ 451745 h 634468"/>
              <a:gd name="connsiteX11" fmla="*/ 200836 w 1088877"/>
              <a:gd name="connsiteY11" fmla="*/ 422979 h 634468"/>
              <a:gd name="connsiteX12" fmla="*/ 216817 w 1088877"/>
              <a:gd name="connsiteY12" fmla="*/ 381427 h 634468"/>
              <a:gd name="connsiteX13" fmla="*/ 271154 w 1088877"/>
              <a:gd name="connsiteY13" fmla="*/ 352660 h 634468"/>
              <a:gd name="connsiteX14" fmla="*/ 303117 w 1088877"/>
              <a:gd name="connsiteY14" fmla="*/ 333482 h 634468"/>
              <a:gd name="connsiteX15" fmla="*/ 328688 w 1088877"/>
              <a:gd name="connsiteY15" fmla="*/ 359052 h 634468"/>
              <a:gd name="connsiteX16" fmla="*/ 376633 w 1088877"/>
              <a:gd name="connsiteY16" fmla="*/ 416586 h 634468"/>
              <a:gd name="connsiteX17" fmla="*/ 376633 w 1088877"/>
              <a:gd name="connsiteY17" fmla="*/ 464531 h 634468"/>
              <a:gd name="connsiteX18" fmla="*/ 408596 w 1088877"/>
              <a:gd name="connsiteY18" fmla="*/ 467727 h 634468"/>
              <a:gd name="connsiteX19" fmla="*/ 456540 w 1088877"/>
              <a:gd name="connsiteY19" fmla="*/ 515672 h 634468"/>
              <a:gd name="connsiteX20" fmla="*/ 510878 w 1088877"/>
              <a:gd name="connsiteY20" fmla="*/ 560420 h 634468"/>
              <a:gd name="connsiteX21" fmla="*/ 536448 w 1088877"/>
              <a:gd name="connsiteY21" fmla="*/ 547635 h 634468"/>
              <a:gd name="connsiteX22" fmla="*/ 546037 w 1088877"/>
              <a:gd name="connsiteY22" fmla="*/ 522064 h 634468"/>
              <a:gd name="connsiteX23" fmla="*/ 517270 w 1088877"/>
              <a:gd name="connsiteY23" fmla="*/ 493297 h 634468"/>
              <a:gd name="connsiteX24" fmla="*/ 485307 w 1088877"/>
              <a:gd name="connsiteY24" fmla="*/ 474119 h 634468"/>
              <a:gd name="connsiteX25" fmla="*/ 488503 w 1088877"/>
              <a:gd name="connsiteY25" fmla="*/ 448549 h 634468"/>
              <a:gd name="connsiteX26" fmla="*/ 523663 w 1088877"/>
              <a:gd name="connsiteY26" fmla="*/ 442156 h 634468"/>
              <a:gd name="connsiteX27" fmla="*/ 654711 w 1088877"/>
              <a:gd name="connsiteY27" fmla="*/ 445353 h 634468"/>
              <a:gd name="connsiteX28" fmla="*/ 693067 w 1088877"/>
              <a:gd name="connsiteY28" fmla="*/ 448549 h 634468"/>
              <a:gd name="connsiteX29" fmla="*/ 709049 w 1088877"/>
              <a:gd name="connsiteY29" fmla="*/ 477316 h 634468"/>
              <a:gd name="connsiteX30" fmla="*/ 731423 w 1088877"/>
              <a:gd name="connsiteY30" fmla="*/ 486905 h 634468"/>
              <a:gd name="connsiteX31" fmla="*/ 737815 w 1088877"/>
              <a:gd name="connsiteY31" fmla="*/ 496494 h 634468"/>
              <a:gd name="connsiteX32" fmla="*/ 750601 w 1088877"/>
              <a:gd name="connsiteY32" fmla="*/ 563616 h 634468"/>
              <a:gd name="connsiteX33" fmla="*/ 779367 w 1088877"/>
              <a:gd name="connsiteY33" fmla="*/ 560420 h 634468"/>
              <a:gd name="connsiteX34" fmla="*/ 814527 w 1088877"/>
              <a:gd name="connsiteY34" fmla="*/ 538046 h 634468"/>
              <a:gd name="connsiteX35" fmla="*/ 849686 w 1088877"/>
              <a:gd name="connsiteY35" fmla="*/ 531653 h 634468"/>
              <a:gd name="connsiteX36" fmla="*/ 916809 w 1088877"/>
              <a:gd name="connsiteY36" fmla="*/ 518868 h 634468"/>
              <a:gd name="connsiteX37" fmla="*/ 910416 w 1088877"/>
              <a:gd name="connsiteY37" fmla="*/ 557224 h 634468"/>
              <a:gd name="connsiteX38" fmla="*/ 920005 w 1088877"/>
              <a:gd name="connsiteY38" fmla="*/ 598776 h 634468"/>
              <a:gd name="connsiteX39" fmla="*/ 932790 w 1088877"/>
              <a:gd name="connsiteY39" fmla="*/ 624346 h 634468"/>
              <a:gd name="connsiteX40" fmla="*/ 961557 w 1088877"/>
              <a:gd name="connsiteY40" fmla="*/ 630739 h 634468"/>
              <a:gd name="connsiteX41" fmla="*/ 999913 w 1088877"/>
              <a:gd name="connsiteY41" fmla="*/ 601972 h 634468"/>
              <a:gd name="connsiteX42" fmla="*/ 1035072 w 1088877"/>
              <a:gd name="connsiteY42" fmla="*/ 579598 h 634468"/>
              <a:gd name="connsiteX43" fmla="*/ 1015894 w 1088877"/>
              <a:gd name="connsiteY43" fmla="*/ 528457 h 634468"/>
              <a:gd name="connsiteX44" fmla="*/ 1047857 w 1088877"/>
              <a:gd name="connsiteY44" fmla="*/ 490101 h 634468"/>
              <a:gd name="connsiteX45" fmla="*/ 1083017 w 1088877"/>
              <a:gd name="connsiteY45" fmla="*/ 458138 h 634468"/>
              <a:gd name="connsiteX46" fmla="*/ 1083017 w 1088877"/>
              <a:gd name="connsiteY46" fmla="*/ 397408 h 634468"/>
              <a:gd name="connsiteX47" fmla="*/ 1076624 w 1088877"/>
              <a:gd name="connsiteY47" fmla="*/ 327089 h 634468"/>
              <a:gd name="connsiteX48" fmla="*/ 1025483 w 1088877"/>
              <a:gd name="connsiteY48" fmla="*/ 304715 h 634468"/>
              <a:gd name="connsiteX49" fmla="*/ 971146 w 1088877"/>
              <a:gd name="connsiteY49" fmla="*/ 282341 h 634468"/>
              <a:gd name="connsiteX50" fmla="*/ 951968 w 1088877"/>
              <a:gd name="connsiteY50" fmla="*/ 256770 h 634468"/>
              <a:gd name="connsiteX51" fmla="*/ 974342 w 1088877"/>
              <a:gd name="connsiteY51" fmla="*/ 221611 h 634468"/>
              <a:gd name="connsiteX52" fmla="*/ 1031876 w 1088877"/>
              <a:gd name="connsiteY52" fmla="*/ 180059 h 634468"/>
              <a:gd name="connsiteX53" fmla="*/ 1019091 w 1088877"/>
              <a:gd name="connsiteY53" fmla="*/ 170470 h 634468"/>
              <a:gd name="connsiteX54" fmla="*/ 888042 w 1088877"/>
              <a:gd name="connsiteY54" fmla="*/ 170470 h 634468"/>
              <a:gd name="connsiteX55" fmla="*/ 827312 w 1088877"/>
              <a:gd name="connsiteY55" fmla="*/ 170470 h 634468"/>
              <a:gd name="connsiteX56" fmla="*/ 772975 w 1088877"/>
              <a:gd name="connsiteY56" fmla="*/ 144900 h 634468"/>
              <a:gd name="connsiteX57" fmla="*/ 750601 w 1088877"/>
              <a:gd name="connsiteY57" fmla="*/ 141703 h 634468"/>
              <a:gd name="connsiteX58" fmla="*/ 728226 w 1088877"/>
              <a:gd name="connsiteY58" fmla="*/ 103348 h 634468"/>
              <a:gd name="connsiteX59" fmla="*/ 667497 w 1088877"/>
              <a:gd name="connsiteY59" fmla="*/ 84170 h 634468"/>
              <a:gd name="connsiteX60" fmla="*/ 625945 w 1088877"/>
              <a:gd name="connsiteY60" fmla="*/ 77777 h 634468"/>
              <a:gd name="connsiteX61" fmla="*/ 558822 w 1088877"/>
              <a:gd name="connsiteY61" fmla="*/ 103348 h 634468"/>
              <a:gd name="connsiteX62" fmla="*/ 504485 w 1088877"/>
              <a:gd name="connsiteY62" fmla="*/ 112937 h 634468"/>
              <a:gd name="connsiteX63" fmla="*/ 478914 w 1088877"/>
              <a:gd name="connsiteY63" fmla="*/ 112937 h 634468"/>
              <a:gd name="connsiteX64" fmla="*/ 466129 w 1088877"/>
              <a:gd name="connsiteY64" fmla="*/ 132114 h 634468"/>
              <a:gd name="connsiteX65" fmla="*/ 411792 w 1088877"/>
              <a:gd name="connsiteY65" fmla="*/ 112937 h 634468"/>
              <a:gd name="connsiteX66" fmla="*/ 373436 w 1088877"/>
              <a:gd name="connsiteY66" fmla="*/ 96955 h 634468"/>
              <a:gd name="connsiteX67" fmla="*/ 379829 w 1088877"/>
              <a:gd name="connsiteY67" fmla="*/ 74581 h 634468"/>
              <a:gd name="connsiteX68" fmla="*/ 389418 w 1088877"/>
              <a:gd name="connsiteY68" fmla="*/ 61796 h 634468"/>
              <a:gd name="connsiteX69" fmla="*/ 367044 w 1088877"/>
              <a:gd name="connsiteY69" fmla="*/ 39422 h 634468"/>
              <a:gd name="connsiteX70" fmla="*/ 357455 w 1088877"/>
              <a:gd name="connsiteY70" fmla="*/ 4262 h 634468"/>
              <a:gd name="connsiteX71" fmla="*/ 335081 w 1088877"/>
              <a:gd name="connsiteY71" fmla="*/ 13851 h 634468"/>
              <a:gd name="connsiteX72" fmla="*/ 293529 w 1088877"/>
              <a:gd name="connsiteY72" fmla="*/ 36225 h 634468"/>
              <a:gd name="connsiteX73" fmla="*/ 274351 w 1088877"/>
              <a:gd name="connsiteY73" fmla="*/ 61796 h 634468"/>
              <a:gd name="connsiteX74" fmla="*/ 258369 w 1088877"/>
              <a:gd name="connsiteY74" fmla="*/ 87366 h 634468"/>
              <a:gd name="connsiteX75" fmla="*/ 264762 w 1088877"/>
              <a:gd name="connsiteY75" fmla="*/ 109740 h 634468"/>
              <a:gd name="connsiteX76" fmla="*/ 226406 w 1088877"/>
              <a:gd name="connsiteY76" fmla="*/ 141703 h 634468"/>
              <a:gd name="connsiteX77" fmla="*/ 188050 w 1088877"/>
              <a:gd name="connsiteY77" fmla="*/ 148096 h 634468"/>
              <a:gd name="connsiteX78" fmla="*/ 146498 w 1088877"/>
              <a:gd name="connsiteY78" fmla="*/ 176863 h 634468"/>
              <a:gd name="connsiteX79" fmla="*/ 133713 w 1088877"/>
              <a:gd name="connsiteY79" fmla="*/ 199237 h 634468"/>
              <a:gd name="connsiteX80" fmla="*/ 98554 w 1088877"/>
              <a:gd name="connsiteY80" fmla="*/ 212022 h 634468"/>
              <a:gd name="connsiteX81" fmla="*/ 79376 w 1088877"/>
              <a:gd name="connsiteY81" fmla="*/ 186452 h 634468"/>
              <a:gd name="connsiteX82" fmla="*/ 57002 w 1088877"/>
              <a:gd name="connsiteY82" fmla="*/ 106544 h 63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088877" h="634468">
                <a:moveTo>
                  <a:pt x="57002" y="106544"/>
                </a:moveTo>
                <a:cubicBezTo>
                  <a:pt x="45815" y="99619"/>
                  <a:pt x="21309" y="136377"/>
                  <a:pt x="12253" y="144900"/>
                </a:cubicBezTo>
                <a:cubicBezTo>
                  <a:pt x="3197" y="153423"/>
                  <a:pt x="0" y="149694"/>
                  <a:pt x="2664" y="157685"/>
                </a:cubicBezTo>
                <a:cubicBezTo>
                  <a:pt x="5328" y="165676"/>
                  <a:pt x="7992" y="166208"/>
                  <a:pt x="28235" y="192844"/>
                </a:cubicBezTo>
                <a:cubicBezTo>
                  <a:pt x="48478" y="219480"/>
                  <a:pt x="108675" y="295126"/>
                  <a:pt x="124124" y="317500"/>
                </a:cubicBezTo>
                <a:cubicBezTo>
                  <a:pt x="139573" y="339874"/>
                  <a:pt x="126788" y="316434"/>
                  <a:pt x="120928" y="327089"/>
                </a:cubicBezTo>
                <a:cubicBezTo>
                  <a:pt x="115068" y="337744"/>
                  <a:pt x="95358" y="365445"/>
                  <a:pt x="88965" y="381427"/>
                </a:cubicBezTo>
                <a:cubicBezTo>
                  <a:pt x="82572" y="397409"/>
                  <a:pt x="79376" y="411792"/>
                  <a:pt x="82572" y="422979"/>
                </a:cubicBezTo>
                <a:cubicBezTo>
                  <a:pt x="85768" y="434166"/>
                  <a:pt x="95358" y="443222"/>
                  <a:pt x="108143" y="448549"/>
                </a:cubicBezTo>
                <a:cubicBezTo>
                  <a:pt x="120928" y="453876"/>
                  <a:pt x="145966" y="454409"/>
                  <a:pt x="159284" y="454942"/>
                </a:cubicBezTo>
                <a:cubicBezTo>
                  <a:pt x="172602" y="455475"/>
                  <a:pt x="181125" y="457072"/>
                  <a:pt x="188050" y="451745"/>
                </a:cubicBezTo>
                <a:cubicBezTo>
                  <a:pt x="194975" y="446418"/>
                  <a:pt x="196042" y="434699"/>
                  <a:pt x="200836" y="422979"/>
                </a:cubicBezTo>
                <a:cubicBezTo>
                  <a:pt x="205631" y="411259"/>
                  <a:pt x="205097" y="393147"/>
                  <a:pt x="216817" y="381427"/>
                </a:cubicBezTo>
                <a:cubicBezTo>
                  <a:pt x="228537" y="369707"/>
                  <a:pt x="256771" y="360651"/>
                  <a:pt x="271154" y="352660"/>
                </a:cubicBezTo>
                <a:cubicBezTo>
                  <a:pt x="285537" y="344669"/>
                  <a:pt x="293528" y="332417"/>
                  <a:pt x="303117" y="333482"/>
                </a:cubicBezTo>
                <a:cubicBezTo>
                  <a:pt x="312706" y="334547"/>
                  <a:pt x="316435" y="345201"/>
                  <a:pt x="328688" y="359052"/>
                </a:cubicBezTo>
                <a:cubicBezTo>
                  <a:pt x="340941" y="372903"/>
                  <a:pt x="368642" y="399006"/>
                  <a:pt x="376633" y="416586"/>
                </a:cubicBezTo>
                <a:cubicBezTo>
                  <a:pt x="384624" y="434166"/>
                  <a:pt x="371306" y="456007"/>
                  <a:pt x="376633" y="464531"/>
                </a:cubicBezTo>
                <a:cubicBezTo>
                  <a:pt x="381960" y="473055"/>
                  <a:pt x="395278" y="459204"/>
                  <a:pt x="408596" y="467727"/>
                </a:cubicBezTo>
                <a:cubicBezTo>
                  <a:pt x="421914" y="476250"/>
                  <a:pt x="439493" y="500223"/>
                  <a:pt x="456540" y="515672"/>
                </a:cubicBezTo>
                <a:cubicBezTo>
                  <a:pt x="473587" y="531121"/>
                  <a:pt x="497560" y="555093"/>
                  <a:pt x="510878" y="560420"/>
                </a:cubicBezTo>
                <a:cubicBezTo>
                  <a:pt x="524196" y="565747"/>
                  <a:pt x="530588" y="554028"/>
                  <a:pt x="536448" y="547635"/>
                </a:cubicBezTo>
                <a:cubicBezTo>
                  <a:pt x="542308" y="541242"/>
                  <a:pt x="549233" y="531120"/>
                  <a:pt x="546037" y="522064"/>
                </a:cubicBezTo>
                <a:cubicBezTo>
                  <a:pt x="542841" y="513008"/>
                  <a:pt x="527392" y="501288"/>
                  <a:pt x="517270" y="493297"/>
                </a:cubicBezTo>
                <a:cubicBezTo>
                  <a:pt x="507148" y="485306"/>
                  <a:pt x="490101" y="481577"/>
                  <a:pt x="485307" y="474119"/>
                </a:cubicBezTo>
                <a:cubicBezTo>
                  <a:pt x="480513" y="466661"/>
                  <a:pt x="482110" y="453876"/>
                  <a:pt x="488503" y="448549"/>
                </a:cubicBezTo>
                <a:cubicBezTo>
                  <a:pt x="494896" y="443222"/>
                  <a:pt x="523663" y="442156"/>
                  <a:pt x="523663" y="442156"/>
                </a:cubicBezTo>
                <a:lnTo>
                  <a:pt x="654711" y="445353"/>
                </a:lnTo>
                <a:cubicBezTo>
                  <a:pt x="682945" y="446419"/>
                  <a:pt x="684011" y="443222"/>
                  <a:pt x="693067" y="448549"/>
                </a:cubicBezTo>
                <a:cubicBezTo>
                  <a:pt x="702123" y="453876"/>
                  <a:pt x="702656" y="470923"/>
                  <a:pt x="709049" y="477316"/>
                </a:cubicBezTo>
                <a:cubicBezTo>
                  <a:pt x="715442" y="483709"/>
                  <a:pt x="726629" y="483709"/>
                  <a:pt x="731423" y="486905"/>
                </a:cubicBezTo>
                <a:cubicBezTo>
                  <a:pt x="736217" y="490101"/>
                  <a:pt x="734619" y="483709"/>
                  <a:pt x="737815" y="496494"/>
                </a:cubicBezTo>
                <a:cubicBezTo>
                  <a:pt x="741011" y="509279"/>
                  <a:pt x="743676" y="552962"/>
                  <a:pt x="750601" y="563616"/>
                </a:cubicBezTo>
                <a:cubicBezTo>
                  <a:pt x="757526" y="574270"/>
                  <a:pt x="768713" y="564682"/>
                  <a:pt x="779367" y="560420"/>
                </a:cubicBezTo>
                <a:cubicBezTo>
                  <a:pt x="790021" y="556158"/>
                  <a:pt x="802807" y="542841"/>
                  <a:pt x="814527" y="538046"/>
                </a:cubicBezTo>
                <a:cubicBezTo>
                  <a:pt x="826247" y="533251"/>
                  <a:pt x="849686" y="531653"/>
                  <a:pt x="849686" y="531653"/>
                </a:cubicBezTo>
                <a:cubicBezTo>
                  <a:pt x="866733" y="528457"/>
                  <a:pt x="906687" y="514606"/>
                  <a:pt x="916809" y="518868"/>
                </a:cubicBezTo>
                <a:cubicBezTo>
                  <a:pt x="926931" y="523130"/>
                  <a:pt x="909883" y="543906"/>
                  <a:pt x="910416" y="557224"/>
                </a:cubicBezTo>
                <a:cubicBezTo>
                  <a:pt x="910949" y="570542"/>
                  <a:pt x="916276" y="587589"/>
                  <a:pt x="920005" y="598776"/>
                </a:cubicBezTo>
                <a:cubicBezTo>
                  <a:pt x="923734" y="609963"/>
                  <a:pt x="925865" y="619019"/>
                  <a:pt x="932790" y="624346"/>
                </a:cubicBezTo>
                <a:cubicBezTo>
                  <a:pt x="939715" y="629673"/>
                  <a:pt x="950370" y="634468"/>
                  <a:pt x="961557" y="630739"/>
                </a:cubicBezTo>
                <a:cubicBezTo>
                  <a:pt x="972744" y="627010"/>
                  <a:pt x="987661" y="610496"/>
                  <a:pt x="999913" y="601972"/>
                </a:cubicBezTo>
                <a:cubicBezTo>
                  <a:pt x="1012166" y="593449"/>
                  <a:pt x="1032409" y="591850"/>
                  <a:pt x="1035072" y="579598"/>
                </a:cubicBezTo>
                <a:cubicBezTo>
                  <a:pt x="1037735" y="567346"/>
                  <a:pt x="1013763" y="543373"/>
                  <a:pt x="1015894" y="528457"/>
                </a:cubicBezTo>
                <a:cubicBezTo>
                  <a:pt x="1018025" y="513541"/>
                  <a:pt x="1036670" y="501821"/>
                  <a:pt x="1047857" y="490101"/>
                </a:cubicBezTo>
                <a:cubicBezTo>
                  <a:pt x="1059044" y="478381"/>
                  <a:pt x="1077157" y="473587"/>
                  <a:pt x="1083017" y="458138"/>
                </a:cubicBezTo>
                <a:cubicBezTo>
                  <a:pt x="1088877" y="442689"/>
                  <a:pt x="1084082" y="419249"/>
                  <a:pt x="1083017" y="397408"/>
                </a:cubicBezTo>
                <a:cubicBezTo>
                  <a:pt x="1081952" y="375567"/>
                  <a:pt x="1086213" y="342538"/>
                  <a:pt x="1076624" y="327089"/>
                </a:cubicBezTo>
                <a:cubicBezTo>
                  <a:pt x="1067035" y="311640"/>
                  <a:pt x="1043063" y="312173"/>
                  <a:pt x="1025483" y="304715"/>
                </a:cubicBezTo>
                <a:cubicBezTo>
                  <a:pt x="1007903" y="297257"/>
                  <a:pt x="983398" y="290332"/>
                  <a:pt x="971146" y="282341"/>
                </a:cubicBezTo>
                <a:cubicBezTo>
                  <a:pt x="958894" y="274350"/>
                  <a:pt x="951435" y="266892"/>
                  <a:pt x="951968" y="256770"/>
                </a:cubicBezTo>
                <a:cubicBezTo>
                  <a:pt x="952501" y="246648"/>
                  <a:pt x="961024" y="234396"/>
                  <a:pt x="974342" y="221611"/>
                </a:cubicBezTo>
                <a:cubicBezTo>
                  <a:pt x="987660" y="208826"/>
                  <a:pt x="1024418" y="188583"/>
                  <a:pt x="1031876" y="180059"/>
                </a:cubicBezTo>
                <a:cubicBezTo>
                  <a:pt x="1039334" y="171536"/>
                  <a:pt x="1043063" y="172068"/>
                  <a:pt x="1019091" y="170470"/>
                </a:cubicBezTo>
                <a:cubicBezTo>
                  <a:pt x="995119" y="168872"/>
                  <a:pt x="888042" y="170470"/>
                  <a:pt x="888042" y="170470"/>
                </a:cubicBezTo>
                <a:cubicBezTo>
                  <a:pt x="856079" y="170470"/>
                  <a:pt x="846490" y="174732"/>
                  <a:pt x="827312" y="170470"/>
                </a:cubicBezTo>
                <a:cubicBezTo>
                  <a:pt x="808134" y="166208"/>
                  <a:pt x="785760" y="149694"/>
                  <a:pt x="772975" y="144900"/>
                </a:cubicBezTo>
                <a:cubicBezTo>
                  <a:pt x="760190" y="140106"/>
                  <a:pt x="758059" y="148628"/>
                  <a:pt x="750601" y="141703"/>
                </a:cubicBezTo>
                <a:cubicBezTo>
                  <a:pt x="743143" y="134778"/>
                  <a:pt x="742077" y="112937"/>
                  <a:pt x="728226" y="103348"/>
                </a:cubicBezTo>
                <a:cubicBezTo>
                  <a:pt x="714375" y="93759"/>
                  <a:pt x="684544" y="88432"/>
                  <a:pt x="667497" y="84170"/>
                </a:cubicBezTo>
                <a:cubicBezTo>
                  <a:pt x="650450" y="79908"/>
                  <a:pt x="644058" y="74581"/>
                  <a:pt x="625945" y="77777"/>
                </a:cubicBezTo>
                <a:cubicBezTo>
                  <a:pt x="607833" y="80973"/>
                  <a:pt x="579065" y="97488"/>
                  <a:pt x="558822" y="103348"/>
                </a:cubicBezTo>
                <a:cubicBezTo>
                  <a:pt x="538579" y="109208"/>
                  <a:pt x="517803" y="111339"/>
                  <a:pt x="504485" y="112937"/>
                </a:cubicBezTo>
                <a:cubicBezTo>
                  <a:pt x="491167" y="114535"/>
                  <a:pt x="485307" y="109741"/>
                  <a:pt x="478914" y="112937"/>
                </a:cubicBezTo>
                <a:cubicBezTo>
                  <a:pt x="472521" y="116133"/>
                  <a:pt x="477316" y="132114"/>
                  <a:pt x="466129" y="132114"/>
                </a:cubicBezTo>
                <a:cubicBezTo>
                  <a:pt x="454942" y="132114"/>
                  <a:pt x="427241" y="118797"/>
                  <a:pt x="411792" y="112937"/>
                </a:cubicBezTo>
                <a:cubicBezTo>
                  <a:pt x="396343" y="107077"/>
                  <a:pt x="378763" y="103348"/>
                  <a:pt x="373436" y="96955"/>
                </a:cubicBezTo>
                <a:cubicBezTo>
                  <a:pt x="368109" y="90562"/>
                  <a:pt x="377165" y="80441"/>
                  <a:pt x="379829" y="74581"/>
                </a:cubicBezTo>
                <a:cubicBezTo>
                  <a:pt x="382493" y="68721"/>
                  <a:pt x="391549" y="67656"/>
                  <a:pt x="389418" y="61796"/>
                </a:cubicBezTo>
                <a:cubicBezTo>
                  <a:pt x="387287" y="55936"/>
                  <a:pt x="372371" y="49011"/>
                  <a:pt x="367044" y="39422"/>
                </a:cubicBezTo>
                <a:cubicBezTo>
                  <a:pt x="361717" y="29833"/>
                  <a:pt x="362782" y="8524"/>
                  <a:pt x="357455" y="4262"/>
                </a:cubicBezTo>
                <a:cubicBezTo>
                  <a:pt x="352128" y="0"/>
                  <a:pt x="345735" y="8524"/>
                  <a:pt x="335081" y="13851"/>
                </a:cubicBezTo>
                <a:cubicBezTo>
                  <a:pt x="324427" y="19178"/>
                  <a:pt x="303651" y="28234"/>
                  <a:pt x="293529" y="36225"/>
                </a:cubicBezTo>
                <a:cubicBezTo>
                  <a:pt x="283407" y="44216"/>
                  <a:pt x="280211" y="53273"/>
                  <a:pt x="274351" y="61796"/>
                </a:cubicBezTo>
                <a:cubicBezTo>
                  <a:pt x="268491" y="70320"/>
                  <a:pt x="259967" y="79375"/>
                  <a:pt x="258369" y="87366"/>
                </a:cubicBezTo>
                <a:cubicBezTo>
                  <a:pt x="256771" y="95357"/>
                  <a:pt x="270089" y="100684"/>
                  <a:pt x="264762" y="109740"/>
                </a:cubicBezTo>
                <a:cubicBezTo>
                  <a:pt x="259435" y="118796"/>
                  <a:pt x="239191" y="135310"/>
                  <a:pt x="226406" y="141703"/>
                </a:cubicBezTo>
                <a:cubicBezTo>
                  <a:pt x="213621" y="148096"/>
                  <a:pt x="201368" y="142236"/>
                  <a:pt x="188050" y="148096"/>
                </a:cubicBezTo>
                <a:cubicBezTo>
                  <a:pt x="174732" y="153956"/>
                  <a:pt x="155554" y="168340"/>
                  <a:pt x="146498" y="176863"/>
                </a:cubicBezTo>
                <a:cubicBezTo>
                  <a:pt x="137442" y="185386"/>
                  <a:pt x="141704" y="193377"/>
                  <a:pt x="133713" y="199237"/>
                </a:cubicBezTo>
                <a:cubicBezTo>
                  <a:pt x="125722" y="205097"/>
                  <a:pt x="107610" y="214153"/>
                  <a:pt x="98554" y="212022"/>
                </a:cubicBezTo>
                <a:cubicBezTo>
                  <a:pt x="89498" y="209891"/>
                  <a:pt x="84703" y="197639"/>
                  <a:pt x="79376" y="186452"/>
                </a:cubicBezTo>
                <a:cubicBezTo>
                  <a:pt x="74049" y="175265"/>
                  <a:pt x="68189" y="113469"/>
                  <a:pt x="57002" y="10654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Динской</a:t>
            </a:r>
          </a:p>
        </p:txBody>
      </p:sp>
      <p:sp>
        <p:nvSpPr>
          <p:cNvPr id="33" name="Полилиния 32"/>
          <p:cNvSpPr/>
          <p:nvPr/>
        </p:nvSpPr>
        <p:spPr>
          <a:xfrm>
            <a:off x="4141788" y="3600450"/>
            <a:ext cx="806450" cy="471488"/>
          </a:xfrm>
          <a:custGeom>
            <a:avLst/>
            <a:gdLst>
              <a:gd name="connsiteX0" fmla="*/ 533 w 804937"/>
              <a:gd name="connsiteY0" fmla="*/ 309508 h 480511"/>
              <a:gd name="connsiteX1" fmla="*/ 61263 w 804937"/>
              <a:gd name="connsiteY1" fmla="*/ 325490 h 480511"/>
              <a:gd name="connsiteX2" fmla="*/ 67655 w 804937"/>
              <a:gd name="connsiteY2" fmla="*/ 347864 h 480511"/>
              <a:gd name="connsiteX3" fmla="*/ 51674 w 804937"/>
              <a:gd name="connsiteY3" fmla="*/ 370238 h 480511"/>
              <a:gd name="connsiteX4" fmla="*/ 48477 w 804937"/>
              <a:gd name="connsiteY4" fmla="*/ 392612 h 480511"/>
              <a:gd name="connsiteX5" fmla="*/ 80440 w 804937"/>
              <a:gd name="connsiteY5" fmla="*/ 408594 h 480511"/>
              <a:gd name="connsiteX6" fmla="*/ 125189 w 804937"/>
              <a:gd name="connsiteY6" fmla="*/ 427772 h 480511"/>
              <a:gd name="connsiteX7" fmla="*/ 147563 w 804937"/>
              <a:gd name="connsiteY7" fmla="*/ 418183 h 480511"/>
              <a:gd name="connsiteX8" fmla="*/ 182722 w 804937"/>
              <a:gd name="connsiteY8" fmla="*/ 427772 h 480511"/>
              <a:gd name="connsiteX9" fmla="*/ 195508 w 804937"/>
              <a:gd name="connsiteY9" fmla="*/ 424575 h 480511"/>
              <a:gd name="connsiteX10" fmla="*/ 195508 w 804937"/>
              <a:gd name="connsiteY10" fmla="*/ 383023 h 480511"/>
              <a:gd name="connsiteX11" fmla="*/ 201900 w 804937"/>
              <a:gd name="connsiteY11" fmla="*/ 344668 h 480511"/>
              <a:gd name="connsiteX12" fmla="*/ 262630 w 804937"/>
              <a:gd name="connsiteY12" fmla="*/ 331882 h 480511"/>
              <a:gd name="connsiteX13" fmla="*/ 285004 w 804937"/>
              <a:gd name="connsiteY13" fmla="*/ 338275 h 480511"/>
              <a:gd name="connsiteX14" fmla="*/ 259434 w 804937"/>
              <a:gd name="connsiteY14" fmla="*/ 373434 h 480511"/>
              <a:gd name="connsiteX15" fmla="*/ 278612 w 804937"/>
              <a:gd name="connsiteY15" fmla="*/ 392612 h 480511"/>
              <a:gd name="connsiteX16" fmla="*/ 329753 w 804937"/>
              <a:gd name="connsiteY16" fmla="*/ 383023 h 480511"/>
              <a:gd name="connsiteX17" fmla="*/ 358519 w 804937"/>
              <a:gd name="connsiteY17" fmla="*/ 399005 h 480511"/>
              <a:gd name="connsiteX18" fmla="*/ 396875 w 804937"/>
              <a:gd name="connsiteY18" fmla="*/ 459735 h 480511"/>
              <a:gd name="connsiteX19" fmla="*/ 470390 w 804937"/>
              <a:gd name="connsiteY19" fmla="*/ 472520 h 480511"/>
              <a:gd name="connsiteX20" fmla="*/ 518335 w 804937"/>
              <a:gd name="connsiteY20" fmla="*/ 472520 h 480511"/>
              <a:gd name="connsiteX21" fmla="*/ 559887 w 804937"/>
              <a:gd name="connsiteY21" fmla="*/ 424575 h 480511"/>
              <a:gd name="connsiteX22" fmla="*/ 633402 w 804937"/>
              <a:gd name="connsiteY22" fmla="*/ 414986 h 480511"/>
              <a:gd name="connsiteX23" fmla="*/ 735684 w 804937"/>
              <a:gd name="connsiteY23" fmla="*/ 395809 h 480511"/>
              <a:gd name="connsiteX24" fmla="*/ 793217 w 804937"/>
              <a:gd name="connsiteY24" fmla="*/ 335079 h 480511"/>
              <a:gd name="connsiteX25" fmla="*/ 802806 w 804937"/>
              <a:gd name="connsiteY25" fmla="*/ 306312 h 480511"/>
              <a:gd name="connsiteX26" fmla="*/ 780432 w 804937"/>
              <a:gd name="connsiteY26" fmla="*/ 261564 h 480511"/>
              <a:gd name="connsiteX27" fmla="*/ 793217 w 804937"/>
              <a:gd name="connsiteY27" fmla="*/ 191245 h 480511"/>
              <a:gd name="connsiteX28" fmla="*/ 780432 w 804937"/>
              <a:gd name="connsiteY28" fmla="*/ 184852 h 480511"/>
              <a:gd name="connsiteX29" fmla="*/ 735684 w 804937"/>
              <a:gd name="connsiteY29" fmla="*/ 200834 h 480511"/>
              <a:gd name="connsiteX30" fmla="*/ 687739 w 804937"/>
              <a:gd name="connsiteY30" fmla="*/ 216815 h 480511"/>
              <a:gd name="connsiteX31" fmla="*/ 633402 w 804937"/>
              <a:gd name="connsiteY31" fmla="*/ 242386 h 480511"/>
              <a:gd name="connsiteX32" fmla="*/ 617420 w 804937"/>
              <a:gd name="connsiteY32" fmla="*/ 226404 h 480511"/>
              <a:gd name="connsiteX33" fmla="*/ 617420 w 804937"/>
              <a:gd name="connsiteY33" fmla="*/ 181656 h 480511"/>
              <a:gd name="connsiteX34" fmla="*/ 579065 w 804937"/>
              <a:gd name="connsiteY34" fmla="*/ 143300 h 480511"/>
              <a:gd name="connsiteX35" fmla="*/ 563083 w 804937"/>
              <a:gd name="connsiteY35" fmla="*/ 127319 h 480511"/>
              <a:gd name="connsiteX36" fmla="*/ 470390 w 804937"/>
              <a:gd name="connsiteY36" fmla="*/ 108141 h 480511"/>
              <a:gd name="connsiteX37" fmla="*/ 374501 w 804937"/>
              <a:gd name="connsiteY37" fmla="*/ 114533 h 480511"/>
              <a:gd name="connsiteX38" fmla="*/ 352127 w 804937"/>
              <a:gd name="connsiteY38" fmla="*/ 133711 h 480511"/>
              <a:gd name="connsiteX39" fmla="*/ 371305 w 804937"/>
              <a:gd name="connsiteY39" fmla="*/ 152889 h 480511"/>
              <a:gd name="connsiteX40" fmla="*/ 400071 w 804937"/>
              <a:gd name="connsiteY40" fmla="*/ 165674 h 480511"/>
              <a:gd name="connsiteX41" fmla="*/ 422446 w 804937"/>
              <a:gd name="connsiteY41" fmla="*/ 200834 h 480511"/>
              <a:gd name="connsiteX42" fmla="*/ 403268 w 804937"/>
              <a:gd name="connsiteY42" fmla="*/ 226404 h 480511"/>
              <a:gd name="connsiteX43" fmla="*/ 384090 w 804937"/>
              <a:gd name="connsiteY43" fmla="*/ 235993 h 480511"/>
              <a:gd name="connsiteX44" fmla="*/ 364912 w 804937"/>
              <a:gd name="connsiteY44" fmla="*/ 226404 h 480511"/>
              <a:gd name="connsiteX45" fmla="*/ 281808 w 804937"/>
              <a:gd name="connsiteY45" fmla="*/ 149693 h 480511"/>
              <a:gd name="connsiteX46" fmla="*/ 262630 w 804937"/>
              <a:gd name="connsiteY46" fmla="*/ 136908 h 480511"/>
              <a:gd name="connsiteX47" fmla="*/ 243452 w 804937"/>
              <a:gd name="connsiteY47" fmla="*/ 140104 h 480511"/>
              <a:gd name="connsiteX48" fmla="*/ 249845 w 804937"/>
              <a:gd name="connsiteY48" fmla="*/ 108141 h 480511"/>
              <a:gd name="connsiteX49" fmla="*/ 230667 w 804937"/>
              <a:gd name="connsiteY49" fmla="*/ 82570 h 480511"/>
              <a:gd name="connsiteX50" fmla="*/ 182722 w 804937"/>
              <a:gd name="connsiteY50" fmla="*/ 12252 h 480511"/>
              <a:gd name="connsiteX51" fmla="*/ 166741 w 804937"/>
              <a:gd name="connsiteY51" fmla="*/ 9055 h 480511"/>
              <a:gd name="connsiteX52" fmla="*/ 147563 w 804937"/>
              <a:gd name="connsiteY52" fmla="*/ 25037 h 480511"/>
              <a:gd name="connsiteX53" fmla="*/ 109207 w 804937"/>
              <a:gd name="connsiteY53" fmla="*/ 37822 h 480511"/>
              <a:gd name="connsiteX54" fmla="*/ 90029 w 804937"/>
              <a:gd name="connsiteY54" fmla="*/ 53804 h 480511"/>
              <a:gd name="connsiteX55" fmla="*/ 70852 w 804937"/>
              <a:gd name="connsiteY55" fmla="*/ 76178 h 480511"/>
              <a:gd name="connsiteX56" fmla="*/ 70852 w 804937"/>
              <a:gd name="connsiteY56" fmla="*/ 104944 h 480511"/>
              <a:gd name="connsiteX57" fmla="*/ 70852 w 804937"/>
              <a:gd name="connsiteY57" fmla="*/ 124122 h 480511"/>
              <a:gd name="connsiteX58" fmla="*/ 90029 w 804937"/>
              <a:gd name="connsiteY58" fmla="*/ 124122 h 480511"/>
              <a:gd name="connsiteX59" fmla="*/ 115600 w 804937"/>
              <a:gd name="connsiteY59" fmla="*/ 152889 h 480511"/>
              <a:gd name="connsiteX60" fmla="*/ 134778 w 804937"/>
              <a:gd name="connsiteY60" fmla="*/ 168871 h 480511"/>
              <a:gd name="connsiteX61" fmla="*/ 131581 w 804937"/>
              <a:gd name="connsiteY61" fmla="*/ 197637 h 480511"/>
              <a:gd name="connsiteX62" fmla="*/ 112404 w 804937"/>
              <a:gd name="connsiteY62" fmla="*/ 235993 h 480511"/>
              <a:gd name="connsiteX63" fmla="*/ 102815 w 804937"/>
              <a:gd name="connsiteY63" fmla="*/ 248778 h 480511"/>
              <a:gd name="connsiteX64" fmla="*/ 74048 w 804937"/>
              <a:gd name="connsiteY64" fmla="*/ 239189 h 480511"/>
              <a:gd name="connsiteX65" fmla="*/ 42085 w 804937"/>
              <a:gd name="connsiteY65" fmla="*/ 216815 h 480511"/>
              <a:gd name="connsiteX66" fmla="*/ 32496 w 804937"/>
              <a:gd name="connsiteY66" fmla="*/ 232797 h 480511"/>
              <a:gd name="connsiteX67" fmla="*/ 32496 w 804937"/>
              <a:gd name="connsiteY67" fmla="*/ 248778 h 480511"/>
              <a:gd name="connsiteX68" fmla="*/ 48477 w 804937"/>
              <a:gd name="connsiteY68" fmla="*/ 267956 h 480511"/>
              <a:gd name="connsiteX69" fmla="*/ 58066 w 804937"/>
              <a:gd name="connsiteY69" fmla="*/ 283938 h 480511"/>
              <a:gd name="connsiteX70" fmla="*/ 533 w 804937"/>
              <a:gd name="connsiteY70" fmla="*/ 309508 h 48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804937" h="480511">
                <a:moveTo>
                  <a:pt x="533" y="309508"/>
                </a:moveTo>
                <a:cubicBezTo>
                  <a:pt x="1066" y="316433"/>
                  <a:pt x="50076" y="319097"/>
                  <a:pt x="61263" y="325490"/>
                </a:cubicBezTo>
                <a:cubicBezTo>
                  <a:pt x="72450" y="331883"/>
                  <a:pt x="69253" y="340406"/>
                  <a:pt x="67655" y="347864"/>
                </a:cubicBezTo>
                <a:cubicBezTo>
                  <a:pt x="66057" y="355322"/>
                  <a:pt x="54870" y="362780"/>
                  <a:pt x="51674" y="370238"/>
                </a:cubicBezTo>
                <a:cubicBezTo>
                  <a:pt x="48478" y="377696"/>
                  <a:pt x="43683" y="386219"/>
                  <a:pt x="48477" y="392612"/>
                </a:cubicBezTo>
                <a:cubicBezTo>
                  <a:pt x="53271" y="399005"/>
                  <a:pt x="67655" y="402734"/>
                  <a:pt x="80440" y="408594"/>
                </a:cubicBezTo>
                <a:cubicBezTo>
                  <a:pt x="93225" y="414454"/>
                  <a:pt x="114002" y="426174"/>
                  <a:pt x="125189" y="427772"/>
                </a:cubicBezTo>
                <a:cubicBezTo>
                  <a:pt x="136376" y="429370"/>
                  <a:pt x="137974" y="418183"/>
                  <a:pt x="147563" y="418183"/>
                </a:cubicBezTo>
                <a:cubicBezTo>
                  <a:pt x="157152" y="418183"/>
                  <a:pt x="174731" y="426707"/>
                  <a:pt x="182722" y="427772"/>
                </a:cubicBezTo>
                <a:cubicBezTo>
                  <a:pt x="190713" y="428837"/>
                  <a:pt x="193377" y="432033"/>
                  <a:pt x="195508" y="424575"/>
                </a:cubicBezTo>
                <a:cubicBezTo>
                  <a:pt x="197639" y="417117"/>
                  <a:pt x="194443" y="396341"/>
                  <a:pt x="195508" y="383023"/>
                </a:cubicBezTo>
                <a:cubicBezTo>
                  <a:pt x="196573" y="369705"/>
                  <a:pt x="190713" y="353192"/>
                  <a:pt x="201900" y="344668"/>
                </a:cubicBezTo>
                <a:cubicBezTo>
                  <a:pt x="213087" y="336144"/>
                  <a:pt x="248779" y="332948"/>
                  <a:pt x="262630" y="331882"/>
                </a:cubicBezTo>
                <a:cubicBezTo>
                  <a:pt x="276481" y="330817"/>
                  <a:pt x="285537" y="331350"/>
                  <a:pt x="285004" y="338275"/>
                </a:cubicBezTo>
                <a:cubicBezTo>
                  <a:pt x="284471" y="345200"/>
                  <a:pt x="260499" y="364378"/>
                  <a:pt x="259434" y="373434"/>
                </a:cubicBezTo>
                <a:cubicBezTo>
                  <a:pt x="258369" y="382490"/>
                  <a:pt x="266892" y="391014"/>
                  <a:pt x="278612" y="392612"/>
                </a:cubicBezTo>
                <a:cubicBezTo>
                  <a:pt x="290332" y="394210"/>
                  <a:pt x="316435" y="381958"/>
                  <a:pt x="329753" y="383023"/>
                </a:cubicBezTo>
                <a:cubicBezTo>
                  <a:pt x="343071" y="384089"/>
                  <a:pt x="347332" y="386220"/>
                  <a:pt x="358519" y="399005"/>
                </a:cubicBezTo>
                <a:cubicBezTo>
                  <a:pt x="369706" y="411790"/>
                  <a:pt x="378230" y="447483"/>
                  <a:pt x="396875" y="459735"/>
                </a:cubicBezTo>
                <a:cubicBezTo>
                  <a:pt x="415520" y="471987"/>
                  <a:pt x="450147" y="470389"/>
                  <a:pt x="470390" y="472520"/>
                </a:cubicBezTo>
                <a:cubicBezTo>
                  <a:pt x="490633" y="474651"/>
                  <a:pt x="503419" y="480511"/>
                  <a:pt x="518335" y="472520"/>
                </a:cubicBezTo>
                <a:cubicBezTo>
                  <a:pt x="533251" y="464529"/>
                  <a:pt x="540709" y="434164"/>
                  <a:pt x="559887" y="424575"/>
                </a:cubicBezTo>
                <a:cubicBezTo>
                  <a:pt x="579065" y="414986"/>
                  <a:pt x="604103" y="419780"/>
                  <a:pt x="633402" y="414986"/>
                </a:cubicBezTo>
                <a:cubicBezTo>
                  <a:pt x="662701" y="410192"/>
                  <a:pt x="709048" y="409127"/>
                  <a:pt x="735684" y="395809"/>
                </a:cubicBezTo>
                <a:cubicBezTo>
                  <a:pt x="762320" y="382491"/>
                  <a:pt x="782030" y="349995"/>
                  <a:pt x="793217" y="335079"/>
                </a:cubicBezTo>
                <a:cubicBezTo>
                  <a:pt x="804404" y="320163"/>
                  <a:pt x="804937" y="318565"/>
                  <a:pt x="802806" y="306312"/>
                </a:cubicBezTo>
                <a:cubicBezTo>
                  <a:pt x="800675" y="294060"/>
                  <a:pt x="782030" y="280742"/>
                  <a:pt x="780432" y="261564"/>
                </a:cubicBezTo>
                <a:cubicBezTo>
                  <a:pt x="778834" y="242386"/>
                  <a:pt x="793217" y="204030"/>
                  <a:pt x="793217" y="191245"/>
                </a:cubicBezTo>
                <a:cubicBezTo>
                  <a:pt x="793217" y="178460"/>
                  <a:pt x="790021" y="183254"/>
                  <a:pt x="780432" y="184852"/>
                </a:cubicBezTo>
                <a:cubicBezTo>
                  <a:pt x="770843" y="186450"/>
                  <a:pt x="751133" y="195507"/>
                  <a:pt x="735684" y="200834"/>
                </a:cubicBezTo>
                <a:cubicBezTo>
                  <a:pt x="720235" y="206161"/>
                  <a:pt x="704786" y="209890"/>
                  <a:pt x="687739" y="216815"/>
                </a:cubicBezTo>
                <a:cubicBezTo>
                  <a:pt x="670692" y="223740"/>
                  <a:pt x="645122" y="240788"/>
                  <a:pt x="633402" y="242386"/>
                </a:cubicBezTo>
                <a:cubicBezTo>
                  <a:pt x="621682" y="243984"/>
                  <a:pt x="620084" y="236525"/>
                  <a:pt x="617420" y="226404"/>
                </a:cubicBezTo>
                <a:cubicBezTo>
                  <a:pt x="614756" y="216283"/>
                  <a:pt x="623812" y="195507"/>
                  <a:pt x="617420" y="181656"/>
                </a:cubicBezTo>
                <a:cubicBezTo>
                  <a:pt x="611028" y="167805"/>
                  <a:pt x="579065" y="143300"/>
                  <a:pt x="579065" y="143300"/>
                </a:cubicBezTo>
                <a:cubicBezTo>
                  <a:pt x="570009" y="134244"/>
                  <a:pt x="581195" y="133179"/>
                  <a:pt x="563083" y="127319"/>
                </a:cubicBezTo>
                <a:cubicBezTo>
                  <a:pt x="544971" y="121459"/>
                  <a:pt x="501820" y="110272"/>
                  <a:pt x="470390" y="108141"/>
                </a:cubicBezTo>
                <a:cubicBezTo>
                  <a:pt x="438960" y="106010"/>
                  <a:pt x="394211" y="110271"/>
                  <a:pt x="374501" y="114533"/>
                </a:cubicBezTo>
                <a:cubicBezTo>
                  <a:pt x="354791" y="118795"/>
                  <a:pt x="352660" y="127319"/>
                  <a:pt x="352127" y="133711"/>
                </a:cubicBezTo>
                <a:cubicBezTo>
                  <a:pt x="351594" y="140103"/>
                  <a:pt x="363314" y="147562"/>
                  <a:pt x="371305" y="152889"/>
                </a:cubicBezTo>
                <a:cubicBezTo>
                  <a:pt x="379296" y="158216"/>
                  <a:pt x="391548" y="157683"/>
                  <a:pt x="400071" y="165674"/>
                </a:cubicBezTo>
                <a:cubicBezTo>
                  <a:pt x="408594" y="173665"/>
                  <a:pt x="421913" y="190712"/>
                  <a:pt x="422446" y="200834"/>
                </a:cubicBezTo>
                <a:cubicBezTo>
                  <a:pt x="422979" y="210956"/>
                  <a:pt x="409661" y="220544"/>
                  <a:pt x="403268" y="226404"/>
                </a:cubicBezTo>
                <a:cubicBezTo>
                  <a:pt x="396875" y="232264"/>
                  <a:pt x="390483" y="235993"/>
                  <a:pt x="384090" y="235993"/>
                </a:cubicBezTo>
                <a:cubicBezTo>
                  <a:pt x="377697" y="235993"/>
                  <a:pt x="381959" y="240787"/>
                  <a:pt x="364912" y="226404"/>
                </a:cubicBezTo>
                <a:cubicBezTo>
                  <a:pt x="347865" y="212021"/>
                  <a:pt x="298855" y="164609"/>
                  <a:pt x="281808" y="149693"/>
                </a:cubicBezTo>
                <a:cubicBezTo>
                  <a:pt x="264761" y="134777"/>
                  <a:pt x="269023" y="138506"/>
                  <a:pt x="262630" y="136908"/>
                </a:cubicBezTo>
                <a:cubicBezTo>
                  <a:pt x="256237" y="135310"/>
                  <a:pt x="245583" y="144899"/>
                  <a:pt x="243452" y="140104"/>
                </a:cubicBezTo>
                <a:cubicBezTo>
                  <a:pt x="241321" y="135310"/>
                  <a:pt x="251976" y="117730"/>
                  <a:pt x="249845" y="108141"/>
                </a:cubicBezTo>
                <a:cubicBezTo>
                  <a:pt x="247714" y="98552"/>
                  <a:pt x="241854" y="98551"/>
                  <a:pt x="230667" y="82570"/>
                </a:cubicBezTo>
                <a:cubicBezTo>
                  <a:pt x="219480" y="66589"/>
                  <a:pt x="193376" y="24505"/>
                  <a:pt x="182722" y="12252"/>
                </a:cubicBezTo>
                <a:cubicBezTo>
                  <a:pt x="172068" y="0"/>
                  <a:pt x="172601" y="6924"/>
                  <a:pt x="166741" y="9055"/>
                </a:cubicBezTo>
                <a:cubicBezTo>
                  <a:pt x="160881" y="11186"/>
                  <a:pt x="157152" y="20243"/>
                  <a:pt x="147563" y="25037"/>
                </a:cubicBezTo>
                <a:cubicBezTo>
                  <a:pt x="137974" y="29831"/>
                  <a:pt x="118796" y="33028"/>
                  <a:pt x="109207" y="37822"/>
                </a:cubicBezTo>
                <a:cubicBezTo>
                  <a:pt x="99618" y="42616"/>
                  <a:pt x="96421" y="47411"/>
                  <a:pt x="90029" y="53804"/>
                </a:cubicBezTo>
                <a:cubicBezTo>
                  <a:pt x="83637" y="60197"/>
                  <a:pt x="74048" y="67655"/>
                  <a:pt x="70852" y="76178"/>
                </a:cubicBezTo>
                <a:cubicBezTo>
                  <a:pt x="67656" y="84701"/>
                  <a:pt x="70852" y="104944"/>
                  <a:pt x="70852" y="104944"/>
                </a:cubicBezTo>
                <a:cubicBezTo>
                  <a:pt x="70852" y="112935"/>
                  <a:pt x="67656" y="120926"/>
                  <a:pt x="70852" y="124122"/>
                </a:cubicBezTo>
                <a:cubicBezTo>
                  <a:pt x="74048" y="127318"/>
                  <a:pt x="82571" y="119328"/>
                  <a:pt x="90029" y="124122"/>
                </a:cubicBezTo>
                <a:cubicBezTo>
                  <a:pt x="97487" y="128916"/>
                  <a:pt x="108142" y="145431"/>
                  <a:pt x="115600" y="152889"/>
                </a:cubicBezTo>
                <a:cubicBezTo>
                  <a:pt x="123058" y="160347"/>
                  <a:pt x="132115" y="161413"/>
                  <a:pt x="134778" y="168871"/>
                </a:cubicBezTo>
                <a:cubicBezTo>
                  <a:pt x="137441" y="176329"/>
                  <a:pt x="135310" y="186450"/>
                  <a:pt x="131581" y="197637"/>
                </a:cubicBezTo>
                <a:cubicBezTo>
                  <a:pt x="127852" y="208824"/>
                  <a:pt x="117198" y="227470"/>
                  <a:pt x="112404" y="235993"/>
                </a:cubicBezTo>
                <a:cubicBezTo>
                  <a:pt x="107610" y="244516"/>
                  <a:pt x="109207" y="248245"/>
                  <a:pt x="102815" y="248778"/>
                </a:cubicBezTo>
                <a:cubicBezTo>
                  <a:pt x="96423" y="249311"/>
                  <a:pt x="84170" y="244516"/>
                  <a:pt x="74048" y="239189"/>
                </a:cubicBezTo>
                <a:cubicBezTo>
                  <a:pt x="63926" y="233862"/>
                  <a:pt x="49010" y="217880"/>
                  <a:pt x="42085" y="216815"/>
                </a:cubicBezTo>
                <a:cubicBezTo>
                  <a:pt x="35160" y="215750"/>
                  <a:pt x="34094" y="227470"/>
                  <a:pt x="32496" y="232797"/>
                </a:cubicBezTo>
                <a:cubicBezTo>
                  <a:pt x="30898" y="238124"/>
                  <a:pt x="29833" y="242918"/>
                  <a:pt x="32496" y="248778"/>
                </a:cubicBezTo>
                <a:cubicBezTo>
                  <a:pt x="35160" y="254638"/>
                  <a:pt x="44215" y="262096"/>
                  <a:pt x="48477" y="267956"/>
                </a:cubicBezTo>
                <a:cubicBezTo>
                  <a:pt x="52739" y="273816"/>
                  <a:pt x="60197" y="278611"/>
                  <a:pt x="58066" y="283938"/>
                </a:cubicBezTo>
                <a:cubicBezTo>
                  <a:pt x="55935" y="289265"/>
                  <a:pt x="0" y="302583"/>
                  <a:pt x="533" y="309508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b="1" dirty="0" smtClean="0">
                <a:solidFill>
                  <a:schemeClr val="tx1"/>
                </a:solidFill>
              </a:rPr>
              <a:t>Краснодар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3214678" y="3630613"/>
            <a:ext cx="806460" cy="1114425"/>
          </a:xfrm>
          <a:custGeom>
            <a:avLst/>
            <a:gdLst>
              <a:gd name="connsiteX0" fmla="*/ 312706 w 820387"/>
              <a:gd name="connsiteY0" fmla="*/ 23440 h 1128297"/>
              <a:gd name="connsiteX1" fmla="*/ 360651 w 820387"/>
              <a:gd name="connsiteY1" fmla="*/ 49010 h 1128297"/>
              <a:gd name="connsiteX2" fmla="*/ 399006 w 820387"/>
              <a:gd name="connsiteY2" fmla="*/ 45814 h 1128297"/>
              <a:gd name="connsiteX3" fmla="*/ 414988 w 820387"/>
              <a:gd name="connsiteY3" fmla="*/ 23440 h 1128297"/>
              <a:gd name="connsiteX4" fmla="*/ 430969 w 820387"/>
              <a:gd name="connsiteY4" fmla="*/ 20244 h 1128297"/>
              <a:gd name="connsiteX5" fmla="*/ 446951 w 820387"/>
              <a:gd name="connsiteY5" fmla="*/ 49010 h 1128297"/>
              <a:gd name="connsiteX6" fmla="*/ 446951 w 820387"/>
              <a:gd name="connsiteY6" fmla="*/ 93759 h 1128297"/>
              <a:gd name="connsiteX7" fmla="*/ 475718 w 820387"/>
              <a:gd name="connsiteY7" fmla="*/ 135311 h 1128297"/>
              <a:gd name="connsiteX8" fmla="*/ 494896 w 820387"/>
              <a:gd name="connsiteY8" fmla="*/ 154489 h 1128297"/>
              <a:gd name="connsiteX9" fmla="*/ 533251 w 820387"/>
              <a:gd name="connsiteY9" fmla="*/ 173666 h 1128297"/>
              <a:gd name="connsiteX10" fmla="*/ 546036 w 820387"/>
              <a:gd name="connsiteY10" fmla="*/ 176863 h 1128297"/>
              <a:gd name="connsiteX11" fmla="*/ 641926 w 820387"/>
              <a:gd name="connsiteY11" fmla="*/ 208826 h 1128297"/>
              <a:gd name="connsiteX12" fmla="*/ 648318 w 820387"/>
              <a:gd name="connsiteY12" fmla="*/ 205629 h 1128297"/>
              <a:gd name="connsiteX13" fmla="*/ 664300 w 820387"/>
              <a:gd name="connsiteY13" fmla="*/ 202433 h 1128297"/>
              <a:gd name="connsiteX14" fmla="*/ 705852 w 820387"/>
              <a:gd name="connsiteY14" fmla="*/ 221611 h 1128297"/>
              <a:gd name="connsiteX15" fmla="*/ 792152 w 820387"/>
              <a:gd name="connsiteY15" fmla="*/ 259967 h 1128297"/>
              <a:gd name="connsiteX16" fmla="*/ 817723 w 820387"/>
              <a:gd name="connsiteY16" fmla="*/ 282341 h 1128297"/>
              <a:gd name="connsiteX17" fmla="*/ 808134 w 820387"/>
              <a:gd name="connsiteY17" fmla="*/ 311108 h 1128297"/>
              <a:gd name="connsiteX18" fmla="*/ 782563 w 820387"/>
              <a:gd name="connsiteY18" fmla="*/ 362249 h 1128297"/>
              <a:gd name="connsiteX19" fmla="*/ 741011 w 820387"/>
              <a:gd name="connsiteY19" fmla="*/ 362249 h 1128297"/>
              <a:gd name="connsiteX20" fmla="*/ 721833 w 820387"/>
              <a:gd name="connsiteY20" fmla="*/ 362249 h 1128297"/>
              <a:gd name="connsiteX21" fmla="*/ 686674 w 820387"/>
              <a:gd name="connsiteY21" fmla="*/ 333482 h 1128297"/>
              <a:gd name="connsiteX22" fmla="*/ 686674 w 820387"/>
              <a:gd name="connsiteY22" fmla="*/ 314304 h 1128297"/>
              <a:gd name="connsiteX23" fmla="*/ 654711 w 820387"/>
              <a:gd name="connsiteY23" fmla="*/ 304715 h 1128297"/>
              <a:gd name="connsiteX24" fmla="*/ 609963 w 820387"/>
              <a:gd name="connsiteY24" fmla="*/ 432567 h 1128297"/>
              <a:gd name="connsiteX25" fmla="*/ 597177 w 820387"/>
              <a:gd name="connsiteY25" fmla="*/ 483708 h 1128297"/>
              <a:gd name="connsiteX26" fmla="*/ 609963 w 820387"/>
              <a:gd name="connsiteY26" fmla="*/ 502886 h 1128297"/>
              <a:gd name="connsiteX27" fmla="*/ 632337 w 820387"/>
              <a:gd name="connsiteY27" fmla="*/ 528457 h 1128297"/>
              <a:gd name="connsiteX28" fmla="*/ 680281 w 820387"/>
              <a:gd name="connsiteY28" fmla="*/ 531653 h 1128297"/>
              <a:gd name="connsiteX29" fmla="*/ 677085 w 820387"/>
              <a:gd name="connsiteY29" fmla="*/ 566812 h 1128297"/>
              <a:gd name="connsiteX30" fmla="*/ 645122 w 820387"/>
              <a:gd name="connsiteY30" fmla="*/ 633935 h 1128297"/>
              <a:gd name="connsiteX31" fmla="*/ 593981 w 820387"/>
              <a:gd name="connsiteY31" fmla="*/ 630739 h 1128297"/>
              <a:gd name="connsiteX32" fmla="*/ 587588 w 820387"/>
              <a:gd name="connsiteY32" fmla="*/ 681879 h 1128297"/>
              <a:gd name="connsiteX33" fmla="*/ 613159 w 820387"/>
              <a:gd name="connsiteY33" fmla="*/ 697861 h 1128297"/>
              <a:gd name="connsiteX34" fmla="*/ 635533 w 820387"/>
              <a:gd name="connsiteY34" fmla="*/ 713843 h 1128297"/>
              <a:gd name="connsiteX35" fmla="*/ 616355 w 820387"/>
              <a:gd name="connsiteY35" fmla="*/ 736217 h 1128297"/>
              <a:gd name="connsiteX36" fmla="*/ 597177 w 820387"/>
              <a:gd name="connsiteY36" fmla="*/ 752198 h 1128297"/>
              <a:gd name="connsiteX37" fmla="*/ 558822 w 820387"/>
              <a:gd name="connsiteY37" fmla="*/ 768180 h 1128297"/>
              <a:gd name="connsiteX38" fmla="*/ 584392 w 820387"/>
              <a:gd name="connsiteY38" fmla="*/ 809732 h 1128297"/>
              <a:gd name="connsiteX39" fmla="*/ 600374 w 820387"/>
              <a:gd name="connsiteY39" fmla="*/ 825713 h 1128297"/>
              <a:gd name="connsiteX40" fmla="*/ 565214 w 820387"/>
              <a:gd name="connsiteY40" fmla="*/ 844891 h 1128297"/>
              <a:gd name="connsiteX41" fmla="*/ 562018 w 820387"/>
              <a:gd name="connsiteY41" fmla="*/ 886443 h 1128297"/>
              <a:gd name="connsiteX42" fmla="*/ 562018 w 820387"/>
              <a:gd name="connsiteY42" fmla="*/ 918406 h 1128297"/>
              <a:gd name="connsiteX43" fmla="*/ 536448 w 820387"/>
              <a:gd name="connsiteY43" fmla="*/ 956762 h 1128297"/>
              <a:gd name="connsiteX44" fmla="*/ 514073 w 820387"/>
              <a:gd name="connsiteY44" fmla="*/ 995118 h 1128297"/>
              <a:gd name="connsiteX45" fmla="*/ 549233 w 820387"/>
              <a:gd name="connsiteY45" fmla="*/ 1011099 h 1128297"/>
              <a:gd name="connsiteX46" fmla="*/ 600374 w 820387"/>
              <a:gd name="connsiteY46" fmla="*/ 1023884 h 1128297"/>
              <a:gd name="connsiteX47" fmla="*/ 629141 w 820387"/>
              <a:gd name="connsiteY47" fmla="*/ 1030277 h 1128297"/>
              <a:gd name="connsiteX48" fmla="*/ 622748 w 820387"/>
              <a:gd name="connsiteY48" fmla="*/ 1059044 h 1128297"/>
              <a:gd name="connsiteX49" fmla="*/ 619552 w 820387"/>
              <a:gd name="connsiteY49" fmla="*/ 1097400 h 1128297"/>
              <a:gd name="connsiteX50" fmla="*/ 600374 w 820387"/>
              <a:gd name="connsiteY50" fmla="*/ 1126166 h 1128297"/>
              <a:gd name="connsiteX51" fmla="*/ 549233 w 820387"/>
              <a:gd name="connsiteY51" fmla="*/ 1110185 h 1128297"/>
              <a:gd name="connsiteX52" fmla="*/ 514073 w 820387"/>
              <a:gd name="connsiteY52" fmla="*/ 1078222 h 1128297"/>
              <a:gd name="connsiteX53" fmla="*/ 494896 w 820387"/>
              <a:gd name="connsiteY53" fmla="*/ 1091007 h 1128297"/>
              <a:gd name="connsiteX54" fmla="*/ 424577 w 820387"/>
              <a:gd name="connsiteY54" fmla="*/ 1100596 h 1128297"/>
              <a:gd name="connsiteX55" fmla="*/ 386221 w 820387"/>
              <a:gd name="connsiteY55" fmla="*/ 1110185 h 1128297"/>
              <a:gd name="connsiteX56" fmla="*/ 204031 w 820387"/>
              <a:gd name="connsiteY56" fmla="*/ 1030277 h 1128297"/>
              <a:gd name="connsiteX57" fmla="*/ 120927 w 820387"/>
              <a:gd name="connsiteY57" fmla="*/ 969547 h 1128297"/>
              <a:gd name="connsiteX58" fmla="*/ 72983 w 820387"/>
              <a:gd name="connsiteY58" fmla="*/ 934388 h 1128297"/>
              <a:gd name="connsiteX59" fmla="*/ 28234 w 820387"/>
              <a:gd name="connsiteY59" fmla="*/ 918406 h 1128297"/>
              <a:gd name="connsiteX60" fmla="*/ 21842 w 820387"/>
              <a:gd name="connsiteY60" fmla="*/ 876854 h 1128297"/>
              <a:gd name="connsiteX61" fmla="*/ 2664 w 820387"/>
              <a:gd name="connsiteY61" fmla="*/ 844891 h 1128297"/>
              <a:gd name="connsiteX62" fmla="*/ 37823 w 820387"/>
              <a:gd name="connsiteY62" fmla="*/ 771376 h 1128297"/>
              <a:gd name="connsiteX63" fmla="*/ 60198 w 820387"/>
              <a:gd name="connsiteY63" fmla="*/ 774572 h 1128297"/>
              <a:gd name="connsiteX64" fmla="*/ 104946 w 820387"/>
              <a:gd name="connsiteY64" fmla="*/ 777769 h 1128297"/>
              <a:gd name="connsiteX65" fmla="*/ 108142 w 820387"/>
              <a:gd name="connsiteY65" fmla="*/ 745806 h 1128297"/>
              <a:gd name="connsiteX66" fmla="*/ 114535 w 820387"/>
              <a:gd name="connsiteY66" fmla="*/ 707450 h 1128297"/>
              <a:gd name="connsiteX67" fmla="*/ 159283 w 820387"/>
              <a:gd name="connsiteY67" fmla="*/ 649916 h 1128297"/>
              <a:gd name="connsiteX68" fmla="*/ 143302 w 820387"/>
              <a:gd name="connsiteY68" fmla="*/ 611561 h 1128297"/>
              <a:gd name="connsiteX69" fmla="*/ 143302 w 820387"/>
              <a:gd name="connsiteY69" fmla="*/ 563616 h 1128297"/>
              <a:gd name="connsiteX70" fmla="*/ 159283 w 820387"/>
              <a:gd name="connsiteY70" fmla="*/ 544438 h 1128297"/>
              <a:gd name="connsiteX71" fmla="*/ 191246 w 820387"/>
              <a:gd name="connsiteY71" fmla="*/ 502886 h 1128297"/>
              <a:gd name="connsiteX72" fmla="*/ 232798 w 820387"/>
              <a:gd name="connsiteY72" fmla="*/ 506082 h 1128297"/>
              <a:gd name="connsiteX73" fmla="*/ 232798 w 820387"/>
              <a:gd name="connsiteY73" fmla="*/ 483708 h 1128297"/>
              <a:gd name="connsiteX74" fmla="*/ 245583 w 820387"/>
              <a:gd name="connsiteY74" fmla="*/ 448549 h 1128297"/>
              <a:gd name="connsiteX75" fmla="*/ 255172 w 820387"/>
              <a:gd name="connsiteY75" fmla="*/ 419782 h 1128297"/>
              <a:gd name="connsiteX76" fmla="*/ 232798 w 820387"/>
              <a:gd name="connsiteY76" fmla="*/ 381426 h 1128297"/>
              <a:gd name="connsiteX77" fmla="*/ 290332 w 820387"/>
              <a:gd name="connsiteY77" fmla="*/ 365445 h 1128297"/>
              <a:gd name="connsiteX78" fmla="*/ 331884 w 820387"/>
              <a:gd name="connsiteY78" fmla="*/ 368641 h 1128297"/>
              <a:gd name="connsiteX79" fmla="*/ 354258 w 820387"/>
              <a:gd name="connsiteY79" fmla="*/ 368641 h 1128297"/>
              <a:gd name="connsiteX80" fmla="*/ 379828 w 820387"/>
              <a:gd name="connsiteY80" fmla="*/ 339874 h 1128297"/>
              <a:gd name="connsiteX81" fmla="*/ 408595 w 820387"/>
              <a:gd name="connsiteY81" fmla="*/ 343071 h 1128297"/>
              <a:gd name="connsiteX82" fmla="*/ 414988 w 820387"/>
              <a:gd name="connsiteY82" fmla="*/ 301519 h 1128297"/>
              <a:gd name="connsiteX83" fmla="*/ 395810 w 820387"/>
              <a:gd name="connsiteY83" fmla="*/ 189648 h 1128297"/>
              <a:gd name="connsiteX84" fmla="*/ 312706 w 820387"/>
              <a:gd name="connsiteY84" fmla="*/ 23440 h 112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820387" h="1128297">
                <a:moveTo>
                  <a:pt x="312706" y="23440"/>
                </a:moveTo>
                <a:cubicBezTo>
                  <a:pt x="306846" y="0"/>
                  <a:pt x="346268" y="45281"/>
                  <a:pt x="360651" y="49010"/>
                </a:cubicBezTo>
                <a:cubicBezTo>
                  <a:pt x="375034" y="52739"/>
                  <a:pt x="389950" y="50076"/>
                  <a:pt x="399006" y="45814"/>
                </a:cubicBezTo>
                <a:cubicBezTo>
                  <a:pt x="408062" y="41552"/>
                  <a:pt x="409661" y="27702"/>
                  <a:pt x="414988" y="23440"/>
                </a:cubicBezTo>
                <a:cubicBezTo>
                  <a:pt x="420315" y="19178"/>
                  <a:pt x="425642" y="15982"/>
                  <a:pt x="430969" y="20244"/>
                </a:cubicBezTo>
                <a:cubicBezTo>
                  <a:pt x="436296" y="24506"/>
                  <a:pt x="444287" y="36758"/>
                  <a:pt x="446951" y="49010"/>
                </a:cubicBezTo>
                <a:cubicBezTo>
                  <a:pt x="449615" y="61262"/>
                  <a:pt x="442157" y="79376"/>
                  <a:pt x="446951" y="93759"/>
                </a:cubicBezTo>
                <a:cubicBezTo>
                  <a:pt x="451746" y="108143"/>
                  <a:pt x="467727" y="125189"/>
                  <a:pt x="475718" y="135311"/>
                </a:cubicBezTo>
                <a:cubicBezTo>
                  <a:pt x="483709" y="145433"/>
                  <a:pt x="485307" y="148097"/>
                  <a:pt x="494896" y="154489"/>
                </a:cubicBezTo>
                <a:cubicBezTo>
                  <a:pt x="504485" y="160881"/>
                  <a:pt x="524728" y="169937"/>
                  <a:pt x="533251" y="173666"/>
                </a:cubicBezTo>
                <a:cubicBezTo>
                  <a:pt x="541774" y="177395"/>
                  <a:pt x="546036" y="176863"/>
                  <a:pt x="546036" y="176863"/>
                </a:cubicBezTo>
                <a:cubicBezTo>
                  <a:pt x="564149" y="182723"/>
                  <a:pt x="624879" y="204032"/>
                  <a:pt x="641926" y="208826"/>
                </a:cubicBezTo>
                <a:cubicBezTo>
                  <a:pt x="658973" y="213620"/>
                  <a:pt x="644589" y="206694"/>
                  <a:pt x="648318" y="205629"/>
                </a:cubicBezTo>
                <a:cubicBezTo>
                  <a:pt x="652047" y="204564"/>
                  <a:pt x="654711" y="199769"/>
                  <a:pt x="664300" y="202433"/>
                </a:cubicBezTo>
                <a:cubicBezTo>
                  <a:pt x="673889" y="205097"/>
                  <a:pt x="705852" y="221611"/>
                  <a:pt x="705852" y="221611"/>
                </a:cubicBezTo>
                <a:cubicBezTo>
                  <a:pt x="727161" y="231200"/>
                  <a:pt x="773507" y="249845"/>
                  <a:pt x="792152" y="259967"/>
                </a:cubicBezTo>
                <a:cubicBezTo>
                  <a:pt x="810797" y="270089"/>
                  <a:pt x="815059" y="273818"/>
                  <a:pt x="817723" y="282341"/>
                </a:cubicBezTo>
                <a:cubicBezTo>
                  <a:pt x="820387" y="290864"/>
                  <a:pt x="813994" y="297790"/>
                  <a:pt x="808134" y="311108"/>
                </a:cubicBezTo>
                <a:cubicBezTo>
                  <a:pt x="802274" y="324426"/>
                  <a:pt x="793750" y="353725"/>
                  <a:pt x="782563" y="362249"/>
                </a:cubicBezTo>
                <a:cubicBezTo>
                  <a:pt x="771376" y="370773"/>
                  <a:pt x="741011" y="362249"/>
                  <a:pt x="741011" y="362249"/>
                </a:cubicBezTo>
                <a:cubicBezTo>
                  <a:pt x="730889" y="362249"/>
                  <a:pt x="730889" y="367043"/>
                  <a:pt x="721833" y="362249"/>
                </a:cubicBezTo>
                <a:cubicBezTo>
                  <a:pt x="712777" y="357455"/>
                  <a:pt x="692534" y="341473"/>
                  <a:pt x="686674" y="333482"/>
                </a:cubicBezTo>
                <a:cubicBezTo>
                  <a:pt x="680814" y="325491"/>
                  <a:pt x="692001" y="319099"/>
                  <a:pt x="686674" y="314304"/>
                </a:cubicBezTo>
                <a:cubicBezTo>
                  <a:pt x="681347" y="309510"/>
                  <a:pt x="667496" y="285005"/>
                  <a:pt x="654711" y="304715"/>
                </a:cubicBezTo>
                <a:cubicBezTo>
                  <a:pt x="641926" y="324425"/>
                  <a:pt x="619552" y="402735"/>
                  <a:pt x="609963" y="432567"/>
                </a:cubicBezTo>
                <a:cubicBezTo>
                  <a:pt x="600374" y="462399"/>
                  <a:pt x="597177" y="471988"/>
                  <a:pt x="597177" y="483708"/>
                </a:cubicBezTo>
                <a:cubicBezTo>
                  <a:pt x="597177" y="495428"/>
                  <a:pt x="604103" y="495428"/>
                  <a:pt x="609963" y="502886"/>
                </a:cubicBezTo>
                <a:cubicBezTo>
                  <a:pt x="615823" y="510344"/>
                  <a:pt x="620617" y="523663"/>
                  <a:pt x="632337" y="528457"/>
                </a:cubicBezTo>
                <a:cubicBezTo>
                  <a:pt x="644057" y="533252"/>
                  <a:pt x="672823" y="525261"/>
                  <a:pt x="680281" y="531653"/>
                </a:cubicBezTo>
                <a:cubicBezTo>
                  <a:pt x="687739" y="538046"/>
                  <a:pt x="682945" y="549765"/>
                  <a:pt x="677085" y="566812"/>
                </a:cubicBezTo>
                <a:cubicBezTo>
                  <a:pt x="671225" y="583859"/>
                  <a:pt x="658973" y="623281"/>
                  <a:pt x="645122" y="633935"/>
                </a:cubicBezTo>
                <a:cubicBezTo>
                  <a:pt x="631271" y="644589"/>
                  <a:pt x="603570" y="622748"/>
                  <a:pt x="593981" y="630739"/>
                </a:cubicBezTo>
                <a:cubicBezTo>
                  <a:pt x="584392" y="638730"/>
                  <a:pt x="584392" y="670692"/>
                  <a:pt x="587588" y="681879"/>
                </a:cubicBezTo>
                <a:cubicBezTo>
                  <a:pt x="590784" y="693066"/>
                  <a:pt x="605168" y="692534"/>
                  <a:pt x="613159" y="697861"/>
                </a:cubicBezTo>
                <a:cubicBezTo>
                  <a:pt x="621150" y="703188"/>
                  <a:pt x="635000" y="707451"/>
                  <a:pt x="635533" y="713843"/>
                </a:cubicBezTo>
                <a:cubicBezTo>
                  <a:pt x="636066" y="720235"/>
                  <a:pt x="622748" y="729825"/>
                  <a:pt x="616355" y="736217"/>
                </a:cubicBezTo>
                <a:cubicBezTo>
                  <a:pt x="609962" y="742609"/>
                  <a:pt x="606766" y="746871"/>
                  <a:pt x="597177" y="752198"/>
                </a:cubicBezTo>
                <a:cubicBezTo>
                  <a:pt x="587588" y="757525"/>
                  <a:pt x="560953" y="758591"/>
                  <a:pt x="558822" y="768180"/>
                </a:cubicBezTo>
                <a:cubicBezTo>
                  <a:pt x="556691" y="777769"/>
                  <a:pt x="577467" y="800143"/>
                  <a:pt x="584392" y="809732"/>
                </a:cubicBezTo>
                <a:cubicBezTo>
                  <a:pt x="591317" y="819321"/>
                  <a:pt x="603570" y="819853"/>
                  <a:pt x="600374" y="825713"/>
                </a:cubicBezTo>
                <a:cubicBezTo>
                  <a:pt x="597178" y="831573"/>
                  <a:pt x="571607" y="834769"/>
                  <a:pt x="565214" y="844891"/>
                </a:cubicBezTo>
                <a:cubicBezTo>
                  <a:pt x="558821" y="855013"/>
                  <a:pt x="562551" y="874191"/>
                  <a:pt x="562018" y="886443"/>
                </a:cubicBezTo>
                <a:cubicBezTo>
                  <a:pt x="561485" y="898695"/>
                  <a:pt x="566280" y="906686"/>
                  <a:pt x="562018" y="918406"/>
                </a:cubicBezTo>
                <a:cubicBezTo>
                  <a:pt x="557756" y="930126"/>
                  <a:pt x="544439" y="943977"/>
                  <a:pt x="536448" y="956762"/>
                </a:cubicBezTo>
                <a:cubicBezTo>
                  <a:pt x="528457" y="969547"/>
                  <a:pt x="511942" y="986062"/>
                  <a:pt x="514073" y="995118"/>
                </a:cubicBezTo>
                <a:cubicBezTo>
                  <a:pt x="516204" y="1004174"/>
                  <a:pt x="534849" y="1006305"/>
                  <a:pt x="549233" y="1011099"/>
                </a:cubicBezTo>
                <a:cubicBezTo>
                  <a:pt x="563617" y="1015893"/>
                  <a:pt x="587056" y="1020688"/>
                  <a:pt x="600374" y="1023884"/>
                </a:cubicBezTo>
                <a:cubicBezTo>
                  <a:pt x="613692" y="1027080"/>
                  <a:pt x="625412" y="1024417"/>
                  <a:pt x="629141" y="1030277"/>
                </a:cubicBezTo>
                <a:cubicBezTo>
                  <a:pt x="632870" y="1036137"/>
                  <a:pt x="624346" y="1047857"/>
                  <a:pt x="622748" y="1059044"/>
                </a:cubicBezTo>
                <a:cubicBezTo>
                  <a:pt x="621150" y="1070231"/>
                  <a:pt x="623281" y="1086213"/>
                  <a:pt x="619552" y="1097400"/>
                </a:cubicBezTo>
                <a:cubicBezTo>
                  <a:pt x="615823" y="1108587"/>
                  <a:pt x="612094" y="1124035"/>
                  <a:pt x="600374" y="1126166"/>
                </a:cubicBezTo>
                <a:cubicBezTo>
                  <a:pt x="588654" y="1128297"/>
                  <a:pt x="563616" y="1118176"/>
                  <a:pt x="549233" y="1110185"/>
                </a:cubicBezTo>
                <a:cubicBezTo>
                  <a:pt x="534850" y="1102194"/>
                  <a:pt x="523129" y="1081418"/>
                  <a:pt x="514073" y="1078222"/>
                </a:cubicBezTo>
                <a:cubicBezTo>
                  <a:pt x="505017" y="1075026"/>
                  <a:pt x="509812" y="1087278"/>
                  <a:pt x="494896" y="1091007"/>
                </a:cubicBezTo>
                <a:cubicBezTo>
                  <a:pt x="479980" y="1094736"/>
                  <a:pt x="442690" y="1097400"/>
                  <a:pt x="424577" y="1100596"/>
                </a:cubicBezTo>
                <a:cubicBezTo>
                  <a:pt x="406465" y="1103792"/>
                  <a:pt x="422979" y="1121905"/>
                  <a:pt x="386221" y="1110185"/>
                </a:cubicBezTo>
                <a:cubicBezTo>
                  <a:pt x="349463" y="1098465"/>
                  <a:pt x="248247" y="1053717"/>
                  <a:pt x="204031" y="1030277"/>
                </a:cubicBezTo>
                <a:cubicBezTo>
                  <a:pt x="159815" y="1006837"/>
                  <a:pt x="120927" y="969547"/>
                  <a:pt x="120927" y="969547"/>
                </a:cubicBezTo>
                <a:cubicBezTo>
                  <a:pt x="99086" y="953566"/>
                  <a:pt x="88432" y="942911"/>
                  <a:pt x="72983" y="934388"/>
                </a:cubicBezTo>
                <a:cubicBezTo>
                  <a:pt x="57534" y="925865"/>
                  <a:pt x="36757" y="927995"/>
                  <a:pt x="28234" y="918406"/>
                </a:cubicBezTo>
                <a:cubicBezTo>
                  <a:pt x="19711" y="908817"/>
                  <a:pt x="26104" y="889106"/>
                  <a:pt x="21842" y="876854"/>
                </a:cubicBezTo>
                <a:cubicBezTo>
                  <a:pt x="17580" y="864602"/>
                  <a:pt x="0" y="862471"/>
                  <a:pt x="2664" y="844891"/>
                </a:cubicBezTo>
                <a:cubicBezTo>
                  <a:pt x="5328" y="827311"/>
                  <a:pt x="28234" y="783096"/>
                  <a:pt x="37823" y="771376"/>
                </a:cubicBezTo>
                <a:cubicBezTo>
                  <a:pt x="47412" y="759656"/>
                  <a:pt x="49011" y="773507"/>
                  <a:pt x="60198" y="774572"/>
                </a:cubicBezTo>
                <a:cubicBezTo>
                  <a:pt x="71385" y="775637"/>
                  <a:pt x="96955" y="782563"/>
                  <a:pt x="104946" y="777769"/>
                </a:cubicBezTo>
                <a:cubicBezTo>
                  <a:pt x="112937" y="772975"/>
                  <a:pt x="106544" y="757526"/>
                  <a:pt x="108142" y="745806"/>
                </a:cubicBezTo>
                <a:cubicBezTo>
                  <a:pt x="109740" y="734086"/>
                  <a:pt x="106012" y="723432"/>
                  <a:pt x="114535" y="707450"/>
                </a:cubicBezTo>
                <a:cubicBezTo>
                  <a:pt x="123058" y="691468"/>
                  <a:pt x="154489" y="665897"/>
                  <a:pt x="159283" y="649916"/>
                </a:cubicBezTo>
                <a:cubicBezTo>
                  <a:pt x="164077" y="633935"/>
                  <a:pt x="145965" y="625944"/>
                  <a:pt x="143302" y="611561"/>
                </a:cubicBezTo>
                <a:cubicBezTo>
                  <a:pt x="140639" y="597178"/>
                  <a:pt x="140639" y="574803"/>
                  <a:pt x="143302" y="563616"/>
                </a:cubicBezTo>
                <a:cubicBezTo>
                  <a:pt x="145966" y="552429"/>
                  <a:pt x="151292" y="554559"/>
                  <a:pt x="159283" y="544438"/>
                </a:cubicBezTo>
                <a:cubicBezTo>
                  <a:pt x="167274" y="534317"/>
                  <a:pt x="178994" y="509279"/>
                  <a:pt x="191246" y="502886"/>
                </a:cubicBezTo>
                <a:cubicBezTo>
                  <a:pt x="203499" y="496493"/>
                  <a:pt x="225873" y="509278"/>
                  <a:pt x="232798" y="506082"/>
                </a:cubicBezTo>
                <a:cubicBezTo>
                  <a:pt x="239723" y="502886"/>
                  <a:pt x="230667" y="493297"/>
                  <a:pt x="232798" y="483708"/>
                </a:cubicBezTo>
                <a:cubicBezTo>
                  <a:pt x="234929" y="474119"/>
                  <a:pt x="241854" y="459203"/>
                  <a:pt x="245583" y="448549"/>
                </a:cubicBezTo>
                <a:cubicBezTo>
                  <a:pt x="249312" y="437895"/>
                  <a:pt x="257303" y="430969"/>
                  <a:pt x="255172" y="419782"/>
                </a:cubicBezTo>
                <a:cubicBezTo>
                  <a:pt x="253041" y="408595"/>
                  <a:pt x="226938" y="390482"/>
                  <a:pt x="232798" y="381426"/>
                </a:cubicBezTo>
                <a:cubicBezTo>
                  <a:pt x="238658" y="372370"/>
                  <a:pt x="273818" y="367576"/>
                  <a:pt x="290332" y="365445"/>
                </a:cubicBezTo>
                <a:cubicBezTo>
                  <a:pt x="306846" y="363314"/>
                  <a:pt x="321230" y="368108"/>
                  <a:pt x="331884" y="368641"/>
                </a:cubicBezTo>
                <a:cubicBezTo>
                  <a:pt x="342538" y="369174"/>
                  <a:pt x="346267" y="373436"/>
                  <a:pt x="354258" y="368641"/>
                </a:cubicBezTo>
                <a:cubicBezTo>
                  <a:pt x="362249" y="363846"/>
                  <a:pt x="370772" y="344136"/>
                  <a:pt x="379828" y="339874"/>
                </a:cubicBezTo>
                <a:cubicBezTo>
                  <a:pt x="388884" y="335612"/>
                  <a:pt x="402735" y="349464"/>
                  <a:pt x="408595" y="343071"/>
                </a:cubicBezTo>
                <a:cubicBezTo>
                  <a:pt x="414455" y="336679"/>
                  <a:pt x="417119" y="327090"/>
                  <a:pt x="414988" y="301519"/>
                </a:cubicBezTo>
                <a:cubicBezTo>
                  <a:pt x="412857" y="275949"/>
                  <a:pt x="412857" y="233864"/>
                  <a:pt x="395810" y="189648"/>
                </a:cubicBezTo>
                <a:cubicBezTo>
                  <a:pt x="378763" y="145432"/>
                  <a:pt x="318566" y="46880"/>
                  <a:pt x="312706" y="2344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Абинский</a:t>
            </a:r>
          </a:p>
        </p:txBody>
      </p:sp>
      <p:sp>
        <p:nvSpPr>
          <p:cNvPr id="35" name="Полилиния 34"/>
          <p:cNvSpPr/>
          <p:nvPr/>
        </p:nvSpPr>
        <p:spPr>
          <a:xfrm>
            <a:off x="3071802" y="4429132"/>
            <a:ext cx="1079500" cy="758825"/>
          </a:xfrm>
          <a:custGeom>
            <a:avLst/>
            <a:gdLst>
              <a:gd name="connsiteX0" fmla="*/ 298322 w 1078221"/>
              <a:gd name="connsiteY0" fmla="*/ 181657 h 771375"/>
              <a:gd name="connsiteX1" fmla="*/ 256770 w 1078221"/>
              <a:gd name="connsiteY1" fmla="*/ 149694 h 771375"/>
              <a:gd name="connsiteX2" fmla="*/ 180058 w 1078221"/>
              <a:gd name="connsiteY2" fmla="*/ 108142 h 771375"/>
              <a:gd name="connsiteX3" fmla="*/ 173666 w 1078221"/>
              <a:gd name="connsiteY3" fmla="*/ 50608 h 771375"/>
              <a:gd name="connsiteX4" fmla="*/ 154488 w 1078221"/>
              <a:gd name="connsiteY4" fmla="*/ 31430 h 771375"/>
              <a:gd name="connsiteX5" fmla="*/ 103347 w 1078221"/>
              <a:gd name="connsiteY5" fmla="*/ 5860 h 771375"/>
              <a:gd name="connsiteX6" fmla="*/ 64991 w 1078221"/>
              <a:gd name="connsiteY6" fmla="*/ 2663 h 771375"/>
              <a:gd name="connsiteX7" fmla="*/ 23439 w 1078221"/>
              <a:gd name="connsiteY7" fmla="*/ 21841 h 771375"/>
              <a:gd name="connsiteX8" fmla="*/ 1065 w 1078221"/>
              <a:gd name="connsiteY8" fmla="*/ 76179 h 771375"/>
              <a:gd name="connsiteX9" fmla="*/ 17047 w 1078221"/>
              <a:gd name="connsiteY9" fmla="*/ 114534 h 771375"/>
              <a:gd name="connsiteX10" fmla="*/ 36225 w 1078221"/>
              <a:gd name="connsiteY10" fmla="*/ 140105 h 771375"/>
              <a:gd name="connsiteX11" fmla="*/ 74580 w 1078221"/>
              <a:gd name="connsiteY11" fmla="*/ 162479 h 771375"/>
              <a:gd name="connsiteX12" fmla="*/ 71384 w 1078221"/>
              <a:gd name="connsiteY12" fmla="*/ 188049 h 771375"/>
              <a:gd name="connsiteX13" fmla="*/ 61795 w 1078221"/>
              <a:gd name="connsiteY13" fmla="*/ 232798 h 771375"/>
              <a:gd name="connsiteX14" fmla="*/ 128918 w 1078221"/>
              <a:gd name="connsiteY14" fmla="*/ 287135 h 771375"/>
              <a:gd name="connsiteX15" fmla="*/ 160881 w 1078221"/>
              <a:gd name="connsiteY15" fmla="*/ 331883 h 771375"/>
              <a:gd name="connsiteX16" fmla="*/ 183255 w 1078221"/>
              <a:gd name="connsiteY16" fmla="*/ 341472 h 771375"/>
              <a:gd name="connsiteX17" fmla="*/ 205629 w 1078221"/>
              <a:gd name="connsiteY17" fmla="*/ 325491 h 771375"/>
              <a:gd name="connsiteX18" fmla="*/ 240788 w 1078221"/>
              <a:gd name="connsiteY18" fmla="*/ 290331 h 771375"/>
              <a:gd name="connsiteX19" fmla="*/ 259966 w 1078221"/>
              <a:gd name="connsiteY19" fmla="*/ 322294 h 771375"/>
              <a:gd name="connsiteX20" fmla="*/ 266359 w 1078221"/>
              <a:gd name="connsiteY20" fmla="*/ 373435 h 771375"/>
              <a:gd name="connsiteX21" fmla="*/ 288733 w 1078221"/>
              <a:gd name="connsiteY21" fmla="*/ 405398 h 771375"/>
              <a:gd name="connsiteX22" fmla="*/ 384622 w 1078221"/>
              <a:gd name="connsiteY22" fmla="*/ 526858 h 771375"/>
              <a:gd name="connsiteX23" fmla="*/ 413389 w 1078221"/>
              <a:gd name="connsiteY23" fmla="*/ 568410 h 771375"/>
              <a:gd name="connsiteX24" fmla="*/ 438959 w 1078221"/>
              <a:gd name="connsiteY24" fmla="*/ 600373 h 771375"/>
              <a:gd name="connsiteX25" fmla="*/ 528456 w 1078221"/>
              <a:gd name="connsiteY25" fmla="*/ 641925 h 771375"/>
              <a:gd name="connsiteX26" fmla="*/ 656308 w 1078221"/>
              <a:gd name="connsiteY26" fmla="*/ 680281 h 771375"/>
              <a:gd name="connsiteX27" fmla="*/ 745805 w 1078221"/>
              <a:gd name="connsiteY27" fmla="*/ 683477 h 771375"/>
              <a:gd name="connsiteX28" fmla="*/ 848087 w 1078221"/>
              <a:gd name="connsiteY28" fmla="*/ 725029 h 771375"/>
              <a:gd name="connsiteX29" fmla="*/ 924798 w 1078221"/>
              <a:gd name="connsiteY29" fmla="*/ 721833 h 771375"/>
              <a:gd name="connsiteX30" fmla="*/ 995117 w 1078221"/>
              <a:gd name="connsiteY30" fmla="*/ 763385 h 771375"/>
              <a:gd name="connsiteX31" fmla="*/ 1004706 w 1078221"/>
              <a:gd name="connsiteY31" fmla="*/ 766581 h 771375"/>
              <a:gd name="connsiteX32" fmla="*/ 1017491 w 1078221"/>
              <a:gd name="connsiteY32" fmla="*/ 734618 h 771375"/>
              <a:gd name="connsiteX33" fmla="*/ 1033473 w 1078221"/>
              <a:gd name="connsiteY33" fmla="*/ 680281 h 771375"/>
              <a:gd name="connsiteX34" fmla="*/ 1046258 w 1078221"/>
              <a:gd name="connsiteY34" fmla="*/ 629140 h 771375"/>
              <a:gd name="connsiteX35" fmla="*/ 1065436 w 1078221"/>
              <a:gd name="connsiteY35" fmla="*/ 587588 h 771375"/>
              <a:gd name="connsiteX36" fmla="*/ 1078221 w 1078221"/>
              <a:gd name="connsiteY36" fmla="*/ 552429 h 771375"/>
              <a:gd name="connsiteX37" fmla="*/ 1065436 w 1078221"/>
              <a:gd name="connsiteY37" fmla="*/ 488502 h 771375"/>
              <a:gd name="connsiteX38" fmla="*/ 1011099 w 1078221"/>
              <a:gd name="connsiteY38" fmla="*/ 485306 h 771375"/>
              <a:gd name="connsiteX39" fmla="*/ 969547 w 1078221"/>
              <a:gd name="connsiteY39" fmla="*/ 478913 h 771375"/>
              <a:gd name="connsiteX40" fmla="*/ 924798 w 1078221"/>
              <a:gd name="connsiteY40" fmla="*/ 440558 h 771375"/>
              <a:gd name="connsiteX41" fmla="*/ 892835 w 1078221"/>
              <a:gd name="connsiteY41" fmla="*/ 405398 h 771375"/>
              <a:gd name="connsiteX42" fmla="*/ 880050 w 1078221"/>
              <a:gd name="connsiteY42" fmla="*/ 335080 h 771375"/>
              <a:gd name="connsiteX43" fmla="*/ 880050 w 1078221"/>
              <a:gd name="connsiteY43" fmla="*/ 283939 h 771375"/>
              <a:gd name="connsiteX44" fmla="*/ 883246 w 1078221"/>
              <a:gd name="connsiteY44" fmla="*/ 248779 h 771375"/>
              <a:gd name="connsiteX45" fmla="*/ 841694 w 1078221"/>
              <a:gd name="connsiteY45" fmla="*/ 210423 h 771375"/>
              <a:gd name="connsiteX46" fmla="*/ 800142 w 1078221"/>
              <a:gd name="connsiteY46" fmla="*/ 232798 h 771375"/>
              <a:gd name="connsiteX47" fmla="*/ 784161 w 1078221"/>
              <a:gd name="connsiteY47" fmla="*/ 251975 h 771375"/>
              <a:gd name="connsiteX48" fmla="*/ 780965 w 1078221"/>
              <a:gd name="connsiteY48" fmla="*/ 290331 h 771375"/>
              <a:gd name="connsiteX49" fmla="*/ 758590 w 1078221"/>
              <a:gd name="connsiteY49" fmla="*/ 312705 h 771375"/>
              <a:gd name="connsiteX50" fmla="*/ 707449 w 1078221"/>
              <a:gd name="connsiteY50" fmla="*/ 303116 h 771375"/>
              <a:gd name="connsiteX51" fmla="*/ 662701 w 1078221"/>
              <a:gd name="connsiteY51" fmla="*/ 267957 h 771375"/>
              <a:gd name="connsiteX52" fmla="*/ 643523 w 1078221"/>
              <a:gd name="connsiteY52" fmla="*/ 280742 h 771375"/>
              <a:gd name="connsiteX53" fmla="*/ 576401 w 1078221"/>
              <a:gd name="connsiteY53" fmla="*/ 283939 h 771375"/>
              <a:gd name="connsiteX54" fmla="*/ 560419 w 1078221"/>
              <a:gd name="connsiteY54" fmla="*/ 306313 h 771375"/>
              <a:gd name="connsiteX55" fmla="*/ 359052 w 1078221"/>
              <a:gd name="connsiteY55" fmla="*/ 245583 h 771375"/>
              <a:gd name="connsiteX56" fmla="*/ 298322 w 1078221"/>
              <a:gd name="connsiteY56" fmla="*/ 181657 h 77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78221" h="771375">
                <a:moveTo>
                  <a:pt x="298322" y="181657"/>
                </a:moveTo>
                <a:cubicBezTo>
                  <a:pt x="281275" y="165676"/>
                  <a:pt x="276481" y="161946"/>
                  <a:pt x="256770" y="149694"/>
                </a:cubicBezTo>
                <a:cubicBezTo>
                  <a:pt x="237059" y="137442"/>
                  <a:pt x="193909" y="124656"/>
                  <a:pt x="180058" y="108142"/>
                </a:cubicBezTo>
                <a:cubicBezTo>
                  <a:pt x="166207" y="91628"/>
                  <a:pt x="177928" y="63393"/>
                  <a:pt x="173666" y="50608"/>
                </a:cubicBezTo>
                <a:cubicBezTo>
                  <a:pt x="169404" y="37823"/>
                  <a:pt x="166208" y="38888"/>
                  <a:pt x="154488" y="31430"/>
                </a:cubicBezTo>
                <a:cubicBezTo>
                  <a:pt x="142768" y="23972"/>
                  <a:pt x="118263" y="10654"/>
                  <a:pt x="103347" y="5860"/>
                </a:cubicBezTo>
                <a:cubicBezTo>
                  <a:pt x="88431" y="1066"/>
                  <a:pt x="78309" y="0"/>
                  <a:pt x="64991" y="2663"/>
                </a:cubicBezTo>
                <a:cubicBezTo>
                  <a:pt x="51673" y="5326"/>
                  <a:pt x="34093" y="9588"/>
                  <a:pt x="23439" y="21841"/>
                </a:cubicBezTo>
                <a:cubicBezTo>
                  <a:pt x="12785" y="34094"/>
                  <a:pt x="2130" y="60730"/>
                  <a:pt x="1065" y="76179"/>
                </a:cubicBezTo>
                <a:cubicBezTo>
                  <a:pt x="0" y="91628"/>
                  <a:pt x="11187" y="103880"/>
                  <a:pt x="17047" y="114534"/>
                </a:cubicBezTo>
                <a:cubicBezTo>
                  <a:pt x="22907" y="125188"/>
                  <a:pt x="26636" y="132114"/>
                  <a:pt x="36225" y="140105"/>
                </a:cubicBezTo>
                <a:cubicBezTo>
                  <a:pt x="45814" y="148096"/>
                  <a:pt x="68720" y="154488"/>
                  <a:pt x="74580" y="162479"/>
                </a:cubicBezTo>
                <a:cubicBezTo>
                  <a:pt x="80440" y="170470"/>
                  <a:pt x="73515" y="176329"/>
                  <a:pt x="71384" y="188049"/>
                </a:cubicBezTo>
                <a:cubicBezTo>
                  <a:pt x="69253" y="199769"/>
                  <a:pt x="52206" y="216284"/>
                  <a:pt x="61795" y="232798"/>
                </a:cubicBezTo>
                <a:cubicBezTo>
                  <a:pt x="71384" y="249312"/>
                  <a:pt x="112404" y="270621"/>
                  <a:pt x="128918" y="287135"/>
                </a:cubicBezTo>
                <a:cubicBezTo>
                  <a:pt x="145432" y="303649"/>
                  <a:pt x="151825" y="322827"/>
                  <a:pt x="160881" y="331883"/>
                </a:cubicBezTo>
                <a:cubicBezTo>
                  <a:pt x="169937" y="340939"/>
                  <a:pt x="175797" y="342537"/>
                  <a:pt x="183255" y="341472"/>
                </a:cubicBezTo>
                <a:cubicBezTo>
                  <a:pt x="190713" y="340407"/>
                  <a:pt x="196040" y="334014"/>
                  <a:pt x="205629" y="325491"/>
                </a:cubicBezTo>
                <a:cubicBezTo>
                  <a:pt x="215218" y="316968"/>
                  <a:pt x="231732" y="290864"/>
                  <a:pt x="240788" y="290331"/>
                </a:cubicBezTo>
                <a:cubicBezTo>
                  <a:pt x="249844" y="289798"/>
                  <a:pt x="255704" y="308443"/>
                  <a:pt x="259966" y="322294"/>
                </a:cubicBezTo>
                <a:cubicBezTo>
                  <a:pt x="264228" y="336145"/>
                  <a:pt x="261565" y="359584"/>
                  <a:pt x="266359" y="373435"/>
                </a:cubicBezTo>
                <a:cubicBezTo>
                  <a:pt x="271153" y="387286"/>
                  <a:pt x="269023" y="379828"/>
                  <a:pt x="288733" y="405398"/>
                </a:cubicBezTo>
                <a:cubicBezTo>
                  <a:pt x="308443" y="430968"/>
                  <a:pt x="363846" y="499689"/>
                  <a:pt x="384622" y="526858"/>
                </a:cubicBezTo>
                <a:cubicBezTo>
                  <a:pt x="405398" y="554027"/>
                  <a:pt x="404333" y="556158"/>
                  <a:pt x="413389" y="568410"/>
                </a:cubicBezTo>
                <a:cubicBezTo>
                  <a:pt x="422445" y="580662"/>
                  <a:pt x="419781" y="588121"/>
                  <a:pt x="438959" y="600373"/>
                </a:cubicBezTo>
                <a:cubicBezTo>
                  <a:pt x="458137" y="612625"/>
                  <a:pt x="492231" y="628607"/>
                  <a:pt x="528456" y="641925"/>
                </a:cubicBezTo>
                <a:cubicBezTo>
                  <a:pt x="564681" y="655243"/>
                  <a:pt x="620083" y="673356"/>
                  <a:pt x="656308" y="680281"/>
                </a:cubicBezTo>
                <a:cubicBezTo>
                  <a:pt x="692533" y="687206"/>
                  <a:pt x="713842" y="676019"/>
                  <a:pt x="745805" y="683477"/>
                </a:cubicBezTo>
                <a:cubicBezTo>
                  <a:pt x="777768" y="690935"/>
                  <a:pt x="818255" y="718636"/>
                  <a:pt x="848087" y="725029"/>
                </a:cubicBezTo>
                <a:cubicBezTo>
                  <a:pt x="877919" y="731422"/>
                  <a:pt x="900293" y="715440"/>
                  <a:pt x="924798" y="721833"/>
                </a:cubicBezTo>
                <a:cubicBezTo>
                  <a:pt x="949303" y="728226"/>
                  <a:pt x="981799" y="755927"/>
                  <a:pt x="995117" y="763385"/>
                </a:cubicBezTo>
                <a:cubicBezTo>
                  <a:pt x="1008435" y="770843"/>
                  <a:pt x="1000977" y="771375"/>
                  <a:pt x="1004706" y="766581"/>
                </a:cubicBezTo>
                <a:cubicBezTo>
                  <a:pt x="1008435" y="761787"/>
                  <a:pt x="1012697" y="749001"/>
                  <a:pt x="1017491" y="734618"/>
                </a:cubicBezTo>
                <a:cubicBezTo>
                  <a:pt x="1022286" y="720235"/>
                  <a:pt x="1028679" y="697861"/>
                  <a:pt x="1033473" y="680281"/>
                </a:cubicBezTo>
                <a:cubicBezTo>
                  <a:pt x="1038268" y="662701"/>
                  <a:pt x="1040931" y="644589"/>
                  <a:pt x="1046258" y="629140"/>
                </a:cubicBezTo>
                <a:cubicBezTo>
                  <a:pt x="1051585" y="613691"/>
                  <a:pt x="1060109" y="600373"/>
                  <a:pt x="1065436" y="587588"/>
                </a:cubicBezTo>
                <a:cubicBezTo>
                  <a:pt x="1070763" y="574803"/>
                  <a:pt x="1078221" y="568943"/>
                  <a:pt x="1078221" y="552429"/>
                </a:cubicBezTo>
                <a:cubicBezTo>
                  <a:pt x="1078221" y="535915"/>
                  <a:pt x="1076623" y="499689"/>
                  <a:pt x="1065436" y="488502"/>
                </a:cubicBezTo>
                <a:cubicBezTo>
                  <a:pt x="1054249" y="477315"/>
                  <a:pt x="1027080" y="486904"/>
                  <a:pt x="1011099" y="485306"/>
                </a:cubicBezTo>
                <a:cubicBezTo>
                  <a:pt x="995118" y="483708"/>
                  <a:pt x="983930" y="486371"/>
                  <a:pt x="969547" y="478913"/>
                </a:cubicBezTo>
                <a:cubicBezTo>
                  <a:pt x="955164" y="471455"/>
                  <a:pt x="937583" y="452810"/>
                  <a:pt x="924798" y="440558"/>
                </a:cubicBezTo>
                <a:cubicBezTo>
                  <a:pt x="912013" y="428306"/>
                  <a:pt x="900293" y="422978"/>
                  <a:pt x="892835" y="405398"/>
                </a:cubicBezTo>
                <a:cubicBezTo>
                  <a:pt x="885377" y="387818"/>
                  <a:pt x="882181" y="355323"/>
                  <a:pt x="880050" y="335080"/>
                </a:cubicBezTo>
                <a:cubicBezTo>
                  <a:pt x="877919" y="314837"/>
                  <a:pt x="879517" y="298322"/>
                  <a:pt x="880050" y="283939"/>
                </a:cubicBezTo>
                <a:cubicBezTo>
                  <a:pt x="880583" y="269556"/>
                  <a:pt x="889639" y="261032"/>
                  <a:pt x="883246" y="248779"/>
                </a:cubicBezTo>
                <a:cubicBezTo>
                  <a:pt x="876853" y="236526"/>
                  <a:pt x="855545" y="213087"/>
                  <a:pt x="841694" y="210423"/>
                </a:cubicBezTo>
                <a:cubicBezTo>
                  <a:pt x="827843" y="207760"/>
                  <a:pt x="809731" y="225873"/>
                  <a:pt x="800142" y="232798"/>
                </a:cubicBezTo>
                <a:cubicBezTo>
                  <a:pt x="790553" y="239723"/>
                  <a:pt x="787357" y="242386"/>
                  <a:pt x="784161" y="251975"/>
                </a:cubicBezTo>
                <a:cubicBezTo>
                  <a:pt x="780965" y="261564"/>
                  <a:pt x="785227" y="280209"/>
                  <a:pt x="780965" y="290331"/>
                </a:cubicBezTo>
                <a:cubicBezTo>
                  <a:pt x="776703" y="300453"/>
                  <a:pt x="770843" y="310574"/>
                  <a:pt x="758590" y="312705"/>
                </a:cubicBezTo>
                <a:cubicBezTo>
                  <a:pt x="746337" y="314836"/>
                  <a:pt x="723430" y="310574"/>
                  <a:pt x="707449" y="303116"/>
                </a:cubicBezTo>
                <a:cubicBezTo>
                  <a:pt x="691468" y="295658"/>
                  <a:pt x="673355" y="271686"/>
                  <a:pt x="662701" y="267957"/>
                </a:cubicBezTo>
                <a:cubicBezTo>
                  <a:pt x="652047" y="264228"/>
                  <a:pt x="657906" y="278078"/>
                  <a:pt x="643523" y="280742"/>
                </a:cubicBezTo>
                <a:cubicBezTo>
                  <a:pt x="629140" y="283406"/>
                  <a:pt x="590252" y="279677"/>
                  <a:pt x="576401" y="283939"/>
                </a:cubicBezTo>
                <a:cubicBezTo>
                  <a:pt x="562550" y="288201"/>
                  <a:pt x="596644" y="312706"/>
                  <a:pt x="560419" y="306313"/>
                </a:cubicBezTo>
                <a:cubicBezTo>
                  <a:pt x="524194" y="299920"/>
                  <a:pt x="400071" y="265294"/>
                  <a:pt x="359052" y="245583"/>
                </a:cubicBezTo>
                <a:cubicBezTo>
                  <a:pt x="318033" y="225872"/>
                  <a:pt x="315369" y="197639"/>
                  <a:pt x="298322" y="181657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>
                <a:solidFill>
                  <a:schemeClr val="tx1"/>
                </a:solidFill>
              </a:rPr>
              <a:t>Геленджик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3719513" y="3910013"/>
            <a:ext cx="842962" cy="1004887"/>
          </a:xfrm>
          <a:custGeom>
            <a:avLst/>
            <a:gdLst>
              <a:gd name="connsiteX0" fmla="*/ 294592 w 841161"/>
              <a:gd name="connsiteY0" fmla="*/ 19178 h 1019622"/>
              <a:gd name="connsiteX1" fmla="*/ 256237 w 841161"/>
              <a:gd name="connsiteY1" fmla="*/ 79908 h 1019622"/>
              <a:gd name="connsiteX2" fmla="*/ 217881 w 841161"/>
              <a:gd name="connsiteY2" fmla="*/ 83104 h 1019622"/>
              <a:gd name="connsiteX3" fmla="*/ 176329 w 841161"/>
              <a:gd name="connsiteY3" fmla="*/ 57533 h 1019622"/>
              <a:gd name="connsiteX4" fmla="*/ 153955 w 841161"/>
              <a:gd name="connsiteY4" fmla="*/ 19178 h 1019622"/>
              <a:gd name="connsiteX5" fmla="*/ 134777 w 841161"/>
              <a:gd name="connsiteY5" fmla="*/ 47944 h 1019622"/>
              <a:gd name="connsiteX6" fmla="*/ 106010 w 841161"/>
              <a:gd name="connsiteY6" fmla="*/ 115067 h 1019622"/>
              <a:gd name="connsiteX7" fmla="*/ 86832 w 841161"/>
              <a:gd name="connsiteY7" fmla="*/ 194975 h 1019622"/>
              <a:gd name="connsiteX8" fmla="*/ 93225 w 841161"/>
              <a:gd name="connsiteY8" fmla="*/ 236527 h 1019622"/>
              <a:gd name="connsiteX9" fmla="*/ 141170 w 841161"/>
              <a:gd name="connsiteY9" fmla="*/ 242919 h 1019622"/>
              <a:gd name="connsiteX10" fmla="*/ 163544 w 841161"/>
              <a:gd name="connsiteY10" fmla="*/ 258901 h 1019622"/>
              <a:gd name="connsiteX11" fmla="*/ 144366 w 841161"/>
              <a:gd name="connsiteY11" fmla="*/ 300453 h 1019622"/>
              <a:gd name="connsiteX12" fmla="*/ 125188 w 841161"/>
              <a:gd name="connsiteY12" fmla="*/ 354790 h 1019622"/>
              <a:gd name="connsiteX13" fmla="*/ 86832 w 841161"/>
              <a:gd name="connsiteY13" fmla="*/ 348398 h 1019622"/>
              <a:gd name="connsiteX14" fmla="*/ 74047 w 841161"/>
              <a:gd name="connsiteY14" fmla="*/ 383557 h 1019622"/>
              <a:gd name="connsiteX15" fmla="*/ 90029 w 841161"/>
              <a:gd name="connsiteY15" fmla="*/ 412324 h 1019622"/>
              <a:gd name="connsiteX16" fmla="*/ 109207 w 841161"/>
              <a:gd name="connsiteY16" fmla="*/ 421913 h 1019622"/>
              <a:gd name="connsiteX17" fmla="*/ 102814 w 841161"/>
              <a:gd name="connsiteY17" fmla="*/ 447483 h 1019622"/>
              <a:gd name="connsiteX18" fmla="*/ 77243 w 841161"/>
              <a:gd name="connsiteY18" fmla="*/ 466661 h 1019622"/>
              <a:gd name="connsiteX19" fmla="*/ 45280 w 841161"/>
              <a:gd name="connsiteY19" fmla="*/ 479446 h 1019622"/>
              <a:gd name="connsiteX20" fmla="*/ 54869 w 841161"/>
              <a:gd name="connsiteY20" fmla="*/ 508213 h 1019622"/>
              <a:gd name="connsiteX21" fmla="*/ 67654 w 841161"/>
              <a:gd name="connsiteY21" fmla="*/ 536980 h 1019622"/>
              <a:gd name="connsiteX22" fmla="*/ 64458 w 841161"/>
              <a:gd name="connsiteY22" fmla="*/ 559354 h 1019622"/>
              <a:gd name="connsiteX23" fmla="*/ 45280 w 841161"/>
              <a:gd name="connsiteY23" fmla="*/ 591317 h 1019622"/>
              <a:gd name="connsiteX24" fmla="*/ 38888 w 841161"/>
              <a:gd name="connsiteY24" fmla="*/ 639262 h 1019622"/>
              <a:gd name="connsiteX25" fmla="*/ 6925 w 841161"/>
              <a:gd name="connsiteY25" fmla="*/ 696795 h 1019622"/>
              <a:gd name="connsiteX26" fmla="*/ 6925 w 841161"/>
              <a:gd name="connsiteY26" fmla="*/ 712777 h 1019622"/>
              <a:gd name="connsiteX27" fmla="*/ 48477 w 841161"/>
              <a:gd name="connsiteY27" fmla="*/ 731955 h 1019622"/>
              <a:gd name="connsiteX28" fmla="*/ 77243 w 841161"/>
              <a:gd name="connsiteY28" fmla="*/ 735151 h 1019622"/>
              <a:gd name="connsiteX29" fmla="*/ 128384 w 841161"/>
              <a:gd name="connsiteY29" fmla="*/ 754329 h 1019622"/>
              <a:gd name="connsiteX30" fmla="*/ 153955 w 841161"/>
              <a:gd name="connsiteY30" fmla="*/ 741543 h 1019622"/>
              <a:gd name="connsiteX31" fmla="*/ 176329 w 841161"/>
              <a:gd name="connsiteY31" fmla="*/ 751132 h 1019622"/>
              <a:gd name="connsiteX32" fmla="*/ 214685 w 841161"/>
              <a:gd name="connsiteY32" fmla="*/ 763918 h 1019622"/>
              <a:gd name="connsiteX33" fmla="*/ 221077 w 841161"/>
              <a:gd name="connsiteY33" fmla="*/ 802273 h 1019622"/>
              <a:gd name="connsiteX34" fmla="*/ 217881 w 841161"/>
              <a:gd name="connsiteY34" fmla="*/ 894966 h 1019622"/>
              <a:gd name="connsiteX35" fmla="*/ 249844 w 841161"/>
              <a:gd name="connsiteY35" fmla="*/ 962089 h 1019622"/>
              <a:gd name="connsiteX36" fmla="*/ 313770 w 841161"/>
              <a:gd name="connsiteY36" fmla="*/ 1006837 h 1019622"/>
              <a:gd name="connsiteX37" fmla="*/ 371304 w 841161"/>
              <a:gd name="connsiteY37" fmla="*/ 1019622 h 1019622"/>
              <a:gd name="connsiteX38" fmla="*/ 409660 w 841161"/>
              <a:gd name="connsiteY38" fmla="*/ 1006837 h 1019622"/>
              <a:gd name="connsiteX39" fmla="*/ 428837 w 841161"/>
              <a:gd name="connsiteY39" fmla="*/ 974874 h 1019622"/>
              <a:gd name="connsiteX40" fmla="*/ 483175 w 841161"/>
              <a:gd name="connsiteY40" fmla="*/ 974874 h 1019622"/>
              <a:gd name="connsiteX41" fmla="*/ 566279 w 841161"/>
              <a:gd name="connsiteY41" fmla="*/ 974874 h 1019622"/>
              <a:gd name="connsiteX42" fmla="*/ 630205 w 841161"/>
              <a:gd name="connsiteY42" fmla="*/ 971678 h 1019622"/>
              <a:gd name="connsiteX43" fmla="*/ 662168 w 841161"/>
              <a:gd name="connsiteY43" fmla="*/ 942911 h 1019622"/>
              <a:gd name="connsiteX44" fmla="*/ 684542 w 841161"/>
              <a:gd name="connsiteY44" fmla="*/ 898163 h 1019622"/>
              <a:gd name="connsiteX45" fmla="*/ 719701 w 841161"/>
              <a:gd name="connsiteY45" fmla="*/ 891770 h 1019622"/>
              <a:gd name="connsiteX46" fmla="*/ 722898 w 841161"/>
              <a:gd name="connsiteY46" fmla="*/ 840629 h 1019622"/>
              <a:gd name="connsiteX47" fmla="*/ 700524 w 841161"/>
              <a:gd name="connsiteY47" fmla="*/ 789488 h 1019622"/>
              <a:gd name="connsiteX48" fmla="*/ 719701 w 841161"/>
              <a:gd name="connsiteY48" fmla="*/ 776703 h 1019622"/>
              <a:gd name="connsiteX49" fmla="*/ 780431 w 841161"/>
              <a:gd name="connsiteY49" fmla="*/ 767114 h 1019622"/>
              <a:gd name="connsiteX50" fmla="*/ 831572 w 841161"/>
              <a:gd name="connsiteY50" fmla="*/ 747936 h 1019622"/>
              <a:gd name="connsiteX51" fmla="*/ 837965 w 841161"/>
              <a:gd name="connsiteY51" fmla="*/ 709580 h 1019622"/>
              <a:gd name="connsiteX52" fmla="*/ 834769 w 841161"/>
              <a:gd name="connsiteY52" fmla="*/ 668028 h 1019622"/>
              <a:gd name="connsiteX53" fmla="*/ 806002 w 841161"/>
              <a:gd name="connsiteY53" fmla="*/ 642458 h 1019622"/>
              <a:gd name="connsiteX54" fmla="*/ 780431 w 841161"/>
              <a:gd name="connsiteY54" fmla="*/ 613691 h 1019622"/>
              <a:gd name="connsiteX55" fmla="*/ 774039 w 841161"/>
              <a:gd name="connsiteY55" fmla="*/ 552961 h 1019622"/>
              <a:gd name="connsiteX56" fmla="*/ 774039 w 841161"/>
              <a:gd name="connsiteY56" fmla="*/ 520998 h 1019622"/>
              <a:gd name="connsiteX57" fmla="*/ 732487 w 841161"/>
              <a:gd name="connsiteY57" fmla="*/ 476250 h 1019622"/>
              <a:gd name="connsiteX58" fmla="*/ 722898 w 841161"/>
              <a:gd name="connsiteY58" fmla="*/ 415520 h 1019622"/>
              <a:gd name="connsiteX59" fmla="*/ 719701 w 841161"/>
              <a:gd name="connsiteY59" fmla="*/ 361183 h 1019622"/>
              <a:gd name="connsiteX60" fmla="*/ 678149 w 841161"/>
              <a:gd name="connsiteY60" fmla="*/ 329220 h 1019622"/>
              <a:gd name="connsiteX61" fmla="*/ 623812 w 841161"/>
              <a:gd name="connsiteY61" fmla="*/ 300453 h 1019622"/>
              <a:gd name="connsiteX62" fmla="*/ 588653 w 841161"/>
              <a:gd name="connsiteY62" fmla="*/ 239723 h 1019622"/>
              <a:gd name="connsiteX63" fmla="*/ 527923 w 841161"/>
              <a:gd name="connsiteY63" fmla="*/ 210956 h 1019622"/>
              <a:gd name="connsiteX64" fmla="*/ 473586 w 841161"/>
              <a:gd name="connsiteY64" fmla="*/ 201367 h 1019622"/>
              <a:gd name="connsiteX65" fmla="*/ 384089 w 841161"/>
              <a:gd name="connsiteY65" fmla="*/ 182189 h 1019622"/>
              <a:gd name="connsiteX66" fmla="*/ 364911 w 841161"/>
              <a:gd name="connsiteY66" fmla="*/ 150226 h 1019622"/>
              <a:gd name="connsiteX67" fmla="*/ 371304 w 841161"/>
              <a:gd name="connsiteY67" fmla="*/ 28767 h 1019622"/>
              <a:gd name="connsiteX68" fmla="*/ 428837 w 841161"/>
              <a:gd name="connsiteY68" fmla="*/ 6392 h 1019622"/>
              <a:gd name="connsiteX69" fmla="*/ 361715 w 841161"/>
              <a:gd name="connsiteY69" fmla="*/ 0 h 1019622"/>
              <a:gd name="connsiteX70" fmla="*/ 294592 w 841161"/>
              <a:gd name="connsiteY70" fmla="*/ 19178 h 1019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841161" h="1019622">
                <a:moveTo>
                  <a:pt x="294592" y="19178"/>
                </a:moveTo>
                <a:cubicBezTo>
                  <a:pt x="277012" y="32496"/>
                  <a:pt x="269022" y="69254"/>
                  <a:pt x="256237" y="79908"/>
                </a:cubicBezTo>
                <a:cubicBezTo>
                  <a:pt x="243452" y="90562"/>
                  <a:pt x="231199" y="86833"/>
                  <a:pt x="217881" y="83104"/>
                </a:cubicBezTo>
                <a:cubicBezTo>
                  <a:pt x="204563" y="79375"/>
                  <a:pt x="186983" y="68187"/>
                  <a:pt x="176329" y="57533"/>
                </a:cubicBezTo>
                <a:cubicBezTo>
                  <a:pt x="165675" y="46879"/>
                  <a:pt x="160880" y="20776"/>
                  <a:pt x="153955" y="19178"/>
                </a:cubicBezTo>
                <a:cubicBezTo>
                  <a:pt x="147030" y="17580"/>
                  <a:pt x="142768" y="31963"/>
                  <a:pt x="134777" y="47944"/>
                </a:cubicBezTo>
                <a:cubicBezTo>
                  <a:pt x="126786" y="63926"/>
                  <a:pt x="114001" y="90562"/>
                  <a:pt x="106010" y="115067"/>
                </a:cubicBezTo>
                <a:cubicBezTo>
                  <a:pt x="98019" y="139572"/>
                  <a:pt x="88963" y="174732"/>
                  <a:pt x="86832" y="194975"/>
                </a:cubicBezTo>
                <a:cubicBezTo>
                  <a:pt x="84701" y="215218"/>
                  <a:pt x="84169" y="228536"/>
                  <a:pt x="93225" y="236527"/>
                </a:cubicBezTo>
                <a:cubicBezTo>
                  <a:pt x="102281" y="244518"/>
                  <a:pt x="129450" y="239190"/>
                  <a:pt x="141170" y="242919"/>
                </a:cubicBezTo>
                <a:cubicBezTo>
                  <a:pt x="152890" y="246648"/>
                  <a:pt x="163011" y="249312"/>
                  <a:pt x="163544" y="258901"/>
                </a:cubicBezTo>
                <a:cubicBezTo>
                  <a:pt x="164077" y="268490"/>
                  <a:pt x="150759" y="284472"/>
                  <a:pt x="144366" y="300453"/>
                </a:cubicBezTo>
                <a:cubicBezTo>
                  <a:pt x="137973" y="316434"/>
                  <a:pt x="134777" y="346799"/>
                  <a:pt x="125188" y="354790"/>
                </a:cubicBezTo>
                <a:cubicBezTo>
                  <a:pt x="115599" y="362781"/>
                  <a:pt x="95355" y="343604"/>
                  <a:pt x="86832" y="348398"/>
                </a:cubicBezTo>
                <a:cubicBezTo>
                  <a:pt x="78309" y="353192"/>
                  <a:pt x="73514" y="372903"/>
                  <a:pt x="74047" y="383557"/>
                </a:cubicBezTo>
                <a:cubicBezTo>
                  <a:pt x="74580" y="394211"/>
                  <a:pt x="84169" y="405931"/>
                  <a:pt x="90029" y="412324"/>
                </a:cubicBezTo>
                <a:cubicBezTo>
                  <a:pt x="95889" y="418717"/>
                  <a:pt x="107076" y="416053"/>
                  <a:pt x="109207" y="421913"/>
                </a:cubicBezTo>
                <a:cubicBezTo>
                  <a:pt x="111338" y="427773"/>
                  <a:pt x="108141" y="440025"/>
                  <a:pt x="102814" y="447483"/>
                </a:cubicBezTo>
                <a:cubicBezTo>
                  <a:pt x="97487" y="454941"/>
                  <a:pt x="86832" y="461334"/>
                  <a:pt x="77243" y="466661"/>
                </a:cubicBezTo>
                <a:cubicBezTo>
                  <a:pt x="67654" y="471988"/>
                  <a:pt x="49009" y="472521"/>
                  <a:pt x="45280" y="479446"/>
                </a:cubicBezTo>
                <a:cubicBezTo>
                  <a:pt x="41551" y="486371"/>
                  <a:pt x="51140" y="498624"/>
                  <a:pt x="54869" y="508213"/>
                </a:cubicBezTo>
                <a:cubicBezTo>
                  <a:pt x="58598" y="517802"/>
                  <a:pt x="66056" y="528457"/>
                  <a:pt x="67654" y="536980"/>
                </a:cubicBezTo>
                <a:cubicBezTo>
                  <a:pt x="69252" y="545503"/>
                  <a:pt x="68187" y="550298"/>
                  <a:pt x="64458" y="559354"/>
                </a:cubicBezTo>
                <a:cubicBezTo>
                  <a:pt x="60729" y="568410"/>
                  <a:pt x="49542" y="577999"/>
                  <a:pt x="45280" y="591317"/>
                </a:cubicBezTo>
                <a:cubicBezTo>
                  <a:pt x="41018" y="604635"/>
                  <a:pt x="45280" y="621682"/>
                  <a:pt x="38888" y="639262"/>
                </a:cubicBezTo>
                <a:cubicBezTo>
                  <a:pt x="32496" y="656842"/>
                  <a:pt x="12252" y="684543"/>
                  <a:pt x="6925" y="696795"/>
                </a:cubicBezTo>
                <a:cubicBezTo>
                  <a:pt x="1598" y="709048"/>
                  <a:pt x="0" y="706917"/>
                  <a:pt x="6925" y="712777"/>
                </a:cubicBezTo>
                <a:cubicBezTo>
                  <a:pt x="13850" y="718637"/>
                  <a:pt x="36757" y="728226"/>
                  <a:pt x="48477" y="731955"/>
                </a:cubicBezTo>
                <a:cubicBezTo>
                  <a:pt x="60197" y="735684"/>
                  <a:pt x="63925" y="731422"/>
                  <a:pt x="77243" y="735151"/>
                </a:cubicBezTo>
                <a:cubicBezTo>
                  <a:pt x="90561" y="738880"/>
                  <a:pt x="115599" y="753264"/>
                  <a:pt x="128384" y="754329"/>
                </a:cubicBezTo>
                <a:cubicBezTo>
                  <a:pt x="141169" y="755394"/>
                  <a:pt x="145964" y="742076"/>
                  <a:pt x="153955" y="741543"/>
                </a:cubicBezTo>
                <a:cubicBezTo>
                  <a:pt x="161946" y="741010"/>
                  <a:pt x="166207" y="747403"/>
                  <a:pt x="176329" y="751132"/>
                </a:cubicBezTo>
                <a:cubicBezTo>
                  <a:pt x="186451" y="754861"/>
                  <a:pt x="207227" y="755395"/>
                  <a:pt x="214685" y="763918"/>
                </a:cubicBezTo>
                <a:cubicBezTo>
                  <a:pt x="222143" y="772441"/>
                  <a:pt x="220544" y="780432"/>
                  <a:pt x="221077" y="802273"/>
                </a:cubicBezTo>
                <a:cubicBezTo>
                  <a:pt x="221610" y="824114"/>
                  <a:pt x="213087" y="868330"/>
                  <a:pt x="217881" y="894966"/>
                </a:cubicBezTo>
                <a:cubicBezTo>
                  <a:pt x="222676" y="921602"/>
                  <a:pt x="233863" y="943444"/>
                  <a:pt x="249844" y="962089"/>
                </a:cubicBezTo>
                <a:cubicBezTo>
                  <a:pt x="265825" y="980734"/>
                  <a:pt x="293527" y="997248"/>
                  <a:pt x="313770" y="1006837"/>
                </a:cubicBezTo>
                <a:cubicBezTo>
                  <a:pt x="334013" y="1016426"/>
                  <a:pt x="355322" y="1019622"/>
                  <a:pt x="371304" y="1019622"/>
                </a:cubicBezTo>
                <a:cubicBezTo>
                  <a:pt x="387286" y="1019622"/>
                  <a:pt x="400071" y="1014295"/>
                  <a:pt x="409660" y="1006837"/>
                </a:cubicBezTo>
                <a:cubicBezTo>
                  <a:pt x="419249" y="999379"/>
                  <a:pt x="416585" y="980201"/>
                  <a:pt x="428837" y="974874"/>
                </a:cubicBezTo>
                <a:cubicBezTo>
                  <a:pt x="441090" y="969547"/>
                  <a:pt x="483175" y="974874"/>
                  <a:pt x="483175" y="974874"/>
                </a:cubicBezTo>
                <a:lnTo>
                  <a:pt x="566279" y="974874"/>
                </a:lnTo>
                <a:cubicBezTo>
                  <a:pt x="590784" y="974341"/>
                  <a:pt x="614224" y="977005"/>
                  <a:pt x="630205" y="971678"/>
                </a:cubicBezTo>
                <a:cubicBezTo>
                  <a:pt x="646186" y="966351"/>
                  <a:pt x="653112" y="955163"/>
                  <a:pt x="662168" y="942911"/>
                </a:cubicBezTo>
                <a:cubicBezTo>
                  <a:pt x="671224" y="930659"/>
                  <a:pt x="674953" y="906686"/>
                  <a:pt x="684542" y="898163"/>
                </a:cubicBezTo>
                <a:cubicBezTo>
                  <a:pt x="694131" y="889640"/>
                  <a:pt x="713308" y="901359"/>
                  <a:pt x="719701" y="891770"/>
                </a:cubicBezTo>
                <a:cubicBezTo>
                  <a:pt x="726094" y="882181"/>
                  <a:pt x="726094" y="857676"/>
                  <a:pt x="722898" y="840629"/>
                </a:cubicBezTo>
                <a:cubicBezTo>
                  <a:pt x="719702" y="823582"/>
                  <a:pt x="701057" y="800142"/>
                  <a:pt x="700524" y="789488"/>
                </a:cubicBezTo>
                <a:cubicBezTo>
                  <a:pt x="699991" y="778834"/>
                  <a:pt x="706383" y="780432"/>
                  <a:pt x="719701" y="776703"/>
                </a:cubicBezTo>
                <a:cubicBezTo>
                  <a:pt x="733019" y="772974"/>
                  <a:pt x="761786" y="771909"/>
                  <a:pt x="780431" y="767114"/>
                </a:cubicBezTo>
                <a:cubicBezTo>
                  <a:pt x="799076" y="762320"/>
                  <a:pt x="821983" y="757525"/>
                  <a:pt x="831572" y="747936"/>
                </a:cubicBezTo>
                <a:cubicBezTo>
                  <a:pt x="841161" y="738347"/>
                  <a:pt x="837432" y="722898"/>
                  <a:pt x="837965" y="709580"/>
                </a:cubicBezTo>
                <a:cubicBezTo>
                  <a:pt x="838498" y="696262"/>
                  <a:pt x="840096" y="679215"/>
                  <a:pt x="834769" y="668028"/>
                </a:cubicBezTo>
                <a:cubicBezTo>
                  <a:pt x="829442" y="656841"/>
                  <a:pt x="815058" y="651514"/>
                  <a:pt x="806002" y="642458"/>
                </a:cubicBezTo>
                <a:cubicBezTo>
                  <a:pt x="796946" y="633402"/>
                  <a:pt x="785758" y="628607"/>
                  <a:pt x="780431" y="613691"/>
                </a:cubicBezTo>
                <a:cubicBezTo>
                  <a:pt x="775104" y="598775"/>
                  <a:pt x="775104" y="568410"/>
                  <a:pt x="774039" y="552961"/>
                </a:cubicBezTo>
                <a:cubicBezTo>
                  <a:pt x="772974" y="537512"/>
                  <a:pt x="780964" y="533783"/>
                  <a:pt x="774039" y="520998"/>
                </a:cubicBezTo>
                <a:cubicBezTo>
                  <a:pt x="767114" y="508213"/>
                  <a:pt x="741011" y="493830"/>
                  <a:pt x="732487" y="476250"/>
                </a:cubicBezTo>
                <a:cubicBezTo>
                  <a:pt x="723963" y="458670"/>
                  <a:pt x="725029" y="434698"/>
                  <a:pt x="722898" y="415520"/>
                </a:cubicBezTo>
                <a:cubicBezTo>
                  <a:pt x="720767" y="396342"/>
                  <a:pt x="727159" y="375566"/>
                  <a:pt x="719701" y="361183"/>
                </a:cubicBezTo>
                <a:cubicBezTo>
                  <a:pt x="712243" y="346800"/>
                  <a:pt x="694130" y="339342"/>
                  <a:pt x="678149" y="329220"/>
                </a:cubicBezTo>
                <a:cubicBezTo>
                  <a:pt x="662168" y="319098"/>
                  <a:pt x="638728" y="315369"/>
                  <a:pt x="623812" y="300453"/>
                </a:cubicBezTo>
                <a:cubicBezTo>
                  <a:pt x="608896" y="285537"/>
                  <a:pt x="604635" y="254639"/>
                  <a:pt x="588653" y="239723"/>
                </a:cubicBezTo>
                <a:cubicBezTo>
                  <a:pt x="572672" y="224807"/>
                  <a:pt x="547101" y="217349"/>
                  <a:pt x="527923" y="210956"/>
                </a:cubicBezTo>
                <a:cubicBezTo>
                  <a:pt x="508745" y="204563"/>
                  <a:pt x="497558" y="206162"/>
                  <a:pt x="473586" y="201367"/>
                </a:cubicBezTo>
                <a:cubicBezTo>
                  <a:pt x="449614" y="196573"/>
                  <a:pt x="402201" y="190712"/>
                  <a:pt x="384089" y="182189"/>
                </a:cubicBezTo>
                <a:cubicBezTo>
                  <a:pt x="365977" y="173666"/>
                  <a:pt x="367042" y="175796"/>
                  <a:pt x="364911" y="150226"/>
                </a:cubicBezTo>
                <a:cubicBezTo>
                  <a:pt x="362780" y="124656"/>
                  <a:pt x="360650" y="52739"/>
                  <a:pt x="371304" y="28767"/>
                </a:cubicBezTo>
                <a:cubicBezTo>
                  <a:pt x="381958" y="4795"/>
                  <a:pt x="430435" y="11187"/>
                  <a:pt x="428837" y="6392"/>
                </a:cubicBezTo>
                <a:cubicBezTo>
                  <a:pt x="427239" y="1598"/>
                  <a:pt x="381425" y="0"/>
                  <a:pt x="361715" y="0"/>
                </a:cubicBezTo>
                <a:cubicBezTo>
                  <a:pt x="342005" y="0"/>
                  <a:pt x="312172" y="5860"/>
                  <a:pt x="294592" y="19178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Северский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4081463" y="3641725"/>
            <a:ext cx="2681287" cy="2511425"/>
          </a:xfrm>
          <a:custGeom>
            <a:avLst/>
            <a:gdLst>
              <a:gd name="connsiteX0" fmla="*/ 262819 w 2671408"/>
              <a:gd name="connsiteY0" fmla="*/ 531813 h 2534708"/>
              <a:gd name="connsiteX1" fmla="*/ 199319 w 2671408"/>
              <a:gd name="connsiteY1" fmla="*/ 489479 h 2534708"/>
              <a:gd name="connsiteX2" fmla="*/ 93485 w 2671408"/>
              <a:gd name="connsiteY2" fmla="*/ 473604 h 2534708"/>
              <a:gd name="connsiteX3" fmla="*/ 19402 w 2671408"/>
              <a:gd name="connsiteY3" fmla="*/ 447146 h 2534708"/>
              <a:gd name="connsiteX4" fmla="*/ 14110 w 2671408"/>
              <a:gd name="connsiteY4" fmla="*/ 378354 h 2534708"/>
              <a:gd name="connsiteX5" fmla="*/ 8819 w 2671408"/>
              <a:gd name="connsiteY5" fmla="*/ 298979 h 2534708"/>
              <a:gd name="connsiteX6" fmla="*/ 67027 w 2671408"/>
              <a:gd name="connsiteY6" fmla="*/ 283104 h 2534708"/>
              <a:gd name="connsiteX7" fmla="*/ 119944 w 2671408"/>
              <a:gd name="connsiteY7" fmla="*/ 277813 h 2534708"/>
              <a:gd name="connsiteX8" fmla="*/ 130527 w 2671408"/>
              <a:gd name="connsiteY8" fmla="*/ 293688 h 2534708"/>
              <a:gd name="connsiteX9" fmla="*/ 104069 w 2671408"/>
              <a:gd name="connsiteY9" fmla="*/ 330729 h 2534708"/>
              <a:gd name="connsiteX10" fmla="*/ 130527 w 2671408"/>
              <a:gd name="connsiteY10" fmla="*/ 357188 h 2534708"/>
              <a:gd name="connsiteX11" fmla="*/ 178152 w 2671408"/>
              <a:gd name="connsiteY11" fmla="*/ 378354 h 2534708"/>
              <a:gd name="connsiteX12" fmla="*/ 209902 w 2671408"/>
              <a:gd name="connsiteY12" fmla="*/ 373063 h 2534708"/>
              <a:gd name="connsiteX13" fmla="*/ 252235 w 2671408"/>
              <a:gd name="connsiteY13" fmla="*/ 362479 h 2534708"/>
              <a:gd name="connsiteX14" fmla="*/ 257527 w 2671408"/>
              <a:gd name="connsiteY14" fmla="*/ 346604 h 2534708"/>
              <a:gd name="connsiteX15" fmla="*/ 268110 w 2671408"/>
              <a:gd name="connsiteY15" fmla="*/ 309563 h 2534708"/>
              <a:gd name="connsiteX16" fmla="*/ 321027 w 2671408"/>
              <a:gd name="connsiteY16" fmla="*/ 272521 h 2534708"/>
              <a:gd name="connsiteX17" fmla="*/ 358069 w 2671408"/>
              <a:gd name="connsiteY17" fmla="*/ 288396 h 2534708"/>
              <a:gd name="connsiteX18" fmla="*/ 321027 w 2671408"/>
              <a:gd name="connsiteY18" fmla="*/ 336021 h 2534708"/>
              <a:gd name="connsiteX19" fmla="*/ 342194 w 2671408"/>
              <a:gd name="connsiteY19" fmla="*/ 346604 h 2534708"/>
              <a:gd name="connsiteX20" fmla="*/ 395110 w 2671408"/>
              <a:gd name="connsiteY20" fmla="*/ 346604 h 2534708"/>
              <a:gd name="connsiteX21" fmla="*/ 453319 w 2671408"/>
              <a:gd name="connsiteY21" fmla="*/ 388938 h 2534708"/>
              <a:gd name="connsiteX22" fmla="*/ 458610 w 2671408"/>
              <a:gd name="connsiteY22" fmla="*/ 415396 h 2534708"/>
              <a:gd name="connsiteX23" fmla="*/ 553860 w 2671408"/>
              <a:gd name="connsiteY23" fmla="*/ 415396 h 2534708"/>
              <a:gd name="connsiteX24" fmla="*/ 612069 w 2671408"/>
              <a:gd name="connsiteY24" fmla="*/ 394229 h 2534708"/>
              <a:gd name="connsiteX25" fmla="*/ 654402 w 2671408"/>
              <a:gd name="connsiteY25" fmla="*/ 373063 h 2534708"/>
              <a:gd name="connsiteX26" fmla="*/ 765527 w 2671408"/>
              <a:gd name="connsiteY26" fmla="*/ 383646 h 2534708"/>
              <a:gd name="connsiteX27" fmla="*/ 802569 w 2671408"/>
              <a:gd name="connsiteY27" fmla="*/ 330729 h 2534708"/>
              <a:gd name="connsiteX28" fmla="*/ 887235 w 2671408"/>
              <a:gd name="connsiteY28" fmla="*/ 277813 h 2534708"/>
              <a:gd name="connsiteX29" fmla="*/ 940152 w 2671408"/>
              <a:gd name="connsiteY29" fmla="*/ 246063 h 2534708"/>
              <a:gd name="connsiteX30" fmla="*/ 977194 w 2671408"/>
              <a:gd name="connsiteY30" fmla="*/ 203729 h 2534708"/>
              <a:gd name="connsiteX31" fmla="*/ 1030110 w 2671408"/>
              <a:gd name="connsiteY31" fmla="*/ 209021 h 2534708"/>
              <a:gd name="connsiteX32" fmla="*/ 1093610 w 2671408"/>
              <a:gd name="connsiteY32" fmla="*/ 156104 h 2534708"/>
              <a:gd name="connsiteX33" fmla="*/ 1109485 w 2671408"/>
              <a:gd name="connsiteY33" fmla="*/ 87313 h 2534708"/>
              <a:gd name="connsiteX34" fmla="*/ 1125360 w 2671408"/>
              <a:gd name="connsiteY34" fmla="*/ 44979 h 2534708"/>
              <a:gd name="connsiteX35" fmla="*/ 1178277 w 2671408"/>
              <a:gd name="connsiteY35" fmla="*/ 29104 h 2534708"/>
              <a:gd name="connsiteX36" fmla="*/ 1241777 w 2671408"/>
              <a:gd name="connsiteY36" fmla="*/ 13229 h 2534708"/>
              <a:gd name="connsiteX37" fmla="*/ 1299985 w 2671408"/>
              <a:gd name="connsiteY37" fmla="*/ 108479 h 2534708"/>
              <a:gd name="connsiteX38" fmla="*/ 1374069 w 2671408"/>
              <a:gd name="connsiteY38" fmla="*/ 134938 h 2534708"/>
              <a:gd name="connsiteX39" fmla="*/ 1448152 w 2671408"/>
              <a:gd name="connsiteY39" fmla="*/ 150813 h 2534708"/>
              <a:gd name="connsiteX40" fmla="*/ 1474610 w 2671408"/>
              <a:gd name="connsiteY40" fmla="*/ 166688 h 2534708"/>
              <a:gd name="connsiteX41" fmla="*/ 1538110 w 2671408"/>
              <a:gd name="connsiteY41" fmla="*/ 198438 h 2534708"/>
              <a:gd name="connsiteX42" fmla="*/ 1532819 w 2671408"/>
              <a:gd name="connsiteY42" fmla="*/ 224896 h 2534708"/>
              <a:gd name="connsiteX43" fmla="*/ 1770944 w 2671408"/>
              <a:gd name="connsiteY43" fmla="*/ 209021 h 2534708"/>
              <a:gd name="connsiteX44" fmla="*/ 1850319 w 2671408"/>
              <a:gd name="connsiteY44" fmla="*/ 187854 h 2534708"/>
              <a:gd name="connsiteX45" fmla="*/ 1897944 w 2671408"/>
              <a:gd name="connsiteY45" fmla="*/ 161396 h 2534708"/>
              <a:gd name="connsiteX46" fmla="*/ 1977319 w 2671408"/>
              <a:gd name="connsiteY46" fmla="*/ 177271 h 2534708"/>
              <a:gd name="connsiteX47" fmla="*/ 2040819 w 2671408"/>
              <a:gd name="connsiteY47" fmla="*/ 198438 h 2534708"/>
              <a:gd name="connsiteX48" fmla="*/ 2104319 w 2671408"/>
              <a:gd name="connsiteY48" fmla="*/ 272521 h 2534708"/>
              <a:gd name="connsiteX49" fmla="*/ 2188985 w 2671408"/>
              <a:gd name="connsiteY49" fmla="*/ 357188 h 2534708"/>
              <a:gd name="connsiteX50" fmla="*/ 2310694 w 2671408"/>
              <a:gd name="connsiteY50" fmla="*/ 452438 h 2534708"/>
              <a:gd name="connsiteX51" fmla="*/ 2384777 w 2671408"/>
              <a:gd name="connsiteY51" fmla="*/ 590021 h 2534708"/>
              <a:gd name="connsiteX52" fmla="*/ 2453569 w 2671408"/>
              <a:gd name="connsiteY52" fmla="*/ 690563 h 2534708"/>
              <a:gd name="connsiteX53" fmla="*/ 2501194 w 2671408"/>
              <a:gd name="connsiteY53" fmla="*/ 806979 h 2534708"/>
              <a:gd name="connsiteX54" fmla="*/ 2506485 w 2671408"/>
              <a:gd name="connsiteY54" fmla="*/ 891646 h 2534708"/>
              <a:gd name="connsiteX55" fmla="*/ 2569985 w 2671408"/>
              <a:gd name="connsiteY55" fmla="*/ 976313 h 2534708"/>
              <a:gd name="connsiteX56" fmla="*/ 2607027 w 2671408"/>
              <a:gd name="connsiteY56" fmla="*/ 1023938 h 2534708"/>
              <a:gd name="connsiteX57" fmla="*/ 2622902 w 2671408"/>
              <a:gd name="connsiteY57" fmla="*/ 1098021 h 2534708"/>
              <a:gd name="connsiteX58" fmla="*/ 2628194 w 2671408"/>
              <a:gd name="connsiteY58" fmla="*/ 1182688 h 2534708"/>
              <a:gd name="connsiteX59" fmla="*/ 2649360 w 2671408"/>
              <a:gd name="connsiteY59" fmla="*/ 1251479 h 2534708"/>
              <a:gd name="connsiteX60" fmla="*/ 2665235 w 2671408"/>
              <a:gd name="connsiteY60" fmla="*/ 1283229 h 2534708"/>
              <a:gd name="connsiteX61" fmla="*/ 2612319 w 2671408"/>
              <a:gd name="connsiteY61" fmla="*/ 1304396 h 2534708"/>
              <a:gd name="connsiteX62" fmla="*/ 2543527 w 2671408"/>
              <a:gd name="connsiteY62" fmla="*/ 1325563 h 2534708"/>
              <a:gd name="connsiteX63" fmla="*/ 2490610 w 2671408"/>
              <a:gd name="connsiteY63" fmla="*/ 1352021 h 2534708"/>
              <a:gd name="connsiteX64" fmla="*/ 2480027 w 2671408"/>
              <a:gd name="connsiteY64" fmla="*/ 1336146 h 2534708"/>
              <a:gd name="connsiteX65" fmla="*/ 2464152 w 2671408"/>
              <a:gd name="connsiteY65" fmla="*/ 1304396 h 2534708"/>
              <a:gd name="connsiteX66" fmla="*/ 2506485 w 2671408"/>
              <a:gd name="connsiteY66" fmla="*/ 1304396 h 2534708"/>
              <a:gd name="connsiteX67" fmla="*/ 2532944 w 2671408"/>
              <a:gd name="connsiteY67" fmla="*/ 1262063 h 2534708"/>
              <a:gd name="connsiteX68" fmla="*/ 2532944 w 2671408"/>
              <a:gd name="connsiteY68" fmla="*/ 1209146 h 2534708"/>
              <a:gd name="connsiteX69" fmla="*/ 2506485 w 2671408"/>
              <a:gd name="connsiteY69" fmla="*/ 1156229 h 2534708"/>
              <a:gd name="connsiteX70" fmla="*/ 2448277 w 2671408"/>
              <a:gd name="connsiteY70" fmla="*/ 997479 h 2534708"/>
              <a:gd name="connsiteX71" fmla="*/ 2411235 w 2671408"/>
              <a:gd name="connsiteY71" fmla="*/ 997479 h 2534708"/>
              <a:gd name="connsiteX72" fmla="*/ 2390069 w 2671408"/>
              <a:gd name="connsiteY72" fmla="*/ 997479 h 2534708"/>
              <a:gd name="connsiteX73" fmla="*/ 2400652 w 2671408"/>
              <a:gd name="connsiteY73" fmla="*/ 923396 h 2534708"/>
              <a:gd name="connsiteX74" fmla="*/ 2400652 w 2671408"/>
              <a:gd name="connsiteY74" fmla="*/ 859896 h 2534708"/>
              <a:gd name="connsiteX75" fmla="*/ 2368902 w 2671408"/>
              <a:gd name="connsiteY75" fmla="*/ 822854 h 2534708"/>
              <a:gd name="connsiteX76" fmla="*/ 2353027 w 2671408"/>
              <a:gd name="connsiteY76" fmla="*/ 775229 h 2534708"/>
              <a:gd name="connsiteX77" fmla="*/ 2284235 w 2671408"/>
              <a:gd name="connsiteY77" fmla="*/ 791104 h 2534708"/>
              <a:gd name="connsiteX78" fmla="*/ 2236610 w 2671408"/>
              <a:gd name="connsiteY78" fmla="*/ 838729 h 2534708"/>
              <a:gd name="connsiteX79" fmla="*/ 2215444 w 2671408"/>
              <a:gd name="connsiteY79" fmla="*/ 849313 h 2534708"/>
              <a:gd name="connsiteX80" fmla="*/ 2188985 w 2671408"/>
              <a:gd name="connsiteY80" fmla="*/ 886354 h 2534708"/>
              <a:gd name="connsiteX81" fmla="*/ 2141360 w 2671408"/>
              <a:gd name="connsiteY81" fmla="*/ 886354 h 2534708"/>
              <a:gd name="connsiteX82" fmla="*/ 2157235 w 2671408"/>
              <a:gd name="connsiteY82" fmla="*/ 933979 h 2534708"/>
              <a:gd name="connsiteX83" fmla="*/ 2188985 w 2671408"/>
              <a:gd name="connsiteY83" fmla="*/ 960438 h 2534708"/>
              <a:gd name="connsiteX84" fmla="*/ 2241902 w 2671408"/>
              <a:gd name="connsiteY84" fmla="*/ 976313 h 2534708"/>
              <a:gd name="connsiteX85" fmla="*/ 2231319 w 2671408"/>
              <a:gd name="connsiteY85" fmla="*/ 1029229 h 2534708"/>
              <a:gd name="connsiteX86" fmla="*/ 2178402 w 2671408"/>
              <a:gd name="connsiteY86" fmla="*/ 1066271 h 2534708"/>
              <a:gd name="connsiteX87" fmla="*/ 2183694 w 2671408"/>
              <a:gd name="connsiteY87" fmla="*/ 1124479 h 2534708"/>
              <a:gd name="connsiteX88" fmla="*/ 2210152 w 2671408"/>
              <a:gd name="connsiteY88" fmla="*/ 1166813 h 2534708"/>
              <a:gd name="connsiteX89" fmla="*/ 2210152 w 2671408"/>
              <a:gd name="connsiteY89" fmla="*/ 1214438 h 2534708"/>
              <a:gd name="connsiteX90" fmla="*/ 2199569 w 2671408"/>
              <a:gd name="connsiteY90" fmla="*/ 1288521 h 2534708"/>
              <a:gd name="connsiteX91" fmla="*/ 2220735 w 2671408"/>
              <a:gd name="connsiteY91" fmla="*/ 1336146 h 2534708"/>
              <a:gd name="connsiteX92" fmla="*/ 2236610 w 2671408"/>
              <a:gd name="connsiteY92" fmla="*/ 1373188 h 2534708"/>
              <a:gd name="connsiteX93" fmla="*/ 2278944 w 2671408"/>
              <a:gd name="connsiteY93" fmla="*/ 1378479 h 2534708"/>
              <a:gd name="connsiteX94" fmla="*/ 2305402 w 2671408"/>
              <a:gd name="connsiteY94" fmla="*/ 1441979 h 2534708"/>
              <a:gd name="connsiteX95" fmla="*/ 2305402 w 2671408"/>
              <a:gd name="connsiteY95" fmla="*/ 1489604 h 2534708"/>
              <a:gd name="connsiteX96" fmla="*/ 2257777 w 2671408"/>
              <a:gd name="connsiteY96" fmla="*/ 1537229 h 2534708"/>
              <a:gd name="connsiteX97" fmla="*/ 2204860 w 2671408"/>
              <a:gd name="connsiteY97" fmla="*/ 1595438 h 2534708"/>
              <a:gd name="connsiteX98" fmla="*/ 2167819 w 2671408"/>
              <a:gd name="connsiteY98" fmla="*/ 1648354 h 2534708"/>
              <a:gd name="connsiteX99" fmla="*/ 2167819 w 2671408"/>
              <a:gd name="connsiteY99" fmla="*/ 1701271 h 2534708"/>
              <a:gd name="connsiteX100" fmla="*/ 2247194 w 2671408"/>
              <a:gd name="connsiteY100" fmla="*/ 1822979 h 2534708"/>
              <a:gd name="connsiteX101" fmla="*/ 2289527 w 2671408"/>
              <a:gd name="connsiteY101" fmla="*/ 1875896 h 2534708"/>
              <a:gd name="connsiteX102" fmla="*/ 2284235 w 2671408"/>
              <a:gd name="connsiteY102" fmla="*/ 2066396 h 2534708"/>
              <a:gd name="connsiteX103" fmla="*/ 2337152 w 2671408"/>
              <a:gd name="connsiteY103" fmla="*/ 2082271 h 2534708"/>
              <a:gd name="connsiteX104" fmla="*/ 2353027 w 2671408"/>
              <a:gd name="connsiteY104" fmla="*/ 2166938 h 2534708"/>
              <a:gd name="connsiteX105" fmla="*/ 2363610 w 2671408"/>
              <a:gd name="connsiteY105" fmla="*/ 2198688 h 2534708"/>
              <a:gd name="connsiteX106" fmla="*/ 2326569 w 2671408"/>
              <a:gd name="connsiteY106" fmla="*/ 2225146 h 2534708"/>
              <a:gd name="connsiteX107" fmla="*/ 2273652 w 2671408"/>
              <a:gd name="connsiteY107" fmla="*/ 2299229 h 2534708"/>
              <a:gd name="connsiteX108" fmla="*/ 2273652 w 2671408"/>
              <a:gd name="connsiteY108" fmla="*/ 2357438 h 2534708"/>
              <a:gd name="connsiteX109" fmla="*/ 2247194 w 2671408"/>
              <a:gd name="connsiteY109" fmla="*/ 2389188 h 2534708"/>
              <a:gd name="connsiteX110" fmla="*/ 2188985 w 2671408"/>
              <a:gd name="connsiteY110" fmla="*/ 2468563 h 2534708"/>
              <a:gd name="connsiteX111" fmla="*/ 2146652 w 2671408"/>
              <a:gd name="connsiteY111" fmla="*/ 2526771 h 2534708"/>
              <a:gd name="connsiteX112" fmla="*/ 2130777 w 2671408"/>
              <a:gd name="connsiteY112" fmla="*/ 2516188 h 2534708"/>
              <a:gd name="connsiteX113" fmla="*/ 2099027 w 2671408"/>
              <a:gd name="connsiteY113" fmla="*/ 2479146 h 2534708"/>
              <a:gd name="connsiteX114" fmla="*/ 2077860 w 2671408"/>
              <a:gd name="connsiteY114" fmla="*/ 2468563 h 2534708"/>
              <a:gd name="connsiteX115" fmla="*/ 2014360 w 2671408"/>
              <a:gd name="connsiteY115" fmla="*/ 2479146 h 2534708"/>
              <a:gd name="connsiteX116" fmla="*/ 1987902 w 2671408"/>
              <a:gd name="connsiteY116" fmla="*/ 2484438 h 2534708"/>
              <a:gd name="connsiteX117" fmla="*/ 1950860 w 2671408"/>
              <a:gd name="connsiteY117" fmla="*/ 2447396 h 2534708"/>
              <a:gd name="connsiteX118" fmla="*/ 1908527 w 2671408"/>
              <a:gd name="connsiteY118" fmla="*/ 2341563 h 2534708"/>
              <a:gd name="connsiteX119" fmla="*/ 1866194 w 2671408"/>
              <a:gd name="connsiteY119" fmla="*/ 2362729 h 2534708"/>
              <a:gd name="connsiteX120" fmla="*/ 1823860 w 2671408"/>
              <a:gd name="connsiteY120" fmla="*/ 2373313 h 2534708"/>
              <a:gd name="connsiteX121" fmla="*/ 1765652 w 2671408"/>
              <a:gd name="connsiteY121" fmla="*/ 2368021 h 2534708"/>
              <a:gd name="connsiteX122" fmla="*/ 1702152 w 2671408"/>
              <a:gd name="connsiteY122" fmla="*/ 2341563 h 2534708"/>
              <a:gd name="connsiteX123" fmla="*/ 1633360 w 2671408"/>
              <a:gd name="connsiteY123" fmla="*/ 2267479 h 2534708"/>
              <a:gd name="connsiteX124" fmla="*/ 1601610 w 2671408"/>
              <a:gd name="connsiteY124" fmla="*/ 2172229 h 2534708"/>
              <a:gd name="connsiteX125" fmla="*/ 1575152 w 2671408"/>
              <a:gd name="connsiteY125" fmla="*/ 2166938 h 2534708"/>
              <a:gd name="connsiteX126" fmla="*/ 1553985 w 2671408"/>
              <a:gd name="connsiteY126" fmla="*/ 2219854 h 2534708"/>
              <a:gd name="connsiteX127" fmla="*/ 1527527 w 2671408"/>
              <a:gd name="connsiteY127" fmla="*/ 2251604 h 2534708"/>
              <a:gd name="connsiteX128" fmla="*/ 1437569 w 2671408"/>
              <a:gd name="connsiteY128" fmla="*/ 2241021 h 2534708"/>
              <a:gd name="connsiteX129" fmla="*/ 1400527 w 2671408"/>
              <a:gd name="connsiteY129" fmla="*/ 2209271 h 2534708"/>
              <a:gd name="connsiteX130" fmla="*/ 1411110 w 2671408"/>
              <a:gd name="connsiteY130" fmla="*/ 2151063 h 2534708"/>
              <a:gd name="connsiteX131" fmla="*/ 1442860 w 2671408"/>
              <a:gd name="connsiteY131" fmla="*/ 2076979 h 2534708"/>
              <a:gd name="connsiteX132" fmla="*/ 1469319 w 2671408"/>
              <a:gd name="connsiteY132" fmla="*/ 2045229 h 2534708"/>
              <a:gd name="connsiteX133" fmla="*/ 1511652 w 2671408"/>
              <a:gd name="connsiteY133" fmla="*/ 2013479 h 2534708"/>
              <a:gd name="connsiteX134" fmla="*/ 1501069 w 2671408"/>
              <a:gd name="connsiteY134" fmla="*/ 1965854 h 2534708"/>
              <a:gd name="connsiteX135" fmla="*/ 1490485 w 2671408"/>
              <a:gd name="connsiteY135" fmla="*/ 1934104 h 2534708"/>
              <a:gd name="connsiteX136" fmla="*/ 1437569 w 2671408"/>
              <a:gd name="connsiteY136" fmla="*/ 1897063 h 2534708"/>
              <a:gd name="connsiteX137" fmla="*/ 1437569 w 2671408"/>
              <a:gd name="connsiteY137" fmla="*/ 1844146 h 2534708"/>
              <a:gd name="connsiteX138" fmla="*/ 1458735 w 2671408"/>
              <a:gd name="connsiteY138" fmla="*/ 1796521 h 2534708"/>
              <a:gd name="connsiteX139" fmla="*/ 1516944 w 2671408"/>
              <a:gd name="connsiteY139" fmla="*/ 1796521 h 2534708"/>
              <a:gd name="connsiteX140" fmla="*/ 1569860 w 2671408"/>
              <a:gd name="connsiteY140" fmla="*/ 1801813 h 2534708"/>
              <a:gd name="connsiteX141" fmla="*/ 1575152 w 2671408"/>
              <a:gd name="connsiteY141" fmla="*/ 1844146 h 2534708"/>
              <a:gd name="connsiteX142" fmla="*/ 1580444 w 2671408"/>
              <a:gd name="connsiteY142" fmla="*/ 1907646 h 2534708"/>
              <a:gd name="connsiteX143" fmla="*/ 1670402 w 2671408"/>
              <a:gd name="connsiteY143" fmla="*/ 1965854 h 2534708"/>
              <a:gd name="connsiteX144" fmla="*/ 1712735 w 2671408"/>
              <a:gd name="connsiteY144" fmla="*/ 1976438 h 2534708"/>
              <a:gd name="connsiteX145" fmla="*/ 1739194 w 2671408"/>
              <a:gd name="connsiteY145" fmla="*/ 1934104 h 2534708"/>
              <a:gd name="connsiteX146" fmla="*/ 1797402 w 2671408"/>
              <a:gd name="connsiteY146" fmla="*/ 1897063 h 2534708"/>
              <a:gd name="connsiteX147" fmla="*/ 1834444 w 2671408"/>
              <a:gd name="connsiteY147" fmla="*/ 1923521 h 2534708"/>
              <a:gd name="connsiteX148" fmla="*/ 1834444 w 2671408"/>
              <a:gd name="connsiteY148" fmla="*/ 1870604 h 2534708"/>
              <a:gd name="connsiteX149" fmla="*/ 1850319 w 2671408"/>
              <a:gd name="connsiteY149" fmla="*/ 1822979 h 2534708"/>
              <a:gd name="connsiteX150" fmla="*/ 1871485 w 2671408"/>
              <a:gd name="connsiteY150" fmla="*/ 1801813 h 2534708"/>
              <a:gd name="connsiteX151" fmla="*/ 1871485 w 2671408"/>
              <a:gd name="connsiteY151" fmla="*/ 1717146 h 2534708"/>
              <a:gd name="connsiteX152" fmla="*/ 1855610 w 2671408"/>
              <a:gd name="connsiteY152" fmla="*/ 1669521 h 2534708"/>
              <a:gd name="connsiteX153" fmla="*/ 1818569 w 2671408"/>
              <a:gd name="connsiteY153" fmla="*/ 1632479 h 2534708"/>
              <a:gd name="connsiteX154" fmla="*/ 1770944 w 2671408"/>
              <a:gd name="connsiteY154" fmla="*/ 1643063 h 2534708"/>
              <a:gd name="connsiteX155" fmla="*/ 1733902 w 2671408"/>
              <a:gd name="connsiteY155" fmla="*/ 1648354 h 2534708"/>
              <a:gd name="connsiteX156" fmla="*/ 1686277 w 2671408"/>
              <a:gd name="connsiteY156" fmla="*/ 1632479 h 2534708"/>
              <a:gd name="connsiteX157" fmla="*/ 1643944 w 2671408"/>
              <a:gd name="connsiteY157" fmla="*/ 1558396 h 2534708"/>
              <a:gd name="connsiteX158" fmla="*/ 1638652 w 2671408"/>
              <a:gd name="connsiteY158" fmla="*/ 1521354 h 2534708"/>
              <a:gd name="connsiteX159" fmla="*/ 1601610 w 2671408"/>
              <a:gd name="connsiteY159" fmla="*/ 1516063 h 2534708"/>
              <a:gd name="connsiteX160" fmla="*/ 1575152 w 2671408"/>
              <a:gd name="connsiteY160" fmla="*/ 1494896 h 2534708"/>
              <a:gd name="connsiteX161" fmla="*/ 1532819 w 2671408"/>
              <a:gd name="connsiteY161" fmla="*/ 1521354 h 2534708"/>
              <a:gd name="connsiteX162" fmla="*/ 1511652 w 2671408"/>
              <a:gd name="connsiteY162" fmla="*/ 1489604 h 2534708"/>
              <a:gd name="connsiteX163" fmla="*/ 1538110 w 2671408"/>
              <a:gd name="connsiteY163" fmla="*/ 1441979 h 2534708"/>
              <a:gd name="connsiteX164" fmla="*/ 1591027 w 2671408"/>
              <a:gd name="connsiteY164" fmla="*/ 1404938 h 2534708"/>
              <a:gd name="connsiteX165" fmla="*/ 1596319 w 2671408"/>
              <a:gd name="connsiteY165" fmla="*/ 1219729 h 2534708"/>
              <a:gd name="connsiteX166" fmla="*/ 1596319 w 2671408"/>
              <a:gd name="connsiteY166" fmla="*/ 1166813 h 2534708"/>
              <a:gd name="connsiteX167" fmla="*/ 1559277 w 2671408"/>
              <a:gd name="connsiteY167" fmla="*/ 1150938 h 2534708"/>
              <a:gd name="connsiteX168" fmla="*/ 1569860 w 2671408"/>
              <a:gd name="connsiteY168" fmla="*/ 1113896 h 2534708"/>
              <a:gd name="connsiteX169" fmla="*/ 1628069 w 2671408"/>
              <a:gd name="connsiteY169" fmla="*/ 1108604 h 2534708"/>
              <a:gd name="connsiteX170" fmla="*/ 1596319 w 2671408"/>
              <a:gd name="connsiteY170" fmla="*/ 976313 h 2534708"/>
              <a:gd name="connsiteX171" fmla="*/ 1538110 w 2671408"/>
              <a:gd name="connsiteY171" fmla="*/ 891646 h 2534708"/>
              <a:gd name="connsiteX172" fmla="*/ 1612194 w 2671408"/>
              <a:gd name="connsiteY172" fmla="*/ 854604 h 2534708"/>
              <a:gd name="connsiteX173" fmla="*/ 1675694 w 2671408"/>
              <a:gd name="connsiteY173" fmla="*/ 886354 h 2534708"/>
              <a:gd name="connsiteX174" fmla="*/ 1749777 w 2671408"/>
              <a:gd name="connsiteY174" fmla="*/ 881063 h 2534708"/>
              <a:gd name="connsiteX175" fmla="*/ 1776235 w 2671408"/>
              <a:gd name="connsiteY175" fmla="*/ 854604 h 2534708"/>
              <a:gd name="connsiteX176" fmla="*/ 1749777 w 2671408"/>
              <a:gd name="connsiteY176" fmla="*/ 769938 h 2534708"/>
              <a:gd name="connsiteX177" fmla="*/ 1733902 w 2671408"/>
              <a:gd name="connsiteY177" fmla="*/ 722313 h 2534708"/>
              <a:gd name="connsiteX178" fmla="*/ 1739194 w 2671408"/>
              <a:gd name="connsiteY178" fmla="*/ 679979 h 2534708"/>
              <a:gd name="connsiteX179" fmla="*/ 1712735 w 2671408"/>
              <a:gd name="connsiteY179" fmla="*/ 627063 h 2534708"/>
              <a:gd name="connsiteX180" fmla="*/ 1675694 w 2671408"/>
              <a:gd name="connsiteY180" fmla="*/ 648229 h 2534708"/>
              <a:gd name="connsiteX181" fmla="*/ 1643944 w 2671408"/>
              <a:gd name="connsiteY181" fmla="*/ 621771 h 2534708"/>
              <a:gd name="connsiteX182" fmla="*/ 1628069 w 2671408"/>
              <a:gd name="connsiteY182" fmla="*/ 605896 h 2534708"/>
              <a:gd name="connsiteX183" fmla="*/ 1654527 w 2671408"/>
              <a:gd name="connsiteY183" fmla="*/ 579438 h 2534708"/>
              <a:gd name="connsiteX184" fmla="*/ 1638652 w 2671408"/>
              <a:gd name="connsiteY184" fmla="*/ 526521 h 2534708"/>
              <a:gd name="connsiteX185" fmla="*/ 1596319 w 2671408"/>
              <a:gd name="connsiteY185" fmla="*/ 537104 h 2534708"/>
              <a:gd name="connsiteX186" fmla="*/ 1575152 w 2671408"/>
              <a:gd name="connsiteY186" fmla="*/ 383646 h 2534708"/>
              <a:gd name="connsiteX187" fmla="*/ 1522235 w 2671408"/>
              <a:gd name="connsiteY187" fmla="*/ 325438 h 2534708"/>
              <a:gd name="connsiteX188" fmla="*/ 1416402 w 2671408"/>
              <a:gd name="connsiteY188" fmla="*/ 378354 h 2534708"/>
              <a:gd name="connsiteX189" fmla="*/ 1426985 w 2671408"/>
              <a:gd name="connsiteY189" fmla="*/ 431271 h 2534708"/>
              <a:gd name="connsiteX190" fmla="*/ 1374069 w 2671408"/>
              <a:gd name="connsiteY190" fmla="*/ 463021 h 2534708"/>
              <a:gd name="connsiteX191" fmla="*/ 1294694 w 2671408"/>
              <a:gd name="connsiteY191" fmla="*/ 410104 h 2534708"/>
              <a:gd name="connsiteX192" fmla="*/ 1252360 w 2671408"/>
              <a:gd name="connsiteY192" fmla="*/ 399521 h 2534708"/>
              <a:gd name="connsiteX193" fmla="*/ 1236485 w 2671408"/>
              <a:gd name="connsiteY193" fmla="*/ 425979 h 2534708"/>
              <a:gd name="connsiteX194" fmla="*/ 1210027 w 2671408"/>
              <a:gd name="connsiteY194" fmla="*/ 447146 h 2534708"/>
              <a:gd name="connsiteX195" fmla="*/ 1183569 w 2671408"/>
              <a:gd name="connsiteY195" fmla="*/ 420688 h 2534708"/>
              <a:gd name="connsiteX196" fmla="*/ 1199444 w 2671408"/>
              <a:gd name="connsiteY196" fmla="*/ 373063 h 2534708"/>
              <a:gd name="connsiteX197" fmla="*/ 1241777 w 2671408"/>
              <a:gd name="connsiteY197" fmla="*/ 325438 h 2534708"/>
              <a:gd name="connsiteX198" fmla="*/ 1225902 w 2671408"/>
              <a:gd name="connsiteY198" fmla="*/ 288396 h 2534708"/>
              <a:gd name="connsiteX199" fmla="*/ 1120069 w 2671408"/>
              <a:gd name="connsiteY199" fmla="*/ 325438 h 2534708"/>
              <a:gd name="connsiteX200" fmla="*/ 1083027 w 2671408"/>
              <a:gd name="connsiteY200" fmla="*/ 309563 h 2534708"/>
              <a:gd name="connsiteX201" fmla="*/ 1024819 w 2671408"/>
              <a:gd name="connsiteY201" fmla="*/ 304271 h 2534708"/>
              <a:gd name="connsiteX202" fmla="*/ 1024819 w 2671408"/>
              <a:gd name="connsiteY202" fmla="*/ 362479 h 2534708"/>
              <a:gd name="connsiteX203" fmla="*/ 1051277 w 2671408"/>
              <a:gd name="connsiteY203" fmla="*/ 399521 h 2534708"/>
              <a:gd name="connsiteX204" fmla="*/ 1045985 w 2671408"/>
              <a:gd name="connsiteY204" fmla="*/ 431271 h 2534708"/>
              <a:gd name="connsiteX205" fmla="*/ 1109485 w 2671408"/>
              <a:gd name="connsiteY205" fmla="*/ 473604 h 2534708"/>
              <a:gd name="connsiteX206" fmla="*/ 1167694 w 2671408"/>
              <a:gd name="connsiteY206" fmla="*/ 500063 h 2534708"/>
              <a:gd name="connsiteX207" fmla="*/ 1220610 w 2671408"/>
              <a:gd name="connsiteY207" fmla="*/ 584729 h 2534708"/>
              <a:gd name="connsiteX208" fmla="*/ 1172985 w 2671408"/>
              <a:gd name="connsiteY208" fmla="*/ 627063 h 2534708"/>
              <a:gd name="connsiteX209" fmla="*/ 1083027 w 2671408"/>
              <a:gd name="connsiteY209" fmla="*/ 642938 h 2534708"/>
              <a:gd name="connsiteX210" fmla="*/ 1051277 w 2671408"/>
              <a:gd name="connsiteY210" fmla="*/ 717021 h 2534708"/>
              <a:gd name="connsiteX211" fmla="*/ 1024819 w 2671408"/>
              <a:gd name="connsiteY211" fmla="*/ 722313 h 2534708"/>
              <a:gd name="connsiteX212" fmla="*/ 998360 w 2671408"/>
              <a:gd name="connsiteY212" fmla="*/ 690563 h 2534708"/>
              <a:gd name="connsiteX213" fmla="*/ 871360 w 2671408"/>
              <a:gd name="connsiteY213" fmla="*/ 679979 h 2534708"/>
              <a:gd name="connsiteX214" fmla="*/ 866069 w 2671408"/>
              <a:gd name="connsiteY214" fmla="*/ 701146 h 2534708"/>
              <a:gd name="connsiteX215" fmla="*/ 813152 w 2671408"/>
              <a:gd name="connsiteY215" fmla="*/ 679979 h 2534708"/>
              <a:gd name="connsiteX216" fmla="*/ 712610 w 2671408"/>
              <a:gd name="connsiteY216" fmla="*/ 664104 h 2534708"/>
              <a:gd name="connsiteX217" fmla="*/ 590902 w 2671408"/>
              <a:gd name="connsiteY217" fmla="*/ 632354 h 2534708"/>
              <a:gd name="connsiteX218" fmla="*/ 479777 w 2671408"/>
              <a:gd name="connsiteY218" fmla="*/ 658813 h 2534708"/>
              <a:gd name="connsiteX219" fmla="*/ 400402 w 2671408"/>
              <a:gd name="connsiteY219" fmla="*/ 642938 h 2534708"/>
              <a:gd name="connsiteX220" fmla="*/ 389819 w 2671408"/>
              <a:gd name="connsiteY220" fmla="*/ 611188 h 2534708"/>
              <a:gd name="connsiteX221" fmla="*/ 358069 w 2671408"/>
              <a:gd name="connsiteY221" fmla="*/ 611188 h 2534708"/>
              <a:gd name="connsiteX222" fmla="*/ 262819 w 2671408"/>
              <a:gd name="connsiteY222" fmla="*/ 531813 h 2534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2671408" h="2534708">
                <a:moveTo>
                  <a:pt x="262819" y="531813"/>
                </a:moveTo>
                <a:cubicBezTo>
                  <a:pt x="236361" y="511528"/>
                  <a:pt x="227541" y="499181"/>
                  <a:pt x="199319" y="489479"/>
                </a:cubicBezTo>
                <a:cubicBezTo>
                  <a:pt x="171097" y="479778"/>
                  <a:pt x="123471" y="480660"/>
                  <a:pt x="93485" y="473604"/>
                </a:cubicBezTo>
                <a:cubicBezTo>
                  <a:pt x="63499" y="466549"/>
                  <a:pt x="32631" y="463021"/>
                  <a:pt x="19402" y="447146"/>
                </a:cubicBezTo>
                <a:cubicBezTo>
                  <a:pt x="6173" y="431271"/>
                  <a:pt x="15874" y="403048"/>
                  <a:pt x="14110" y="378354"/>
                </a:cubicBezTo>
                <a:cubicBezTo>
                  <a:pt x="12346" y="353660"/>
                  <a:pt x="0" y="314854"/>
                  <a:pt x="8819" y="298979"/>
                </a:cubicBezTo>
                <a:cubicBezTo>
                  <a:pt x="17638" y="283104"/>
                  <a:pt x="48506" y="286632"/>
                  <a:pt x="67027" y="283104"/>
                </a:cubicBezTo>
                <a:cubicBezTo>
                  <a:pt x="85548" y="279576"/>
                  <a:pt x="109361" y="276049"/>
                  <a:pt x="119944" y="277813"/>
                </a:cubicBezTo>
                <a:cubicBezTo>
                  <a:pt x="130527" y="279577"/>
                  <a:pt x="133173" y="284869"/>
                  <a:pt x="130527" y="293688"/>
                </a:cubicBezTo>
                <a:cubicBezTo>
                  <a:pt x="127881" y="302507"/>
                  <a:pt x="104069" y="320146"/>
                  <a:pt x="104069" y="330729"/>
                </a:cubicBezTo>
                <a:cubicBezTo>
                  <a:pt x="104069" y="341312"/>
                  <a:pt x="118180" y="349251"/>
                  <a:pt x="130527" y="357188"/>
                </a:cubicBezTo>
                <a:cubicBezTo>
                  <a:pt x="142874" y="365126"/>
                  <a:pt x="164923" y="375708"/>
                  <a:pt x="178152" y="378354"/>
                </a:cubicBezTo>
                <a:cubicBezTo>
                  <a:pt x="191381" y="381000"/>
                  <a:pt x="197555" y="375709"/>
                  <a:pt x="209902" y="373063"/>
                </a:cubicBezTo>
                <a:cubicBezTo>
                  <a:pt x="222249" y="370417"/>
                  <a:pt x="244298" y="366889"/>
                  <a:pt x="252235" y="362479"/>
                </a:cubicBezTo>
                <a:cubicBezTo>
                  <a:pt x="260173" y="358069"/>
                  <a:pt x="254881" y="355423"/>
                  <a:pt x="257527" y="346604"/>
                </a:cubicBezTo>
                <a:cubicBezTo>
                  <a:pt x="260173" y="337785"/>
                  <a:pt x="257527" y="321910"/>
                  <a:pt x="268110" y="309563"/>
                </a:cubicBezTo>
                <a:cubicBezTo>
                  <a:pt x="278693" y="297216"/>
                  <a:pt x="306034" y="276049"/>
                  <a:pt x="321027" y="272521"/>
                </a:cubicBezTo>
                <a:cubicBezTo>
                  <a:pt x="336020" y="268993"/>
                  <a:pt x="358069" y="277813"/>
                  <a:pt x="358069" y="288396"/>
                </a:cubicBezTo>
                <a:cubicBezTo>
                  <a:pt x="358069" y="298979"/>
                  <a:pt x="323673" y="326320"/>
                  <a:pt x="321027" y="336021"/>
                </a:cubicBezTo>
                <a:cubicBezTo>
                  <a:pt x="318381" y="345722"/>
                  <a:pt x="329847" y="344840"/>
                  <a:pt x="342194" y="346604"/>
                </a:cubicBezTo>
                <a:cubicBezTo>
                  <a:pt x="354541" y="348368"/>
                  <a:pt x="376589" y="339548"/>
                  <a:pt x="395110" y="346604"/>
                </a:cubicBezTo>
                <a:cubicBezTo>
                  <a:pt x="413631" y="353660"/>
                  <a:pt x="442736" y="377473"/>
                  <a:pt x="453319" y="388938"/>
                </a:cubicBezTo>
                <a:cubicBezTo>
                  <a:pt x="463902" y="400403"/>
                  <a:pt x="441853" y="410986"/>
                  <a:pt x="458610" y="415396"/>
                </a:cubicBezTo>
                <a:cubicBezTo>
                  <a:pt x="475367" y="419806"/>
                  <a:pt x="528283" y="418924"/>
                  <a:pt x="553860" y="415396"/>
                </a:cubicBezTo>
                <a:cubicBezTo>
                  <a:pt x="579437" y="411868"/>
                  <a:pt x="595312" y="401285"/>
                  <a:pt x="612069" y="394229"/>
                </a:cubicBezTo>
                <a:cubicBezTo>
                  <a:pt x="628826" y="387174"/>
                  <a:pt x="628826" y="374827"/>
                  <a:pt x="654402" y="373063"/>
                </a:cubicBezTo>
                <a:cubicBezTo>
                  <a:pt x="679978" y="371299"/>
                  <a:pt x="740833" y="390702"/>
                  <a:pt x="765527" y="383646"/>
                </a:cubicBezTo>
                <a:cubicBezTo>
                  <a:pt x="790221" y="376590"/>
                  <a:pt x="782284" y="348368"/>
                  <a:pt x="802569" y="330729"/>
                </a:cubicBezTo>
                <a:cubicBezTo>
                  <a:pt x="822854" y="313090"/>
                  <a:pt x="864305" y="291924"/>
                  <a:pt x="887235" y="277813"/>
                </a:cubicBezTo>
                <a:cubicBezTo>
                  <a:pt x="910165" y="263702"/>
                  <a:pt x="925159" y="258410"/>
                  <a:pt x="940152" y="246063"/>
                </a:cubicBezTo>
                <a:cubicBezTo>
                  <a:pt x="955145" y="233716"/>
                  <a:pt x="962201" y="209903"/>
                  <a:pt x="977194" y="203729"/>
                </a:cubicBezTo>
                <a:cubicBezTo>
                  <a:pt x="992187" y="197555"/>
                  <a:pt x="1010707" y="216958"/>
                  <a:pt x="1030110" y="209021"/>
                </a:cubicBezTo>
                <a:cubicBezTo>
                  <a:pt x="1049513" y="201084"/>
                  <a:pt x="1080381" y="176389"/>
                  <a:pt x="1093610" y="156104"/>
                </a:cubicBezTo>
                <a:cubicBezTo>
                  <a:pt x="1106839" y="135819"/>
                  <a:pt x="1104193" y="105834"/>
                  <a:pt x="1109485" y="87313"/>
                </a:cubicBezTo>
                <a:cubicBezTo>
                  <a:pt x="1114777" y="68792"/>
                  <a:pt x="1113895" y="54680"/>
                  <a:pt x="1125360" y="44979"/>
                </a:cubicBezTo>
                <a:cubicBezTo>
                  <a:pt x="1136825" y="35278"/>
                  <a:pt x="1158874" y="34396"/>
                  <a:pt x="1178277" y="29104"/>
                </a:cubicBezTo>
                <a:cubicBezTo>
                  <a:pt x="1197680" y="23812"/>
                  <a:pt x="1221492" y="0"/>
                  <a:pt x="1241777" y="13229"/>
                </a:cubicBezTo>
                <a:cubicBezTo>
                  <a:pt x="1262062" y="26458"/>
                  <a:pt x="1277936" y="88194"/>
                  <a:pt x="1299985" y="108479"/>
                </a:cubicBezTo>
                <a:cubicBezTo>
                  <a:pt x="1322034" y="128764"/>
                  <a:pt x="1349375" y="127882"/>
                  <a:pt x="1374069" y="134938"/>
                </a:cubicBezTo>
                <a:cubicBezTo>
                  <a:pt x="1398763" y="141994"/>
                  <a:pt x="1431395" y="145521"/>
                  <a:pt x="1448152" y="150813"/>
                </a:cubicBezTo>
                <a:cubicBezTo>
                  <a:pt x="1464909" y="156105"/>
                  <a:pt x="1459617" y="158751"/>
                  <a:pt x="1474610" y="166688"/>
                </a:cubicBezTo>
                <a:cubicBezTo>
                  <a:pt x="1489603" y="174625"/>
                  <a:pt x="1528409" y="188737"/>
                  <a:pt x="1538110" y="198438"/>
                </a:cubicBezTo>
                <a:cubicBezTo>
                  <a:pt x="1547811" y="208139"/>
                  <a:pt x="1494013" y="223132"/>
                  <a:pt x="1532819" y="224896"/>
                </a:cubicBezTo>
                <a:cubicBezTo>
                  <a:pt x="1571625" y="226660"/>
                  <a:pt x="1718027" y="215195"/>
                  <a:pt x="1770944" y="209021"/>
                </a:cubicBezTo>
                <a:cubicBezTo>
                  <a:pt x="1823861" y="202847"/>
                  <a:pt x="1829152" y="195792"/>
                  <a:pt x="1850319" y="187854"/>
                </a:cubicBezTo>
                <a:cubicBezTo>
                  <a:pt x="1871486" y="179917"/>
                  <a:pt x="1876777" y="163160"/>
                  <a:pt x="1897944" y="161396"/>
                </a:cubicBezTo>
                <a:cubicBezTo>
                  <a:pt x="1919111" y="159632"/>
                  <a:pt x="1953507" y="171097"/>
                  <a:pt x="1977319" y="177271"/>
                </a:cubicBezTo>
                <a:cubicBezTo>
                  <a:pt x="2001132" y="183445"/>
                  <a:pt x="2019652" y="182563"/>
                  <a:pt x="2040819" y="198438"/>
                </a:cubicBezTo>
                <a:cubicBezTo>
                  <a:pt x="2061986" y="214313"/>
                  <a:pt x="2079625" y="246063"/>
                  <a:pt x="2104319" y="272521"/>
                </a:cubicBezTo>
                <a:cubicBezTo>
                  <a:pt x="2129013" y="298979"/>
                  <a:pt x="2154589" y="327202"/>
                  <a:pt x="2188985" y="357188"/>
                </a:cubicBezTo>
                <a:cubicBezTo>
                  <a:pt x="2223381" y="387174"/>
                  <a:pt x="2278062" y="413633"/>
                  <a:pt x="2310694" y="452438"/>
                </a:cubicBezTo>
                <a:cubicBezTo>
                  <a:pt x="2343326" y="491243"/>
                  <a:pt x="2360965" y="550334"/>
                  <a:pt x="2384777" y="590021"/>
                </a:cubicBezTo>
                <a:cubicBezTo>
                  <a:pt x="2408590" y="629709"/>
                  <a:pt x="2434166" y="654403"/>
                  <a:pt x="2453569" y="690563"/>
                </a:cubicBezTo>
                <a:cubicBezTo>
                  <a:pt x="2472972" y="726723"/>
                  <a:pt x="2492375" y="773465"/>
                  <a:pt x="2501194" y="806979"/>
                </a:cubicBezTo>
                <a:cubicBezTo>
                  <a:pt x="2510013" y="840493"/>
                  <a:pt x="2495020" y="863424"/>
                  <a:pt x="2506485" y="891646"/>
                </a:cubicBezTo>
                <a:cubicBezTo>
                  <a:pt x="2517950" y="919868"/>
                  <a:pt x="2553228" y="954264"/>
                  <a:pt x="2569985" y="976313"/>
                </a:cubicBezTo>
                <a:cubicBezTo>
                  <a:pt x="2586742" y="998362"/>
                  <a:pt x="2598208" y="1003653"/>
                  <a:pt x="2607027" y="1023938"/>
                </a:cubicBezTo>
                <a:cubicBezTo>
                  <a:pt x="2615846" y="1044223"/>
                  <a:pt x="2619374" y="1071563"/>
                  <a:pt x="2622902" y="1098021"/>
                </a:cubicBezTo>
                <a:cubicBezTo>
                  <a:pt x="2626430" y="1124479"/>
                  <a:pt x="2623784" y="1157112"/>
                  <a:pt x="2628194" y="1182688"/>
                </a:cubicBezTo>
                <a:cubicBezTo>
                  <a:pt x="2632604" y="1208264"/>
                  <a:pt x="2643187" y="1234722"/>
                  <a:pt x="2649360" y="1251479"/>
                </a:cubicBezTo>
                <a:cubicBezTo>
                  <a:pt x="2655533" y="1268236"/>
                  <a:pt x="2671408" y="1274410"/>
                  <a:pt x="2665235" y="1283229"/>
                </a:cubicBezTo>
                <a:cubicBezTo>
                  <a:pt x="2659062" y="1292048"/>
                  <a:pt x="2632604" y="1297340"/>
                  <a:pt x="2612319" y="1304396"/>
                </a:cubicBezTo>
                <a:cubicBezTo>
                  <a:pt x="2592034" y="1311452"/>
                  <a:pt x="2563812" y="1317626"/>
                  <a:pt x="2543527" y="1325563"/>
                </a:cubicBezTo>
                <a:cubicBezTo>
                  <a:pt x="2523242" y="1333501"/>
                  <a:pt x="2501193" y="1350257"/>
                  <a:pt x="2490610" y="1352021"/>
                </a:cubicBezTo>
                <a:cubicBezTo>
                  <a:pt x="2480027" y="1353785"/>
                  <a:pt x="2484437" y="1344083"/>
                  <a:pt x="2480027" y="1336146"/>
                </a:cubicBezTo>
                <a:cubicBezTo>
                  <a:pt x="2475617" y="1328209"/>
                  <a:pt x="2459742" y="1309688"/>
                  <a:pt x="2464152" y="1304396"/>
                </a:cubicBezTo>
                <a:cubicBezTo>
                  <a:pt x="2468562" y="1299104"/>
                  <a:pt x="2495020" y="1311452"/>
                  <a:pt x="2506485" y="1304396"/>
                </a:cubicBezTo>
                <a:cubicBezTo>
                  <a:pt x="2517950" y="1297341"/>
                  <a:pt x="2528534" y="1277938"/>
                  <a:pt x="2532944" y="1262063"/>
                </a:cubicBezTo>
                <a:cubicBezTo>
                  <a:pt x="2537354" y="1246188"/>
                  <a:pt x="2537354" y="1226785"/>
                  <a:pt x="2532944" y="1209146"/>
                </a:cubicBezTo>
                <a:cubicBezTo>
                  <a:pt x="2528534" y="1191507"/>
                  <a:pt x="2520596" y="1191507"/>
                  <a:pt x="2506485" y="1156229"/>
                </a:cubicBezTo>
                <a:cubicBezTo>
                  <a:pt x="2492374" y="1120951"/>
                  <a:pt x="2464152" y="1023937"/>
                  <a:pt x="2448277" y="997479"/>
                </a:cubicBezTo>
                <a:cubicBezTo>
                  <a:pt x="2432402" y="971021"/>
                  <a:pt x="2411235" y="997479"/>
                  <a:pt x="2411235" y="997479"/>
                </a:cubicBezTo>
                <a:cubicBezTo>
                  <a:pt x="2401534" y="997479"/>
                  <a:pt x="2391833" y="1009826"/>
                  <a:pt x="2390069" y="997479"/>
                </a:cubicBezTo>
                <a:cubicBezTo>
                  <a:pt x="2388305" y="985132"/>
                  <a:pt x="2398888" y="946327"/>
                  <a:pt x="2400652" y="923396"/>
                </a:cubicBezTo>
                <a:cubicBezTo>
                  <a:pt x="2402416" y="900466"/>
                  <a:pt x="2405944" y="876653"/>
                  <a:pt x="2400652" y="859896"/>
                </a:cubicBezTo>
                <a:cubicBezTo>
                  <a:pt x="2395360" y="843139"/>
                  <a:pt x="2376839" y="836965"/>
                  <a:pt x="2368902" y="822854"/>
                </a:cubicBezTo>
                <a:cubicBezTo>
                  <a:pt x="2360965" y="808743"/>
                  <a:pt x="2367138" y="780521"/>
                  <a:pt x="2353027" y="775229"/>
                </a:cubicBezTo>
                <a:cubicBezTo>
                  <a:pt x="2338916" y="769937"/>
                  <a:pt x="2303638" y="780521"/>
                  <a:pt x="2284235" y="791104"/>
                </a:cubicBezTo>
                <a:cubicBezTo>
                  <a:pt x="2264832" y="801687"/>
                  <a:pt x="2248075" y="829028"/>
                  <a:pt x="2236610" y="838729"/>
                </a:cubicBezTo>
                <a:cubicBezTo>
                  <a:pt x="2225145" y="848430"/>
                  <a:pt x="2223381" y="841376"/>
                  <a:pt x="2215444" y="849313"/>
                </a:cubicBezTo>
                <a:cubicBezTo>
                  <a:pt x="2207507" y="857250"/>
                  <a:pt x="2201332" y="880181"/>
                  <a:pt x="2188985" y="886354"/>
                </a:cubicBezTo>
                <a:cubicBezTo>
                  <a:pt x="2176638" y="892527"/>
                  <a:pt x="2146652" y="878417"/>
                  <a:pt x="2141360" y="886354"/>
                </a:cubicBezTo>
                <a:cubicBezTo>
                  <a:pt x="2136068" y="894291"/>
                  <a:pt x="2149298" y="921632"/>
                  <a:pt x="2157235" y="933979"/>
                </a:cubicBezTo>
                <a:cubicBezTo>
                  <a:pt x="2165172" y="946326"/>
                  <a:pt x="2174874" y="953382"/>
                  <a:pt x="2188985" y="960438"/>
                </a:cubicBezTo>
                <a:cubicBezTo>
                  <a:pt x="2203096" y="967494"/>
                  <a:pt x="2234846" y="964848"/>
                  <a:pt x="2241902" y="976313"/>
                </a:cubicBezTo>
                <a:cubicBezTo>
                  <a:pt x="2248958" y="987778"/>
                  <a:pt x="2241902" y="1014236"/>
                  <a:pt x="2231319" y="1029229"/>
                </a:cubicBezTo>
                <a:cubicBezTo>
                  <a:pt x="2220736" y="1044222"/>
                  <a:pt x="2186339" y="1050396"/>
                  <a:pt x="2178402" y="1066271"/>
                </a:cubicBezTo>
                <a:cubicBezTo>
                  <a:pt x="2170465" y="1082146"/>
                  <a:pt x="2178402" y="1107722"/>
                  <a:pt x="2183694" y="1124479"/>
                </a:cubicBezTo>
                <a:cubicBezTo>
                  <a:pt x="2188986" y="1141236"/>
                  <a:pt x="2205742" y="1151820"/>
                  <a:pt x="2210152" y="1166813"/>
                </a:cubicBezTo>
                <a:cubicBezTo>
                  <a:pt x="2214562" y="1181806"/>
                  <a:pt x="2211916" y="1194153"/>
                  <a:pt x="2210152" y="1214438"/>
                </a:cubicBezTo>
                <a:cubicBezTo>
                  <a:pt x="2208388" y="1234723"/>
                  <a:pt x="2197805" y="1268236"/>
                  <a:pt x="2199569" y="1288521"/>
                </a:cubicBezTo>
                <a:cubicBezTo>
                  <a:pt x="2201333" y="1308806"/>
                  <a:pt x="2214562" y="1322035"/>
                  <a:pt x="2220735" y="1336146"/>
                </a:cubicBezTo>
                <a:cubicBezTo>
                  <a:pt x="2226909" y="1350257"/>
                  <a:pt x="2226909" y="1366133"/>
                  <a:pt x="2236610" y="1373188"/>
                </a:cubicBezTo>
                <a:cubicBezTo>
                  <a:pt x="2246311" y="1380243"/>
                  <a:pt x="2267479" y="1367014"/>
                  <a:pt x="2278944" y="1378479"/>
                </a:cubicBezTo>
                <a:cubicBezTo>
                  <a:pt x="2290409" y="1389944"/>
                  <a:pt x="2300992" y="1423458"/>
                  <a:pt x="2305402" y="1441979"/>
                </a:cubicBezTo>
                <a:cubicBezTo>
                  <a:pt x="2309812" y="1460500"/>
                  <a:pt x="2313339" y="1473729"/>
                  <a:pt x="2305402" y="1489604"/>
                </a:cubicBezTo>
                <a:cubicBezTo>
                  <a:pt x="2297465" y="1505479"/>
                  <a:pt x="2274534" y="1519590"/>
                  <a:pt x="2257777" y="1537229"/>
                </a:cubicBezTo>
                <a:cubicBezTo>
                  <a:pt x="2241020" y="1554868"/>
                  <a:pt x="2219853" y="1576917"/>
                  <a:pt x="2204860" y="1595438"/>
                </a:cubicBezTo>
                <a:cubicBezTo>
                  <a:pt x="2189867" y="1613959"/>
                  <a:pt x="2173993" y="1630715"/>
                  <a:pt x="2167819" y="1648354"/>
                </a:cubicBezTo>
                <a:cubicBezTo>
                  <a:pt x="2161646" y="1665993"/>
                  <a:pt x="2154590" y="1672167"/>
                  <a:pt x="2167819" y="1701271"/>
                </a:cubicBezTo>
                <a:cubicBezTo>
                  <a:pt x="2181048" y="1730375"/>
                  <a:pt x="2226909" y="1793875"/>
                  <a:pt x="2247194" y="1822979"/>
                </a:cubicBezTo>
                <a:cubicBezTo>
                  <a:pt x="2267479" y="1852083"/>
                  <a:pt x="2283354" y="1835327"/>
                  <a:pt x="2289527" y="1875896"/>
                </a:cubicBezTo>
                <a:cubicBezTo>
                  <a:pt x="2295701" y="1916466"/>
                  <a:pt x="2276298" y="2032000"/>
                  <a:pt x="2284235" y="2066396"/>
                </a:cubicBezTo>
                <a:cubicBezTo>
                  <a:pt x="2292172" y="2100792"/>
                  <a:pt x="2325687" y="2065514"/>
                  <a:pt x="2337152" y="2082271"/>
                </a:cubicBezTo>
                <a:cubicBezTo>
                  <a:pt x="2348617" y="2099028"/>
                  <a:pt x="2348617" y="2147535"/>
                  <a:pt x="2353027" y="2166938"/>
                </a:cubicBezTo>
                <a:cubicBezTo>
                  <a:pt x="2357437" y="2186341"/>
                  <a:pt x="2368020" y="2188987"/>
                  <a:pt x="2363610" y="2198688"/>
                </a:cubicBezTo>
                <a:cubicBezTo>
                  <a:pt x="2359200" y="2208389"/>
                  <a:pt x="2341562" y="2208389"/>
                  <a:pt x="2326569" y="2225146"/>
                </a:cubicBezTo>
                <a:cubicBezTo>
                  <a:pt x="2311576" y="2241903"/>
                  <a:pt x="2282471" y="2277180"/>
                  <a:pt x="2273652" y="2299229"/>
                </a:cubicBezTo>
                <a:cubicBezTo>
                  <a:pt x="2264833" y="2321278"/>
                  <a:pt x="2278062" y="2342445"/>
                  <a:pt x="2273652" y="2357438"/>
                </a:cubicBezTo>
                <a:cubicBezTo>
                  <a:pt x="2269242" y="2372431"/>
                  <a:pt x="2261305" y="2370667"/>
                  <a:pt x="2247194" y="2389188"/>
                </a:cubicBezTo>
                <a:cubicBezTo>
                  <a:pt x="2233083" y="2407709"/>
                  <a:pt x="2188985" y="2468563"/>
                  <a:pt x="2188985" y="2468563"/>
                </a:cubicBezTo>
                <a:cubicBezTo>
                  <a:pt x="2172228" y="2491494"/>
                  <a:pt x="2156353" y="2518834"/>
                  <a:pt x="2146652" y="2526771"/>
                </a:cubicBezTo>
                <a:cubicBezTo>
                  <a:pt x="2136951" y="2534708"/>
                  <a:pt x="2138714" y="2524125"/>
                  <a:pt x="2130777" y="2516188"/>
                </a:cubicBezTo>
                <a:cubicBezTo>
                  <a:pt x="2122840" y="2508251"/>
                  <a:pt x="2107846" y="2487083"/>
                  <a:pt x="2099027" y="2479146"/>
                </a:cubicBezTo>
                <a:cubicBezTo>
                  <a:pt x="2090208" y="2471209"/>
                  <a:pt x="2091971" y="2468563"/>
                  <a:pt x="2077860" y="2468563"/>
                </a:cubicBezTo>
                <a:cubicBezTo>
                  <a:pt x="2063749" y="2468563"/>
                  <a:pt x="2029353" y="2476500"/>
                  <a:pt x="2014360" y="2479146"/>
                </a:cubicBezTo>
                <a:cubicBezTo>
                  <a:pt x="1999367" y="2481792"/>
                  <a:pt x="1998485" y="2489730"/>
                  <a:pt x="1987902" y="2484438"/>
                </a:cubicBezTo>
                <a:cubicBezTo>
                  <a:pt x="1977319" y="2479146"/>
                  <a:pt x="1964089" y="2471208"/>
                  <a:pt x="1950860" y="2447396"/>
                </a:cubicBezTo>
                <a:cubicBezTo>
                  <a:pt x="1937631" y="2423584"/>
                  <a:pt x="1922638" y="2355674"/>
                  <a:pt x="1908527" y="2341563"/>
                </a:cubicBezTo>
                <a:cubicBezTo>
                  <a:pt x="1894416" y="2327452"/>
                  <a:pt x="1880305" y="2357437"/>
                  <a:pt x="1866194" y="2362729"/>
                </a:cubicBezTo>
                <a:cubicBezTo>
                  <a:pt x="1852083" y="2368021"/>
                  <a:pt x="1840617" y="2372431"/>
                  <a:pt x="1823860" y="2373313"/>
                </a:cubicBezTo>
                <a:cubicBezTo>
                  <a:pt x="1807103" y="2374195"/>
                  <a:pt x="1785937" y="2373313"/>
                  <a:pt x="1765652" y="2368021"/>
                </a:cubicBezTo>
                <a:cubicBezTo>
                  <a:pt x="1745367" y="2362729"/>
                  <a:pt x="1724201" y="2358320"/>
                  <a:pt x="1702152" y="2341563"/>
                </a:cubicBezTo>
                <a:cubicBezTo>
                  <a:pt x="1680103" y="2324806"/>
                  <a:pt x="1650117" y="2295701"/>
                  <a:pt x="1633360" y="2267479"/>
                </a:cubicBezTo>
                <a:cubicBezTo>
                  <a:pt x="1616603" y="2239257"/>
                  <a:pt x="1611311" y="2188986"/>
                  <a:pt x="1601610" y="2172229"/>
                </a:cubicBezTo>
                <a:cubicBezTo>
                  <a:pt x="1591909" y="2155472"/>
                  <a:pt x="1583089" y="2159001"/>
                  <a:pt x="1575152" y="2166938"/>
                </a:cubicBezTo>
                <a:cubicBezTo>
                  <a:pt x="1567215" y="2174875"/>
                  <a:pt x="1561922" y="2205743"/>
                  <a:pt x="1553985" y="2219854"/>
                </a:cubicBezTo>
                <a:cubicBezTo>
                  <a:pt x="1546048" y="2233965"/>
                  <a:pt x="1546930" y="2248076"/>
                  <a:pt x="1527527" y="2251604"/>
                </a:cubicBezTo>
                <a:cubicBezTo>
                  <a:pt x="1508124" y="2255132"/>
                  <a:pt x="1458736" y="2248076"/>
                  <a:pt x="1437569" y="2241021"/>
                </a:cubicBezTo>
                <a:cubicBezTo>
                  <a:pt x="1416402" y="2233966"/>
                  <a:pt x="1404937" y="2224264"/>
                  <a:pt x="1400527" y="2209271"/>
                </a:cubicBezTo>
                <a:cubicBezTo>
                  <a:pt x="1396117" y="2194278"/>
                  <a:pt x="1404055" y="2173112"/>
                  <a:pt x="1411110" y="2151063"/>
                </a:cubicBezTo>
                <a:cubicBezTo>
                  <a:pt x="1418165" y="2129014"/>
                  <a:pt x="1433159" y="2094618"/>
                  <a:pt x="1442860" y="2076979"/>
                </a:cubicBezTo>
                <a:cubicBezTo>
                  <a:pt x="1452561" y="2059340"/>
                  <a:pt x="1457854" y="2055812"/>
                  <a:pt x="1469319" y="2045229"/>
                </a:cubicBezTo>
                <a:cubicBezTo>
                  <a:pt x="1480784" y="2034646"/>
                  <a:pt x="1506360" y="2026708"/>
                  <a:pt x="1511652" y="2013479"/>
                </a:cubicBezTo>
                <a:cubicBezTo>
                  <a:pt x="1516944" y="2000250"/>
                  <a:pt x="1504597" y="1979083"/>
                  <a:pt x="1501069" y="1965854"/>
                </a:cubicBezTo>
                <a:cubicBezTo>
                  <a:pt x="1497541" y="1952625"/>
                  <a:pt x="1501068" y="1945569"/>
                  <a:pt x="1490485" y="1934104"/>
                </a:cubicBezTo>
                <a:cubicBezTo>
                  <a:pt x="1479902" y="1922639"/>
                  <a:pt x="1446388" y="1912056"/>
                  <a:pt x="1437569" y="1897063"/>
                </a:cubicBezTo>
                <a:cubicBezTo>
                  <a:pt x="1428750" y="1882070"/>
                  <a:pt x="1434041" y="1860903"/>
                  <a:pt x="1437569" y="1844146"/>
                </a:cubicBezTo>
                <a:cubicBezTo>
                  <a:pt x="1441097" y="1827389"/>
                  <a:pt x="1445506" y="1804458"/>
                  <a:pt x="1458735" y="1796521"/>
                </a:cubicBezTo>
                <a:cubicBezTo>
                  <a:pt x="1471964" y="1788584"/>
                  <a:pt x="1498423" y="1795639"/>
                  <a:pt x="1516944" y="1796521"/>
                </a:cubicBezTo>
                <a:cubicBezTo>
                  <a:pt x="1535465" y="1797403"/>
                  <a:pt x="1560159" y="1793876"/>
                  <a:pt x="1569860" y="1801813"/>
                </a:cubicBezTo>
                <a:cubicBezTo>
                  <a:pt x="1579561" y="1809750"/>
                  <a:pt x="1573388" y="1826507"/>
                  <a:pt x="1575152" y="1844146"/>
                </a:cubicBezTo>
                <a:cubicBezTo>
                  <a:pt x="1576916" y="1861785"/>
                  <a:pt x="1564569" y="1887361"/>
                  <a:pt x="1580444" y="1907646"/>
                </a:cubicBezTo>
                <a:cubicBezTo>
                  <a:pt x="1596319" y="1927931"/>
                  <a:pt x="1648353" y="1954389"/>
                  <a:pt x="1670402" y="1965854"/>
                </a:cubicBezTo>
                <a:cubicBezTo>
                  <a:pt x="1692451" y="1977319"/>
                  <a:pt x="1701270" y="1981730"/>
                  <a:pt x="1712735" y="1976438"/>
                </a:cubicBezTo>
                <a:cubicBezTo>
                  <a:pt x="1724200" y="1971146"/>
                  <a:pt x="1725083" y="1947333"/>
                  <a:pt x="1739194" y="1934104"/>
                </a:cubicBezTo>
                <a:cubicBezTo>
                  <a:pt x="1753305" y="1920875"/>
                  <a:pt x="1781527" y="1898827"/>
                  <a:pt x="1797402" y="1897063"/>
                </a:cubicBezTo>
                <a:cubicBezTo>
                  <a:pt x="1813277" y="1895299"/>
                  <a:pt x="1828270" y="1927931"/>
                  <a:pt x="1834444" y="1923521"/>
                </a:cubicBezTo>
                <a:cubicBezTo>
                  <a:pt x="1840618" y="1919111"/>
                  <a:pt x="1831798" y="1887361"/>
                  <a:pt x="1834444" y="1870604"/>
                </a:cubicBezTo>
                <a:cubicBezTo>
                  <a:pt x="1837090" y="1853847"/>
                  <a:pt x="1844145" y="1834444"/>
                  <a:pt x="1850319" y="1822979"/>
                </a:cubicBezTo>
                <a:cubicBezTo>
                  <a:pt x="1856493" y="1811514"/>
                  <a:pt x="1867957" y="1819452"/>
                  <a:pt x="1871485" y="1801813"/>
                </a:cubicBezTo>
                <a:cubicBezTo>
                  <a:pt x="1875013" y="1784174"/>
                  <a:pt x="1874131" y="1739195"/>
                  <a:pt x="1871485" y="1717146"/>
                </a:cubicBezTo>
                <a:cubicBezTo>
                  <a:pt x="1868839" y="1695097"/>
                  <a:pt x="1864429" y="1683632"/>
                  <a:pt x="1855610" y="1669521"/>
                </a:cubicBezTo>
                <a:cubicBezTo>
                  <a:pt x="1846791" y="1655410"/>
                  <a:pt x="1832680" y="1636889"/>
                  <a:pt x="1818569" y="1632479"/>
                </a:cubicBezTo>
                <a:cubicBezTo>
                  <a:pt x="1804458" y="1628069"/>
                  <a:pt x="1785055" y="1640417"/>
                  <a:pt x="1770944" y="1643063"/>
                </a:cubicBezTo>
                <a:cubicBezTo>
                  <a:pt x="1756833" y="1645709"/>
                  <a:pt x="1748013" y="1650118"/>
                  <a:pt x="1733902" y="1648354"/>
                </a:cubicBezTo>
                <a:cubicBezTo>
                  <a:pt x="1719791" y="1646590"/>
                  <a:pt x="1701270" y="1647472"/>
                  <a:pt x="1686277" y="1632479"/>
                </a:cubicBezTo>
                <a:cubicBezTo>
                  <a:pt x="1671284" y="1617486"/>
                  <a:pt x="1651881" y="1576917"/>
                  <a:pt x="1643944" y="1558396"/>
                </a:cubicBezTo>
                <a:cubicBezTo>
                  <a:pt x="1636007" y="1539875"/>
                  <a:pt x="1645708" y="1528409"/>
                  <a:pt x="1638652" y="1521354"/>
                </a:cubicBezTo>
                <a:cubicBezTo>
                  <a:pt x="1631596" y="1514299"/>
                  <a:pt x="1612193" y="1520473"/>
                  <a:pt x="1601610" y="1516063"/>
                </a:cubicBezTo>
                <a:cubicBezTo>
                  <a:pt x="1591027" y="1511653"/>
                  <a:pt x="1586617" y="1494014"/>
                  <a:pt x="1575152" y="1494896"/>
                </a:cubicBezTo>
                <a:cubicBezTo>
                  <a:pt x="1563687" y="1495778"/>
                  <a:pt x="1543402" y="1522236"/>
                  <a:pt x="1532819" y="1521354"/>
                </a:cubicBezTo>
                <a:cubicBezTo>
                  <a:pt x="1522236" y="1520472"/>
                  <a:pt x="1510770" y="1502833"/>
                  <a:pt x="1511652" y="1489604"/>
                </a:cubicBezTo>
                <a:cubicBezTo>
                  <a:pt x="1512534" y="1476375"/>
                  <a:pt x="1524881" y="1456090"/>
                  <a:pt x="1538110" y="1441979"/>
                </a:cubicBezTo>
                <a:cubicBezTo>
                  <a:pt x="1551339" y="1427868"/>
                  <a:pt x="1581326" y="1441980"/>
                  <a:pt x="1591027" y="1404938"/>
                </a:cubicBezTo>
                <a:cubicBezTo>
                  <a:pt x="1600729" y="1367896"/>
                  <a:pt x="1595437" y="1259417"/>
                  <a:pt x="1596319" y="1219729"/>
                </a:cubicBezTo>
                <a:cubicBezTo>
                  <a:pt x="1597201" y="1180042"/>
                  <a:pt x="1602493" y="1178278"/>
                  <a:pt x="1596319" y="1166813"/>
                </a:cubicBezTo>
                <a:cubicBezTo>
                  <a:pt x="1590145" y="1155348"/>
                  <a:pt x="1563687" y="1159758"/>
                  <a:pt x="1559277" y="1150938"/>
                </a:cubicBezTo>
                <a:cubicBezTo>
                  <a:pt x="1554867" y="1142119"/>
                  <a:pt x="1558395" y="1120952"/>
                  <a:pt x="1569860" y="1113896"/>
                </a:cubicBezTo>
                <a:cubicBezTo>
                  <a:pt x="1581325" y="1106840"/>
                  <a:pt x="1623659" y="1131535"/>
                  <a:pt x="1628069" y="1108604"/>
                </a:cubicBezTo>
                <a:cubicBezTo>
                  <a:pt x="1632479" y="1085674"/>
                  <a:pt x="1611312" y="1012473"/>
                  <a:pt x="1596319" y="976313"/>
                </a:cubicBezTo>
                <a:cubicBezTo>
                  <a:pt x="1581326" y="940153"/>
                  <a:pt x="1535464" y="911931"/>
                  <a:pt x="1538110" y="891646"/>
                </a:cubicBezTo>
                <a:cubicBezTo>
                  <a:pt x="1540756" y="871361"/>
                  <a:pt x="1589263" y="855486"/>
                  <a:pt x="1612194" y="854604"/>
                </a:cubicBezTo>
                <a:cubicBezTo>
                  <a:pt x="1635125" y="853722"/>
                  <a:pt x="1652764" y="881944"/>
                  <a:pt x="1675694" y="886354"/>
                </a:cubicBezTo>
                <a:cubicBezTo>
                  <a:pt x="1698625" y="890764"/>
                  <a:pt x="1733020" y="886355"/>
                  <a:pt x="1749777" y="881063"/>
                </a:cubicBezTo>
                <a:cubicBezTo>
                  <a:pt x="1766534" y="875771"/>
                  <a:pt x="1776235" y="873125"/>
                  <a:pt x="1776235" y="854604"/>
                </a:cubicBezTo>
                <a:cubicBezTo>
                  <a:pt x="1776235" y="836083"/>
                  <a:pt x="1756832" y="791986"/>
                  <a:pt x="1749777" y="769938"/>
                </a:cubicBezTo>
                <a:cubicBezTo>
                  <a:pt x="1742722" y="747890"/>
                  <a:pt x="1735666" y="737306"/>
                  <a:pt x="1733902" y="722313"/>
                </a:cubicBezTo>
                <a:cubicBezTo>
                  <a:pt x="1732138" y="707320"/>
                  <a:pt x="1742722" y="695854"/>
                  <a:pt x="1739194" y="679979"/>
                </a:cubicBezTo>
                <a:cubicBezTo>
                  <a:pt x="1735666" y="664104"/>
                  <a:pt x="1723318" y="632355"/>
                  <a:pt x="1712735" y="627063"/>
                </a:cubicBezTo>
                <a:cubicBezTo>
                  <a:pt x="1702152" y="621771"/>
                  <a:pt x="1687159" y="649111"/>
                  <a:pt x="1675694" y="648229"/>
                </a:cubicBezTo>
                <a:cubicBezTo>
                  <a:pt x="1664229" y="647347"/>
                  <a:pt x="1651882" y="628827"/>
                  <a:pt x="1643944" y="621771"/>
                </a:cubicBezTo>
                <a:cubicBezTo>
                  <a:pt x="1636007" y="614716"/>
                  <a:pt x="1626305" y="612952"/>
                  <a:pt x="1628069" y="605896"/>
                </a:cubicBezTo>
                <a:cubicBezTo>
                  <a:pt x="1629833" y="598841"/>
                  <a:pt x="1652763" y="592667"/>
                  <a:pt x="1654527" y="579438"/>
                </a:cubicBezTo>
                <a:cubicBezTo>
                  <a:pt x="1656291" y="566209"/>
                  <a:pt x="1648353" y="533577"/>
                  <a:pt x="1638652" y="526521"/>
                </a:cubicBezTo>
                <a:cubicBezTo>
                  <a:pt x="1628951" y="519465"/>
                  <a:pt x="1606902" y="560916"/>
                  <a:pt x="1596319" y="537104"/>
                </a:cubicBezTo>
                <a:cubicBezTo>
                  <a:pt x="1585736" y="513292"/>
                  <a:pt x="1587499" y="418924"/>
                  <a:pt x="1575152" y="383646"/>
                </a:cubicBezTo>
                <a:cubicBezTo>
                  <a:pt x="1562805" y="348368"/>
                  <a:pt x="1548693" y="326320"/>
                  <a:pt x="1522235" y="325438"/>
                </a:cubicBezTo>
                <a:cubicBezTo>
                  <a:pt x="1495777" y="324556"/>
                  <a:pt x="1432277" y="360715"/>
                  <a:pt x="1416402" y="378354"/>
                </a:cubicBezTo>
                <a:cubicBezTo>
                  <a:pt x="1400527" y="395993"/>
                  <a:pt x="1434040" y="417160"/>
                  <a:pt x="1426985" y="431271"/>
                </a:cubicBezTo>
                <a:cubicBezTo>
                  <a:pt x="1419930" y="445382"/>
                  <a:pt x="1396117" y="466549"/>
                  <a:pt x="1374069" y="463021"/>
                </a:cubicBezTo>
                <a:cubicBezTo>
                  <a:pt x="1352021" y="459493"/>
                  <a:pt x="1314979" y="420687"/>
                  <a:pt x="1294694" y="410104"/>
                </a:cubicBezTo>
                <a:cubicBezTo>
                  <a:pt x="1274409" y="399521"/>
                  <a:pt x="1262061" y="396875"/>
                  <a:pt x="1252360" y="399521"/>
                </a:cubicBezTo>
                <a:cubicBezTo>
                  <a:pt x="1242659" y="402167"/>
                  <a:pt x="1243541" y="418042"/>
                  <a:pt x="1236485" y="425979"/>
                </a:cubicBezTo>
                <a:cubicBezTo>
                  <a:pt x="1229430" y="433917"/>
                  <a:pt x="1218846" y="448028"/>
                  <a:pt x="1210027" y="447146"/>
                </a:cubicBezTo>
                <a:cubicBezTo>
                  <a:pt x="1201208" y="446264"/>
                  <a:pt x="1185333" y="433035"/>
                  <a:pt x="1183569" y="420688"/>
                </a:cubicBezTo>
                <a:cubicBezTo>
                  <a:pt x="1181805" y="408341"/>
                  <a:pt x="1189743" y="388938"/>
                  <a:pt x="1199444" y="373063"/>
                </a:cubicBezTo>
                <a:cubicBezTo>
                  <a:pt x="1209145" y="357188"/>
                  <a:pt x="1237367" y="339549"/>
                  <a:pt x="1241777" y="325438"/>
                </a:cubicBezTo>
                <a:cubicBezTo>
                  <a:pt x="1246187" y="311327"/>
                  <a:pt x="1246187" y="288396"/>
                  <a:pt x="1225902" y="288396"/>
                </a:cubicBezTo>
                <a:cubicBezTo>
                  <a:pt x="1205617" y="288396"/>
                  <a:pt x="1143881" y="321910"/>
                  <a:pt x="1120069" y="325438"/>
                </a:cubicBezTo>
                <a:cubicBezTo>
                  <a:pt x="1096257" y="328966"/>
                  <a:pt x="1098902" y="313091"/>
                  <a:pt x="1083027" y="309563"/>
                </a:cubicBezTo>
                <a:cubicBezTo>
                  <a:pt x="1067152" y="306035"/>
                  <a:pt x="1034520" y="295452"/>
                  <a:pt x="1024819" y="304271"/>
                </a:cubicBezTo>
                <a:cubicBezTo>
                  <a:pt x="1015118" y="313090"/>
                  <a:pt x="1020409" y="346604"/>
                  <a:pt x="1024819" y="362479"/>
                </a:cubicBezTo>
                <a:cubicBezTo>
                  <a:pt x="1029229" y="378354"/>
                  <a:pt x="1047749" y="388056"/>
                  <a:pt x="1051277" y="399521"/>
                </a:cubicBezTo>
                <a:cubicBezTo>
                  <a:pt x="1054805" y="410986"/>
                  <a:pt x="1036284" y="418924"/>
                  <a:pt x="1045985" y="431271"/>
                </a:cubicBezTo>
                <a:cubicBezTo>
                  <a:pt x="1055686" y="443618"/>
                  <a:pt x="1089200" y="462139"/>
                  <a:pt x="1109485" y="473604"/>
                </a:cubicBezTo>
                <a:cubicBezTo>
                  <a:pt x="1129770" y="485069"/>
                  <a:pt x="1149173" y="481542"/>
                  <a:pt x="1167694" y="500063"/>
                </a:cubicBezTo>
                <a:cubicBezTo>
                  <a:pt x="1186215" y="518584"/>
                  <a:pt x="1219728" y="563562"/>
                  <a:pt x="1220610" y="584729"/>
                </a:cubicBezTo>
                <a:cubicBezTo>
                  <a:pt x="1221492" y="605896"/>
                  <a:pt x="1195915" y="617362"/>
                  <a:pt x="1172985" y="627063"/>
                </a:cubicBezTo>
                <a:cubicBezTo>
                  <a:pt x="1150055" y="636764"/>
                  <a:pt x="1103312" y="627945"/>
                  <a:pt x="1083027" y="642938"/>
                </a:cubicBezTo>
                <a:cubicBezTo>
                  <a:pt x="1062742" y="657931"/>
                  <a:pt x="1060978" y="703792"/>
                  <a:pt x="1051277" y="717021"/>
                </a:cubicBezTo>
                <a:cubicBezTo>
                  <a:pt x="1041576" y="730250"/>
                  <a:pt x="1033638" y="726723"/>
                  <a:pt x="1024819" y="722313"/>
                </a:cubicBezTo>
                <a:cubicBezTo>
                  <a:pt x="1016000" y="717903"/>
                  <a:pt x="1023936" y="697619"/>
                  <a:pt x="998360" y="690563"/>
                </a:cubicBezTo>
                <a:cubicBezTo>
                  <a:pt x="972784" y="683507"/>
                  <a:pt x="893408" y="678215"/>
                  <a:pt x="871360" y="679979"/>
                </a:cubicBezTo>
                <a:cubicBezTo>
                  <a:pt x="849312" y="681743"/>
                  <a:pt x="875770" y="701146"/>
                  <a:pt x="866069" y="701146"/>
                </a:cubicBezTo>
                <a:cubicBezTo>
                  <a:pt x="856368" y="701146"/>
                  <a:pt x="838729" y="686153"/>
                  <a:pt x="813152" y="679979"/>
                </a:cubicBezTo>
                <a:cubicBezTo>
                  <a:pt x="787576" y="673805"/>
                  <a:pt x="749652" y="672042"/>
                  <a:pt x="712610" y="664104"/>
                </a:cubicBezTo>
                <a:cubicBezTo>
                  <a:pt x="675568" y="656167"/>
                  <a:pt x="629707" y="633236"/>
                  <a:pt x="590902" y="632354"/>
                </a:cubicBezTo>
                <a:cubicBezTo>
                  <a:pt x="552097" y="631472"/>
                  <a:pt x="511527" y="657049"/>
                  <a:pt x="479777" y="658813"/>
                </a:cubicBezTo>
                <a:cubicBezTo>
                  <a:pt x="448027" y="660577"/>
                  <a:pt x="415395" y="650875"/>
                  <a:pt x="400402" y="642938"/>
                </a:cubicBezTo>
                <a:cubicBezTo>
                  <a:pt x="385409" y="635001"/>
                  <a:pt x="396875" y="616480"/>
                  <a:pt x="389819" y="611188"/>
                </a:cubicBezTo>
                <a:cubicBezTo>
                  <a:pt x="382764" y="605896"/>
                  <a:pt x="374826" y="619126"/>
                  <a:pt x="358069" y="611188"/>
                </a:cubicBezTo>
                <a:cubicBezTo>
                  <a:pt x="341312" y="603251"/>
                  <a:pt x="289277" y="552098"/>
                  <a:pt x="262819" y="5318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bg1"/>
                </a:solidFill>
              </a:rPr>
              <a:t>                                                            </a:t>
            </a:r>
            <a:r>
              <a:rPr lang="ru-RU" sz="600" dirty="0">
                <a:solidFill>
                  <a:schemeClr val="tx1"/>
                </a:solidFill>
              </a:rPr>
              <a:t> </a:t>
            </a:r>
            <a:r>
              <a:rPr lang="ru-RU" sz="600" dirty="0" smtClean="0">
                <a:solidFill>
                  <a:schemeClr val="tx1"/>
                </a:solidFill>
              </a:rPr>
              <a:t>р. Адыгея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094288" y="3911600"/>
            <a:ext cx="765175" cy="996950"/>
          </a:xfrm>
          <a:custGeom>
            <a:avLst/>
            <a:gdLst>
              <a:gd name="connsiteX0" fmla="*/ 137583 w 762000"/>
              <a:gd name="connsiteY0" fmla="*/ 752299 h 1005416"/>
              <a:gd name="connsiteX1" fmla="*/ 121708 w 762000"/>
              <a:gd name="connsiteY1" fmla="*/ 694090 h 1005416"/>
              <a:gd name="connsiteX2" fmla="*/ 116416 w 762000"/>
              <a:gd name="connsiteY2" fmla="*/ 657049 h 1005416"/>
              <a:gd name="connsiteX3" fmla="*/ 111125 w 762000"/>
              <a:gd name="connsiteY3" fmla="*/ 625299 h 1005416"/>
              <a:gd name="connsiteX4" fmla="*/ 132291 w 762000"/>
              <a:gd name="connsiteY4" fmla="*/ 588257 h 1005416"/>
              <a:gd name="connsiteX5" fmla="*/ 164041 w 762000"/>
              <a:gd name="connsiteY5" fmla="*/ 567090 h 1005416"/>
              <a:gd name="connsiteX6" fmla="*/ 169333 w 762000"/>
              <a:gd name="connsiteY6" fmla="*/ 514174 h 1005416"/>
              <a:gd name="connsiteX7" fmla="*/ 116416 w 762000"/>
              <a:gd name="connsiteY7" fmla="*/ 503590 h 1005416"/>
              <a:gd name="connsiteX8" fmla="*/ 68791 w 762000"/>
              <a:gd name="connsiteY8" fmla="*/ 524757 h 1005416"/>
              <a:gd name="connsiteX9" fmla="*/ 10583 w 762000"/>
              <a:gd name="connsiteY9" fmla="*/ 503590 h 1005416"/>
              <a:gd name="connsiteX10" fmla="*/ 5291 w 762000"/>
              <a:gd name="connsiteY10" fmla="*/ 477132 h 1005416"/>
              <a:gd name="connsiteX11" fmla="*/ 26458 w 762000"/>
              <a:gd name="connsiteY11" fmla="*/ 455965 h 1005416"/>
              <a:gd name="connsiteX12" fmla="*/ 58208 w 762000"/>
              <a:gd name="connsiteY12" fmla="*/ 445382 h 1005416"/>
              <a:gd name="connsiteX13" fmla="*/ 63500 w 762000"/>
              <a:gd name="connsiteY13" fmla="*/ 403049 h 1005416"/>
              <a:gd name="connsiteX14" fmla="*/ 84666 w 762000"/>
              <a:gd name="connsiteY14" fmla="*/ 371299 h 1005416"/>
              <a:gd name="connsiteX15" fmla="*/ 127000 w 762000"/>
              <a:gd name="connsiteY15" fmla="*/ 366007 h 1005416"/>
              <a:gd name="connsiteX16" fmla="*/ 179916 w 762000"/>
              <a:gd name="connsiteY16" fmla="*/ 334257 h 1005416"/>
              <a:gd name="connsiteX17" fmla="*/ 206375 w 762000"/>
              <a:gd name="connsiteY17" fmla="*/ 313090 h 1005416"/>
              <a:gd name="connsiteX18" fmla="*/ 195791 w 762000"/>
              <a:gd name="connsiteY18" fmla="*/ 260174 h 1005416"/>
              <a:gd name="connsiteX19" fmla="*/ 164041 w 762000"/>
              <a:gd name="connsiteY19" fmla="*/ 233715 h 1005416"/>
              <a:gd name="connsiteX20" fmla="*/ 132291 w 762000"/>
              <a:gd name="connsiteY20" fmla="*/ 212549 h 1005416"/>
              <a:gd name="connsiteX21" fmla="*/ 84666 w 762000"/>
              <a:gd name="connsiteY21" fmla="*/ 164924 h 1005416"/>
              <a:gd name="connsiteX22" fmla="*/ 26458 w 762000"/>
              <a:gd name="connsiteY22" fmla="*/ 154340 h 1005416"/>
              <a:gd name="connsiteX23" fmla="*/ 31750 w 762000"/>
              <a:gd name="connsiteY23" fmla="*/ 122590 h 1005416"/>
              <a:gd name="connsiteX24" fmla="*/ 10583 w 762000"/>
              <a:gd name="connsiteY24" fmla="*/ 96132 h 1005416"/>
              <a:gd name="connsiteX25" fmla="*/ 10583 w 762000"/>
              <a:gd name="connsiteY25" fmla="*/ 48507 h 1005416"/>
              <a:gd name="connsiteX26" fmla="*/ 42333 w 762000"/>
              <a:gd name="connsiteY26" fmla="*/ 32632 h 1005416"/>
              <a:gd name="connsiteX27" fmla="*/ 84666 w 762000"/>
              <a:gd name="connsiteY27" fmla="*/ 48507 h 1005416"/>
              <a:gd name="connsiteX28" fmla="*/ 116416 w 762000"/>
              <a:gd name="connsiteY28" fmla="*/ 48507 h 1005416"/>
              <a:gd name="connsiteX29" fmla="*/ 185208 w 762000"/>
              <a:gd name="connsiteY29" fmla="*/ 22049 h 1005416"/>
              <a:gd name="connsiteX30" fmla="*/ 222250 w 762000"/>
              <a:gd name="connsiteY30" fmla="*/ 882 h 1005416"/>
              <a:gd name="connsiteX31" fmla="*/ 243416 w 762000"/>
              <a:gd name="connsiteY31" fmla="*/ 16757 h 1005416"/>
              <a:gd name="connsiteX32" fmla="*/ 216958 w 762000"/>
              <a:gd name="connsiteY32" fmla="*/ 53799 h 1005416"/>
              <a:gd name="connsiteX33" fmla="*/ 206375 w 762000"/>
              <a:gd name="connsiteY33" fmla="*/ 96132 h 1005416"/>
              <a:gd name="connsiteX34" fmla="*/ 179916 w 762000"/>
              <a:gd name="connsiteY34" fmla="*/ 127882 h 1005416"/>
              <a:gd name="connsiteX35" fmla="*/ 201083 w 762000"/>
              <a:gd name="connsiteY35" fmla="*/ 180799 h 1005416"/>
              <a:gd name="connsiteX36" fmla="*/ 222250 w 762000"/>
              <a:gd name="connsiteY36" fmla="*/ 159632 h 1005416"/>
              <a:gd name="connsiteX37" fmla="*/ 248708 w 762000"/>
              <a:gd name="connsiteY37" fmla="*/ 127882 h 1005416"/>
              <a:gd name="connsiteX38" fmla="*/ 301625 w 762000"/>
              <a:gd name="connsiteY38" fmla="*/ 138465 h 1005416"/>
              <a:gd name="connsiteX39" fmla="*/ 370416 w 762000"/>
              <a:gd name="connsiteY39" fmla="*/ 186090 h 1005416"/>
              <a:gd name="connsiteX40" fmla="*/ 407458 w 762000"/>
              <a:gd name="connsiteY40" fmla="*/ 175507 h 1005416"/>
              <a:gd name="connsiteX41" fmla="*/ 428625 w 762000"/>
              <a:gd name="connsiteY41" fmla="*/ 149049 h 1005416"/>
              <a:gd name="connsiteX42" fmla="*/ 407458 w 762000"/>
              <a:gd name="connsiteY42" fmla="*/ 101424 h 1005416"/>
              <a:gd name="connsiteX43" fmla="*/ 444500 w 762000"/>
              <a:gd name="connsiteY43" fmla="*/ 69674 h 1005416"/>
              <a:gd name="connsiteX44" fmla="*/ 492125 w 762000"/>
              <a:gd name="connsiteY44" fmla="*/ 53799 h 1005416"/>
              <a:gd name="connsiteX45" fmla="*/ 539750 w 762000"/>
              <a:gd name="connsiteY45" fmla="*/ 59090 h 1005416"/>
              <a:gd name="connsiteX46" fmla="*/ 560916 w 762000"/>
              <a:gd name="connsiteY46" fmla="*/ 112007 h 1005416"/>
              <a:gd name="connsiteX47" fmla="*/ 587375 w 762000"/>
              <a:gd name="connsiteY47" fmla="*/ 254882 h 1005416"/>
              <a:gd name="connsiteX48" fmla="*/ 597958 w 762000"/>
              <a:gd name="connsiteY48" fmla="*/ 281340 h 1005416"/>
              <a:gd name="connsiteX49" fmla="*/ 624416 w 762000"/>
              <a:gd name="connsiteY49" fmla="*/ 265465 h 1005416"/>
              <a:gd name="connsiteX50" fmla="*/ 645583 w 762000"/>
              <a:gd name="connsiteY50" fmla="*/ 281340 h 1005416"/>
              <a:gd name="connsiteX51" fmla="*/ 629708 w 762000"/>
              <a:gd name="connsiteY51" fmla="*/ 307799 h 1005416"/>
              <a:gd name="connsiteX52" fmla="*/ 619125 w 762000"/>
              <a:gd name="connsiteY52" fmla="*/ 339549 h 1005416"/>
              <a:gd name="connsiteX53" fmla="*/ 656166 w 762000"/>
              <a:gd name="connsiteY53" fmla="*/ 371299 h 1005416"/>
              <a:gd name="connsiteX54" fmla="*/ 682625 w 762000"/>
              <a:gd name="connsiteY54" fmla="*/ 366007 h 1005416"/>
              <a:gd name="connsiteX55" fmla="*/ 698500 w 762000"/>
              <a:gd name="connsiteY55" fmla="*/ 344840 h 1005416"/>
              <a:gd name="connsiteX56" fmla="*/ 719666 w 762000"/>
              <a:gd name="connsiteY56" fmla="*/ 366007 h 1005416"/>
              <a:gd name="connsiteX57" fmla="*/ 724958 w 762000"/>
              <a:gd name="connsiteY57" fmla="*/ 403049 h 1005416"/>
              <a:gd name="connsiteX58" fmla="*/ 719666 w 762000"/>
              <a:gd name="connsiteY58" fmla="*/ 434799 h 1005416"/>
              <a:gd name="connsiteX59" fmla="*/ 756708 w 762000"/>
              <a:gd name="connsiteY59" fmla="*/ 556507 h 1005416"/>
              <a:gd name="connsiteX60" fmla="*/ 751416 w 762000"/>
              <a:gd name="connsiteY60" fmla="*/ 588257 h 1005416"/>
              <a:gd name="connsiteX61" fmla="*/ 724958 w 762000"/>
              <a:gd name="connsiteY61" fmla="*/ 614715 h 1005416"/>
              <a:gd name="connsiteX62" fmla="*/ 687916 w 762000"/>
              <a:gd name="connsiteY62" fmla="*/ 609424 h 1005416"/>
              <a:gd name="connsiteX63" fmla="*/ 656166 w 762000"/>
              <a:gd name="connsiteY63" fmla="*/ 593549 h 1005416"/>
              <a:gd name="connsiteX64" fmla="*/ 576791 w 762000"/>
              <a:gd name="connsiteY64" fmla="*/ 572382 h 1005416"/>
              <a:gd name="connsiteX65" fmla="*/ 534458 w 762000"/>
              <a:gd name="connsiteY65" fmla="*/ 598840 h 1005416"/>
              <a:gd name="connsiteX66" fmla="*/ 534458 w 762000"/>
              <a:gd name="connsiteY66" fmla="*/ 630590 h 1005416"/>
              <a:gd name="connsiteX67" fmla="*/ 571500 w 762000"/>
              <a:gd name="connsiteY67" fmla="*/ 704674 h 1005416"/>
              <a:gd name="connsiteX68" fmla="*/ 619125 w 762000"/>
              <a:gd name="connsiteY68" fmla="*/ 794632 h 1005416"/>
              <a:gd name="connsiteX69" fmla="*/ 608541 w 762000"/>
              <a:gd name="connsiteY69" fmla="*/ 842257 h 1005416"/>
              <a:gd name="connsiteX70" fmla="*/ 566208 w 762000"/>
              <a:gd name="connsiteY70" fmla="*/ 831674 h 1005416"/>
              <a:gd name="connsiteX71" fmla="*/ 560916 w 762000"/>
              <a:gd name="connsiteY71" fmla="*/ 810507 h 1005416"/>
              <a:gd name="connsiteX72" fmla="*/ 534458 w 762000"/>
              <a:gd name="connsiteY72" fmla="*/ 741715 h 1005416"/>
              <a:gd name="connsiteX73" fmla="*/ 523875 w 762000"/>
              <a:gd name="connsiteY73" fmla="*/ 731132 h 1005416"/>
              <a:gd name="connsiteX74" fmla="*/ 481541 w 762000"/>
              <a:gd name="connsiteY74" fmla="*/ 747007 h 1005416"/>
              <a:gd name="connsiteX75" fmla="*/ 470958 w 762000"/>
              <a:gd name="connsiteY75" fmla="*/ 778757 h 1005416"/>
              <a:gd name="connsiteX76" fmla="*/ 444500 w 762000"/>
              <a:gd name="connsiteY76" fmla="*/ 778757 h 1005416"/>
              <a:gd name="connsiteX77" fmla="*/ 449791 w 762000"/>
              <a:gd name="connsiteY77" fmla="*/ 821090 h 1005416"/>
              <a:gd name="connsiteX78" fmla="*/ 460375 w 762000"/>
              <a:gd name="connsiteY78" fmla="*/ 916340 h 1005416"/>
              <a:gd name="connsiteX79" fmla="*/ 428625 w 762000"/>
              <a:gd name="connsiteY79" fmla="*/ 969257 h 1005416"/>
              <a:gd name="connsiteX80" fmla="*/ 402166 w 762000"/>
              <a:gd name="connsiteY80" fmla="*/ 995715 h 1005416"/>
              <a:gd name="connsiteX81" fmla="*/ 375708 w 762000"/>
              <a:gd name="connsiteY81" fmla="*/ 911049 h 1005416"/>
              <a:gd name="connsiteX82" fmla="*/ 343958 w 762000"/>
              <a:gd name="connsiteY82" fmla="*/ 863424 h 1005416"/>
              <a:gd name="connsiteX83" fmla="*/ 343958 w 762000"/>
              <a:gd name="connsiteY83" fmla="*/ 810507 h 1005416"/>
              <a:gd name="connsiteX84" fmla="*/ 333375 w 762000"/>
              <a:gd name="connsiteY84" fmla="*/ 773465 h 1005416"/>
              <a:gd name="connsiteX85" fmla="*/ 275166 w 762000"/>
              <a:gd name="connsiteY85" fmla="*/ 768174 h 1005416"/>
              <a:gd name="connsiteX86" fmla="*/ 248708 w 762000"/>
              <a:gd name="connsiteY86" fmla="*/ 747007 h 1005416"/>
              <a:gd name="connsiteX87" fmla="*/ 259291 w 762000"/>
              <a:gd name="connsiteY87" fmla="*/ 667632 h 1005416"/>
              <a:gd name="connsiteX88" fmla="*/ 211666 w 762000"/>
              <a:gd name="connsiteY88" fmla="*/ 736424 h 1005416"/>
              <a:gd name="connsiteX89" fmla="*/ 185208 w 762000"/>
              <a:gd name="connsiteY89" fmla="*/ 768174 h 1005416"/>
              <a:gd name="connsiteX90" fmla="*/ 137583 w 762000"/>
              <a:gd name="connsiteY90" fmla="*/ 752299 h 100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62000" h="1005416">
                <a:moveTo>
                  <a:pt x="137583" y="752299"/>
                </a:moveTo>
                <a:cubicBezTo>
                  <a:pt x="127000" y="739952"/>
                  <a:pt x="125236" y="709965"/>
                  <a:pt x="121708" y="694090"/>
                </a:cubicBezTo>
                <a:cubicBezTo>
                  <a:pt x="118180" y="678215"/>
                  <a:pt x="118180" y="668514"/>
                  <a:pt x="116416" y="657049"/>
                </a:cubicBezTo>
                <a:cubicBezTo>
                  <a:pt x="114652" y="645584"/>
                  <a:pt x="108479" y="636764"/>
                  <a:pt x="111125" y="625299"/>
                </a:cubicBezTo>
                <a:cubicBezTo>
                  <a:pt x="113771" y="613834"/>
                  <a:pt x="123472" y="597959"/>
                  <a:pt x="132291" y="588257"/>
                </a:cubicBezTo>
                <a:cubicBezTo>
                  <a:pt x="141110" y="578555"/>
                  <a:pt x="157867" y="579437"/>
                  <a:pt x="164041" y="567090"/>
                </a:cubicBezTo>
                <a:cubicBezTo>
                  <a:pt x="170215" y="554743"/>
                  <a:pt x="177270" y="524757"/>
                  <a:pt x="169333" y="514174"/>
                </a:cubicBezTo>
                <a:cubicBezTo>
                  <a:pt x="161396" y="503591"/>
                  <a:pt x="133173" y="501826"/>
                  <a:pt x="116416" y="503590"/>
                </a:cubicBezTo>
                <a:cubicBezTo>
                  <a:pt x="99659" y="505354"/>
                  <a:pt x="86430" y="524757"/>
                  <a:pt x="68791" y="524757"/>
                </a:cubicBezTo>
                <a:cubicBezTo>
                  <a:pt x="51152" y="524757"/>
                  <a:pt x="21166" y="511527"/>
                  <a:pt x="10583" y="503590"/>
                </a:cubicBezTo>
                <a:cubicBezTo>
                  <a:pt x="0" y="495653"/>
                  <a:pt x="2645" y="485069"/>
                  <a:pt x="5291" y="477132"/>
                </a:cubicBezTo>
                <a:cubicBezTo>
                  <a:pt x="7937" y="469195"/>
                  <a:pt x="17639" y="461257"/>
                  <a:pt x="26458" y="455965"/>
                </a:cubicBezTo>
                <a:cubicBezTo>
                  <a:pt x="35277" y="450673"/>
                  <a:pt x="52034" y="454201"/>
                  <a:pt x="58208" y="445382"/>
                </a:cubicBezTo>
                <a:cubicBezTo>
                  <a:pt x="64382" y="436563"/>
                  <a:pt x="59090" y="415396"/>
                  <a:pt x="63500" y="403049"/>
                </a:cubicBezTo>
                <a:cubicBezTo>
                  <a:pt x="67910" y="390702"/>
                  <a:pt x="74083" y="377473"/>
                  <a:pt x="84666" y="371299"/>
                </a:cubicBezTo>
                <a:cubicBezTo>
                  <a:pt x="95249" y="365125"/>
                  <a:pt x="111125" y="372181"/>
                  <a:pt x="127000" y="366007"/>
                </a:cubicBezTo>
                <a:cubicBezTo>
                  <a:pt x="142875" y="359833"/>
                  <a:pt x="166687" y="343076"/>
                  <a:pt x="179916" y="334257"/>
                </a:cubicBezTo>
                <a:cubicBezTo>
                  <a:pt x="193145" y="325438"/>
                  <a:pt x="203729" y="325437"/>
                  <a:pt x="206375" y="313090"/>
                </a:cubicBezTo>
                <a:cubicBezTo>
                  <a:pt x="209021" y="300743"/>
                  <a:pt x="202847" y="273403"/>
                  <a:pt x="195791" y="260174"/>
                </a:cubicBezTo>
                <a:cubicBezTo>
                  <a:pt x="188735" y="246945"/>
                  <a:pt x="174624" y="241652"/>
                  <a:pt x="164041" y="233715"/>
                </a:cubicBezTo>
                <a:cubicBezTo>
                  <a:pt x="153458" y="225778"/>
                  <a:pt x="145520" y="224014"/>
                  <a:pt x="132291" y="212549"/>
                </a:cubicBezTo>
                <a:cubicBezTo>
                  <a:pt x="119062" y="201084"/>
                  <a:pt x="102305" y="174626"/>
                  <a:pt x="84666" y="164924"/>
                </a:cubicBezTo>
                <a:cubicBezTo>
                  <a:pt x="67027" y="155222"/>
                  <a:pt x="35277" y="161396"/>
                  <a:pt x="26458" y="154340"/>
                </a:cubicBezTo>
                <a:cubicBezTo>
                  <a:pt x="17639" y="147284"/>
                  <a:pt x="34396" y="132291"/>
                  <a:pt x="31750" y="122590"/>
                </a:cubicBezTo>
                <a:cubicBezTo>
                  <a:pt x="29104" y="112889"/>
                  <a:pt x="14111" y="108479"/>
                  <a:pt x="10583" y="96132"/>
                </a:cubicBezTo>
                <a:cubicBezTo>
                  <a:pt x="7055" y="83785"/>
                  <a:pt x="5291" y="59090"/>
                  <a:pt x="10583" y="48507"/>
                </a:cubicBezTo>
                <a:cubicBezTo>
                  <a:pt x="15875" y="37924"/>
                  <a:pt x="29986" y="32632"/>
                  <a:pt x="42333" y="32632"/>
                </a:cubicBezTo>
                <a:cubicBezTo>
                  <a:pt x="54680" y="32632"/>
                  <a:pt x="72319" y="45861"/>
                  <a:pt x="84666" y="48507"/>
                </a:cubicBezTo>
                <a:cubicBezTo>
                  <a:pt x="97013" y="51153"/>
                  <a:pt x="99659" y="52917"/>
                  <a:pt x="116416" y="48507"/>
                </a:cubicBezTo>
                <a:cubicBezTo>
                  <a:pt x="133173" y="44097"/>
                  <a:pt x="167569" y="29987"/>
                  <a:pt x="185208" y="22049"/>
                </a:cubicBezTo>
                <a:cubicBezTo>
                  <a:pt x="202847" y="14112"/>
                  <a:pt x="212549" y="1764"/>
                  <a:pt x="222250" y="882"/>
                </a:cubicBezTo>
                <a:cubicBezTo>
                  <a:pt x="231951" y="0"/>
                  <a:pt x="244298" y="7938"/>
                  <a:pt x="243416" y="16757"/>
                </a:cubicBezTo>
                <a:cubicBezTo>
                  <a:pt x="242534" y="25576"/>
                  <a:pt x="223132" y="40570"/>
                  <a:pt x="216958" y="53799"/>
                </a:cubicBezTo>
                <a:cubicBezTo>
                  <a:pt x="210785" y="67028"/>
                  <a:pt x="212549" y="83785"/>
                  <a:pt x="206375" y="96132"/>
                </a:cubicBezTo>
                <a:cubicBezTo>
                  <a:pt x="200201" y="108479"/>
                  <a:pt x="180798" y="113771"/>
                  <a:pt x="179916" y="127882"/>
                </a:cubicBezTo>
                <a:cubicBezTo>
                  <a:pt x="179034" y="141993"/>
                  <a:pt x="194027" y="175507"/>
                  <a:pt x="201083" y="180799"/>
                </a:cubicBezTo>
                <a:cubicBezTo>
                  <a:pt x="208139" y="186091"/>
                  <a:pt x="214313" y="168451"/>
                  <a:pt x="222250" y="159632"/>
                </a:cubicBezTo>
                <a:cubicBezTo>
                  <a:pt x="230187" y="150813"/>
                  <a:pt x="235479" y="131410"/>
                  <a:pt x="248708" y="127882"/>
                </a:cubicBezTo>
                <a:cubicBezTo>
                  <a:pt x="261937" y="124354"/>
                  <a:pt x="281340" y="128764"/>
                  <a:pt x="301625" y="138465"/>
                </a:cubicBezTo>
                <a:cubicBezTo>
                  <a:pt x="321910" y="148166"/>
                  <a:pt x="352777" y="179916"/>
                  <a:pt x="370416" y="186090"/>
                </a:cubicBezTo>
                <a:cubicBezTo>
                  <a:pt x="388055" y="192264"/>
                  <a:pt x="397757" y="181680"/>
                  <a:pt x="407458" y="175507"/>
                </a:cubicBezTo>
                <a:cubicBezTo>
                  <a:pt x="417159" y="169334"/>
                  <a:pt x="428625" y="161396"/>
                  <a:pt x="428625" y="149049"/>
                </a:cubicBezTo>
                <a:cubicBezTo>
                  <a:pt x="428625" y="136702"/>
                  <a:pt x="404812" y="114653"/>
                  <a:pt x="407458" y="101424"/>
                </a:cubicBezTo>
                <a:cubicBezTo>
                  <a:pt x="410104" y="88195"/>
                  <a:pt x="430389" y="77611"/>
                  <a:pt x="444500" y="69674"/>
                </a:cubicBezTo>
                <a:cubicBezTo>
                  <a:pt x="458611" y="61737"/>
                  <a:pt x="476250" y="55563"/>
                  <a:pt x="492125" y="53799"/>
                </a:cubicBezTo>
                <a:cubicBezTo>
                  <a:pt x="508000" y="52035"/>
                  <a:pt x="528285" y="49389"/>
                  <a:pt x="539750" y="59090"/>
                </a:cubicBezTo>
                <a:cubicBezTo>
                  <a:pt x="551215" y="68791"/>
                  <a:pt x="552978" y="79375"/>
                  <a:pt x="560916" y="112007"/>
                </a:cubicBezTo>
                <a:cubicBezTo>
                  <a:pt x="568854" y="144639"/>
                  <a:pt x="581201" y="226660"/>
                  <a:pt x="587375" y="254882"/>
                </a:cubicBezTo>
                <a:cubicBezTo>
                  <a:pt x="593549" y="283104"/>
                  <a:pt x="591785" y="279576"/>
                  <a:pt x="597958" y="281340"/>
                </a:cubicBezTo>
                <a:cubicBezTo>
                  <a:pt x="604131" y="283104"/>
                  <a:pt x="616479" y="265465"/>
                  <a:pt x="624416" y="265465"/>
                </a:cubicBezTo>
                <a:cubicBezTo>
                  <a:pt x="632353" y="265465"/>
                  <a:pt x="644701" y="274284"/>
                  <a:pt x="645583" y="281340"/>
                </a:cubicBezTo>
                <a:cubicBezTo>
                  <a:pt x="646465" y="288396"/>
                  <a:pt x="634118" y="298098"/>
                  <a:pt x="629708" y="307799"/>
                </a:cubicBezTo>
                <a:cubicBezTo>
                  <a:pt x="625298" y="317500"/>
                  <a:pt x="614715" y="328966"/>
                  <a:pt x="619125" y="339549"/>
                </a:cubicBezTo>
                <a:cubicBezTo>
                  <a:pt x="623535" y="350132"/>
                  <a:pt x="645583" y="366889"/>
                  <a:pt x="656166" y="371299"/>
                </a:cubicBezTo>
                <a:cubicBezTo>
                  <a:pt x="666749" y="375709"/>
                  <a:pt x="675569" y="370417"/>
                  <a:pt x="682625" y="366007"/>
                </a:cubicBezTo>
                <a:cubicBezTo>
                  <a:pt x="689681" y="361597"/>
                  <a:pt x="692327" y="344840"/>
                  <a:pt x="698500" y="344840"/>
                </a:cubicBezTo>
                <a:cubicBezTo>
                  <a:pt x="704673" y="344840"/>
                  <a:pt x="715256" y="356306"/>
                  <a:pt x="719666" y="366007"/>
                </a:cubicBezTo>
                <a:cubicBezTo>
                  <a:pt x="724076" y="375708"/>
                  <a:pt x="724958" y="391584"/>
                  <a:pt x="724958" y="403049"/>
                </a:cubicBezTo>
                <a:cubicBezTo>
                  <a:pt x="724958" y="414514"/>
                  <a:pt x="714374" y="409223"/>
                  <a:pt x="719666" y="434799"/>
                </a:cubicBezTo>
                <a:cubicBezTo>
                  <a:pt x="724958" y="460375"/>
                  <a:pt x="751416" y="530931"/>
                  <a:pt x="756708" y="556507"/>
                </a:cubicBezTo>
                <a:cubicBezTo>
                  <a:pt x="762000" y="582083"/>
                  <a:pt x="756708" y="578556"/>
                  <a:pt x="751416" y="588257"/>
                </a:cubicBezTo>
                <a:cubicBezTo>
                  <a:pt x="746124" y="597958"/>
                  <a:pt x="735541" y="611187"/>
                  <a:pt x="724958" y="614715"/>
                </a:cubicBezTo>
                <a:cubicBezTo>
                  <a:pt x="714375" y="618243"/>
                  <a:pt x="699381" y="612952"/>
                  <a:pt x="687916" y="609424"/>
                </a:cubicBezTo>
                <a:cubicBezTo>
                  <a:pt x="676451" y="605896"/>
                  <a:pt x="674687" y="599723"/>
                  <a:pt x="656166" y="593549"/>
                </a:cubicBezTo>
                <a:cubicBezTo>
                  <a:pt x="637645" y="587375"/>
                  <a:pt x="597076" y="571500"/>
                  <a:pt x="576791" y="572382"/>
                </a:cubicBezTo>
                <a:cubicBezTo>
                  <a:pt x="556506" y="573264"/>
                  <a:pt x="541514" y="589139"/>
                  <a:pt x="534458" y="598840"/>
                </a:cubicBezTo>
                <a:cubicBezTo>
                  <a:pt x="527402" y="608541"/>
                  <a:pt x="528284" y="612951"/>
                  <a:pt x="534458" y="630590"/>
                </a:cubicBezTo>
                <a:cubicBezTo>
                  <a:pt x="540632" y="648229"/>
                  <a:pt x="557389" y="677334"/>
                  <a:pt x="571500" y="704674"/>
                </a:cubicBezTo>
                <a:cubicBezTo>
                  <a:pt x="585611" y="732014"/>
                  <a:pt x="612951" y="771701"/>
                  <a:pt x="619125" y="794632"/>
                </a:cubicBezTo>
                <a:cubicBezTo>
                  <a:pt x="625299" y="817563"/>
                  <a:pt x="617360" y="836083"/>
                  <a:pt x="608541" y="842257"/>
                </a:cubicBezTo>
                <a:cubicBezTo>
                  <a:pt x="599722" y="848431"/>
                  <a:pt x="574145" y="836966"/>
                  <a:pt x="566208" y="831674"/>
                </a:cubicBezTo>
                <a:cubicBezTo>
                  <a:pt x="558271" y="826382"/>
                  <a:pt x="566208" y="825500"/>
                  <a:pt x="560916" y="810507"/>
                </a:cubicBezTo>
                <a:cubicBezTo>
                  <a:pt x="555624" y="795514"/>
                  <a:pt x="540632" y="754944"/>
                  <a:pt x="534458" y="741715"/>
                </a:cubicBezTo>
                <a:cubicBezTo>
                  <a:pt x="528285" y="728486"/>
                  <a:pt x="532694" y="730250"/>
                  <a:pt x="523875" y="731132"/>
                </a:cubicBezTo>
                <a:cubicBezTo>
                  <a:pt x="515056" y="732014"/>
                  <a:pt x="490360" y="739070"/>
                  <a:pt x="481541" y="747007"/>
                </a:cubicBezTo>
                <a:cubicBezTo>
                  <a:pt x="472722" y="754944"/>
                  <a:pt x="477132" y="773465"/>
                  <a:pt x="470958" y="778757"/>
                </a:cubicBezTo>
                <a:cubicBezTo>
                  <a:pt x="464785" y="784049"/>
                  <a:pt x="448028" y="771701"/>
                  <a:pt x="444500" y="778757"/>
                </a:cubicBezTo>
                <a:cubicBezTo>
                  <a:pt x="440972" y="785813"/>
                  <a:pt x="447145" y="798159"/>
                  <a:pt x="449791" y="821090"/>
                </a:cubicBezTo>
                <a:cubicBezTo>
                  <a:pt x="452437" y="844021"/>
                  <a:pt x="463903" y="891646"/>
                  <a:pt x="460375" y="916340"/>
                </a:cubicBezTo>
                <a:cubicBezTo>
                  <a:pt x="456847" y="941034"/>
                  <a:pt x="438326" y="956028"/>
                  <a:pt x="428625" y="969257"/>
                </a:cubicBezTo>
                <a:cubicBezTo>
                  <a:pt x="418924" y="982486"/>
                  <a:pt x="410985" y="1005416"/>
                  <a:pt x="402166" y="995715"/>
                </a:cubicBezTo>
                <a:cubicBezTo>
                  <a:pt x="393347" y="986014"/>
                  <a:pt x="385409" y="933098"/>
                  <a:pt x="375708" y="911049"/>
                </a:cubicBezTo>
                <a:cubicBezTo>
                  <a:pt x="366007" y="889001"/>
                  <a:pt x="349250" y="880181"/>
                  <a:pt x="343958" y="863424"/>
                </a:cubicBezTo>
                <a:cubicBezTo>
                  <a:pt x="338666" y="846667"/>
                  <a:pt x="345722" y="825500"/>
                  <a:pt x="343958" y="810507"/>
                </a:cubicBezTo>
                <a:cubicBezTo>
                  <a:pt x="342194" y="795514"/>
                  <a:pt x="344840" y="780521"/>
                  <a:pt x="333375" y="773465"/>
                </a:cubicBezTo>
                <a:cubicBezTo>
                  <a:pt x="321910" y="766410"/>
                  <a:pt x="289277" y="772584"/>
                  <a:pt x="275166" y="768174"/>
                </a:cubicBezTo>
                <a:cubicBezTo>
                  <a:pt x="261055" y="763764"/>
                  <a:pt x="251354" y="763764"/>
                  <a:pt x="248708" y="747007"/>
                </a:cubicBezTo>
                <a:cubicBezTo>
                  <a:pt x="246062" y="730250"/>
                  <a:pt x="265465" y="669396"/>
                  <a:pt x="259291" y="667632"/>
                </a:cubicBezTo>
                <a:cubicBezTo>
                  <a:pt x="253117" y="665868"/>
                  <a:pt x="224013" y="719667"/>
                  <a:pt x="211666" y="736424"/>
                </a:cubicBezTo>
                <a:cubicBezTo>
                  <a:pt x="199319" y="753181"/>
                  <a:pt x="197555" y="766410"/>
                  <a:pt x="185208" y="768174"/>
                </a:cubicBezTo>
                <a:cubicBezTo>
                  <a:pt x="172861" y="769938"/>
                  <a:pt x="148166" y="764646"/>
                  <a:pt x="137583" y="7522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Белореченский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840413" y="3608388"/>
            <a:ext cx="1266825" cy="868362"/>
          </a:xfrm>
          <a:custGeom>
            <a:avLst/>
            <a:gdLst>
              <a:gd name="connsiteX0" fmla="*/ 37571 w 1263121"/>
              <a:gd name="connsiteY0" fmla="*/ 235479 h 877358"/>
              <a:gd name="connsiteX1" fmla="*/ 28046 w 1263121"/>
              <a:gd name="connsiteY1" fmla="*/ 165629 h 877358"/>
              <a:gd name="connsiteX2" fmla="*/ 2646 w 1263121"/>
              <a:gd name="connsiteY2" fmla="*/ 146579 h 877358"/>
              <a:gd name="connsiteX3" fmla="*/ 12171 w 1263121"/>
              <a:gd name="connsiteY3" fmla="*/ 105304 h 877358"/>
              <a:gd name="connsiteX4" fmla="*/ 43921 w 1263121"/>
              <a:gd name="connsiteY4" fmla="*/ 86254 h 877358"/>
              <a:gd name="connsiteX5" fmla="*/ 85196 w 1263121"/>
              <a:gd name="connsiteY5" fmla="*/ 76729 h 877358"/>
              <a:gd name="connsiteX6" fmla="*/ 129646 w 1263121"/>
              <a:gd name="connsiteY6" fmla="*/ 89429 h 877358"/>
              <a:gd name="connsiteX7" fmla="*/ 151871 w 1263121"/>
              <a:gd name="connsiteY7" fmla="*/ 83079 h 877358"/>
              <a:gd name="connsiteX8" fmla="*/ 186796 w 1263121"/>
              <a:gd name="connsiteY8" fmla="*/ 102129 h 877358"/>
              <a:gd name="connsiteX9" fmla="*/ 209021 w 1263121"/>
              <a:gd name="connsiteY9" fmla="*/ 89429 h 877358"/>
              <a:gd name="connsiteX10" fmla="*/ 193146 w 1263121"/>
              <a:gd name="connsiteY10" fmla="*/ 57679 h 877358"/>
              <a:gd name="connsiteX11" fmla="*/ 205846 w 1263121"/>
              <a:gd name="connsiteY11" fmla="*/ 41804 h 877358"/>
              <a:gd name="connsiteX12" fmla="*/ 240771 w 1263121"/>
              <a:gd name="connsiteY12" fmla="*/ 529 h 877358"/>
              <a:gd name="connsiteX13" fmla="*/ 250296 w 1263121"/>
              <a:gd name="connsiteY13" fmla="*/ 38629 h 877358"/>
              <a:gd name="connsiteX14" fmla="*/ 247121 w 1263121"/>
              <a:gd name="connsiteY14" fmla="*/ 67204 h 877358"/>
              <a:gd name="connsiteX15" fmla="*/ 326496 w 1263121"/>
              <a:gd name="connsiteY15" fmla="*/ 73554 h 877358"/>
              <a:gd name="connsiteX16" fmla="*/ 393171 w 1263121"/>
              <a:gd name="connsiteY16" fmla="*/ 70379 h 877358"/>
              <a:gd name="connsiteX17" fmla="*/ 450321 w 1263121"/>
              <a:gd name="connsiteY17" fmla="*/ 111654 h 877358"/>
              <a:gd name="connsiteX18" fmla="*/ 516996 w 1263121"/>
              <a:gd name="connsiteY18" fmla="*/ 149754 h 877358"/>
              <a:gd name="connsiteX19" fmla="*/ 536046 w 1263121"/>
              <a:gd name="connsiteY19" fmla="*/ 127529 h 877358"/>
              <a:gd name="connsiteX20" fmla="*/ 542396 w 1263121"/>
              <a:gd name="connsiteY20" fmla="*/ 95779 h 877358"/>
              <a:gd name="connsiteX21" fmla="*/ 570971 w 1263121"/>
              <a:gd name="connsiteY21" fmla="*/ 98954 h 877358"/>
              <a:gd name="connsiteX22" fmla="*/ 583671 w 1263121"/>
              <a:gd name="connsiteY22" fmla="*/ 76729 h 877358"/>
              <a:gd name="connsiteX23" fmla="*/ 631296 w 1263121"/>
              <a:gd name="connsiteY23" fmla="*/ 108479 h 877358"/>
              <a:gd name="connsiteX24" fmla="*/ 656696 w 1263121"/>
              <a:gd name="connsiteY24" fmla="*/ 140229 h 877358"/>
              <a:gd name="connsiteX25" fmla="*/ 717021 w 1263121"/>
              <a:gd name="connsiteY25" fmla="*/ 156104 h 877358"/>
              <a:gd name="connsiteX26" fmla="*/ 739246 w 1263121"/>
              <a:gd name="connsiteY26" fmla="*/ 114829 h 877358"/>
              <a:gd name="connsiteX27" fmla="*/ 748771 w 1263121"/>
              <a:gd name="connsiteY27" fmla="*/ 171979 h 877358"/>
              <a:gd name="connsiteX28" fmla="*/ 780521 w 1263121"/>
              <a:gd name="connsiteY28" fmla="*/ 181504 h 877358"/>
              <a:gd name="connsiteX29" fmla="*/ 793221 w 1263121"/>
              <a:gd name="connsiteY29" fmla="*/ 203729 h 877358"/>
              <a:gd name="connsiteX30" fmla="*/ 809096 w 1263121"/>
              <a:gd name="connsiteY30" fmla="*/ 245004 h 877358"/>
              <a:gd name="connsiteX31" fmla="*/ 850371 w 1263121"/>
              <a:gd name="connsiteY31" fmla="*/ 257704 h 877358"/>
              <a:gd name="connsiteX32" fmla="*/ 872596 w 1263121"/>
              <a:gd name="connsiteY32" fmla="*/ 273579 h 877358"/>
              <a:gd name="connsiteX33" fmla="*/ 936096 w 1263121"/>
              <a:gd name="connsiteY33" fmla="*/ 213254 h 877358"/>
              <a:gd name="connsiteX34" fmla="*/ 955146 w 1263121"/>
              <a:gd name="connsiteY34" fmla="*/ 235479 h 877358"/>
              <a:gd name="connsiteX35" fmla="*/ 980546 w 1263121"/>
              <a:gd name="connsiteY35" fmla="*/ 267229 h 877358"/>
              <a:gd name="connsiteX36" fmla="*/ 951971 w 1263121"/>
              <a:gd name="connsiteY36" fmla="*/ 308504 h 877358"/>
              <a:gd name="connsiteX37" fmla="*/ 920221 w 1263121"/>
              <a:gd name="connsiteY37" fmla="*/ 352954 h 877358"/>
              <a:gd name="connsiteX38" fmla="*/ 923396 w 1263121"/>
              <a:gd name="connsiteY38" fmla="*/ 394229 h 877358"/>
              <a:gd name="connsiteX39" fmla="*/ 955146 w 1263121"/>
              <a:gd name="connsiteY39" fmla="*/ 429154 h 877358"/>
              <a:gd name="connsiteX40" fmla="*/ 999596 w 1263121"/>
              <a:gd name="connsiteY40" fmla="*/ 429154 h 877358"/>
              <a:gd name="connsiteX41" fmla="*/ 1028171 w 1263121"/>
              <a:gd name="connsiteY41" fmla="*/ 429154 h 877358"/>
              <a:gd name="connsiteX42" fmla="*/ 1050396 w 1263121"/>
              <a:gd name="connsiteY42" fmla="*/ 441854 h 877358"/>
              <a:gd name="connsiteX43" fmla="*/ 1059921 w 1263121"/>
              <a:gd name="connsiteY43" fmla="*/ 464079 h 877358"/>
              <a:gd name="connsiteX44" fmla="*/ 1056746 w 1263121"/>
              <a:gd name="connsiteY44" fmla="*/ 521229 h 877358"/>
              <a:gd name="connsiteX45" fmla="*/ 1078971 w 1263121"/>
              <a:gd name="connsiteY45" fmla="*/ 572029 h 877358"/>
              <a:gd name="connsiteX46" fmla="*/ 1085321 w 1263121"/>
              <a:gd name="connsiteY46" fmla="*/ 632354 h 877358"/>
              <a:gd name="connsiteX47" fmla="*/ 1139296 w 1263121"/>
              <a:gd name="connsiteY47" fmla="*/ 629179 h 877358"/>
              <a:gd name="connsiteX48" fmla="*/ 1193271 w 1263121"/>
              <a:gd name="connsiteY48" fmla="*/ 651404 h 877358"/>
              <a:gd name="connsiteX49" fmla="*/ 1209146 w 1263121"/>
              <a:gd name="connsiteY49" fmla="*/ 699029 h 877358"/>
              <a:gd name="connsiteX50" fmla="*/ 1212321 w 1263121"/>
              <a:gd name="connsiteY50" fmla="*/ 733954 h 877358"/>
              <a:gd name="connsiteX51" fmla="*/ 1183746 w 1263121"/>
              <a:gd name="connsiteY51" fmla="*/ 746654 h 877358"/>
              <a:gd name="connsiteX52" fmla="*/ 1167871 w 1263121"/>
              <a:gd name="connsiteY52" fmla="*/ 775229 h 877358"/>
              <a:gd name="connsiteX53" fmla="*/ 1250421 w 1263121"/>
              <a:gd name="connsiteY53" fmla="*/ 797454 h 877358"/>
              <a:gd name="connsiteX54" fmla="*/ 1244071 w 1263121"/>
              <a:gd name="connsiteY54" fmla="*/ 832379 h 877358"/>
              <a:gd name="connsiteX55" fmla="*/ 1253596 w 1263121"/>
              <a:gd name="connsiteY55" fmla="*/ 860954 h 877358"/>
              <a:gd name="connsiteX56" fmla="*/ 1231371 w 1263121"/>
              <a:gd name="connsiteY56" fmla="*/ 876829 h 877358"/>
              <a:gd name="connsiteX57" fmla="*/ 1193271 w 1263121"/>
              <a:gd name="connsiteY57" fmla="*/ 864129 h 877358"/>
              <a:gd name="connsiteX58" fmla="*/ 1151996 w 1263121"/>
              <a:gd name="connsiteY58" fmla="*/ 832379 h 877358"/>
              <a:gd name="connsiteX59" fmla="*/ 1129771 w 1263121"/>
              <a:gd name="connsiteY59" fmla="*/ 800629 h 877358"/>
              <a:gd name="connsiteX60" fmla="*/ 1094846 w 1263121"/>
              <a:gd name="connsiteY60" fmla="*/ 806979 h 877358"/>
              <a:gd name="connsiteX61" fmla="*/ 1053571 w 1263121"/>
              <a:gd name="connsiteY61" fmla="*/ 775229 h 877358"/>
              <a:gd name="connsiteX62" fmla="*/ 1015471 w 1263121"/>
              <a:gd name="connsiteY62" fmla="*/ 784754 h 877358"/>
              <a:gd name="connsiteX63" fmla="*/ 974196 w 1263121"/>
              <a:gd name="connsiteY63" fmla="*/ 800629 h 877358"/>
              <a:gd name="connsiteX64" fmla="*/ 958321 w 1263121"/>
              <a:gd name="connsiteY64" fmla="*/ 838729 h 877358"/>
              <a:gd name="connsiteX65" fmla="*/ 882121 w 1263121"/>
              <a:gd name="connsiteY65" fmla="*/ 845079 h 877358"/>
              <a:gd name="connsiteX66" fmla="*/ 834496 w 1263121"/>
              <a:gd name="connsiteY66" fmla="*/ 848254 h 877358"/>
              <a:gd name="connsiteX67" fmla="*/ 770996 w 1263121"/>
              <a:gd name="connsiteY67" fmla="*/ 829204 h 877358"/>
              <a:gd name="connsiteX68" fmla="*/ 758296 w 1263121"/>
              <a:gd name="connsiteY68" fmla="*/ 848254 h 877358"/>
              <a:gd name="connsiteX69" fmla="*/ 717021 w 1263121"/>
              <a:gd name="connsiteY69" fmla="*/ 733954 h 877358"/>
              <a:gd name="connsiteX70" fmla="*/ 637646 w 1263121"/>
              <a:gd name="connsiteY70" fmla="*/ 626004 h 877358"/>
              <a:gd name="connsiteX71" fmla="*/ 583671 w 1263121"/>
              <a:gd name="connsiteY71" fmla="*/ 508529 h 877358"/>
              <a:gd name="connsiteX72" fmla="*/ 539221 w 1263121"/>
              <a:gd name="connsiteY72" fmla="*/ 460904 h 877358"/>
              <a:gd name="connsiteX73" fmla="*/ 393171 w 1263121"/>
              <a:gd name="connsiteY73" fmla="*/ 349779 h 877358"/>
              <a:gd name="connsiteX74" fmla="*/ 323321 w 1263121"/>
              <a:gd name="connsiteY74" fmla="*/ 267229 h 877358"/>
              <a:gd name="connsiteX75" fmla="*/ 291571 w 1263121"/>
              <a:gd name="connsiteY75" fmla="*/ 229129 h 877358"/>
              <a:gd name="connsiteX76" fmla="*/ 189971 w 1263121"/>
              <a:gd name="connsiteY76" fmla="*/ 200554 h 877358"/>
              <a:gd name="connsiteX77" fmla="*/ 129646 w 1263121"/>
              <a:gd name="connsiteY77" fmla="*/ 187854 h 877358"/>
              <a:gd name="connsiteX78" fmla="*/ 104246 w 1263121"/>
              <a:gd name="connsiteY78" fmla="*/ 213254 h 877358"/>
              <a:gd name="connsiteX79" fmla="*/ 37571 w 1263121"/>
              <a:gd name="connsiteY79" fmla="*/ 235479 h 877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3121" h="877358">
                <a:moveTo>
                  <a:pt x="37571" y="235479"/>
                </a:moveTo>
                <a:cubicBezTo>
                  <a:pt x="24871" y="227542"/>
                  <a:pt x="33867" y="180446"/>
                  <a:pt x="28046" y="165629"/>
                </a:cubicBezTo>
                <a:cubicBezTo>
                  <a:pt x="22225" y="150812"/>
                  <a:pt x="5292" y="156633"/>
                  <a:pt x="2646" y="146579"/>
                </a:cubicBezTo>
                <a:cubicBezTo>
                  <a:pt x="0" y="136525"/>
                  <a:pt x="5292" y="115358"/>
                  <a:pt x="12171" y="105304"/>
                </a:cubicBezTo>
                <a:cubicBezTo>
                  <a:pt x="19050" y="95250"/>
                  <a:pt x="31750" y="91016"/>
                  <a:pt x="43921" y="86254"/>
                </a:cubicBezTo>
                <a:cubicBezTo>
                  <a:pt x="56092" y="81492"/>
                  <a:pt x="70909" y="76200"/>
                  <a:pt x="85196" y="76729"/>
                </a:cubicBezTo>
                <a:cubicBezTo>
                  <a:pt x="99484" y="77258"/>
                  <a:pt x="118534" y="88371"/>
                  <a:pt x="129646" y="89429"/>
                </a:cubicBezTo>
                <a:cubicBezTo>
                  <a:pt x="140758" y="90487"/>
                  <a:pt x="142346" y="80962"/>
                  <a:pt x="151871" y="83079"/>
                </a:cubicBezTo>
                <a:cubicBezTo>
                  <a:pt x="161396" y="85196"/>
                  <a:pt x="177271" y="101071"/>
                  <a:pt x="186796" y="102129"/>
                </a:cubicBezTo>
                <a:cubicBezTo>
                  <a:pt x="196321" y="103187"/>
                  <a:pt x="207963" y="96837"/>
                  <a:pt x="209021" y="89429"/>
                </a:cubicBezTo>
                <a:cubicBezTo>
                  <a:pt x="210079" y="82021"/>
                  <a:pt x="193675" y="65617"/>
                  <a:pt x="193146" y="57679"/>
                </a:cubicBezTo>
                <a:cubicBezTo>
                  <a:pt x="192617" y="49742"/>
                  <a:pt x="197909" y="51329"/>
                  <a:pt x="205846" y="41804"/>
                </a:cubicBezTo>
                <a:cubicBezTo>
                  <a:pt x="213783" y="32279"/>
                  <a:pt x="233363" y="1058"/>
                  <a:pt x="240771" y="529"/>
                </a:cubicBezTo>
                <a:cubicBezTo>
                  <a:pt x="248179" y="0"/>
                  <a:pt x="249238" y="27517"/>
                  <a:pt x="250296" y="38629"/>
                </a:cubicBezTo>
                <a:cubicBezTo>
                  <a:pt x="251354" y="49741"/>
                  <a:pt x="234421" y="61383"/>
                  <a:pt x="247121" y="67204"/>
                </a:cubicBezTo>
                <a:cubicBezTo>
                  <a:pt x="259821" y="73025"/>
                  <a:pt x="302154" y="73025"/>
                  <a:pt x="326496" y="73554"/>
                </a:cubicBezTo>
                <a:cubicBezTo>
                  <a:pt x="350838" y="74083"/>
                  <a:pt x="372534" y="64029"/>
                  <a:pt x="393171" y="70379"/>
                </a:cubicBezTo>
                <a:cubicBezTo>
                  <a:pt x="413808" y="76729"/>
                  <a:pt x="429683" y="98425"/>
                  <a:pt x="450321" y="111654"/>
                </a:cubicBezTo>
                <a:cubicBezTo>
                  <a:pt x="470959" y="124883"/>
                  <a:pt x="502709" y="147108"/>
                  <a:pt x="516996" y="149754"/>
                </a:cubicBezTo>
                <a:cubicBezTo>
                  <a:pt x="531283" y="152400"/>
                  <a:pt x="531813" y="136525"/>
                  <a:pt x="536046" y="127529"/>
                </a:cubicBezTo>
                <a:cubicBezTo>
                  <a:pt x="540279" y="118533"/>
                  <a:pt x="536575" y="100541"/>
                  <a:pt x="542396" y="95779"/>
                </a:cubicBezTo>
                <a:cubicBezTo>
                  <a:pt x="548217" y="91017"/>
                  <a:pt x="564092" y="102129"/>
                  <a:pt x="570971" y="98954"/>
                </a:cubicBezTo>
                <a:cubicBezTo>
                  <a:pt x="577850" y="95779"/>
                  <a:pt x="573617" y="75142"/>
                  <a:pt x="583671" y="76729"/>
                </a:cubicBezTo>
                <a:cubicBezTo>
                  <a:pt x="593725" y="78316"/>
                  <a:pt x="619125" y="97896"/>
                  <a:pt x="631296" y="108479"/>
                </a:cubicBezTo>
                <a:cubicBezTo>
                  <a:pt x="643467" y="119062"/>
                  <a:pt x="642409" y="132292"/>
                  <a:pt x="656696" y="140229"/>
                </a:cubicBezTo>
                <a:cubicBezTo>
                  <a:pt x="670983" y="148166"/>
                  <a:pt x="703263" y="160337"/>
                  <a:pt x="717021" y="156104"/>
                </a:cubicBezTo>
                <a:cubicBezTo>
                  <a:pt x="730779" y="151871"/>
                  <a:pt x="733954" y="112183"/>
                  <a:pt x="739246" y="114829"/>
                </a:cubicBezTo>
                <a:cubicBezTo>
                  <a:pt x="744538" y="117475"/>
                  <a:pt x="741892" y="160867"/>
                  <a:pt x="748771" y="171979"/>
                </a:cubicBezTo>
                <a:cubicBezTo>
                  <a:pt x="755650" y="183091"/>
                  <a:pt x="773113" y="176212"/>
                  <a:pt x="780521" y="181504"/>
                </a:cubicBezTo>
                <a:cubicBezTo>
                  <a:pt x="787929" y="186796"/>
                  <a:pt x="788459" y="193146"/>
                  <a:pt x="793221" y="203729"/>
                </a:cubicBezTo>
                <a:cubicBezTo>
                  <a:pt x="797984" y="214312"/>
                  <a:pt x="799571" y="236008"/>
                  <a:pt x="809096" y="245004"/>
                </a:cubicBezTo>
                <a:cubicBezTo>
                  <a:pt x="818621" y="254000"/>
                  <a:pt x="839788" y="252942"/>
                  <a:pt x="850371" y="257704"/>
                </a:cubicBezTo>
                <a:cubicBezTo>
                  <a:pt x="860954" y="262467"/>
                  <a:pt x="858309" y="280987"/>
                  <a:pt x="872596" y="273579"/>
                </a:cubicBezTo>
                <a:cubicBezTo>
                  <a:pt x="886883" y="266171"/>
                  <a:pt x="922338" y="219604"/>
                  <a:pt x="936096" y="213254"/>
                </a:cubicBezTo>
                <a:cubicBezTo>
                  <a:pt x="949854" y="206904"/>
                  <a:pt x="947738" y="226483"/>
                  <a:pt x="955146" y="235479"/>
                </a:cubicBezTo>
                <a:cubicBezTo>
                  <a:pt x="962554" y="244475"/>
                  <a:pt x="981075" y="255058"/>
                  <a:pt x="980546" y="267229"/>
                </a:cubicBezTo>
                <a:cubicBezTo>
                  <a:pt x="980017" y="279400"/>
                  <a:pt x="962025" y="294217"/>
                  <a:pt x="951971" y="308504"/>
                </a:cubicBezTo>
                <a:cubicBezTo>
                  <a:pt x="941917" y="322791"/>
                  <a:pt x="924984" y="338666"/>
                  <a:pt x="920221" y="352954"/>
                </a:cubicBezTo>
                <a:cubicBezTo>
                  <a:pt x="915458" y="367242"/>
                  <a:pt x="917575" y="381529"/>
                  <a:pt x="923396" y="394229"/>
                </a:cubicBezTo>
                <a:cubicBezTo>
                  <a:pt x="929217" y="406929"/>
                  <a:pt x="942446" y="423333"/>
                  <a:pt x="955146" y="429154"/>
                </a:cubicBezTo>
                <a:cubicBezTo>
                  <a:pt x="967846" y="434975"/>
                  <a:pt x="999596" y="429154"/>
                  <a:pt x="999596" y="429154"/>
                </a:cubicBezTo>
                <a:cubicBezTo>
                  <a:pt x="1011767" y="429154"/>
                  <a:pt x="1019704" y="427037"/>
                  <a:pt x="1028171" y="429154"/>
                </a:cubicBezTo>
                <a:cubicBezTo>
                  <a:pt x="1036638" y="431271"/>
                  <a:pt x="1045104" y="436033"/>
                  <a:pt x="1050396" y="441854"/>
                </a:cubicBezTo>
                <a:cubicBezTo>
                  <a:pt x="1055688" y="447675"/>
                  <a:pt x="1058863" y="450850"/>
                  <a:pt x="1059921" y="464079"/>
                </a:cubicBezTo>
                <a:cubicBezTo>
                  <a:pt x="1060979" y="477308"/>
                  <a:pt x="1053571" y="503237"/>
                  <a:pt x="1056746" y="521229"/>
                </a:cubicBezTo>
                <a:cubicBezTo>
                  <a:pt x="1059921" y="539221"/>
                  <a:pt x="1074208" y="553508"/>
                  <a:pt x="1078971" y="572029"/>
                </a:cubicBezTo>
                <a:cubicBezTo>
                  <a:pt x="1083734" y="590550"/>
                  <a:pt x="1075267" y="622829"/>
                  <a:pt x="1085321" y="632354"/>
                </a:cubicBezTo>
                <a:cubicBezTo>
                  <a:pt x="1095375" y="641879"/>
                  <a:pt x="1121304" y="626004"/>
                  <a:pt x="1139296" y="629179"/>
                </a:cubicBezTo>
                <a:cubicBezTo>
                  <a:pt x="1157288" y="632354"/>
                  <a:pt x="1181629" y="639762"/>
                  <a:pt x="1193271" y="651404"/>
                </a:cubicBezTo>
                <a:cubicBezTo>
                  <a:pt x="1204913" y="663046"/>
                  <a:pt x="1205971" y="685271"/>
                  <a:pt x="1209146" y="699029"/>
                </a:cubicBezTo>
                <a:cubicBezTo>
                  <a:pt x="1212321" y="712787"/>
                  <a:pt x="1216554" y="726017"/>
                  <a:pt x="1212321" y="733954"/>
                </a:cubicBezTo>
                <a:cubicBezTo>
                  <a:pt x="1208088" y="741891"/>
                  <a:pt x="1191154" y="739775"/>
                  <a:pt x="1183746" y="746654"/>
                </a:cubicBezTo>
                <a:cubicBezTo>
                  <a:pt x="1176338" y="753533"/>
                  <a:pt x="1156759" y="766762"/>
                  <a:pt x="1167871" y="775229"/>
                </a:cubicBezTo>
                <a:cubicBezTo>
                  <a:pt x="1178983" y="783696"/>
                  <a:pt x="1237721" y="787929"/>
                  <a:pt x="1250421" y="797454"/>
                </a:cubicBezTo>
                <a:cubicBezTo>
                  <a:pt x="1263121" y="806979"/>
                  <a:pt x="1243542" y="821796"/>
                  <a:pt x="1244071" y="832379"/>
                </a:cubicBezTo>
                <a:cubicBezTo>
                  <a:pt x="1244600" y="842962"/>
                  <a:pt x="1255713" y="853546"/>
                  <a:pt x="1253596" y="860954"/>
                </a:cubicBezTo>
                <a:cubicBezTo>
                  <a:pt x="1251479" y="868362"/>
                  <a:pt x="1241425" y="876300"/>
                  <a:pt x="1231371" y="876829"/>
                </a:cubicBezTo>
                <a:cubicBezTo>
                  <a:pt x="1221317" y="877358"/>
                  <a:pt x="1206500" y="871537"/>
                  <a:pt x="1193271" y="864129"/>
                </a:cubicBezTo>
                <a:cubicBezTo>
                  <a:pt x="1180042" y="856721"/>
                  <a:pt x="1162579" y="842962"/>
                  <a:pt x="1151996" y="832379"/>
                </a:cubicBezTo>
                <a:cubicBezTo>
                  <a:pt x="1141413" y="821796"/>
                  <a:pt x="1139296" y="804862"/>
                  <a:pt x="1129771" y="800629"/>
                </a:cubicBezTo>
                <a:cubicBezTo>
                  <a:pt x="1120246" y="796396"/>
                  <a:pt x="1107546" y="811212"/>
                  <a:pt x="1094846" y="806979"/>
                </a:cubicBezTo>
                <a:cubicBezTo>
                  <a:pt x="1082146" y="802746"/>
                  <a:pt x="1066800" y="778933"/>
                  <a:pt x="1053571" y="775229"/>
                </a:cubicBezTo>
                <a:cubicBezTo>
                  <a:pt x="1040342" y="771525"/>
                  <a:pt x="1028700" y="780521"/>
                  <a:pt x="1015471" y="784754"/>
                </a:cubicBezTo>
                <a:cubicBezTo>
                  <a:pt x="1002242" y="788987"/>
                  <a:pt x="983721" y="791633"/>
                  <a:pt x="974196" y="800629"/>
                </a:cubicBezTo>
                <a:cubicBezTo>
                  <a:pt x="964671" y="809625"/>
                  <a:pt x="973667" y="831321"/>
                  <a:pt x="958321" y="838729"/>
                </a:cubicBezTo>
                <a:cubicBezTo>
                  <a:pt x="942975" y="846137"/>
                  <a:pt x="902758" y="843492"/>
                  <a:pt x="882121" y="845079"/>
                </a:cubicBezTo>
                <a:cubicBezTo>
                  <a:pt x="861484" y="846666"/>
                  <a:pt x="853017" y="850900"/>
                  <a:pt x="834496" y="848254"/>
                </a:cubicBezTo>
                <a:cubicBezTo>
                  <a:pt x="815975" y="845608"/>
                  <a:pt x="783696" y="829204"/>
                  <a:pt x="770996" y="829204"/>
                </a:cubicBezTo>
                <a:cubicBezTo>
                  <a:pt x="758296" y="829204"/>
                  <a:pt x="767292" y="864129"/>
                  <a:pt x="758296" y="848254"/>
                </a:cubicBezTo>
                <a:cubicBezTo>
                  <a:pt x="749300" y="832379"/>
                  <a:pt x="737129" y="770996"/>
                  <a:pt x="717021" y="733954"/>
                </a:cubicBezTo>
                <a:cubicBezTo>
                  <a:pt x="696913" y="696912"/>
                  <a:pt x="659871" y="663575"/>
                  <a:pt x="637646" y="626004"/>
                </a:cubicBezTo>
                <a:cubicBezTo>
                  <a:pt x="615421" y="588433"/>
                  <a:pt x="600075" y="536046"/>
                  <a:pt x="583671" y="508529"/>
                </a:cubicBezTo>
                <a:cubicBezTo>
                  <a:pt x="567267" y="481012"/>
                  <a:pt x="570971" y="487362"/>
                  <a:pt x="539221" y="460904"/>
                </a:cubicBezTo>
                <a:cubicBezTo>
                  <a:pt x="507471" y="434446"/>
                  <a:pt x="429154" y="382058"/>
                  <a:pt x="393171" y="349779"/>
                </a:cubicBezTo>
                <a:cubicBezTo>
                  <a:pt x="357188" y="317500"/>
                  <a:pt x="340254" y="287337"/>
                  <a:pt x="323321" y="267229"/>
                </a:cubicBezTo>
                <a:cubicBezTo>
                  <a:pt x="306388" y="247121"/>
                  <a:pt x="313796" y="240241"/>
                  <a:pt x="291571" y="229129"/>
                </a:cubicBezTo>
                <a:cubicBezTo>
                  <a:pt x="269346" y="218017"/>
                  <a:pt x="216958" y="207433"/>
                  <a:pt x="189971" y="200554"/>
                </a:cubicBezTo>
                <a:cubicBezTo>
                  <a:pt x="162984" y="193675"/>
                  <a:pt x="143934" y="185737"/>
                  <a:pt x="129646" y="187854"/>
                </a:cubicBezTo>
                <a:cubicBezTo>
                  <a:pt x="115359" y="189971"/>
                  <a:pt x="117475" y="204787"/>
                  <a:pt x="104246" y="213254"/>
                </a:cubicBezTo>
                <a:cubicBezTo>
                  <a:pt x="91017" y="221721"/>
                  <a:pt x="50271" y="243416"/>
                  <a:pt x="37571" y="23547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8256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>
                <a:solidFill>
                  <a:schemeClr val="tx1"/>
                </a:solidFill>
              </a:rPr>
              <a:t>Курганинский</a:t>
            </a:r>
          </a:p>
        </p:txBody>
      </p:sp>
      <p:sp>
        <p:nvSpPr>
          <p:cNvPr id="40" name="Полилиния 39"/>
          <p:cNvSpPr/>
          <p:nvPr/>
        </p:nvSpPr>
        <p:spPr>
          <a:xfrm>
            <a:off x="6678613" y="3511556"/>
            <a:ext cx="1000132" cy="1296988"/>
          </a:xfrm>
          <a:custGeom>
            <a:avLst/>
            <a:gdLst>
              <a:gd name="connsiteX0" fmla="*/ 299508 w 895350"/>
              <a:gd name="connsiteY0" fmla="*/ 65617 h 1309159"/>
              <a:gd name="connsiteX1" fmla="*/ 366183 w 895350"/>
              <a:gd name="connsiteY1" fmla="*/ 65617 h 1309159"/>
              <a:gd name="connsiteX2" fmla="*/ 537633 w 895350"/>
              <a:gd name="connsiteY2" fmla="*/ 62442 h 1309159"/>
              <a:gd name="connsiteX3" fmla="*/ 582083 w 895350"/>
              <a:gd name="connsiteY3" fmla="*/ 49742 h 1309159"/>
              <a:gd name="connsiteX4" fmla="*/ 620183 w 895350"/>
              <a:gd name="connsiteY4" fmla="*/ 2117 h 1309159"/>
              <a:gd name="connsiteX5" fmla="*/ 639233 w 895350"/>
              <a:gd name="connsiteY5" fmla="*/ 37042 h 1309159"/>
              <a:gd name="connsiteX6" fmla="*/ 674158 w 895350"/>
              <a:gd name="connsiteY6" fmla="*/ 37042 h 1309159"/>
              <a:gd name="connsiteX7" fmla="*/ 702733 w 895350"/>
              <a:gd name="connsiteY7" fmla="*/ 68792 h 1309159"/>
              <a:gd name="connsiteX8" fmla="*/ 718608 w 895350"/>
              <a:gd name="connsiteY8" fmla="*/ 192617 h 1309159"/>
              <a:gd name="connsiteX9" fmla="*/ 709083 w 895350"/>
              <a:gd name="connsiteY9" fmla="*/ 259292 h 1309159"/>
              <a:gd name="connsiteX10" fmla="*/ 744008 w 895350"/>
              <a:gd name="connsiteY10" fmla="*/ 310092 h 1309159"/>
              <a:gd name="connsiteX11" fmla="*/ 817033 w 895350"/>
              <a:gd name="connsiteY11" fmla="*/ 373592 h 1309159"/>
              <a:gd name="connsiteX12" fmla="*/ 871008 w 895350"/>
              <a:gd name="connsiteY12" fmla="*/ 402167 h 1309159"/>
              <a:gd name="connsiteX13" fmla="*/ 893233 w 895350"/>
              <a:gd name="connsiteY13" fmla="*/ 437092 h 1309159"/>
              <a:gd name="connsiteX14" fmla="*/ 858308 w 895350"/>
              <a:gd name="connsiteY14" fmla="*/ 446617 h 1309159"/>
              <a:gd name="connsiteX15" fmla="*/ 817033 w 895350"/>
              <a:gd name="connsiteY15" fmla="*/ 452967 h 1309159"/>
              <a:gd name="connsiteX16" fmla="*/ 772583 w 895350"/>
              <a:gd name="connsiteY16" fmla="*/ 414867 h 1309159"/>
              <a:gd name="connsiteX17" fmla="*/ 756708 w 895350"/>
              <a:gd name="connsiteY17" fmla="*/ 402167 h 1309159"/>
              <a:gd name="connsiteX18" fmla="*/ 709083 w 895350"/>
              <a:gd name="connsiteY18" fmla="*/ 427567 h 1309159"/>
              <a:gd name="connsiteX19" fmla="*/ 645583 w 895350"/>
              <a:gd name="connsiteY19" fmla="*/ 383117 h 1309159"/>
              <a:gd name="connsiteX20" fmla="*/ 607483 w 895350"/>
              <a:gd name="connsiteY20" fmla="*/ 402167 h 1309159"/>
              <a:gd name="connsiteX21" fmla="*/ 534458 w 895350"/>
              <a:gd name="connsiteY21" fmla="*/ 481542 h 1309159"/>
              <a:gd name="connsiteX22" fmla="*/ 499533 w 895350"/>
              <a:gd name="connsiteY22" fmla="*/ 468842 h 1309159"/>
              <a:gd name="connsiteX23" fmla="*/ 486833 w 895350"/>
              <a:gd name="connsiteY23" fmla="*/ 443442 h 1309159"/>
              <a:gd name="connsiteX24" fmla="*/ 480483 w 895350"/>
              <a:gd name="connsiteY24" fmla="*/ 408517 h 1309159"/>
              <a:gd name="connsiteX25" fmla="*/ 439208 w 895350"/>
              <a:gd name="connsiteY25" fmla="*/ 389467 h 1309159"/>
              <a:gd name="connsiteX26" fmla="*/ 439208 w 895350"/>
              <a:gd name="connsiteY26" fmla="*/ 338667 h 1309159"/>
              <a:gd name="connsiteX27" fmla="*/ 407458 w 895350"/>
              <a:gd name="connsiteY27" fmla="*/ 319617 h 1309159"/>
              <a:gd name="connsiteX28" fmla="*/ 407458 w 895350"/>
              <a:gd name="connsiteY28" fmla="*/ 294217 h 1309159"/>
              <a:gd name="connsiteX29" fmla="*/ 372533 w 895350"/>
              <a:gd name="connsiteY29" fmla="*/ 345017 h 1309159"/>
              <a:gd name="connsiteX30" fmla="*/ 343958 w 895350"/>
              <a:gd name="connsiteY30" fmla="*/ 376767 h 1309159"/>
              <a:gd name="connsiteX31" fmla="*/ 318558 w 895350"/>
              <a:gd name="connsiteY31" fmla="*/ 392642 h 1309159"/>
              <a:gd name="connsiteX32" fmla="*/ 277283 w 895350"/>
              <a:gd name="connsiteY32" fmla="*/ 392642 h 1309159"/>
              <a:gd name="connsiteX33" fmla="*/ 232833 w 895350"/>
              <a:gd name="connsiteY33" fmla="*/ 389467 h 1309159"/>
              <a:gd name="connsiteX34" fmla="*/ 223308 w 895350"/>
              <a:gd name="connsiteY34" fmla="*/ 376767 h 1309159"/>
              <a:gd name="connsiteX35" fmla="*/ 207433 w 895350"/>
              <a:gd name="connsiteY35" fmla="*/ 354542 h 1309159"/>
              <a:gd name="connsiteX36" fmla="*/ 172508 w 895350"/>
              <a:gd name="connsiteY36" fmla="*/ 354542 h 1309159"/>
              <a:gd name="connsiteX37" fmla="*/ 153458 w 895350"/>
              <a:gd name="connsiteY37" fmla="*/ 373592 h 1309159"/>
              <a:gd name="connsiteX38" fmla="*/ 137583 w 895350"/>
              <a:gd name="connsiteY38" fmla="*/ 408517 h 1309159"/>
              <a:gd name="connsiteX39" fmla="*/ 178858 w 895350"/>
              <a:gd name="connsiteY39" fmla="*/ 430742 h 1309159"/>
              <a:gd name="connsiteX40" fmla="*/ 201083 w 895350"/>
              <a:gd name="connsiteY40" fmla="*/ 475192 h 1309159"/>
              <a:gd name="connsiteX41" fmla="*/ 236008 w 895350"/>
              <a:gd name="connsiteY41" fmla="*/ 465667 h 1309159"/>
              <a:gd name="connsiteX42" fmla="*/ 277283 w 895350"/>
              <a:gd name="connsiteY42" fmla="*/ 503767 h 1309159"/>
              <a:gd name="connsiteX43" fmla="*/ 302683 w 895350"/>
              <a:gd name="connsiteY43" fmla="*/ 535517 h 1309159"/>
              <a:gd name="connsiteX44" fmla="*/ 324908 w 895350"/>
              <a:gd name="connsiteY44" fmla="*/ 519642 h 1309159"/>
              <a:gd name="connsiteX45" fmla="*/ 334433 w 895350"/>
              <a:gd name="connsiteY45" fmla="*/ 551392 h 1309159"/>
              <a:gd name="connsiteX46" fmla="*/ 334433 w 895350"/>
              <a:gd name="connsiteY46" fmla="*/ 602192 h 1309159"/>
              <a:gd name="connsiteX47" fmla="*/ 359833 w 895350"/>
              <a:gd name="connsiteY47" fmla="*/ 602192 h 1309159"/>
              <a:gd name="connsiteX48" fmla="*/ 382058 w 895350"/>
              <a:gd name="connsiteY48" fmla="*/ 624417 h 1309159"/>
              <a:gd name="connsiteX49" fmla="*/ 397933 w 895350"/>
              <a:gd name="connsiteY49" fmla="*/ 599017 h 1309159"/>
              <a:gd name="connsiteX50" fmla="*/ 442383 w 895350"/>
              <a:gd name="connsiteY50" fmla="*/ 599017 h 1309159"/>
              <a:gd name="connsiteX51" fmla="*/ 455083 w 895350"/>
              <a:gd name="connsiteY51" fmla="*/ 646642 h 1309159"/>
              <a:gd name="connsiteX52" fmla="*/ 474133 w 895350"/>
              <a:gd name="connsiteY52" fmla="*/ 665692 h 1309159"/>
              <a:gd name="connsiteX53" fmla="*/ 451908 w 895350"/>
              <a:gd name="connsiteY53" fmla="*/ 716492 h 1309159"/>
              <a:gd name="connsiteX54" fmla="*/ 470958 w 895350"/>
              <a:gd name="connsiteY54" fmla="*/ 751417 h 1309159"/>
              <a:gd name="connsiteX55" fmla="*/ 483658 w 895350"/>
              <a:gd name="connsiteY55" fmla="*/ 805392 h 1309159"/>
              <a:gd name="connsiteX56" fmla="*/ 597958 w 895350"/>
              <a:gd name="connsiteY56" fmla="*/ 891117 h 1309159"/>
              <a:gd name="connsiteX57" fmla="*/ 607483 w 895350"/>
              <a:gd name="connsiteY57" fmla="*/ 926042 h 1309159"/>
              <a:gd name="connsiteX58" fmla="*/ 629708 w 895350"/>
              <a:gd name="connsiteY58" fmla="*/ 941917 h 1309159"/>
              <a:gd name="connsiteX59" fmla="*/ 651933 w 895350"/>
              <a:gd name="connsiteY59" fmla="*/ 1005417 h 1309159"/>
              <a:gd name="connsiteX60" fmla="*/ 696383 w 895350"/>
              <a:gd name="connsiteY60" fmla="*/ 1030817 h 1309159"/>
              <a:gd name="connsiteX61" fmla="*/ 702733 w 895350"/>
              <a:gd name="connsiteY61" fmla="*/ 1087967 h 1309159"/>
              <a:gd name="connsiteX62" fmla="*/ 756708 w 895350"/>
              <a:gd name="connsiteY62" fmla="*/ 1113367 h 1309159"/>
              <a:gd name="connsiteX63" fmla="*/ 782108 w 895350"/>
              <a:gd name="connsiteY63" fmla="*/ 1138767 h 1309159"/>
              <a:gd name="connsiteX64" fmla="*/ 801158 w 895350"/>
              <a:gd name="connsiteY64" fmla="*/ 1180042 h 1309159"/>
              <a:gd name="connsiteX65" fmla="*/ 759883 w 895350"/>
              <a:gd name="connsiteY65" fmla="*/ 1211792 h 1309159"/>
              <a:gd name="connsiteX66" fmla="*/ 702733 w 895350"/>
              <a:gd name="connsiteY66" fmla="*/ 1278467 h 1309159"/>
              <a:gd name="connsiteX67" fmla="*/ 623358 w 895350"/>
              <a:gd name="connsiteY67" fmla="*/ 1307042 h 1309159"/>
              <a:gd name="connsiteX68" fmla="*/ 613833 w 895350"/>
              <a:gd name="connsiteY68" fmla="*/ 1265767 h 1309159"/>
              <a:gd name="connsiteX69" fmla="*/ 588433 w 895350"/>
              <a:gd name="connsiteY69" fmla="*/ 1249892 h 1309159"/>
              <a:gd name="connsiteX70" fmla="*/ 550333 w 895350"/>
              <a:gd name="connsiteY70" fmla="*/ 1253067 h 1309159"/>
              <a:gd name="connsiteX71" fmla="*/ 521758 w 895350"/>
              <a:gd name="connsiteY71" fmla="*/ 1221317 h 1309159"/>
              <a:gd name="connsiteX72" fmla="*/ 493183 w 895350"/>
              <a:gd name="connsiteY72" fmla="*/ 1192742 h 1309159"/>
              <a:gd name="connsiteX73" fmla="*/ 458258 w 895350"/>
              <a:gd name="connsiteY73" fmla="*/ 1183217 h 1309159"/>
              <a:gd name="connsiteX74" fmla="*/ 483658 w 895350"/>
              <a:gd name="connsiteY74" fmla="*/ 1145117 h 1309159"/>
              <a:gd name="connsiteX75" fmla="*/ 496358 w 895350"/>
              <a:gd name="connsiteY75" fmla="*/ 1119717 h 1309159"/>
              <a:gd name="connsiteX76" fmla="*/ 534458 w 895350"/>
              <a:gd name="connsiteY76" fmla="*/ 1081617 h 1309159"/>
              <a:gd name="connsiteX77" fmla="*/ 509058 w 895350"/>
              <a:gd name="connsiteY77" fmla="*/ 1062567 h 1309159"/>
              <a:gd name="connsiteX78" fmla="*/ 464608 w 895350"/>
              <a:gd name="connsiteY78" fmla="*/ 1062567 h 1309159"/>
              <a:gd name="connsiteX79" fmla="*/ 404283 w 895350"/>
              <a:gd name="connsiteY79" fmla="*/ 1046692 h 1309159"/>
              <a:gd name="connsiteX80" fmla="*/ 394758 w 895350"/>
              <a:gd name="connsiteY80" fmla="*/ 1014942 h 1309159"/>
              <a:gd name="connsiteX81" fmla="*/ 372533 w 895350"/>
              <a:gd name="connsiteY81" fmla="*/ 976842 h 1309159"/>
              <a:gd name="connsiteX82" fmla="*/ 356658 w 895350"/>
              <a:gd name="connsiteY82" fmla="*/ 938742 h 1309159"/>
              <a:gd name="connsiteX83" fmla="*/ 334433 w 895350"/>
              <a:gd name="connsiteY83" fmla="*/ 938742 h 1309159"/>
              <a:gd name="connsiteX84" fmla="*/ 312208 w 895350"/>
              <a:gd name="connsiteY84" fmla="*/ 906992 h 1309159"/>
              <a:gd name="connsiteX85" fmla="*/ 337608 w 895350"/>
              <a:gd name="connsiteY85" fmla="*/ 884767 h 1309159"/>
              <a:gd name="connsiteX86" fmla="*/ 248708 w 895350"/>
              <a:gd name="connsiteY86" fmla="*/ 862542 h 1309159"/>
              <a:gd name="connsiteX87" fmla="*/ 251883 w 895350"/>
              <a:gd name="connsiteY87" fmla="*/ 843492 h 1309159"/>
              <a:gd name="connsiteX88" fmla="*/ 286808 w 895350"/>
              <a:gd name="connsiteY88" fmla="*/ 814917 h 1309159"/>
              <a:gd name="connsiteX89" fmla="*/ 293158 w 895350"/>
              <a:gd name="connsiteY89" fmla="*/ 786342 h 1309159"/>
              <a:gd name="connsiteX90" fmla="*/ 267758 w 895350"/>
              <a:gd name="connsiteY90" fmla="*/ 719667 h 1309159"/>
              <a:gd name="connsiteX91" fmla="*/ 220133 w 895350"/>
              <a:gd name="connsiteY91" fmla="*/ 703792 h 1309159"/>
              <a:gd name="connsiteX92" fmla="*/ 169333 w 895350"/>
              <a:gd name="connsiteY92" fmla="*/ 706967 h 1309159"/>
              <a:gd name="connsiteX93" fmla="*/ 156633 w 895350"/>
              <a:gd name="connsiteY93" fmla="*/ 652992 h 1309159"/>
              <a:gd name="connsiteX94" fmla="*/ 140758 w 895350"/>
              <a:gd name="connsiteY94" fmla="*/ 605367 h 1309159"/>
              <a:gd name="connsiteX95" fmla="*/ 137583 w 895350"/>
              <a:gd name="connsiteY95" fmla="*/ 538692 h 1309159"/>
              <a:gd name="connsiteX96" fmla="*/ 112183 w 895350"/>
              <a:gd name="connsiteY96" fmla="*/ 513292 h 1309159"/>
              <a:gd name="connsiteX97" fmla="*/ 35983 w 895350"/>
              <a:gd name="connsiteY97" fmla="*/ 510117 h 1309159"/>
              <a:gd name="connsiteX98" fmla="*/ 4233 w 895350"/>
              <a:gd name="connsiteY98" fmla="*/ 475192 h 1309159"/>
              <a:gd name="connsiteX99" fmla="*/ 10583 w 895350"/>
              <a:gd name="connsiteY99" fmla="*/ 424392 h 1309159"/>
              <a:gd name="connsiteX100" fmla="*/ 61383 w 895350"/>
              <a:gd name="connsiteY100" fmla="*/ 351367 h 1309159"/>
              <a:gd name="connsiteX101" fmla="*/ 45508 w 895350"/>
              <a:gd name="connsiteY101" fmla="*/ 322792 h 1309159"/>
              <a:gd name="connsiteX102" fmla="*/ 35983 w 895350"/>
              <a:gd name="connsiteY102" fmla="*/ 294217 h 1309159"/>
              <a:gd name="connsiteX103" fmla="*/ 51858 w 895350"/>
              <a:gd name="connsiteY103" fmla="*/ 278342 h 1309159"/>
              <a:gd name="connsiteX104" fmla="*/ 45508 w 895350"/>
              <a:gd name="connsiteY104" fmla="*/ 243417 h 1309159"/>
              <a:gd name="connsiteX105" fmla="*/ 67733 w 895350"/>
              <a:gd name="connsiteY105" fmla="*/ 214842 h 1309159"/>
              <a:gd name="connsiteX106" fmla="*/ 77258 w 895350"/>
              <a:gd name="connsiteY106" fmla="*/ 183092 h 1309159"/>
              <a:gd name="connsiteX107" fmla="*/ 58208 w 895350"/>
              <a:gd name="connsiteY107" fmla="*/ 132292 h 1309159"/>
              <a:gd name="connsiteX108" fmla="*/ 67733 w 895350"/>
              <a:gd name="connsiteY108" fmla="*/ 103717 h 1309159"/>
              <a:gd name="connsiteX109" fmla="*/ 99483 w 895350"/>
              <a:gd name="connsiteY109" fmla="*/ 97367 h 1309159"/>
              <a:gd name="connsiteX110" fmla="*/ 153458 w 895350"/>
              <a:gd name="connsiteY110" fmla="*/ 116417 h 1309159"/>
              <a:gd name="connsiteX111" fmla="*/ 182033 w 895350"/>
              <a:gd name="connsiteY111" fmla="*/ 106892 h 1309159"/>
              <a:gd name="connsiteX112" fmla="*/ 207433 w 895350"/>
              <a:gd name="connsiteY112" fmla="*/ 52917 h 1309159"/>
              <a:gd name="connsiteX113" fmla="*/ 229658 w 895350"/>
              <a:gd name="connsiteY113" fmla="*/ 56092 h 1309159"/>
              <a:gd name="connsiteX114" fmla="*/ 299508 w 895350"/>
              <a:gd name="connsiteY114" fmla="*/ 65617 h 1309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895350" h="1309159">
                <a:moveTo>
                  <a:pt x="299508" y="65617"/>
                </a:moveTo>
                <a:cubicBezTo>
                  <a:pt x="313002" y="65881"/>
                  <a:pt x="366183" y="65617"/>
                  <a:pt x="366183" y="65617"/>
                </a:cubicBezTo>
                <a:cubicBezTo>
                  <a:pt x="405870" y="65088"/>
                  <a:pt x="501650" y="65088"/>
                  <a:pt x="537633" y="62442"/>
                </a:cubicBezTo>
                <a:cubicBezTo>
                  <a:pt x="573616" y="59796"/>
                  <a:pt x="568325" y="59796"/>
                  <a:pt x="582083" y="49742"/>
                </a:cubicBezTo>
                <a:cubicBezTo>
                  <a:pt x="595841" y="39688"/>
                  <a:pt x="610658" y="4234"/>
                  <a:pt x="620183" y="2117"/>
                </a:cubicBezTo>
                <a:cubicBezTo>
                  <a:pt x="629708" y="0"/>
                  <a:pt x="630237" y="31221"/>
                  <a:pt x="639233" y="37042"/>
                </a:cubicBezTo>
                <a:cubicBezTo>
                  <a:pt x="648229" y="42863"/>
                  <a:pt x="663575" y="31750"/>
                  <a:pt x="674158" y="37042"/>
                </a:cubicBezTo>
                <a:cubicBezTo>
                  <a:pt x="684741" y="42334"/>
                  <a:pt x="695325" y="42863"/>
                  <a:pt x="702733" y="68792"/>
                </a:cubicBezTo>
                <a:cubicBezTo>
                  <a:pt x="710141" y="94721"/>
                  <a:pt x="717550" y="160867"/>
                  <a:pt x="718608" y="192617"/>
                </a:cubicBezTo>
                <a:cubicBezTo>
                  <a:pt x="719666" y="224367"/>
                  <a:pt x="704850" y="239713"/>
                  <a:pt x="709083" y="259292"/>
                </a:cubicBezTo>
                <a:cubicBezTo>
                  <a:pt x="713316" y="278871"/>
                  <a:pt x="726016" y="291042"/>
                  <a:pt x="744008" y="310092"/>
                </a:cubicBezTo>
                <a:cubicBezTo>
                  <a:pt x="762000" y="329142"/>
                  <a:pt x="795866" y="358246"/>
                  <a:pt x="817033" y="373592"/>
                </a:cubicBezTo>
                <a:cubicBezTo>
                  <a:pt x="838200" y="388938"/>
                  <a:pt x="858308" y="391584"/>
                  <a:pt x="871008" y="402167"/>
                </a:cubicBezTo>
                <a:cubicBezTo>
                  <a:pt x="883708" y="412750"/>
                  <a:pt x="895350" y="429684"/>
                  <a:pt x="893233" y="437092"/>
                </a:cubicBezTo>
                <a:cubicBezTo>
                  <a:pt x="891116" y="444500"/>
                  <a:pt x="871008" y="443971"/>
                  <a:pt x="858308" y="446617"/>
                </a:cubicBezTo>
                <a:cubicBezTo>
                  <a:pt x="845608" y="449263"/>
                  <a:pt x="831320" y="458259"/>
                  <a:pt x="817033" y="452967"/>
                </a:cubicBezTo>
                <a:cubicBezTo>
                  <a:pt x="802746" y="447675"/>
                  <a:pt x="782637" y="423334"/>
                  <a:pt x="772583" y="414867"/>
                </a:cubicBezTo>
                <a:cubicBezTo>
                  <a:pt x="762529" y="406400"/>
                  <a:pt x="767291" y="400050"/>
                  <a:pt x="756708" y="402167"/>
                </a:cubicBezTo>
                <a:cubicBezTo>
                  <a:pt x="746125" y="404284"/>
                  <a:pt x="727604" y="430742"/>
                  <a:pt x="709083" y="427567"/>
                </a:cubicBezTo>
                <a:cubicBezTo>
                  <a:pt x="690562" y="424392"/>
                  <a:pt x="662516" y="387350"/>
                  <a:pt x="645583" y="383117"/>
                </a:cubicBezTo>
                <a:cubicBezTo>
                  <a:pt x="628650" y="378884"/>
                  <a:pt x="626004" y="385763"/>
                  <a:pt x="607483" y="402167"/>
                </a:cubicBezTo>
                <a:cubicBezTo>
                  <a:pt x="588962" y="418571"/>
                  <a:pt x="552449" y="470430"/>
                  <a:pt x="534458" y="481542"/>
                </a:cubicBezTo>
                <a:cubicBezTo>
                  <a:pt x="516467" y="492654"/>
                  <a:pt x="507470" y="475192"/>
                  <a:pt x="499533" y="468842"/>
                </a:cubicBezTo>
                <a:cubicBezTo>
                  <a:pt x="491596" y="462492"/>
                  <a:pt x="490008" y="453496"/>
                  <a:pt x="486833" y="443442"/>
                </a:cubicBezTo>
                <a:cubicBezTo>
                  <a:pt x="483658" y="433388"/>
                  <a:pt x="488421" y="417513"/>
                  <a:pt x="480483" y="408517"/>
                </a:cubicBezTo>
                <a:cubicBezTo>
                  <a:pt x="472546" y="399521"/>
                  <a:pt x="446087" y="401109"/>
                  <a:pt x="439208" y="389467"/>
                </a:cubicBezTo>
                <a:cubicBezTo>
                  <a:pt x="432329" y="377825"/>
                  <a:pt x="444500" y="350309"/>
                  <a:pt x="439208" y="338667"/>
                </a:cubicBezTo>
                <a:cubicBezTo>
                  <a:pt x="433916" y="327025"/>
                  <a:pt x="412750" y="327025"/>
                  <a:pt x="407458" y="319617"/>
                </a:cubicBezTo>
                <a:cubicBezTo>
                  <a:pt x="402166" y="312209"/>
                  <a:pt x="413279" y="289984"/>
                  <a:pt x="407458" y="294217"/>
                </a:cubicBezTo>
                <a:cubicBezTo>
                  <a:pt x="401637" y="298450"/>
                  <a:pt x="383116" y="331259"/>
                  <a:pt x="372533" y="345017"/>
                </a:cubicBezTo>
                <a:cubicBezTo>
                  <a:pt x="361950" y="358775"/>
                  <a:pt x="352954" y="368830"/>
                  <a:pt x="343958" y="376767"/>
                </a:cubicBezTo>
                <a:cubicBezTo>
                  <a:pt x="334962" y="384705"/>
                  <a:pt x="329671" y="389996"/>
                  <a:pt x="318558" y="392642"/>
                </a:cubicBezTo>
                <a:cubicBezTo>
                  <a:pt x="307445" y="395288"/>
                  <a:pt x="291571" y="393171"/>
                  <a:pt x="277283" y="392642"/>
                </a:cubicBezTo>
                <a:cubicBezTo>
                  <a:pt x="262996" y="392113"/>
                  <a:pt x="241829" y="392113"/>
                  <a:pt x="232833" y="389467"/>
                </a:cubicBezTo>
                <a:cubicBezTo>
                  <a:pt x="223837" y="386821"/>
                  <a:pt x="227541" y="382588"/>
                  <a:pt x="223308" y="376767"/>
                </a:cubicBezTo>
                <a:cubicBezTo>
                  <a:pt x="219075" y="370946"/>
                  <a:pt x="215900" y="358246"/>
                  <a:pt x="207433" y="354542"/>
                </a:cubicBezTo>
                <a:cubicBezTo>
                  <a:pt x="198966" y="350838"/>
                  <a:pt x="181504" y="351367"/>
                  <a:pt x="172508" y="354542"/>
                </a:cubicBezTo>
                <a:cubicBezTo>
                  <a:pt x="163512" y="357717"/>
                  <a:pt x="159279" y="364596"/>
                  <a:pt x="153458" y="373592"/>
                </a:cubicBezTo>
                <a:cubicBezTo>
                  <a:pt x="147637" y="382588"/>
                  <a:pt x="133350" y="398992"/>
                  <a:pt x="137583" y="408517"/>
                </a:cubicBezTo>
                <a:cubicBezTo>
                  <a:pt x="141816" y="418042"/>
                  <a:pt x="168275" y="419630"/>
                  <a:pt x="178858" y="430742"/>
                </a:cubicBezTo>
                <a:cubicBezTo>
                  <a:pt x="189441" y="441854"/>
                  <a:pt x="191558" y="469371"/>
                  <a:pt x="201083" y="475192"/>
                </a:cubicBezTo>
                <a:cubicBezTo>
                  <a:pt x="210608" y="481013"/>
                  <a:pt x="223308" y="460904"/>
                  <a:pt x="236008" y="465667"/>
                </a:cubicBezTo>
                <a:cubicBezTo>
                  <a:pt x="248708" y="470430"/>
                  <a:pt x="266171" y="492125"/>
                  <a:pt x="277283" y="503767"/>
                </a:cubicBezTo>
                <a:cubicBezTo>
                  <a:pt x="288396" y="515409"/>
                  <a:pt x="294746" y="532871"/>
                  <a:pt x="302683" y="535517"/>
                </a:cubicBezTo>
                <a:cubicBezTo>
                  <a:pt x="310620" y="538163"/>
                  <a:pt x="319616" y="516996"/>
                  <a:pt x="324908" y="519642"/>
                </a:cubicBezTo>
                <a:cubicBezTo>
                  <a:pt x="330200" y="522288"/>
                  <a:pt x="332846" y="537634"/>
                  <a:pt x="334433" y="551392"/>
                </a:cubicBezTo>
                <a:cubicBezTo>
                  <a:pt x="336020" y="565150"/>
                  <a:pt x="330200" y="593725"/>
                  <a:pt x="334433" y="602192"/>
                </a:cubicBezTo>
                <a:cubicBezTo>
                  <a:pt x="338666" y="610659"/>
                  <a:pt x="351896" y="598488"/>
                  <a:pt x="359833" y="602192"/>
                </a:cubicBezTo>
                <a:cubicBezTo>
                  <a:pt x="367770" y="605896"/>
                  <a:pt x="375708" y="624946"/>
                  <a:pt x="382058" y="624417"/>
                </a:cubicBezTo>
                <a:cubicBezTo>
                  <a:pt x="388408" y="623888"/>
                  <a:pt x="387879" y="603250"/>
                  <a:pt x="397933" y="599017"/>
                </a:cubicBezTo>
                <a:cubicBezTo>
                  <a:pt x="407987" y="594784"/>
                  <a:pt x="432858" y="591080"/>
                  <a:pt x="442383" y="599017"/>
                </a:cubicBezTo>
                <a:cubicBezTo>
                  <a:pt x="451908" y="606954"/>
                  <a:pt x="449791" y="635530"/>
                  <a:pt x="455083" y="646642"/>
                </a:cubicBezTo>
                <a:cubicBezTo>
                  <a:pt x="460375" y="657755"/>
                  <a:pt x="474662" y="654050"/>
                  <a:pt x="474133" y="665692"/>
                </a:cubicBezTo>
                <a:cubicBezTo>
                  <a:pt x="473604" y="677334"/>
                  <a:pt x="452437" y="702205"/>
                  <a:pt x="451908" y="716492"/>
                </a:cubicBezTo>
                <a:cubicBezTo>
                  <a:pt x="451379" y="730780"/>
                  <a:pt x="465666" y="736600"/>
                  <a:pt x="470958" y="751417"/>
                </a:cubicBezTo>
                <a:cubicBezTo>
                  <a:pt x="476250" y="766234"/>
                  <a:pt x="462491" y="782109"/>
                  <a:pt x="483658" y="805392"/>
                </a:cubicBezTo>
                <a:cubicBezTo>
                  <a:pt x="504825" y="828675"/>
                  <a:pt x="577321" y="871009"/>
                  <a:pt x="597958" y="891117"/>
                </a:cubicBezTo>
                <a:cubicBezTo>
                  <a:pt x="618595" y="911225"/>
                  <a:pt x="602191" y="917575"/>
                  <a:pt x="607483" y="926042"/>
                </a:cubicBezTo>
                <a:cubicBezTo>
                  <a:pt x="612775" y="934509"/>
                  <a:pt x="622300" y="928688"/>
                  <a:pt x="629708" y="941917"/>
                </a:cubicBezTo>
                <a:cubicBezTo>
                  <a:pt x="637116" y="955146"/>
                  <a:pt x="640821" y="990601"/>
                  <a:pt x="651933" y="1005417"/>
                </a:cubicBezTo>
                <a:cubicBezTo>
                  <a:pt x="663045" y="1020233"/>
                  <a:pt x="687916" y="1017059"/>
                  <a:pt x="696383" y="1030817"/>
                </a:cubicBezTo>
                <a:cubicBezTo>
                  <a:pt x="704850" y="1044575"/>
                  <a:pt x="692679" y="1074209"/>
                  <a:pt x="702733" y="1087967"/>
                </a:cubicBezTo>
                <a:cubicBezTo>
                  <a:pt x="712787" y="1101725"/>
                  <a:pt x="743479" y="1104900"/>
                  <a:pt x="756708" y="1113367"/>
                </a:cubicBezTo>
                <a:cubicBezTo>
                  <a:pt x="769937" y="1121834"/>
                  <a:pt x="774700" y="1127655"/>
                  <a:pt x="782108" y="1138767"/>
                </a:cubicBezTo>
                <a:cubicBezTo>
                  <a:pt x="789516" y="1149880"/>
                  <a:pt x="804862" y="1167871"/>
                  <a:pt x="801158" y="1180042"/>
                </a:cubicBezTo>
                <a:cubicBezTo>
                  <a:pt x="797454" y="1192213"/>
                  <a:pt x="776287" y="1195388"/>
                  <a:pt x="759883" y="1211792"/>
                </a:cubicBezTo>
                <a:cubicBezTo>
                  <a:pt x="743479" y="1228196"/>
                  <a:pt x="725487" y="1262592"/>
                  <a:pt x="702733" y="1278467"/>
                </a:cubicBezTo>
                <a:cubicBezTo>
                  <a:pt x="679979" y="1294342"/>
                  <a:pt x="638175" y="1309159"/>
                  <a:pt x="623358" y="1307042"/>
                </a:cubicBezTo>
                <a:cubicBezTo>
                  <a:pt x="608541" y="1304925"/>
                  <a:pt x="619654" y="1275292"/>
                  <a:pt x="613833" y="1265767"/>
                </a:cubicBezTo>
                <a:cubicBezTo>
                  <a:pt x="608012" y="1256242"/>
                  <a:pt x="599016" y="1252009"/>
                  <a:pt x="588433" y="1249892"/>
                </a:cubicBezTo>
                <a:cubicBezTo>
                  <a:pt x="577850" y="1247775"/>
                  <a:pt x="561445" y="1257829"/>
                  <a:pt x="550333" y="1253067"/>
                </a:cubicBezTo>
                <a:cubicBezTo>
                  <a:pt x="539221" y="1248305"/>
                  <a:pt x="531283" y="1231371"/>
                  <a:pt x="521758" y="1221317"/>
                </a:cubicBezTo>
                <a:cubicBezTo>
                  <a:pt x="512233" y="1211263"/>
                  <a:pt x="503766" y="1199092"/>
                  <a:pt x="493183" y="1192742"/>
                </a:cubicBezTo>
                <a:cubicBezTo>
                  <a:pt x="482600" y="1186392"/>
                  <a:pt x="459846" y="1191155"/>
                  <a:pt x="458258" y="1183217"/>
                </a:cubicBezTo>
                <a:cubicBezTo>
                  <a:pt x="456670" y="1175279"/>
                  <a:pt x="477308" y="1155700"/>
                  <a:pt x="483658" y="1145117"/>
                </a:cubicBezTo>
                <a:cubicBezTo>
                  <a:pt x="490008" y="1134534"/>
                  <a:pt x="487891" y="1130300"/>
                  <a:pt x="496358" y="1119717"/>
                </a:cubicBezTo>
                <a:cubicBezTo>
                  <a:pt x="504825" y="1109134"/>
                  <a:pt x="532341" y="1091142"/>
                  <a:pt x="534458" y="1081617"/>
                </a:cubicBezTo>
                <a:cubicBezTo>
                  <a:pt x="536575" y="1072092"/>
                  <a:pt x="520700" y="1065742"/>
                  <a:pt x="509058" y="1062567"/>
                </a:cubicBezTo>
                <a:cubicBezTo>
                  <a:pt x="497416" y="1059392"/>
                  <a:pt x="482071" y="1065213"/>
                  <a:pt x="464608" y="1062567"/>
                </a:cubicBezTo>
                <a:cubicBezTo>
                  <a:pt x="447145" y="1059921"/>
                  <a:pt x="415925" y="1054630"/>
                  <a:pt x="404283" y="1046692"/>
                </a:cubicBezTo>
                <a:cubicBezTo>
                  <a:pt x="392641" y="1038755"/>
                  <a:pt x="400050" y="1026584"/>
                  <a:pt x="394758" y="1014942"/>
                </a:cubicBezTo>
                <a:cubicBezTo>
                  <a:pt x="389466" y="1003300"/>
                  <a:pt x="378883" y="989542"/>
                  <a:pt x="372533" y="976842"/>
                </a:cubicBezTo>
                <a:cubicBezTo>
                  <a:pt x="366183" y="964142"/>
                  <a:pt x="363008" y="945092"/>
                  <a:pt x="356658" y="938742"/>
                </a:cubicBezTo>
                <a:cubicBezTo>
                  <a:pt x="350308" y="932392"/>
                  <a:pt x="341841" y="944034"/>
                  <a:pt x="334433" y="938742"/>
                </a:cubicBezTo>
                <a:cubicBezTo>
                  <a:pt x="327025" y="933450"/>
                  <a:pt x="311679" y="915988"/>
                  <a:pt x="312208" y="906992"/>
                </a:cubicBezTo>
                <a:cubicBezTo>
                  <a:pt x="312737" y="897996"/>
                  <a:pt x="348191" y="892175"/>
                  <a:pt x="337608" y="884767"/>
                </a:cubicBezTo>
                <a:cubicBezTo>
                  <a:pt x="327025" y="877359"/>
                  <a:pt x="262996" y="869421"/>
                  <a:pt x="248708" y="862542"/>
                </a:cubicBezTo>
                <a:cubicBezTo>
                  <a:pt x="234421" y="855663"/>
                  <a:pt x="245533" y="851429"/>
                  <a:pt x="251883" y="843492"/>
                </a:cubicBezTo>
                <a:cubicBezTo>
                  <a:pt x="258233" y="835555"/>
                  <a:pt x="279929" y="824442"/>
                  <a:pt x="286808" y="814917"/>
                </a:cubicBezTo>
                <a:cubicBezTo>
                  <a:pt x="293687" y="805392"/>
                  <a:pt x="296333" y="802217"/>
                  <a:pt x="293158" y="786342"/>
                </a:cubicBezTo>
                <a:cubicBezTo>
                  <a:pt x="289983" y="770467"/>
                  <a:pt x="279929" y="733425"/>
                  <a:pt x="267758" y="719667"/>
                </a:cubicBezTo>
                <a:cubicBezTo>
                  <a:pt x="255587" y="705909"/>
                  <a:pt x="236537" y="705909"/>
                  <a:pt x="220133" y="703792"/>
                </a:cubicBezTo>
                <a:cubicBezTo>
                  <a:pt x="203729" y="701675"/>
                  <a:pt x="179916" y="715434"/>
                  <a:pt x="169333" y="706967"/>
                </a:cubicBezTo>
                <a:cubicBezTo>
                  <a:pt x="158750" y="698500"/>
                  <a:pt x="161395" y="669925"/>
                  <a:pt x="156633" y="652992"/>
                </a:cubicBezTo>
                <a:cubicBezTo>
                  <a:pt x="151871" y="636059"/>
                  <a:pt x="143933" y="624417"/>
                  <a:pt x="140758" y="605367"/>
                </a:cubicBezTo>
                <a:cubicBezTo>
                  <a:pt x="137583" y="586317"/>
                  <a:pt x="142346" y="554038"/>
                  <a:pt x="137583" y="538692"/>
                </a:cubicBezTo>
                <a:cubicBezTo>
                  <a:pt x="132820" y="523346"/>
                  <a:pt x="129116" y="518054"/>
                  <a:pt x="112183" y="513292"/>
                </a:cubicBezTo>
                <a:cubicBezTo>
                  <a:pt x="95250" y="508530"/>
                  <a:pt x="53975" y="516467"/>
                  <a:pt x="35983" y="510117"/>
                </a:cubicBezTo>
                <a:cubicBezTo>
                  <a:pt x="17991" y="503767"/>
                  <a:pt x="8466" y="489479"/>
                  <a:pt x="4233" y="475192"/>
                </a:cubicBezTo>
                <a:cubicBezTo>
                  <a:pt x="0" y="460905"/>
                  <a:pt x="1058" y="445029"/>
                  <a:pt x="10583" y="424392"/>
                </a:cubicBezTo>
                <a:cubicBezTo>
                  <a:pt x="20108" y="403755"/>
                  <a:pt x="55562" y="368300"/>
                  <a:pt x="61383" y="351367"/>
                </a:cubicBezTo>
                <a:cubicBezTo>
                  <a:pt x="67204" y="334434"/>
                  <a:pt x="49741" y="332317"/>
                  <a:pt x="45508" y="322792"/>
                </a:cubicBezTo>
                <a:cubicBezTo>
                  <a:pt x="41275" y="313267"/>
                  <a:pt x="34925" y="301625"/>
                  <a:pt x="35983" y="294217"/>
                </a:cubicBezTo>
                <a:cubicBezTo>
                  <a:pt x="37041" y="286809"/>
                  <a:pt x="50271" y="286809"/>
                  <a:pt x="51858" y="278342"/>
                </a:cubicBezTo>
                <a:cubicBezTo>
                  <a:pt x="53445" y="269875"/>
                  <a:pt x="42862" y="254000"/>
                  <a:pt x="45508" y="243417"/>
                </a:cubicBezTo>
                <a:cubicBezTo>
                  <a:pt x="48154" y="232834"/>
                  <a:pt x="62441" y="224896"/>
                  <a:pt x="67733" y="214842"/>
                </a:cubicBezTo>
                <a:cubicBezTo>
                  <a:pt x="73025" y="204788"/>
                  <a:pt x="78845" y="196850"/>
                  <a:pt x="77258" y="183092"/>
                </a:cubicBezTo>
                <a:cubicBezTo>
                  <a:pt x="75671" y="169334"/>
                  <a:pt x="59795" y="145521"/>
                  <a:pt x="58208" y="132292"/>
                </a:cubicBezTo>
                <a:cubicBezTo>
                  <a:pt x="56621" y="119063"/>
                  <a:pt x="60854" y="109538"/>
                  <a:pt x="67733" y="103717"/>
                </a:cubicBezTo>
                <a:cubicBezTo>
                  <a:pt x="74612" y="97896"/>
                  <a:pt x="85196" y="95250"/>
                  <a:pt x="99483" y="97367"/>
                </a:cubicBezTo>
                <a:cubicBezTo>
                  <a:pt x="113771" y="99484"/>
                  <a:pt x="139700" y="114830"/>
                  <a:pt x="153458" y="116417"/>
                </a:cubicBezTo>
                <a:cubicBezTo>
                  <a:pt x="167216" y="118004"/>
                  <a:pt x="173037" y="117475"/>
                  <a:pt x="182033" y="106892"/>
                </a:cubicBezTo>
                <a:cubicBezTo>
                  <a:pt x="191029" y="96309"/>
                  <a:pt x="199496" y="61384"/>
                  <a:pt x="207433" y="52917"/>
                </a:cubicBezTo>
                <a:cubicBezTo>
                  <a:pt x="215371" y="44450"/>
                  <a:pt x="229658" y="56092"/>
                  <a:pt x="229658" y="56092"/>
                </a:cubicBezTo>
                <a:lnTo>
                  <a:pt x="299508" y="65617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dirty="0" smtClean="0">
              <a:solidFill>
                <a:schemeClr val="tx1"/>
              </a:solidFill>
            </a:endParaRPr>
          </a:p>
          <a:p>
            <a:pPr indent="2698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 smtClean="0">
                <a:solidFill>
                  <a:schemeClr val="tx1"/>
                </a:solidFill>
              </a:rPr>
              <a:t>Новокубанск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858016" y="3819525"/>
            <a:ext cx="403209" cy="263525"/>
          </a:xfrm>
          <a:custGeom>
            <a:avLst/>
            <a:gdLst>
              <a:gd name="connsiteX0" fmla="*/ 121708 w 349779"/>
              <a:gd name="connsiteY0" fmla="*/ 203729 h 267758"/>
              <a:gd name="connsiteX1" fmla="*/ 67733 w 349779"/>
              <a:gd name="connsiteY1" fmla="*/ 181504 h 267758"/>
              <a:gd name="connsiteX2" fmla="*/ 35983 w 349779"/>
              <a:gd name="connsiteY2" fmla="*/ 137054 h 267758"/>
              <a:gd name="connsiteX3" fmla="*/ 4233 w 349779"/>
              <a:gd name="connsiteY3" fmla="*/ 118004 h 267758"/>
              <a:gd name="connsiteX4" fmla="*/ 10583 w 349779"/>
              <a:gd name="connsiteY4" fmla="*/ 83079 h 267758"/>
              <a:gd name="connsiteX5" fmla="*/ 55033 w 349779"/>
              <a:gd name="connsiteY5" fmla="*/ 54504 h 267758"/>
              <a:gd name="connsiteX6" fmla="*/ 86783 w 349779"/>
              <a:gd name="connsiteY6" fmla="*/ 83079 h 267758"/>
              <a:gd name="connsiteX7" fmla="*/ 140758 w 349779"/>
              <a:gd name="connsiteY7" fmla="*/ 95779 h 267758"/>
              <a:gd name="connsiteX8" fmla="*/ 201083 w 349779"/>
              <a:gd name="connsiteY8" fmla="*/ 76729 h 267758"/>
              <a:gd name="connsiteX9" fmla="*/ 255058 w 349779"/>
              <a:gd name="connsiteY9" fmla="*/ 6879 h 267758"/>
              <a:gd name="connsiteX10" fmla="*/ 267758 w 349779"/>
              <a:gd name="connsiteY10" fmla="*/ 35454 h 267758"/>
              <a:gd name="connsiteX11" fmla="*/ 289983 w 349779"/>
              <a:gd name="connsiteY11" fmla="*/ 38629 h 267758"/>
              <a:gd name="connsiteX12" fmla="*/ 293158 w 349779"/>
              <a:gd name="connsiteY12" fmla="*/ 95779 h 267758"/>
              <a:gd name="connsiteX13" fmla="*/ 312208 w 349779"/>
              <a:gd name="connsiteY13" fmla="*/ 108479 h 267758"/>
              <a:gd name="connsiteX14" fmla="*/ 347133 w 349779"/>
              <a:gd name="connsiteY14" fmla="*/ 130704 h 267758"/>
              <a:gd name="connsiteX15" fmla="*/ 328083 w 349779"/>
              <a:gd name="connsiteY15" fmla="*/ 194204 h 267758"/>
              <a:gd name="connsiteX16" fmla="*/ 305858 w 349779"/>
              <a:gd name="connsiteY16" fmla="*/ 235479 h 267758"/>
              <a:gd name="connsiteX17" fmla="*/ 270933 w 349779"/>
              <a:gd name="connsiteY17" fmla="*/ 219604 h 267758"/>
              <a:gd name="connsiteX18" fmla="*/ 255058 w 349779"/>
              <a:gd name="connsiteY18" fmla="*/ 238654 h 267758"/>
              <a:gd name="connsiteX19" fmla="*/ 229658 w 349779"/>
              <a:gd name="connsiteY19" fmla="*/ 267229 h 267758"/>
              <a:gd name="connsiteX20" fmla="*/ 191558 w 349779"/>
              <a:gd name="connsiteY20" fmla="*/ 235479 h 267758"/>
              <a:gd name="connsiteX21" fmla="*/ 166158 w 349779"/>
              <a:gd name="connsiteY21" fmla="*/ 245004 h 267758"/>
              <a:gd name="connsiteX22" fmla="*/ 121708 w 349779"/>
              <a:gd name="connsiteY22" fmla="*/ 203729 h 26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9779" h="267758">
                <a:moveTo>
                  <a:pt x="121708" y="203729"/>
                </a:moveTo>
                <a:cubicBezTo>
                  <a:pt x="105304" y="193146"/>
                  <a:pt x="82021" y="192617"/>
                  <a:pt x="67733" y="181504"/>
                </a:cubicBezTo>
                <a:cubicBezTo>
                  <a:pt x="53446" y="170392"/>
                  <a:pt x="46566" y="147637"/>
                  <a:pt x="35983" y="137054"/>
                </a:cubicBezTo>
                <a:cubicBezTo>
                  <a:pt x="25400" y="126471"/>
                  <a:pt x="8466" y="127000"/>
                  <a:pt x="4233" y="118004"/>
                </a:cubicBezTo>
                <a:cubicBezTo>
                  <a:pt x="0" y="109008"/>
                  <a:pt x="2116" y="93662"/>
                  <a:pt x="10583" y="83079"/>
                </a:cubicBezTo>
                <a:cubicBezTo>
                  <a:pt x="19050" y="72496"/>
                  <a:pt x="42333" y="54504"/>
                  <a:pt x="55033" y="54504"/>
                </a:cubicBezTo>
                <a:cubicBezTo>
                  <a:pt x="67733" y="54504"/>
                  <a:pt x="72496" y="76200"/>
                  <a:pt x="86783" y="83079"/>
                </a:cubicBezTo>
                <a:cubicBezTo>
                  <a:pt x="101071" y="89958"/>
                  <a:pt x="121708" y="96837"/>
                  <a:pt x="140758" y="95779"/>
                </a:cubicBezTo>
                <a:cubicBezTo>
                  <a:pt x="159808" y="94721"/>
                  <a:pt x="182033" y="91546"/>
                  <a:pt x="201083" y="76729"/>
                </a:cubicBezTo>
                <a:cubicBezTo>
                  <a:pt x="220133" y="61912"/>
                  <a:pt x="243946" y="13758"/>
                  <a:pt x="255058" y="6879"/>
                </a:cubicBezTo>
                <a:cubicBezTo>
                  <a:pt x="266170" y="0"/>
                  <a:pt x="261937" y="30162"/>
                  <a:pt x="267758" y="35454"/>
                </a:cubicBezTo>
                <a:cubicBezTo>
                  <a:pt x="273579" y="40746"/>
                  <a:pt x="285750" y="28575"/>
                  <a:pt x="289983" y="38629"/>
                </a:cubicBezTo>
                <a:cubicBezTo>
                  <a:pt x="294216" y="48683"/>
                  <a:pt x="289454" y="84137"/>
                  <a:pt x="293158" y="95779"/>
                </a:cubicBezTo>
                <a:cubicBezTo>
                  <a:pt x="296862" y="107421"/>
                  <a:pt x="303212" y="102658"/>
                  <a:pt x="312208" y="108479"/>
                </a:cubicBezTo>
                <a:cubicBezTo>
                  <a:pt x="321204" y="114300"/>
                  <a:pt x="344487" y="116417"/>
                  <a:pt x="347133" y="130704"/>
                </a:cubicBezTo>
                <a:cubicBezTo>
                  <a:pt x="349779" y="144991"/>
                  <a:pt x="334962" y="176742"/>
                  <a:pt x="328083" y="194204"/>
                </a:cubicBezTo>
                <a:cubicBezTo>
                  <a:pt x="321204" y="211666"/>
                  <a:pt x="315383" y="231246"/>
                  <a:pt x="305858" y="235479"/>
                </a:cubicBezTo>
                <a:cubicBezTo>
                  <a:pt x="296333" y="239712"/>
                  <a:pt x="279400" y="219075"/>
                  <a:pt x="270933" y="219604"/>
                </a:cubicBezTo>
                <a:cubicBezTo>
                  <a:pt x="262466" y="220133"/>
                  <a:pt x="261937" y="230716"/>
                  <a:pt x="255058" y="238654"/>
                </a:cubicBezTo>
                <a:cubicBezTo>
                  <a:pt x="248179" y="246592"/>
                  <a:pt x="240241" y="267758"/>
                  <a:pt x="229658" y="267229"/>
                </a:cubicBezTo>
                <a:cubicBezTo>
                  <a:pt x="219075" y="266700"/>
                  <a:pt x="202141" y="239183"/>
                  <a:pt x="191558" y="235479"/>
                </a:cubicBezTo>
                <a:cubicBezTo>
                  <a:pt x="180975" y="231775"/>
                  <a:pt x="175154" y="249237"/>
                  <a:pt x="166158" y="245004"/>
                </a:cubicBezTo>
                <a:cubicBezTo>
                  <a:pt x="157162" y="240771"/>
                  <a:pt x="138112" y="214312"/>
                  <a:pt x="121708" y="20372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Армавир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059620" y="3902075"/>
            <a:ext cx="831873" cy="760413"/>
          </a:xfrm>
          <a:custGeom>
            <a:avLst/>
            <a:gdLst>
              <a:gd name="connsiteX0" fmla="*/ 122465 w 765970"/>
              <a:gd name="connsiteY0" fmla="*/ 215447 h 767103"/>
              <a:gd name="connsiteX1" fmla="*/ 129269 w 765970"/>
              <a:gd name="connsiteY1" fmla="*/ 273277 h 767103"/>
              <a:gd name="connsiteX2" fmla="*/ 142876 w 765970"/>
              <a:gd name="connsiteY2" fmla="*/ 290286 h 767103"/>
              <a:gd name="connsiteX3" fmla="*/ 119063 w 765970"/>
              <a:gd name="connsiteY3" fmla="*/ 324304 h 767103"/>
              <a:gd name="connsiteX4" fmla="*/ 136072 w 765970"/>
              <a:gd name="connsiteY4" fmla="*/ 358322 h 767103"/>
              <a:gd name="connsiteX5" fmla="*/ 136072 w 765970"/>
              <a:gd name="connsiteY5" fmla="*/ 378732 h 767103"/>
              <a:gd name="connsiteX6" fmla="*/ 142876 w 765970"/>
              <a:gd name="connsiteY6" fmla="*/ 419554 h 767103"/>
              <a:gd name="connsiteX7" fmla="*/ 272144 w 765970"/>
              <a:gd name="connsiteY7" fmla="*/ 511402 h 767103"/>
              <a:gd name="connsiteX8" fmla="*/ 285751 w 765970"/>
              <a:gd name="connsiteY8" fmla="*/ 538616 h 767103"/>
              <a:gd name="connsiteX9" fmla="*/ 292554 w 765970"/>
              <a:gd name="connsiteY9" fmla="*/ 552224 h 767103"/>
              <a:gd name="connsiteX10" fmla="*/ 326572 w 765970"/>
              <a:gd name="connsiteY10" fmla="*/ 623661 h 767103"/>
              <a:gd name="connsiteX11" fmla="*/ 357188 w 765970"/>
              <a:gd name="connsiteY11" fmla="*/ 637268 h 767103"/>
              <a:gd name="connsiteX12" fmla="*/ 360590 w 765970"/>
              <a:gd name="connsiteY12" fmla="*/ 657679 h 767103"/>
              <a:gd name="connsiteX13" fmla="*/ 381001 w 765970"/>
              <a:gd name="connsiteY13" fmla="*/ 701902 h 767103"/>
              <a:gd name="connsiteX14" fmla="*/ 432028 w 765970"/>
              <a:gd name="connsiteY14" fmla="*/ 732518 h 767103"/>
              <a:gd name="connsiteX15" fmla="*/ 472849 w 765970"/>
              <a:gd name="connsiteY15" fmla="*/ 763134 h 767103"/>
              <a:gd name="connsiteX16" fmla="*/ 496661 w 765970"/>
              <a:gd name="connsiteY16" fmla="*/ 756331 h 767103"/>
              <a:gd name="connsiteX17" fmla="*/ 571501 w 765970"/>
              <a:gd name="connsiteY17" fmla="*/ 725715 h 767103"/>
              <a:gd name="connsiteX18" fmla="*/ 551090 w 765970"/>
              <a:gd name="connsiteY18" fmla="*/ 671286 h 767103"/>
              <a:gd name="connsiteX19" fmla="*/ 489858 w 765970"/>
              <a:gd name="connsiteY19" fmla="*/ 627063 h 767103"/>
              <a:gd name="connsiteX20" fmla="*/ 472849 w 765970"/>
              <a:gd name="connsiteY20" fmla="*/ 579438 h 767103"/>
              <a:gd name="connsiteX21" fmla="*/ 486456 w 765970"/>
              <a:gd name="connsiteY21" fmla="*/ 535215 h 767103"/>
              <a:gd name="connsiteX22" fmla="*/ 571501 w 765970"/>
              <a:gd name="connsiteY22" fmla="*/ 535215 h 767103"/>
              <a:gd name="connsiteX23" fmla="*/ 619126 w 765970"/>
              <a:gd name="connsiteY23" fmla="*/ 521607 h 767103"/>
              <a:gd name="connsiteX24" fmla="*/ 632733 w 765970"/>
              <a:gd name="connsiteY24" fmla="*/ 463777 h 767103"/>
              <a:gd name="connsiteX25" fmla="*/ 683760 w 765970"/>
              <a:gd name="connsiteY25" fmla="*/ 395741 h 767103"/>
              <a:gd name="connsiteX26" fmla="*/ 687161 w 765970"/>
              <a:gd name="connsiteY26" fmla="*/ 334509 h 767103"/>
              <a:gd name="connsiteX27" fmla="*/ 721179 w 765970"/>
              <a:gd name="connsiteY27" fmla="*/ 300491 h 767103"/>
              <a:gd name="connsiteX28" fmla="*/ 748394 w 765970"/>
              <a:gd name="connsiteY28" fmla="*/ 249465 h 767103"/>
              <a:gd name="connsiteX29" fmla="*/ 734786 w 765970"/>
              <a:gd name="connsiteY29" fmla="*/ 212045 h 767103"/>
              <a:gd name="connsiteX30" fmla="*/ 762001 w 765970"/>
              <a:gd name="connsiteY30" fmla="*/ 167822 h 767103"/>
              <a:gd name="connsiteX31" fmla="*/ 758599 w 765970"/>
              <a:gd name="connsiteY31" fmla="*/ 113393 h 767103"/>
              <a:gd name="connsiteX32" fmla="*/ 724581 w 765970"/>
              <a:gd name="connsiteY32" fmla="*/ 58965 h 767103"/>
              <a:gd name="connsiteX33" fmla="*/ 646340 w 765970"/>
              <a:gd name="connsiteY33" fmla="*/ 55563 h 767103"/>
              <a:gd name="connsiteX34" fmla="*/ 561295 w 765970"/>
              <a:gd name="connsiteY34" fmla="*/ 52161 h 767103"/>
              <a:gd name="connsiteX35" fmla="*/ 534081 w 765970"/>
              <a:gd name="connsiteY35" fmla="*/ 75974 h 767103"/>
              <a:gd name="connsiteX36" fmla="*/ 483054 w 765970"/>
              <a:gd name="connsiteY36" fmla="*/ 75974 h 767103"/>
              <a:gd name="connsiteX37" fmla="*/ 421822 w 765970"/>
              <a:gd name="connsiteY37" fmla="*/ 21545 h 767103"/>
              <a:gd name="connsiteX38" fmla="*/ 377599 w 765970"/>
              <a:gd name="connsiteY38" fmla="*/ 45357 h 767103"/>
              <a:gd name="connsiteX39" fmla="*/ 306161 w 765970"/>
              <a:gd name="connsiteY39" fmla="*/ 1134 h 767103"/>
              <a:gd name="connsiteX40" fmla="*/ 244929 w 765970"/>
              <a:gd name="connsiteY40" fmla="*/ 52161 h 767103"/>
              <a:gd name="connsiteX41" fmla="*/ 187099 w 765970"/>
              <a:gd name="connsiteY41" fmla="*/ 113393 h 767103"/>
              <a:gd name="connsiteX42" fmla="*/ 156483 w 765970"/>
              <a:gd name="connsiteY42" fmla="*/ 89581 h 767103"/>
              <a:gd name="connsiteX43" fmla="*/ 146278 w 765970"/>
              <a:gd name="connsiteY43" fmla="*/ 113393 h 767103"/>
              <a:gd name="connsiteX44" fmla="*/ 125867 w 765970"/>
              <a:gd name="connsiteY44" fmla="*/ 150813 h 767103"/>
              <a:gd name="connsiteX45" fmla="*/ 85045 w 765970"/>
              <a:gd name="connsiteY45" fmla="*/ 130402 h 767103"/>
              <a:gd name="connsiteX46" fmla="*/ 51028 w 765970"/>
              <a:gd name="connsiteY46" fmla="*/ 174625 h 767103"/>
              <a:gd name="connsiteX47" fmla="*/ 6804 w 765970"/>
              <a:gd name="connsiteY47" fmla="*/ 154215 h 767103"/>
              <a:gd name="connsiteX48" fmla="*/ 10206 w 765970"/>
              <a:gd name="connsiteY48" fmla="*/ 188232 h 767103"/>
              <a:gd name="connsiteX49" fmla="*/ 3403 w 765970"/>
              <a:gd name="connsiteY49" fmla="*/ 215447 h 767103"/>
              <a:gd name="connsiteX50" fmla="*/ 20411 w 765970"/>
              <a:gd name="connsiteY50" fmla="*/ 212045 h 767103"/>
              <a:gd name="connsiteX51" fmla="*/ 51028 w 765970"/>
              <a:gd name="connsiteY51" fmla="*/ 239259 h 767103"/>
              <a:gd name="connsiteX52" fmla="*/ 122465 w 765970"/>
              <a:gd name="connsiteY52" fmla="*/ 215447 h 767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65970" h="767103">
                <a:moveTo>
                  <a:pt x="122465" y="215447"/>
                </a:moveTo>
                <a:cubicBezTo>
                  <a:pt x="135505" y="221117"/>
                  <a:pt x="125867" y="260804"/>
                  <a:pt x="129269" y="273277"/>
                </a:cubicBezTo>
                <a:cubicBezTo>
                  <a:pt x="132671" y="285750"/>
                  <a:pt x="144577" y="281782"/>
                  <a:pt x="142876" y="290286"/>
                </a:cubicBezTo>
                <a:cubicBezTo>
                  <a:pt x="141175" y="298791"/>
                  <a:pt x="120197" y="312965"/>
                  <a:pt x="119063" y="324304"/>
                </a:cubicBezTo>
                <a:cubicBezTo>
                  <a:pt x="117929" y="335643"/>
                  <a:pt x="133237" y="349251"/>
                  <a:pt x="136072" y="358322"/>
                </a:cubicBezTo>
                <a:cubicBezTo>
                  <a:pt x="138907" y="367393"/>
                  <a:pt x="134938" y="368527"/>
                  <a:pt x="136072" y="378732"/>
                </a:cubicBezTo>
                <a:cubicBezTo>
                  <a:pt x="137206" y="388937"/>
                  <a:pt x="120197" y="397442"/>
                  <a:pt x="142876" y="419554"/>
                </a:cubicBezTo>
                <a:cubicBezTo>
                  <a:pt x="165555" y="441666"/>
                  <a:pt x="248332" y="491558"/>
                  <a:pt x="272144" y="511402"/>
                </a:cubicBezTo>
                <a:cubicBezTo>
                  <a:pt x="295956" y="531246"/>
                  <a:pt x="285751" y="538616"/>
                  <a:pt x="285751" y="538616"/>
                </a:cubicBezTo>
                <a:cubicBezTo>
                  <a:pt x="289153" y="545420"/>
                  <a:pt x="285751" y="538050"/>
                  <a:pt x="292554" y="552224"/>
                </a:cubicBezTo>
                <a:cubicBezTo>
                  <a:pt x="299357" y="566398"/>
                  <a:pt x="315800" y="609487"/>
                  <a:pt x="326572" y="623661"/>
                </a:cubicBezTo>
                <a:cubicBezTo>
                  <a:pt x="337344" y="637835"/>
                  <a:pt x="351518" y="631598"/>
                  <a:pt x="357188" y="637268"/>
                </a:cubicBezTo>
                <a:cubicBezTo>
                  <a:pt x="362858" y="642938"/>
                  <a:pt x="356621" y="646907"/>
                  <a:pt x="360590" y="657679"/>
                </a:cubicBezTo>
                <a:cubicBezTo>
                  <a:pt x="364559" y="668451"/>
                  <a:pt x="369095" y="689429"/>
                  <a:pt x="381001" y="701902"/>
                </a:cubicBezTo>
                <a:cubicBezTo>
                  <a:pt x="392907" y="714375"/>
                  <a:pt x="416720" y="722313"/>
                  <a:pt x="432028" y="732518"/>
                </a:cubicBezTo>
                <a:cubicBezTo>
                  <a:pt x="447336" y="742723"/>
                  <a:pt x="462077" y="759165"/>
                  <a:pt x="472849" y="763134"/>
                </a:cubicBezTo>
                <a:cubicBezTo>
                  <a:pt x="483621" y="767103"/>
                  <a:pt x="480219" y="762568"/>
                  <a:pt x="496661" y="756331"/>
                </a:cubicBezTo>
                <a:cubicBezTo>
                  <a:pt x="513103" y="750094"/>
                  <a:pt x="562430" y="739889"/>
                  <a:pt x="571501" y="725715"/>
                </a:cubicBezTo>
                <a:cubicBezTo>
                  <a:pt x="580572" y="711541"/>
                  <a:pt x="564697" y="687728"/>
                  <a:pt x="551090" y="671286"/>
                </a:cubicBezTo>
                <a:cubicBezTo>
                  <a:pt x="537483" y="654844"/>
                  <a:pt x="502898" y="642371"/>
                  <a:pt x="489858" y="627063"/>
                </a:cubicBezTo>
                <a:cubicBezTo>
                  <a:pt x="476818" y="611755"/>
                  <a:pt x="473416" y="594746"/>
                  <a:pt x="472849" y="579438"/>
                </a:cubicBezTo>
                <a:cubicBezTo>
                  <a:pt x="472282" y="564130"/>
                  <a:pt x="470014" y="542585"/>
                  <a:pt x="486456" y="535215"/>
                </a:cubicBezTo>
                <a:cubicBezTo>
                  <a:pt x="502898" y="527845"/>
                  <a:pt x="549389" y="537483"/>
                  <a:pt x="571501" y="535215"/>
                </a:cubicBezTo>
                <a:cubicBezTo>
                  <a:pt x="593613" y="532947"/>
                  <a:pt x="608921" y="533513"/>
                  <a:pt x="619126" y="521607"/>
                </a:cubicBezTo>
                <a:cubicBezTo>
                  <a:pt x="629331" y="509701"/>
                  <a:pt x="621961" y="484755"/>
                  <a:pt x="632733" y="463777"/>
                </a:cubicBezTo>
                <a:cubicBezTo>
                  <a:pt x="643505" y="442799"/>
                  <a:pt x="674689" y="417286"/>
                  <a:pt x="683760" y="395741"/>
                </a:cubicBezTo>
                <a:cubicBezTo>
                  <a:pt x="692831" y="374196"/>
                  <a:pt x="680925" y="350384"/>
                  <a:pt x="687161" y="334509"/>
                </a:cubicBezTo>
                <a:cubicBezTo>
                  <a:pt x="693397" y="318634"/>
                  <a:pt x="710974" y="314665"/>
                  <a:pt x="721179" y="300491"/>
                </a:cubicBezTo>
                <a:cubicBezTo>
                  <a:pt x="731385" y="286317"/>
                  <a:pt x="746126" y="264206"/>
                  <a:pt x="748394" y="249465"/>
                </a:cubicBezTo>
                <a:cubicBezTo>
                  <a:pt x="750662" y="234724"/>
                  <a:pt x="732518" y="225652"/>
                  <a:pt x="734786" y="212045"/>
                </a:cubicBezTo>
                <a:cubicBezTo>
                  <a:pt x="737054" y="198438"/>
                  <a:pt x="758032" y="184264"/>
                  <a:pt x="762001" y="167822"/>
                </a:cubicBezTo>
                <a:cubicBezTo>
                  <a:pt x="765970" y="151380"/>
                  <a:pt x="764836" y="131536"/>
                  <a:pt x="758599" y="113393"/>
                </a:cubicBezTo>
                <a:cubicBezTo>
                  <a:pt x="752362" y="95250"/>
                  <a:pt x="743291" y="68603"/>
                  <a:pt x="724581" y="58965"/>
                </a:cubicBezTo>
                <a:cubicBezTo>
                  <a:pt x="705871" y="49327"/>
                  <a:pt x="646340" y="55563"/>
                  <a:pt x="646340" y="55563"/>
                </a:cubicBezTo>
                <a:cubicBezTo>
                  <a:pt x="619126" y="54429"/>
                  <a:pt x="580005" y="48759"/>
                  <a:pt x="561295" y="52161"/>
                </a:cubicBezTo>
                <a:cubicBezTo>
                  <a:pt x="542585" y="55563"/>
                  <a:pt x="547121" y="72005"/>
                  <a:pt x="534081" y="75974"/>
                </a:cubicBezTo>
                <a:cubicBezTo>
                  <a:pt x="521041" y="79943"/>
                  <a:pt x="501764" y="85045"/>
                  <a:pt x="483054" y="75974"/>
                </a:cubicBezTo>
                <a:cubicBezTo>
                  <a:pt x="464344" y="66903"/>
                  <a:pt x="439398" y="26648"/>
                  <a:pt x="421822" y="21545"/>
                </a:cubicBezTo>
                <a:cubicBezTo>
                  <a:pt x="404246" y="16442"/>
                  <a:pt x="396876" y="48759"/>
                  <a:pt x="377599" y="45357"/>
                </a:cubicBezTo>
                <a:cubicBezTo>
                  <a:pt x="358322" y="41955"/>
                  <a:pt x="328273" y="0"/>
                  <a:pt x="306161" y="1134"/>
                </a:cubicBezTo>
                <a:cubicBezTo>
                  <a:pt x="284049" y="2268"/>
                  <a:pt x="264773" y="33451"/>
                  <a:pt x="244929" y="52161"/>
                </a:cubicBezTo>
                <a:cubicBezTo>
                  <a:pt x="225085" y="70871"/>
                  <a:pt x="201840" y="107156"/>
                  <a:pt x="187099" y="113393"/>
                </a:cubicBezTo>
                <a:cubicBezTo>
                  <a:pt x="172358" y="119630"/>
                  <a:pt x="163286" y="89581"/>
                  <a:pt x="156483" y="89581"/>
                </a:cubicBezTo>
                <a:cubicBezTo>
                  <a:pt x="149680" y="89581"/>
                  <a:pt x="151381" y="103188"/>
                  <a:pt x="146278" y="113393"/>
                </a:cubicBezTo>
                <a:cubicBezTo>
                  <a:pt x="141175" y="123598"/>
                  <a:pt x="136073" y="147978"/>
                  <a:pt x="125867" y="150813"/>
                </a:cubicBezTo>
                <a:cubicBezTo>
                  <a:pt x="115662" y="153648"/>
                  <a:pt x="97518" y="126433"/>
                  <a:pt x="85045" y="130402"/>
                </a:cubicBezTo>
                <a:cubicBezTo>
                  <a:pt x="72572" y="134371"/>
                  <a:pt x="64068" y="170656"/>
                  <a:pt x="51028" y="174625"/>
                </a:cubicBezTo>
                <a:cubicBezTo>
                  <a:pt x="37988" y="178594"/>
                  <a:pt x="13608" y="151947"/>
                  <a:pt x="6804" y="154215"/>
                </a:cubicBezTo>
                <a:cubicBezTo>
                  <a:pt x="0" y="156483"/>
                  <a:pt x="10773" y="178027"/>
                  <a:pt x="10206" y="188232"/>
                </a:cubicBezTo>
                <a:cubicBezTo>
                  <a:pt x="9639" y="198437"/>
                  <a:pt x="1702" y="211478"/>
                  <a:pt x="3403" y="215447"/>
                </a:cubicBezTo>
                <a:cubicBezTo>
                  <a:pt x="5104" y="219416"/>
                  <a:pt x="12474" y="208076"/>
                  <a:pt x="20411" y="212045"/>
                </a:cubicBezTo>
                <a:cubicBezTo>
                  <a:pt x="28348" y="216014"/>
                  <a:pt x="41957" y="239826"/>
                  <a:pt x="51028" y="239259"/>
                </a:cubicBezTo>
                <a:cubicBezTo>
                  <a:pt x="60099" y="238692"/>
                  <a:pt x="109425" y="209777"/>
                  <a:pt x="122465" y="215447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Успенский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219825" y="4410075"/>
            <a:ext cx="771525" cy="2136775"/>
          </a:xfrm>
          <a:custGeom>
            <a:avLst/>
            <a:gdLst>
              <a:gd name="connsiteX0" fmla="*/ 71437 w 770598"/>
              <a:gd name="connsiteY0" fmla="*/ 1692672 h 2156354"/>
              <a:gd name="connsiteX1" fmla="*/ 87312 w 770598"/>
              <a:gd name="connsiteY1" fmla="*/ 1744266 h 2156354"/>
              <a:gd name="connsiteX2" fmla="*/ 103187 w 770598"/>
              <a:gd name="connsiteY2" fmla="*/ 1783953 h 2156354"/>
              <a:gd name="connsiteX3" fmla="*/ 154781 w 770598"/>
              <a:gd name="connsiteY3" fmla="*/ 1772047 h 2156354"/>
              <a:gd name="connsiteX4" fmla="*/ 166687 w 770598"/>
              <a:gd name="connsiteY4" fmla="*/ 1815703 h 2156354"/>
              <a:gd name="connsiteX5" fmla="*/ 190500 w 770598"/>
              <a:gd name="connsiteY5" fmla="*/ 1883172 h 2156354"/>
              <a:gd name="connsiteX6" fmla="*/ 230187 w 770598"/>
              <a:gd name="connsiteY6" fmla="*/ 1930797 h 2156354"/>
              <a:gd name="connsiteX7" fmla="*/ 341312 w 770598"/>
              <a:gd name="connsiteY7" fmla="*/ 1974453 h 2156354"/>
              <a:gd name="connsiteX8" fmla="*/ 392906 w 770598"/>
              <a:gd name="connsiteY8" fmla="*/ 1982391 h 2156354"/>
              <a:gd name="connsiteX9" fmla="*/ 428625 w 770598"/>
              <a:gd name="connsiteY9" fmla="*/ 2049859 h 2156354"/>
              <a:gd name="connsiteX10" fmla="*/ 452437 w 770598"/>
              <a:gd name="connsiteY10" fmla="*/ 2105422 h 2156354"/>
              <a:gd name="connsiteX11" fmla="*/ 563562 w 770598"/>
              <a:gd name="connsiteY11" fmla="*/ 2153047 h 2156354"/>
              <a:gd name="connsiteX12" fmla="*/ 547687 w 770598"/>
              <a:gd name="connsiteY12" fmla="*/ 2085578 h 2156354"/>
              <a:gd name="connsiteX13" fmla="*/ 551656 w 770598"/>
              <a:gd name="connsiteY13" fmla="*/ 2026047 h 2156354"/>
              <a:gd name="connsiteX14" fmla="*/ 547687 w 770598"/>
              <a:gd name="connsiteY14" fmla="*/ 1962547 h 2156354"/>
              <a:gd name="connsiteX15" fmla="*/ 523875 w 770598"/>
              <a:gd name="connsiteY15" fmla="*/ 1926828 h 2156354"/>
              <a:gd name="connsiteX16" fmla="*/ 527844 w 770598"/>
              <a:gd name="connsiteY16" fmla="*/ 1855391 h 2156354"/>
              <a:gd name="connsiteX17" fmla="*/ 484187 w 770598"/>
              <a:gd name="connsiteY17" fmla="*/ 1756172 h 2156354"/>
              <a:gd name="connsiteX18" fmla="*/ 539750 w 770598"/>
              <a:gd name="connsiteY18" fmla="*/ 1732359 h 2156354"/>
              <a:gd name="connsiteX19" fmla="*/ 543719 w 770598"/>
              <a:gd name="connsiteY19" fmla="*/ 1656953 h 2156354"/>
              <a:gd name="connsiteX20" fmla="*/ 563562 w 770598"/>
              <a:gd name="connsiteY20" fmla="*/ 1553766 h 2156354"/>
              <a:gd name="connsiteX21" fmla="*/ 595312 w 770598"/>
              <a:gd name="connsiteY21" fmla="*/ 1506141 h 2156354"/>
              <a:gd name="connsiteX22" fmla="*/ 599281 w 770598"/>
              <a:gd name="connsiteY22" fmla="*/ 1442641 h 2156354"/>
              <a:gd name="connsiteX23" fmla="*/ 674687 w 770598"/>
              <a:gd name="connsiteY23" fmla="*/ 1430734 h 2156354"/>
              <a:gd name="connsiteX24" fmla="*/ 722312 w 770598"/>
              <a:gd name="connsiteY24" fmla="*/ 1379141 h 2156354"/>
              <a:gd name="connsiteX25" fmla="*/ 769937 w 770598"/>
              <a:gd name="connsiteY25" fmla="*/ 1275953 h 2156354"/>
              <a:gd name="connsiteX26" fmla="*/ 718344 w 770598"/>
              <a:gd name="connsiteY26" fmla="*/ 1168797 h 2156354"/>
              <a:gd name="connsiteX27" fmla="*/ 730250 w 770598"/>
              <a:gd name="connsiteY27" fmla="*/ 1097359 h 2156354"/>
              <a:gd name="connsiteX28" fmla="*/ 742156 w 770598"/>
              <a:gd name="connsiteY28" fmla="*/ 1061641 h 2156354"/>
              <a:gd name="connsiteX29" fmla="*/ 730250 w 770598"/>
              <a:gd name="connsiteY29" fmla="*/ 1006078 h 2156354"/>
              <a:gd name="connsiteX30" fmla="*/ 694531 w 770598"/>
              <a:gd name="connsiteY30" fmla="*/ 950516 h 2156354"/>
              <a:gd name="connsiteX31" fmla="*/ 686594 w 770598"/>
              <a:gd name="connsiteY31" fmla="*/ 914797 h 2156354"/>
              <a:gd name="connsiteX32" fmla="*/ 694531 w 770598"/>
              <a:gd name="connsiteY32" fmla="*/ 843359 h 2156354"/>
              <a:gd name="connsiteX33" fmla="*/ 710406 w 770598"/>
              <a:gd name="connsiteY33" fmla="*/ 823516 h 2156354"/>
              <a:gd name="connsiteX34" fmla="*/ 686594 w 770598"/>
              <a:gd name="connsiteY34" fmla="*/ 775891 h 2156354"/>
              <a:gd name="connsiteX35" fmla="*/ 631031 w 770598"/>
              <a:gd name="connsiteY35" fmla="*/ 700484 h 2156354"/>
              <a:gd name="connsiteX36" fmla="*/ 547687 w 770598"/>
              <a:gd name="connsiteY36" fmla="*/ 513953 h 2156354"/>
              <a:gd name="connsiteX37" fmla="*/ 504031 w 770598"/>
              <a:gd name="connsiteY37" fmla="*/ 521891 h 2156354"/>
              <a:gd name="connsiteX38" fmla="*/ 357187 w 770598"/>
              <a:gd name="connsiteY38" fmla="*/ 577453 h 2156354"/>
              <a:gd name="connsiteX39" fmla="*/ 349250 w 770598"/>
              <a:gd name="connsiteY39" fmla="*/ 569516 h 2156354"/>
              <a:gd name="connsiteX40" fmla="*/ 333375 w 770598"/>
              <a:gd name="connsiteY40" fmla="*/ 517922 h 2156354"/>
              <a:gd name="connsiteX41" fmla="*/ 384969 w 770598"/>
              <a:gd name="connsiteY41" fmla="*/ 521891 h 2156354"/>
              <a:gd name="connsiteX42" fmla="*/ 396875 w 770598"/>
              <a:gd name="connsiteY42" fmla="*/ 478234 h 2156354"/>
              <a:gd name="connsiteX43" fmla="*/ 392906 w 770598"/>
              <a:gd name="connsiteY43" fmla="*/ 422672 h 2156354"/>
              <a:gd name="connsiteX44" fmla="*/ 345281 w 770598"/>
              <a:gd name="connsiteY44" fmla="*/ 299641 h 2156354"/>
              <a:gd name="connsiteX45" fmla="*/ 297656 w 770598"/>
              <a:gd name="connsiteY45" fmla="*/ 208359 h 2156354"/>
              <a:gd name="connsiteX46" fmla="*/ 265906 w 770598"/>
              <a:gd name="connsiteY46" fmla="*/ 236141 h 2156354"/>
              <a:gd name="connsiteX47" fmla="*/ 257969 w 770598"/>
              <a:gd name="connsiteY47" fmla="*/ 204391 h 2156354"/>
              <a:gd name="connsiteX48" fmla="*/ 261937 w 770598"/>
              <a:gd name="connsiteY48" fmla="*/ 132953 h 2156354"/>
              <a:gd name="connsiteX49" fmla="*/ 257969 w 770598"/>
              <a:gd name="connsiteY49" fmla="*/ 89297 h 2156354"/>
              <a:gd name="connsiteX50" fmla="*/ 234156 w 770598"/>
              <a:gd name="connsiteY50" fmla="*/ 53578 h 2156354"/>
              <a:gd name="connsiteX51" fmla="*/ 234156 w 770598"/>
              <a:gd name="connsiteY51" fmla="*/ 21828 h 2156354"/>
              <a:gd name="connsiteX52" fmla="*/ 210344 w 770598"/>
              <a:gd name="connsiteY52" fmla="*/ 1984 h 2156354"/>
              <a:gd name="connsiteX53" fmla="*/ 134937 w 770598"/>
              <a:gd name="connsiteY53" fmla="*/ 33734 h 2156354"/>
              <a:gd name="connsiteX54" fmla="*/ 99219 w 770598"/>
              <a:gd name="connsiteY54" fmla="*/ 77391 h 2156354"/>
              <a:gd name="connsiteX55" fmla="*/ 71437 w 770598"/>
              <a:gd name="connsiteY55" fmla="*/ 93266 h 2156354"/>
              <a:gd name="connsiteX56" fmla="*/ 51594 w 770598"/>
              <a:gd name="connsiteY56" fmla="*/ 121047 h 2156354"/>
              <a:gd name="connsiteX57" fmla="*/ 15875 w 770598"/>
              <a:gd name="connsiteY57" fmla="*/ 109141 h 2156354"/>
              <a:gd name="connsiteX58" fmla="*/ 11906 w 770598"/>
              <a:gd name="connsiteY58" fmla="*/ 136922 h 2156354"/>
              <a:gd name="connsiteX59" fmla="*/ 87312 w 770598"/>
              <a:gd name="connsiteY59" fmla="*/ 196453 h 2156354"/>
              <a:gd name="connsiteX60" fmla="*/ 115094 w 770598"/>
              <a:gd name="connsiteY60" fmla="*/ 196453 h 2156354"/>
              <a:gd name="connsiteX61" fmla="*/ 119062 w 770598"/>
              <a:gd name="connsiteY61" fmla="*/ 236141 h 2156354"/>
              <a:gd name="connsiteX62" fmla="*/ 83344 w 770598"/>
              <a:gd name="connsiteY62" fmla="*/ 255984 h 2156354"/>
              <a:gd name="connsiteX63" fmla="*/ 47625 w 770598"/>
              <a:gd name="connsiteY63" fmla="*/ 299641 h 2156354"/>
              <a:gd name="connsiteX64" fmla="*/ 59531 w 770598"/>
              <a:gd name="connsiteY64" fmla="*/ 355203 h 2156354"/>
              <a:gd name="connsiteX65" fmla="*/ 71437 w 770598"/>
              <a:gd name="connsiteY65" fmla="*/ 398859 h 2156354"/>
              <a:gd name="connsiteX66" fmla="*/ 87312 w 770598"/>
              <a:gd name="connsiteY66" fmla="*/ 454422 h 2156354"/>
              <a:gd name="connsiteX67" fmla="*/ 71437 w 770598"/>
              <a:gd name="connsiteY67" fmla="*/ 490141 h 2156354"/>
              <a:gd name="connsiteX68" fmla="*/ 83344 w 770598"/>
              <a:gd name="connsiteY68" fmla="*/ 557609 h 2156354"/>
              <a:gd name="connsiteX69" fmla="*/ 115094 w 770598"/>
              <a:gd name="connsiteY69" fmla="*/ 593328 h 2156354"/>
              <a:gd name="connsiteX70" fmla="*/ 150812 w 770598"/>
              <a:gd name="connsiteY70" fmla="*/ 597297 h 2156354"/>
              <a:gd name="connsiteX71" fmla="*/ 178594 w 770598"/>
              <a:gd name="connsiteY71" fmla="*/ 633016 h 2156354"/>
              <a:gd name="connsiteX72" fmla="*/ 182562 w 770598"/>
              <a:gd name="connsiteY72" fmla="*/ 684609 h 2156354"/>
              <a:gd name="connsiteX73" fmla="*/ 162719 w 770598"/>
              <a:gd name="connsiteY73" fmla="*/ 736203 h 2156354"/>
              <a:gd name="connsiteX74" fmla="*/ 63500 w 770598"/>
              <a:gd name="connsiteY74" fmla="*/ 843359 h 2156354"/>
              <a:gd name="connsiteX75" fmla="*/ 31750 w 770598"/>
              <a:gd name="connsiteY75" fmla="*/ 902891 h 2156354"/>
              <a:gd name="connsiteX76" fmla="*/ 71437 w 770598"/>
              <a:gd name="connsiteY76" fmla="*/ 986234 h 2156354"/>
              <a:gd name="connsiteX77" fmla="*/ 123031 w 770598"/>
              <a:gd name="connsiteY77" fmla="*/ 1053703 h 2156354"/>
              <a:gd name="connsiteX78" fmla="*/ 154781 w 770598"/>
              <a:gd name="connsiteY78" fmla="*/ 1085453 h 2156354"/>
              <a:gd name="connsiteX79" fmla="*/ 166687 w 770598"/>
              <a:gd name="connsiteY79" fmla="*/ 1156891 h 2156354"/>
              <a:gd name="connsiteX80" fmla="*/ 154781 w 770598"/>
              <a:gd name="connsiteY80" fmla="*/ 1295797 h 2156354"/>
              <a:gd name="connsiteX81" fmla="*/ 182562 w 770598"/>
              <a:gd name="connsiteY81" fmla="*/ 1303734 h 2156354"/>
              <a:gd name="connsiteX82" fmla="*/ 206375 w 770598"/>
              <a:gd name="connsiteY82" fmla="*/ 1303734 h 2156354"/>
              <a:gd name="connsiteX83" fmla="*/ 242094 w 770598"/>
              <a:gd name="connsiteY83" fmla="*/ 1414859 h 2156354"/>
              <a:gd name="connsiteX84" fmla="*/ 226219 w 770598"/>
              <a:gd name="connsiteY84" fmla="*/ 1450578 h 2156354"/>
              <a:gd name="connsiteX85" fmla="*/ 186531 w 770598"/>
              <a:gd name="connsiteY85" fmla="*/ 1474391 h 2156354"/>
              <a:gd name="connsiteX86" fmla="*/ 142875 w 770598"/>
              <a:gd name="connsiteY86" fmla="*/ 1537891 h 2156354"/>
              <a:gd name="connsiteX87" fmla="*/ 154781 w 770598"/>
              <a:gd name="connsiteY87" fmla="*/ 1593453 h 2156354"/>
              <a:gd name="connsiteX88" fmla="*/ 71437 w 770598"/>
              <a:gd name="connsiteY88" fmla="*/ 1692672 h 2156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770598" h="2156354">
                <a:moveTo>
                  <a:pt x="71437" y="1692672"/>
                </a:moveTo>
                <a:cubicBezTo>
                  <a:pt x="60192" y="1717808"/>
                  <a:pt x="82020" y="1729052"/>
                  <a:pt x="87312" y="1744266"/>
                </a:cubicBezTo>
                <a:cubicBezTo>
                  <a:pt x="92604" y="1759480"/>
                  <a:pt x="91942" y="1779323"/>
                  <a:pt x="103187" y="1783953"/>
                </a:cubicBezTo>
                <a:cubicBezTo>
                  <a:pt x="114432" y="1788583"/>
                  <a:pt x="144198" y="1766755"/>
                  <a:pt x="154781" y="1772047"/>
                </a:cubicBezTo>
                <a:cubicBezTo>
                  <a:pt x="165364" y="1777339"/>
                  <a:pt x="160734" y="1797182"/>
                  <a:pt x="166687" y="1815703"/>
                </a:cubicBezTo>
                <a:cubicBezTo>
                  <a:pt x="172640" y="1834224"/>
                  <a:pt x="179917" y="1863990"/>
                  <a:pt x="190500" y="1883172"/>
                </a:cubicBezTo>
                <a:cubicBezTo>
                  <a:pt x="201083" y="1902354"/>
                  <a:pt x="205052" y="1915583"/>
                  <a:pt x="230187" y="1930797"/>
                </a:cubicBezTo>
                <a:cubicBezTo>
                  <a:pt x="255322" y="1946011"/>
                  <a:pt x="314192" y="1965854"/>
                  <a:pt x="341312" y="1974453"/>
                </a:cubicBezTo>
                <a:cubicBezTo>
                  <a:pt x="368432" y="1983052"/>
                  <a:pt x="378354" y="1969823"/>
                  <a:pt x="392906" y="1982391"/>
                </a:cubicBezTo>
                <a:cubicBezTo>
                  <a:pt x="407458" y="1994959"/>
                  <a:pt x="418703" y="2029354"/>
                  <a:pt x="428625" y="2049859"/>
                </a:cubicBezTo>
                <a:cubicBezTo>
                  <a:pt x="438547" y="2070364"/>
                  <a:pt x="429947" y="2088224"/>
                  <a:pt x="452437" y="2105422"/>
                </a:cubicBezTo>
                <a:cubicBezTo>
                  <a:pt x="474927" y="2122620"/>
                  <a:pt x="547687" y="2156354"/>
                  <a:pt x="563562" y="2153047"/>
                </a:cubicBezTo>
                <a:cubicBezTo>
                  <a:pt x="579437" y="2149740"/>
                  <a:pt x="549671" y="2106745"/>
                  <a:pt x="547687" y="2085578"/>
                </a:cubicBezTo>
                <a:cubicBezTo>
                  <a:pt x="545703" y="2064411"/>
                  <a:pt x="551656" y="2046552"/>
                  <a:pt x="551656" y="2026047"/>
                </a:cubicBezTo>
                <a:cubicBezTo>
                  <a:pt x="551656" y="2005542"/>
                  <a:pt x="552317" y="1979083"/>
                  <a:pt x="547687" y="1962547"/>
                </a:cubicBezTo>
                <a:cubicBezTo>
                  <a:pt x="543057" y="1946011"/>
                  <a:pt x="527182" y="1944687"/>
                  <a:pt x="523875" y="1926828"/>
                </a:cubicBezTo>
                <a:cubicBezTo>
                  <a:pt x="520568" y="1908969"/>
                  <a:pt x="534459" y="1883834"/>
                  <a:pt x="527844" y="1855391"/>
                </a:cubicBezTo>
                <a:cubicBezTo>
                  <a:pt x="521229" y="1826948"/>
                  <a:pt x="482203" y="1776677"/>
                  <a:pt x="484187" y="1756172"/>
                </a:cubicBezTo>
                <a:cubicBezTo>
                  <a:pt x="486171" y="1735667"/>
                  <a:pt x="529828" y="1748895"/>
                  <a:pt x="539750" y="1732359"/>
                </a:cubicBezTo>
                <a:cubicBezTo>
                  <a:pt x="549672" y="1715823"/>
                  <a:pt x="539750" y="1686718"/>
                  <a:pt x="543719" y="1656953"/>
                </a:cubicBezTo>
                <a:cubicBezTo>
                  <a:pt x="547688" y="1627188"/>
                  <a:pt x="554963" y="1578901"/>
                  <a:pt x="563562" y="1553766"/>
                </a:cubicBezTo>
                <a:cubicBezTo>
                  <a:pt x="572161" y="1528631"/>
                  <a:pt x="589359" y="1524662"/>
                  <a:pt x="595312" y="1506141"/>
                </a:cubicBezTo>
                <a:cubicBezTo>
                  <a:pt x="601265" y="1487620"/>
                  <a:pt x="586052" y="1455209"/>
                  <a:pt x="599281" y="1442641"/>
                </a:cubicBezTo>
                <a:cubicBezTo>
                  <a:pt x="612510" y="1430073"/>
                  <a:pt x="654182" y="1441317"/>
                  <a:pt x="674687" y="1430734"/>
                </a:cubicBezTo>
                <a:cubicBezTo>
                  <a:pt x="695192" y="1420151"/>
                  <a:pt x="706437" y="1404938"/>
                  <a:pt x="722312" y="1379141"/>
                </a:cubicBezTo>
                <a:cubicBezTo>
                  <a:pt x="738187" y="1353344"/>
                  <a:pt x="770598" y="1311010"/>
                  <a:pt x="769937" y="1275953"/>
                </a:cubicBezTo>
                <a:cubicBezTo>
                  <a:pt x="769276" y="1240896"/>
                  <a:pt x="724958" y="1198563"/>
                  <a:pt x="718344" y="1168797"/>
                </a:cubicBezTo>
                <a:cubicBezTo>
                  <a:pt x="711730" y="1139031"/>
                  <a:pt x="726281" y="1115218"/>
                  <a:pt x="730250" y="1097359"/>
                </a:cubicBezTo>
                <a:cubicBezTo>
                  <a:pt x="734219" y="1079500"/>
                  <a:pt x="742156" y="1076854"/>
                  <a:pt x="742156" y="1061641"/>
                </a:cubicBezTo>
                <a:cubicBezTo>
                  <a:pt x="742156" y="1046428"/>
                  <a:pt x="738187" y="1024599"/>
                  <a:pt x="730250" y="1006078"/>
                </a:cubicBezTo>
                <a:cubicBezTo>
                  <a:pt x="722313" y="987557"/>
                  <a:pt x="701807" y="965729"/>
                  <a:pt x="694531" y="950516"/>
                </a:cubicBezTo>
                <a:cubicBezTo>
                  <a:pt x="687255" y="935303"/>
                  <a:pt x="686594" y="932656"/>
                  <a:pt x="686594" y="914797"/>
                </a:cubicBezTo>
                <a:cubicBezTo>
                  <a:pt x="686594" y="896938"/>
                  <a:pt x="690562" y="858573"/>
                  <a:pt x="694531" y="843359"/>
                </a:cubicBezTo>
                <a:cubicBezTo>
                  <a:pt x="698500" y="828146"/>
                  <a:pt x="711729" y="834761"/>
                  <a:pt x="710406" y="823516"/>
                </a:cubicBezTo>
                <a:cubicBezTo>
                  <a:pt x="709083" y="812271"/>
                  <a:pt x="699823" y="796396"/>
                  <a:pt x="686594" y="775891"/>
                </a:cubicBezTo>
                <a:cubicBezTo>
                  <a:pt x="673365" y="755386"/>
                  <a:pt x="654182" y="744140"/>
                  <a:pt x="631031" y="700484"/>
                </a:cubicBezTo>
                <a:cubicBezTo>
                  <a:pt x="607880" y="656828"/>
                  <a:pt x="568854" y="543718"/>
                  <a:pt x="547687" y="513953"/>
                </a:cubicBezTo>
                <a:cubicBezTo>
                  <a:pt x="526520" y="484188"/>
                  <a:pt x="535781" y="511308"/>
                  <a:pt x="504031" y="521891"/>
                </a:cubicBezTo>
                <a:cubicBezTo>
                  <a:pt x="472281" y="532474"/>
                  <a:pt x="382984" y="569516"/>
                  <a:pt x="357187" y="577453"/>
                </a:cubicBezTo>
                <a:cubicBezTo>
                  <a:pt x="331390" y="585391"/>
                  <a:pt x="353219" y="579438"/>
                  <a:pt x="349250" y="569516"/>
                </a:cubicBezTo>
                <a:cubicBezTo>
                  <a:pt x="345281" y="559594"/>
                  <a:pt x="327422" y="525859"/>
                  <a:pt x="333375" y="517922"/>
                </a:cubicBezTo>
                <a:cubicBezTo>
                  <a:pt x="339328" y="509985"/>
                  <a:pt x="374386" y="528506"/>
                  <a:pt x="384969" y="521891"/>
                </a:cubicBezTo>
                <a:cubicBezTo>
                  <a:pt x="395552" y="515276"/>
                  <a:pt x="395552" y="494770"/>
                  <a:pt x="396875" y="478234"/>
                </a:cubicBezTo>
                <a:cubicBezTo>
                  <a:pt x="398198" y="461698"/>
                  <a:pt x="401505" y="452438"/>
                  <a:pt x="392906" y="422672"/>
                </a:cubicBezTo>
                <a:cubicBezTo>
                  <a:pt x="384307" y="392907"/>
                  <a:pt x="361156" y="335360"/>
                  <a:pt x="345281" y="299641"/>
                </a:cubicBezTo>
                <a:cubicBezTo>
                  <a:pt x="329406" y="263922"/>
                  <a:pt x="310885" y="218942"/>
                  <a:pt x="297656" y="208359"/>
                </a:cubicBezTo>
                <a:cubicBezTo>
                  <a:pt x="284427" y="197776"/>
                  <a:pt x="272520" y="236802"/>
                  <a:pt x="265906" y="236141"/>
                </a:cubicBezTo>
                <a:cubicBezTo>
                  <a:pt x="259292" y="235480"/>
                  <a:pt x="258631" y="221589"/>
                  <a:pt x="257969" y="204391"/>
                </a:cubicBezTo>
                <a:cubicBezTo>
                  <a:pt x="257308" y="187193"/>
                  <a:pt x="261937" y="152135"/>
                  <a:pt x="261937" y="132953"/>
                </a:cubicBezTo>
                <a:cubicBezTo>
                  <a:pt x="261937" y="113771"/>
                  <a:pt x="262599" y="102526"/>
                  <a:pt x="257969" y="89297"/>
                </a:cubicBezTo>
                <a:cubicBezTo>
                  <a:pt x="253339" y="76068"/>
                  <a:pt x="238125" y="64823"/>
                  <a:pt x="234156" y="53578"/>
                </a:cubicBezTo>
                <a:cubicBezTo>
                  <a:pt x="230187" y="42333"/>
                  <a:pt x="238125" y="30427"/>
                  <a:pt x="234156" y="21828"/>
                </a:cubicBezTo>
                <a:cubicBezTo>
                  <a:pt x="230187" y="13229"/>
                  <a:pt x="226880" y="0"/>
                  <a:pt x="210344" y="1984"/>
                </a:cubicBezTo>
                <a:cubicBezTo>
                  <a:pt x="193808" y="3968"/>
                  <a:pt x="153458" y="21166"/>
                  <a:pt x="134937" y="33734"/>
                </a:cubicBezTo>
                <a:cubicBezTo>
                  <a:pt x="116416" y="46302"/>
                  <a:pt x="109802" y="67469"/>
                  <a:pt x="99219" y="77391"/>
                </a:cubicBezTo>
                <a:cubicBezTo>
                  <a:pt x="88636" y="87313"/>
                  <a:pt x="79374" y="85990"/>
                  <a:pt x="71437" y="93266"/>
                </a:cubicBezTo>
                <a:cubicBezTo>
                  <a:pt x="63500" y="100542"/>
                  <a:pt x="60854" y="118401"/>
                  <a:pt x="51594" y="121047"/>
                </a:cubicBezTo>
                <a:cubicBezTo>
                  <a:pt x="42334" y="123693"/>
                  <a:pt x="22490" y="106495"/>
                  <a:pt x="15875" y="109141"/>
                </a:cubicBezTo>
                <a:cubicBezTo>
                  <a:pt x="9260" y="111787"/>
                  <a:pt x="0" y="122370"/>
                  <a:pt x="11906" y="136922"/>
                </a:cubicBezTo>
                <a:cubicBezTo>
                  <a:pt x="23812" y="151474"/>
                  <a:pt x="70114" y="186531"/>
                  <a:pt x="87312" y="196453"/>
                </a:cubicBezTo>
                <a:cubicBezTo>
                  <a:pt x="104510" y="206375"/>
                  <a:pt x="109802" y="189838"/>
                  <a:pt x="115094" y="196453"/>
                </a:cubicBezTo>
                <a:cubicBezTo>
                  <a:pt x="120386" y="203068"/>
                  <a:pt x="124354" y="226219"/>
                  <a:pt x="119062" y="236141"/>
                </a:cubicBezTo>
                <a:cubicBezTo>
                  <a:pt x="113770" y="246063"/>
                  <a:pt x="95250" y="245401"/>
                  <a:pt x="83344" y="255984"/>
                </a:cubicBezTo>
                <a:cubicBezTo>
                  <a:pt x="71438" y="266567"/>
                  <a:pt x="51594" y="283105"/>
                  <a:pt x="47625" y="299641"/>
                </a:cubicBezTo>
                <a:cubicBezTo>
                  <a:pt x="43656" y="316177"/>
                  <a:pt x="55562" y="338667"/>
                  <a:pt x="59531" y="355203"/>
                </a:cubicBezTo>
                <a:cubicBezTo>
                  <a:pt x="63500" y="371739"/>
                  <a:pt x="66807" y="382323"/>
                  <a:pt x="71437" y="398859"/>
                </a:cubicBezTo>
                <a:cubicBezTo>
                  <a:pt x="76067" y="415395"/>
                  <a:pt x="87312" y="439208"/>
                  <a:pt x="87312" y="454422"/>
                </a:cubicBezTo>
                <a:cubicBezTo>
                  <a:pt x="87312" y="469636"/>
                  <a:pt x="72098" y="472943"/>
                  <a:pt x="71437" y="490141"/>
                </a:cubicBezTo>
                <a:cubicBezTo>
                  <a:pt x="70776" y="507339"/>
                  <a:pt x="76068" y="540411"/>
                  <a:pt x="83344" y="557609"/>
                </a:cubicBezTo>
                <a:cubicBezTo>
                  <a:pt x="90620" y="574807"/>
                  <a:pt x="103849" y="586713"/>
                  <a:pt x="115094" y="593328"/>
                </a:cubicBezTo>
                <a:cubicBezTo>
                  <a:pt x="126339" y="599943"/>
                  <a:pt x="140229" y="590682"/>
                  <a:pt x="150812" y="597297"/>
                </a:cubicBezTo>
                <a:cubicBezTo>
                  <a:pt x="161395" y="603912"/>
                  <a:pt x="173302" y="618464"/>
                  <a:pt x="178594" y="633016"/>
                </a:cubicBezTo>
                <a:cubicBezTo>
                  <a:pt x="183886" y="647568"/>
                  <a:pt x="185208" y="667411"/>
                  <a:pt x="182562" y="684609"/>
                </a:cubicBezTo>
                <a:cubicBezTo>
                  <a:pt x="179916" y="701807"/>
                  <a:pt x="182563" y="709745"/>
                  <a:pt x="162719" y="736203"/>
                </a:cubicBezTo>
                <a:cubicBezTo>
                  <a:pt x="142875" y="762661"/>
                  <a:pt x="85328" y="815578"/>
                  <a:pt x="63500" y="843359"/>
                </a:cubicBezTo>
                <a:cubicBezTo>
                  <a:pt x="41672" y="871140"/>
                  <a:pt x="30427" y="879079"/>
                  <a:pt x="31750" y="902891"/>
                </a:cubicBezTo>
                <a:cubicBezTo>
                  <a:pt x="33073" y="926703"/>
                  <a:pt x="56223" y="961099"/>
                  <a:pt x="71437" y="986234"/>
                </a:cubicBezTo>
                <a:cubicBezTo>
                  <a:pt x="86651" y="1011369"/>
                  <a:pt x="109140" y="1037166"/>
                  <a:pt x="123031" y="1053703"/>
                </a:cubicBezTo>
                <a:cubicBezTo>
                  <a:pt x="136922" y="1070240"/>
                  <a:pt x="147505" y="1068255"/>
                  <a:pt x="154781" y="1085453"/>
                </a:cubicBezTo>
                <a:cubicBezTo>
                  <a:pt x="162057" y="1102651"/>
                  <a:pt x="166687" y="1121834"/>
                  <a:pt x="166687" y="1156891"/>
                </a:cubicBezTo>
                <a:cubicBezTo>
                  <a:pt x="166687" y="1191948"/>
                  <a:pt x="152135" y="1271323"/>
                  <a:pt x="154781" y="1295797"/>
                </a:cubicBezTo>
                <a:cubicBezTo>
                  <a:pt x="157427" y="1320271"/>
                  <a:pt x="173963" y="1302411"/>
                  <a:pt x="182562" y="1303734"/>
                </a:cubicBezTo>
                <a:cubicBezTo>
                  <a:pt x="191161" y="1305057"/>
                  <a:pt x="196453" y="1285213"/>
                  <a:pt x="206375" y="1303734"/>
                </a:cubicBezTo>
                <a:cubicBezTo>
                  <a:pt x="216297" y="1322255"/>
                  <a:pt x="238787" y="1390385"/>
                  <a:pt x="242094" y="1414859"/>
                </a:cubicBezTo>
                <a:cubicBezTo>
                  <a:pt x="245401" y="1439333"/>
                  <a:pt x="235479" y="1440656"/>
                  <a:pt x="226219" y="1450578"/>
                </a:cubicBezTo>
                <a:cubicBezTo>
                  <a:pt x="216959" y="1460500"/>
                  <a:pt x="200422" y="1459839"/>
                  <a:pt x="186531" y="1474391"/>
                </a:cubicBezTo>
                <a:cubicBezTo>
                  <a:pt x="172640" y="1488943"/>
                  <a:pt x="148167" y="1518047"/>
                  <a:pt x="142875" y="1537891"/>
                </a:cubicBezTo>
                <a:cubicBezTo>
                  <a:pt x="137583" y="1557735"/>
                  <a:pt x="166026" y="1568318"/>
                  <a:pt x="154781" y="1593453"/>
                </a:cubicBezTo>
                <a:cubicBezTo>
                  <a:pt x="143536" y="1618588"/>
                  <a:pt x="82682" y="1667537"/>
                  <a:pt x="71437" y="1692672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8731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>
                <a:solidFill>
                  <a:schemeClr val="tx1"/>
                </a:solidFill>
              </a:rPr>
              <a:t>Мостовской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4352925" y="4238625"/>
            <a:ext cx="922338" cy="920750"/>
          </a:xfrm>
          <a:custGeom>
            <a:avLst/>
            <a:gdLst>
              <a:gd name="connsiteX0" fmla="*/ 97661 w 919670"/>
              <a:gd name="connsiteY0" fmla="*/ 7065 h 925487"/>
              <a:gd name="connsiteX1" fmla="*/ 135063 w 919670"/>
              <a:gd name="connsiteY1" fmla="*/ 41973 h 925487"/>
              <a:gd name="connsiteX2" fmla="*/ 219840 w 919670"/>
              <a:gd name="connsiteY2" fmla="*/ 64414 h 925487"/>
              <a:gd name="connsiteX3" fmla="*/ 319578 w 919670"/>
              <a:gd name="connsiteY3" fmla="*/ 34493 h 925487"/>
              <a:gd name="connsiteX4" fmla="*/ 436771 w 919670"/>
              <a:gd name="connsiteY4" fmla="*/ 64414 h 925487"/>
              <a:gd name="connsiteX5" fmla="*/ 566431 w 919670"/>
              <a:gd name="connsiteY5" fmla="*/ 89349 h 925487"/>
              <a:gd name="connsiteX6" fmla="*/ 593859 w 919670"/>
              <a:gd name="connsiteY6" fmla="*/ 99323 h 925487"/>
              <a:gd name="connsiteX7" fmla="*/ 596352 w 919670"/>
              <a:gd name="connsiteY7" fmla="*/ 74388 h 925487"/>
              <a:gd name="connsiteX8" fmla="*/ 673649 w 919670"/>
              <a:gd name="connsiteY8" fmla="*/ 74388 h 925487"/>
              <a:gd name="connsiteX9" fmla="*/ 740972 w 919670"/>
              <a:gd name="connsiteY9" fmla="*/ 96829 h 925487"/>
              <a:gd name="connsiteX10" fmla="*/ 758427 w 919670"/>
              <a:gd name="connsiteY10" fmla="*/ 119270 h 925487"/>
              <a:gd name="connsiteX11" fmla="*/ 743466 w 919670"/>
              <a:gd name="connsiteY11" fmla="*/ 136725 h 925487"/>
              <a:gd name="connsiteX12" fmla="*/ 745959 w 919670"/>
              <a:gd name="connsiteY12" fmla="*/ 174126 h 925487"/>
              <a:gd name="connsiteX13" fmla="*/ 803309 w 919670"/>
              <a:gd name="connsiteY13" fmla="*/ 196567 h 925487"/>
              <a:gd name="connsiteX14" fmla="*/ 873126 w 919670"/>
              <a:gd name="connsiteY14" fmla="*/ 176620 h 925487"/>
              <a:gd name="connsiteX15" fmla="*/ 915514 w 919670"/>
              <a:gd name="connsiteY15" fmla="*/ 189087 h 925487"/>
              <a:gd name="connsiteX16" fmla="*/ 898060 w 919670"/>
              <a:gd name="connsiteY16" fmla="*/ 231476 h 925487"/>
              <a:gd name="connsiteX17" fmla="*/ 855671 w 919670"/>
              <a:gd name="connsiteY17" fmla="*/ 271371 h 925487"/>
              <a:gd name="connsiteX18" fmla="*/ 845698 w 919670"/>
              <a:gd name="connsiteY18" fmla="*/ 331214 h 925487"/>
              <a:gd name="connsiteX19" fmla="*/ 858165 w 919670"/>
              <a:gd name="connsiteY19" fmla="*/ 361136 h 925487"/>
              <a:gd name="connsiteX20" fmla="*/ 835724 w 919670"/>
              <a:gd name="connsiteY20" fmla="*/ 381083 h 925487"/>
              <a:gd name="connsiteX21" fmla="*/ 848191 w 919670"/>
              <a:gd name="connsiteY21" fmla="*/ 408511 h 925487"/>
              <a:gd name="connsiteX22" fmla="*/ 785855 w 919670"/>
              <a:gd name="connsiteY22" fmla="*/ 448406 h 925487"/>
              <a:gd name="connsiteX23" fmla="*/ 728505 w 919670"/>
              <a:gd name="connsiteY23" fmla="*/ 505756 h 925487"/>
              <a:gd name="connsiteX24" fmla="*/ 651208 w 919670"/>
              <a:gd name="connsiteY24" fmla="*/ 543158 h 925487"/>
              <a:gd name="connsiteX25" fmla="*/ 563937 w 919670"/>
              <a:gd name="connsiteY25" fmla="*/ 565599 h 925487"/>
              <a:gd name="connsiteX26" fmla="*/ 591365 w 919670"/>
              <a:gd name="connsiteY26" fmla="*/ 627935 h 925487"/>
              <a:gd name="connsiteX27" fmla="*/ 603832 w 919670"/>
              <a:gd name="connsiteY27" fmla="*/ 697752 h 925487"/>
              <a:gd name="connsiteX28" fmla="*/ 573911 w 919670"/>
              <a:gd name="connsiteY28" fmla="*/ 710219 h 925487"/>
              <a:gd name="connsiteX29" fmla="*/ 489133 w 919670"/>
              <a:gd name="connsiteY29" fmla="*/ 730167 h 925487"/>
              <a:gd name="connsiteX30" fmla="*/ 421810 w 919670"/>
              <a:gd name="connsiteY30" fmla="*/ 737647 h 925487"/>
              <a:gd name="connsiteX31" fmla="*/ 371941 w 919670"/>
              <a:gd name="connsiteY31" fmla="*/ 762582 h 925487"/>
              <a:gd name="connsiteX32" fmla="*/ 332046 w 919670"/>
              <a:gd name="connsiteY32" fmla="*/ 755101 h 925487"/>
              <a:gd name="connsiteX33" fmla="*/ 324565 w 919670"/>
              <a:gd name="connsiteY33" fmla="*/ 837386 h 925487"/>
              <a:gd name="connsiteX34" fmla="*/ 289657 w 919670"/>
              <a:gd name="connsiteY34" fmla="*/ 912189 h 925487"/>
              <a:gd name="connsiteX35" fmla="*/ 132569 w 919670"/>
              <a:gd name="connsiteY35" fmla="*/ 917176 h 925487"/>
              <a:gd name="connsiteX36" fmla="*/ 105141 w 919670"/>
              <a:gd name="connsiteY36" fmla="*/ 872294 h 925487"/>
              <a:gd name="connsiteX37" fmla="*/ 105141 w 919670"/>
              <a:gd name="connsiteY37" fmla="*/ 834892 h 925487"/>
              <a:gd name="connsiteX38" fmla="*/ 120102 w 919670"/>
              <a:gd name="connsiteY38" fmla="*/ 772556 h 925487"/>
              <a:gd name="connsiteX39" fmla="*/ 107635 w 919670"/>
              <a:gd name="connsiteY39" fmla="*/ 730167 h 925487"/>
              <a:gd name="connsiteX40" fmla="*/ 60259 w 919670"/>
              <a:gd name="connsiteY40" fmla="*/ 667831 h 925487"/>
              <a:gd name="connsiteX41" fmla="*/ 5403 w 919670"/>
              <a:gd name="connsiteY41" fmla="*/ 642896 h 925487"/>
              <a:gd name="connsiteX42" fmla="*/ 27844 w 919670"/>
              <a:gd name="connsiteY42" fmla="*/ 610481 h 925487"/>
              <a:gd name="connsiteX43" fmla="*/ 67739 w 919670"/>
              <a:gd name="connsiteY43" fmla="*/ 558119 h 925487"/>
              <a:gd name="connsiteX44" fmla="*/ 90181 w 919670"/>
              <a:gd name="connsiteY44" fmla="*/ 550638 h 925487"/>
              <a:gd name="connsiteX45" fmla="*/ 87687 w 919670"/>
              <a:gd name="connsiteY45" fmla="*/ 485808 h 925487"/>
              <a:gd name="connsiteX46" fmla="*/ 70233 w 919670"/>
              <a:gd name="connsiteY46" fmla="*/ 453393 h 925487"/>
              <a:gd name="connsiteX47" fmla="*/ 120102 w 919670"/>
              <a:gd name="connsiteY47" fmla="*/ 430952 h 925487"/>
              <a:gd name="connsiteX48" fmla="*/ 204880 w 919670"/>
              <a:gd name="connsiteY48" fmla="*/ 415992 h 925487"/>
              <a:gd name="connsiteX49" fmla="*/ 209866 w 919670"/>
              <a:gd name="connsiteY49" fmla="*/ 338694 h 925487"/>
              <a:gd name="connsiteX50" fmla="*/ 157504 w 919670"/>
              <a:gd name="connsiteY50" fmla="*/ 291319 h 925487"/>
              <a:gd name="connsiteX51" fmla="*/ 140050 w 919670"/>
              <a:gd name="connsiteY51" fmla="*/ 196567 h 925487"/>
              <a:gd name="connsiteX52" fmla="*/ 115115 w 919670"/>
              <a:gd name="connsiteY52" fmla="*/ 159166 h 925487"/>
              <a:gd name="connsiteX53" fmla="*/ 90181 w 919670"/>
              <a:gd name="connsiteY53" fmla="*/ 84362 h 925487"/>
              <a:gd name="connsiteX54" fmla="*/ 97661 w 919670"/>
              <a:gd name="connsiteY54" fmla="*/ 7065 h 925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919670" h="925487">
                <a:moveTo>
                  <a:pt x="97661" y="7065"/>
                </a:moveTo>
                <a:cubicBezTo>
                  <a:pt x="105141" y="0"/>
                  <a:pt x="114700" y="32415"/>
                  <a:pt x="135063" y="41973"/>
                </a:cubicBezTo>
                <a:cubicBezTo>
                  <a:pt x="155426" y="51531"/>
                  <a:pt x="189088" y="65661"/>
                  <a:pt x="219840" y="64414"/>
                </a:cubicBezTo>
                <a:cubicBezTo>
                  <a:pt x="250592" y="63167"/>
                  <a:pt x="283423" y="34493"/>
                  <a:pt x="319578" y="34493"/>
                </a:cubicBezTo>
                <a:cubicBezTo>
                  <a:pt x="355733" y="34493"/>
                  <a:pt x="395629" y="55271"/>
                  <a:pt x="436771" y="64414"/>
                </a:cubicBezTo>
                <a:cubicBezTo>
                  <a:pt x="477913" y="73557"/>
                  <a:pt x="540250" y="83531"/>
                  <a:pt x="566431" y="89349"/>
                </a:cubicBezTo>
                <a:cubicBezTo>
                  <a:pt x="592612" y="95167"/>
                  <a:pt x="588872" y="101817"/>
                  <a:pt x="593859" y="99323"/>
                </a:cubicBezTo>
                <a:cubicBezTo>
                  <a:pt x="598846" y="96830"/>
                  <a:pt x="583054" y="78544"/>
                  <a:pt x="596352" y="74388"/>
                </a:cubicBezTo>
                <a:cubicBezTo>
                  <a:pt x="609650" y="70232"/>
                  <a:pt x="649546" y="70648"/>
                  <a:pt x="673649" y="74388"/>
                </a:cubicBezTo>
                <a:cubicBezTo>
                  <a:pt x="697752" y="78128"/>
                  <a:pt x="726842" y="89349"/>
                  <a:pt x="740972" y="96829"/>
                </a:cubicBezTo>
                <a:cubicBezTo>
                  <a:pt x="755102" y="104309"/>
                  <a:pt x="758011" y="112621"/>
                  <a:pt x="758427" y="119270"/>
                </a:cubicBezTo>
                <a:cubicBezTo>
                  <a:pt x="758843" y="125919"/>
                  <a:pt x="745544" y="127582"/>
                  <a:pt x="743466" y="136725"/>
                </a:cubicBezTo>
                <a:cubicBezTo>
                  <a:pt x="741388" y="145868"/>
                  <a:pt x="735985" y="164152"/>
                  <a:pt x="745959" y="174126"/>
                </a:cubicBezTo>
                <a:cubicBezTo>
                  <a:pt x="755933" y="184100"/>
                  <a:pt x="782115" y="196151"/>
                  <a:pt x="803309" y="196567"/>
                </a:cubicBezTo>
                <a:cubicBezTo>
                  <a:pt x="824503" y="196983"/>
                  <a:pt x="854425" y="177867"/>
                  <a:pt x="873126" y="176620"/>
                </a:cubicBezTo>
                <a:cubicBezTo>
                  <a:pt x="891827" y="175373"/>
                  <a:pt x="911358" y="179944"/>
                  <a:pt x="915514" y="189087"/>
                </a:cubicBezTo>
                <a:cubicBezTo>
                  <a:pt x="919670" y="198230"/>
                  <a:pt x="908034" y="217762"/>
                  <a:pt x="898060" y="231476"/>
                </a:cubicBezTo>
                <a:cubicBezTo>
                  <a:pt x="888086" y="245190"/>
                  <a:pt x="864398" y="254748"/>
                  <a:pt x="855671" y="271371"/>
                </a:cubicBezTo>
                <a:cubicBezTo>
                  <a:pt x="846944" y="287994"/>
                  <a:pt x="845282" y="316253"/>
                  <a:pt x="845698" y="331214"/>
                </a:cubicBezTo>
                <a:cubicBezTo>
                  <a:pt x="846114" y="346175"/>
                  <a:pt x="859827" y="352825"/>
                  <a:pt x="858165" y="361136"/>
                </a:cubicBezTo>
                <a:cubicBezTo>
                  <a:pt x="856503" y="369448"/>
                  <a:pt x="837386" y="373187"/>
                  <a:pt x="835724" y="381083"/>
                </a:cubicBezTo>
                <a:cubicBezTo>
                  <a:pt x="834062" y="388979"/>
                  <a:pt x="856503" y="397290"/>
                  <a:pt x="848191" y="408511"/>
                </a:cubicBezTo>
                <a:cubicBezTo>
                  <a:pt x="839879" y="419732"/>
                  <a:pt x="805803" y="432198"/>
                  <a:pt x="785855" y="448406"/>
                </a:cubicBezTo>
                <a:cubicBezTo>
                  <a:pt x="765907" y="464614"/>
                  <a:pt x="750946" y="489964"/>
                  <a:pt x="728505" y="505756"/>
                </a:cubicBezTo>
                <a:cubicBezTo>
                  <a:pt x="706064" y="521548"/>
                  <a:pt x="678636" y="533184"/>
                  <a:pt x="651208" y="543158"/>
                </a:cubicBezTo>
                <a:cubicBezTo>
                  <a:pt x="623780" y="553132"/>
                  <a:pt x="573911" y="551470"/>
                  <a:pt x="563937" y="565599"/>
                </a:cubicBezTo>
                <a:cubicBezTo>
                  <a:pt x="553963" y="579728"/>
                  <a:pt x="584716" y="605910"/>
                  <a:pt x="591365" y="627935"/>
                </a:cubicBezTo>
                <a:cubicBezTo>
                  <a:pt x="598014" y="649960"/>
                  <a:pt x="606741" y="684038"/>
                  <a:pt x="603832" y="697752"/>
                </a:cubicBezTo>
                <a:cubicBezTo>
                  <a:pt x="600923" y="711466"/>
                  <a:pt x="593028" y="704817"/>
                  <a:pt x="573911" y="710219"/>
                </a:cubicBezTo>
                <a:cubicBezTo>
                  <a:pt x="554795" y="715622"/>
                  <a:pt x="514483" y="725596"/>
                  <a:pt x="489133" y="730167"/>
                </a:cubicBezTo>
                <a:cubicBezTo>
                  <a:pt x="463783" y="734738"/>
                  <a:pt x="441342" y="732245"/>
                  <a:pt x="421810" y="737647"/>
                </a:cubicBezTo>
                <a:cubicBezTo>
                  <a:pt x="402278" y="743050"/>
                  <a:pt x="386902" y="759673"/>
                  <a:pt x="371941" y="762582"/>
                </a:cubicBezTo>
                <a:cubicBezTo>
                  <a:pt x="356980" y="765491"/>
                  <a:pt x="339942" y="742634"/>
                  <a:pt x="332046" y="755101"/>
                </a:cubicBezTo>
                <a:cubicBezTo>
                  <a:pt x="324150" y="767568"/>
                  <a:pt x="331630" y="811205"/>
                  <a:pt x="324565" y="837386"/>
                </a:cubicBezTo>
                <a:cubicBezTo>
                  <a:pt x="317500" y="863567"/>
                  <a:pt x="321656" y="898891"/>
                  <a:pt x="289657" y="912189"/>
                </a:cubicBezTo>
                <a:cubicBezTo>
                  <a:pt x="257658" y="925487"/>
                  <a:pt x="163322" y="923825"/>
                  <a:pt x="132569" y="917176"/>
                </a:cubicBezTo>
                <a:cubicBezTo>
                  <a:pt x="101816" y="910527"/>
                  <a:pt x="109712" y="886008"/>
                  <a:pt x="105141" y="872294"/>
                </a:cubicBezTo>
                <a:cubicBezTo>
                  <a:pt x="100570" y="858580"/>
                  <a:pt x="102648" y="851515"/>
                  <a:pt x="105141" y="834892"/>
                </a:cubicBezTo>
                <a:cubicBezTo>
                  <a:pt x="107634" y="818269"/>
                  <a:pt x="119686" y="790010"/>
                  <a:pt x="120102" y="772556"/>
                </a:cubicBezTo>
                <a:cubicBezTo>
                  <a:pt x="120518" y="755102"/>
                  <a:pt x="117609" y="747621"/>
                  <a:pt x="107635" y="730167"/>
                </a:cubicBezTo>
                <a:cubicBezTo>
                  <a:pt x="97661" y="712713"/>
                  <a:pt x="77298" y="682376"/>
                  <a:pt x="60259" y="667831"/>
                </a:cubicBezTo>
                <a:cubicBezTo>
                  <a:pt x="43220" y="653286"/>
                  <a:pt x="10806" y="652454"/>
                  <a:pt x="5403" y="642896"/>
                </a:cubicBezTo>
                <a:cubicBezTo>
                  <a:pt x="0" y="633338"/>
                  <a:pt x="17455" y="624610"/>
                  <a:pt x="27844" y="610481"/>
                </a:cubicBezTo>
                <a:cubicBezTo>
                  <a:pt x="38233" y="596352"/>
                  <a:pt x="57349" y="568093"/>
                  <a:pt x="67739" y="558119"/>
                </a:cubicBezTo>
                <a:cubicBezTo>
                  <a:pt x="78129" y="548145"/>
                  <a:pt x="86856" y="562690"/>
                  <a:pt x="90181" y="550638"/>
                </a:cubicBezTo>
                <a:cubicBezTo>
                  <a:pt x="93506" y="538586"/>
                  <a:pt x="91012" y="502016"/>
                  <a:pt x="87687" y="485808"/>
                </a:cubicBezTo>
                <a:cubicBezTo>
                  <a:pt x="84362" y="469600"/>
                  <a:pt x="64831" y="462536"/>
                  <a:pt x="70233" y="453393"/>
                </a:cubicBezTo>
                <a:cubicBezTo>
                  <a:pt x="75635" y="444250"/>
                  <a:pt x="97661" y="437185"/>
                  <a:pt x="120102" y="430952"/>
                </a:cubicBezTo>
                <a:cubicBezTo>
                  <a:pt x="142543" y="424719"/>
                  <a:pt x="189919" y="431368"/>
                  <a:pt x="204880" y="415992"/>
                </a:cubicBezTo>
                <a:cubicBezTo>
                  <a:pt x="219841" y="400616"/>
                  <a:pt x="217762" y="359473"/>
                  <a:pt x="209866" y="338694"/>
                </a:cubicBezTo>
                <a:cubicBezTo>
                  <a:pt x="201970" y="317915"/>
                  <a:pt x="169140" y="315007"/>
                  <a:pt x="157504" y="291319"/>
                </a:cubicBezTo>
                <a:cubicBezTo>
                  <a:pt x="145868" y="267631"/>
                  <a:pt x="147115" y="218592"/>
                  <a:pt x="140050" y="196567"/>
                </a:cubicBezTo>
                <a:cubicBezTo>
                  <a:pt x="132985" y="174542"/>
                  <a:pt x="123427" y="177867"/>
                  <a:pt x="115115" y="159166"/>
                </a:cubicBezTo>
                <a:cubicBezTo>
                  <a:pt x="106804" y="140465"/>
                  <a:pt x="93506" y="108881"/>
                  <a:pt x="90181" y="84362"/>
                </a:cubicBezTo>
                <a:cubicBezTo>
                  <a:pt x="86856" y="59843"/>
                  <a:pt x="90181" y="14130"/>
                  <a:pt x="97661" y="7065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Горячий Ключ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4040188" y="4862513"/>
            <a:ext cx="1293812" cy="885825"/>
          </a:xfrm>
          <a:custGeom>
            <a:avLst/>
            <a:gdLst>
              <a:gd name="connsiteX0" fmla="*/ 9143 w 1288286"/>
              <a:gd name="connsiteY0" fmla="*/ 329967 h 890164"/>
              <a:gd name="connsiteX1" fmla="*/ 44051 w 1288286"/>
              <a:gd name="connsiteY1" fmla="*/ 237710 h 890164"/>
              <a:gd name="connsiteX2" fmla="*/ 76466 w 1288286"/>
              <a:gd name="connsiteY2" fmla="*/ 137971 h 890164"/>
              <a:gd name="connsiteX3" fmla="*/ 93921 w 1288286"/>
              <a:gd name="connsiteY3" fmla="*/ 130491 h 890164"/>
              <a:gd name="connsiteX4" fmla="*/ 83947 w 1288286"/>
              <a:gd name="connsiteY4" fmla="*/ 58181 h 890164"/>
              <a:gd name="connsiteX5" fmla="*/ 96414 w 1288286"/>
              <a:gd name="connsiteY5" fmla="*/ 25766 h 890164"/>
              <a:gd name="connsiteX6" fmla="*/ 108881 w 1288286"/>
              <a:gd name="connsiteY6" fmla="*/ 3325 h 890164"/>
              <a:gd name="connsiteX7" fmla="*/ 298384 w 1288286"/>
              <a:gd name="connsiteY7" fmla="*/ 5818 h 890164"/>
              <a:gd name="connsiteX8" fmla="*/ 330799 w 1288286"/>
              <a:gd name="connsiteY8" fmla="*/ 23272 h 890164"/>
              <a:gd name="connsiteX9" fmla="*/ 395629 w 1288286"/>
              <a:gd name="connsiteY9" fmla="*/ 55687 h 890164"/>
              <a:gd name="connsiteX10" fmla="*/ 433030 w 1288286"/>
              <a:gd name="connsiteY10" fmla="*/ 132984 h 890164"/>
              <a:gd name="connsiteX11" fmla="*/ 418070 w 1288286"/>
              <a:gd name="connsiteY11" fmla="*/ 210282 h 890164"/>
              <a:gd name="connsiteX12" fmla="*/ 415576 w 1288286"/>
              <a:gd name="connsiteY12" fmla="*/ 272618 h 890164"/>
              <a:gd name="connsiteX13" fmla="*/ 475419 w 1288286"/>
              <a:gd name="connsiteY13" fmla="*/ 290072 h 890164"/>
              <a:gd name="connsiteX14" fmla="*/ 605079 w 1288286"/>
              <a:gd name="connsiteY14" fmla="*/ 290072 h 890164"/>
              <a:gd name="connsiteX15" fmla="*/ 630013 w 1288286"/>
              <a:gd name="connsiteY15" fmla="*/ 257657 h 890164"/>
              <a:gd name="connsiteX16" fmla="*/ 637494 w 1288286"/>
              <a:gd name="connsiteY16" fmla="*/ 157919 h 890164"/>
              <a:gd name="connsiteX17" fmla="*/ 654948 w 1288286"/>
              <a:gd name="connsiteY17" fmla="*/ 123011 h 890164"/>
              <a:gd name="connsiteX18" fmla="*/ 682376 w 1288286"/>
              <a:gd name="connsiteY18" fmla="*/ 130491 h 890164"/>
              <a:gd name="connsiteX19" fmla="*/ 802062 w 1288286"/>
              <a:gd name="connsiteY19" fmla="*/ 162906 h 890164"/>
              <a:gd name="connsiteX20" fmla="*/ 996551 w 1288286"/>
              <a:gd name="connsiteY20" fmla="*/ 220255 h 890164"/>
              <a:gd name="connsiteX21" fmla="*/ 1018993 w 1288286"/>
              <a:gd name="connsiteY21" fmla="*/ 265138 h 890164"/>
              <a:gd name="connsiteX22" fmla="*/ 1116237 w 1288286"/>
              <a:gd name="connsiteY22" fmla="*/ 357395 h 890164"/>
              <a:gd name="connsiteX23" fmla="*/ 1181067 w 1288286"/>
              <a:gd name="connsiteY23" fmla="*/ 387317 h 890164"/>
              <a:gd name="connsiteX24" fmla="*/ 1208495 w 1288286"/>
              <a:gd name="connsiteY24" fmla="*/ 437186 h 890164"/>
              <a:gd name="connsiteX25" fmla="*/ 1203508 w 1288286"/>
              <a:gd name="connsiteY25" fmla="*/ 511990 h 890164"/>
              <a:gd name="connsiteX26" fmla="*/ 1171093 w 1288286"/>
              <a:gd name="connsiteY26" fmla="*/ 541911 h 890164"/>
              <a:gd name="connsiteX27" fmla="*/ 1230936 w 1288286"/>
              <a:gd name="connsiteY27" fmla="*/ 609234 h 890164"/>
              <a:gd name="connsiteX28" fmla="*/ 1268338 w 1288286"/>
              <a:gd name="connsiteY28" fmla="*/ 681545 h 890164"/>
              <a:gd name="connsiteX29" fmla="*/ 1268338 w 1288286"/>
              <a:gd name="connsiteY29" fmla="*/ 718946 h 890164"/>
              <a:gd name="connsiteX30" fmla="*/ 1148652 w 1288286"/>
              <a:gd name="connsiteY30" fmla="*/ 798737 h 890164"/>
              <a:gd name="connsiteX31" fmla="*/ 1133691 w 1288286"/>
              <a:gd name="connsiteY31" fmla="*/ 796244 h 890164"/>
              <a:gd name="connsiteX32" fmla="*/ 1076342 w 1288286"/>
              <a:gd name="connsiteY32" fmla="*/ 703986 h 890164"/>
              <a:gd name="connsiteX33" fmla="*/ 1041434 w 1288286"/>
              <a:gd name="connsiteY33" fmla="*/ 671571 h 890164"/>
              <a:gd name="connsiteX34" fmla="*/ 984084 w 1288286"/>
              <a:gd name="connsiteY34" fmla="*/ 679051 h 890164"/>
              <a:gd name="connsiteX35" fmla="*/ 949176 w 1288286"/>
              <a:gd name="connsiteY35" fmla="*/ 723933 h 890164"/>
              <a:gd name="connsiteX36" fmla="*/ 956656 w 1288286"/>
              <a:gd name="connsiteY36" fmla="*/ 761335 h 890164"/>
              <a:gd name="connsiteX37" fmla="*/ 956656 w 1288286"/>
              <a:gd name="connsiteY37" fmla="*/ 808711 h 890164"/>
              <a:gd name="connsiteX38" fmla="*/ 871879 w 1288286"/>
              <a:gd name="connsiteY38" fmla="*/ 838632 h 890164"/>
              <a:gd name="connsiteX39" fmla="*/ 782114 w 1288286"/>
              <a:gd name="connsiteY39" fmla="*/ 818685 h 890164"/>
              <a:gd name="connsiteX40" fmla="*/ 732245 w 1288286"/>
              <a:gd name="connsiteY40" fmla="*/ 823672 h 890164"/>
              <a:gd name="connsiteX41" fmla="*/ 689856 w 1288286"/>
              <a:gd name="connsiteY41" fmla="*/ 876034 h 890164"/>
              <a:gd name="connsiteX42" fmla="*/ 580144 w 1288286"/>
              <a:gd name="connsiteY42" fmla="*/ 738894 h 890164"/>
              <a:gd name="connsiteX43" fmla="*/ 532769 w 1288286"/>
              <a:gd name="connsiteY43" fmla="*/ 733907 h 890164"/>
              <a:gd name="connsiteX44" fmla="*/ 507834 w 1288286"/>
              <a:gd name="connsiteY44" fmla="*/ 706479 h 890164"/>
              <a:gd name="connsiteX45" fmla="*/ 485393 w 1288286"/>
              <a:gd name="connsiteY45" fmla="*/ 644143 h 890164"/>
              <a:gd name="connsiteX46" fmla="*/ 413083 w 1288286"/>
              <a:gd name="connsiteY46" fmla="*/ 596767 h 890164"/>
              <a:gd name="connsiteX47" fmla="*/ 333292 w 1288286"/>
              <a:gd name="connsiteY47" fmla="*/ 574326 h 890164"/>
              <a:gd name="connsiteX48" fmla="*/ 298384 w 1288286"/>
              <a:gd name="connsiteY48" fmla="*/ 556872 h 890164"/>
              <a:gd name="connsiteX49" fmla="*/ 238541 w 1288286"/>
              <a:gd name="connsiteY49" fmla="*/ 457134 h 890164"/>
              <a:gd name="connsiteX50" fmla="*/ 183685 w 1288286"/>
              <a:gd name="connsiteY50" fmla="*/ 404771 h 890164"/>
              <a:gd name="connsiteX51" fmla="*/ 98907 w 1288286"/>
              <a:gd name="connsiteY51" fmla="*/ 379837 h 890164"/>
              <a:gd name="connsiteX52" fmla="*/ 9143 w 1288286"/>
              <a:gd name="connsiteY52" fmla="*/ 329967 h 89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88286" h="890164">
                <a:moveTo>
                  <a:pt x="9143" y="329967"/>
                </a:moveTo>
                <a:cubicBezTo>
                  <a:pt x="0" y="306279"/>
                  <a:pt x="32831" y="269709"/>
                  <a:pt x="44051" y="237710"/>
                </a:cubicBezTo>
                <a:cubicBezTo>
                  <a:pt x="55271" y="205711"/>
                  <a:pt x="68154" y="155841"/>
                  <a:pt x="76466" y="137971"/>
                </a:cubicBezTo>
                <a:cubicBezTo>
                  <a:pt x="84778" y="120101"/>
                  <a:pt x="92674" y="143789"/>
                  <a:pt x="93921" y="130491"/>
                </a:cubicBezTo>
                <a:cubicBezTo>
                  <a:pt x="95168" y="117193"/>
                  <a:pt x="83532" y="75635"/>
                  <a:pt x="83947" y="58181"/>
                </a:cubicBezTo>
                <a:cubicBezTo>
                  <a:pt x="84362" y="40727"/>
                  <a:pt x="92258" y="34909"/>
                  <a:pt x="96414" y="25766"/>
                </a:cubicBezTo>
                <a:cubicBezTo>
                  <a:pt x="100570" y="16623"/>
                  <a:pt x="75219" y="6650"/>
                  <a:pt x="108881" y="3325"/>
                </a:cubicBezTo>
                <a:cubicBezTo>
                  <a:pt x="142543" y="0"/>
                  <a:pt x="261398" y="2493"/>
                  <a:pt x="298384" y="5818"/>
                </a:cubicBezTo>
                <a:cubicBezTo>
                  <a:pt x="335370" y="9143"/>
                  <a:pt x="314592" y="14961"/>
                  <a:pt x="330799" y="23272"/>
                </a:cubicBezTo>
                <a:cubicBezTo>
                  <a:pt x="347006" y="31583"/>
                  <a:pt x="378591" y="37402"/>
                  <a:pt x="395629" y="55687"/>
                </a:cubicBezTo>
                <a:cubicBezTo>
                  <a:pt x="412667" y="73972"/>
                  <a:pt x="429290" y="107218"/>
                  <a:pt x="433030" y="132984"/>
                </a:cubicBezTo>
                <a:cubicBezTo>
                  <a:pt x="436770" y="158750"/>
                  <a:pt x="420979" y="187010"/>
                  <a:pt x="418070" y="210282"/>
                </a:cubicBezTo>
                <a:cubicBezTo>
                  <a:pt x="415161" y="233554"/>
                  <a:pt x="406018" y="259320"/>
                  <a:pt x="415576" y="272618"/>
                </a:cubicBezTo>
                <a:cubicBezTo>
                  <a:pt x="425134" y="285916"/>
                  <a:pt x="443835" y="287163"/>
                  <a:pt x="475419" y="290072"/>
                </a:cubicBezTo>
                <a:cubicBezTo>
                  <a:pt x="507003" y="292981"/>
                  <a:pt x="579313" y="295474"/>
                  <a:pt x="605079" y="290072"/>
                </a:cubicBezTo>
                <a:cubicBezTo>
                  <a:pt x="630845" y="284670"/>
                  <a:pt x="624611" y="279682"/>
                  <a:pt x="630013" y="257657"/>
                </a:cubicBezTo>
                <a:cubicBezTo>
                  <a:pt x="635415" y="235632"/>
                  <a:pt x="633338" y="180360"/>
                  <a:pt x="637494" y="157919"/>
                </a:cubicBezTo>
                <a:cubicBezTo>
                  <a:pt x="641650" y="135478"/>
                  <a:pt x="647468" y="127582"/>
                  <a:pt x="654948" y="123011"/>
                </a:cubicBezTo>
                <a:cubicBezTo>
                  <a:pt x="662428" y="118440"/>
                  <a:pt x="682376" y="130491"/>
                  <a:pt x="682376" y="130491"/>
                </a:cubicBezTo>
                <a:lnTo>
                  <a:pt x="802062" y="162906"/>
                </a:lnTo>
                <a:cubicBezTo>
                  <a:pt x="854424" y="177867"/>
                  <a:pt x="960396" y="203216"/>
                  <a:pt x="996551" y="220255"/>
                </a:cubicBezTo>
                <a:cubicBezTo>
                  <a:pt x="1032706" y="237294"/>
                  <a:pt x="999045" y="242281"/>
                  <a:pt x="1018993" y="265138"/>
                </a:cubicBezTo>
                <a:cubicBezTo>
                  <a:pt x="1038941" y="287995"/>
                  <a:pt x="1089225" y="337032"/>
                  <a:pt x="1116237" y="357395"/>
                </a:cubicBezTo>
                <a:cubicBezTo>
                  <a:pt x="1143249" y="377758"/>
                  <a:pt x="1165691" y="374019"/>
                  <a:pt x="1181067" y="387317"/>
                </a:cubicBezTo>
                <a:cubicBezTo>
                  <a:pt x="1196443" y="400615"/>
                  <a:pt x="1204755" y="416407"/>
                  <a:pt x="1208495" y="437186"/>
                </a:cubicBezTo>
                <a:cubicBezTo>
                  <a:pt x="1212235" y="457965"/>
                  <a:pt x="1209742" y="494536"/>
                  <a:pt x="1203508" y="511990"/>
                </a:cubicBezTo>
                <a:cubicBezTo>
                  <a:pt x="1197274" y="529444"/>
                  <a:pt x="1166522" y="525704"/>
                  <a:pt x="1171093" y="541911"/>
                </a:cubicBezTo>
                <a:cubicBezTo>
                  <a:pt x="1175664" y="558118"/>
                  <a:pt x="1214729" y="585962"/>
                  <a:pt x="1230936" y="609234"/>
                </a:cubicBezTo>
                <a:cubicBezTo>
                  <a:pt x="1247143" y="632506"/>
                  <a:pt x="1262104" y="663260"/>
                  <a:pt x="1268338" y="681545"/>
                </a:cubicBezTo>
                <a:cubicBezTo>
                  <a:pt x="1274572" y="699830"/>
                  <a:pt x="1288286" y="699414"/>
                  <a:pt x="1268338" y="718946"/>
                </a:cubicBezTo>
                <a:cubicBezTo>
                  <a:pt x="1248390" y="738478"/>
                  <a:pt x="1171093" y="785854"/>
                  <a:pt x="1148652" y="798737"/>
                </a:cubicBezTo>
                <a:cubicBezTo>
                  <a:pt x="1126211" y="811620"/>
                  <a:pt x="1145743" y="812036"/>
                  <a:pt x="1133691" y="796244"/>
                </a:cubicBezTo>
                <a:cubicBezTo>
                  <a:pt x="1121639" y="780452"/>
                  <a:pt x="1091718" y="724765"/>
                  <a:pt x="1076342" y="703986"/>
                </a:cubicBezTo>
                <a:cubicBezTo>
                  <a:pt x="1060966" y="683207"/>
                  <a:pt x="1056810" y="675727"/>
                  <a:pt x="1041434" y="671571"/>
                </a:cubicBezTo>
                <a:cubicBezTo>
                  <a:pt x="1026058" y="667415"/>
                  <a:pt x="999460" y="670324"/>
                  <a:pt x="984084" y="679051"/>
                </a:cubicBezTo>
                <a:cubicBezTo>
                  <a:pt x="968708" y="687778"/>
                  <a:pt x="953747" y="710219"/>
                  <a:pt x="949176" y="723933"/>
                </a:cubicBezTo>
                <a:cubicBezTo>
                  <a:pt x="944605" y="737647"/>
                  <a:pt x="955409" y="747205"/>
                  <a:pt x="956656" y="761335"/>
                </a:cubicBezTo>
                <a:cubicBezTo>
                  <a:pt x="957903" y="775465"/>
                  <a:pt x="970786" y="795828"/>
                  <a:pt x="956656" y="808711"/>
                </a:cubicBezTo>
                <a:cubicBezTo>
                  <a:pt x="942527" y="821594"/>
                  <a:pt x="900969" y="836970"/>
                  <a:pt x="871879" y="838632"/>
                </a:cubicBezTo>
                <a:cubicBezTo>
                  <a:pt x="842789" y="840294"/>
                  <a:pt x="805386" y="821178"/>
                  <a:pt x="782114" y="818685"/>
                </a:cubicBezTo>
                <a:cubicBezTo>
                  <a:pt x="758842" y="816192"/>
                  <a:pt x="747621" y="814114"/>
                  <a:pt x="732245" y="823672"/>
                </a:cubicBezTo>
                <a:cubicBezTo>
                  <a:pt x="716869" y="833230"/>
                  <a:pt x="715206" y="890164"/>
                  <a:pt x="689856" y="876034"/>
                </a:cubicBezTo>
                <a:cubicBezTo>
                  <a:pt x="664506" y="861904"/>
                  <a:pt x="606325" y="762582"/>
                  <a:pt x="580144" y="738894"/>
                </a:cubicBezTo>
                <a:cubicBezTo>
                  <a:pt x="553963" y="715206"/>
                  <a:pt x="544821" y="739309"/>
                  <a:pt x="532769" y="733907"/>
                </a:cubicBezTo>
                <a:cubicBezTo>
                  <a:pt x="520717" y="728505"/>
                  <a:pt x="515730" y="721440"/>
                  <a:pt x="507834" y="706479"/>
                </a:cubicBezTo>
                <a:cubicBezTo>
                  <a:pt x="499938" y="691518"/>
                  <a:pt x="501185" y="662428"/>
                  <a:pt x="485393" y="644143"/>
                </a:cubicBezTo>
                <a:cubicBezTo>
                  <a:pt x="469601" y="625858"/>
                  <a:pt x="438433" y="608403"/>
                  <a:pt x="413083" y="596767"/>
                </a:cubicBezTo>
                <a:cubicBezTo>
                  <a:pt x="387733" y="585131"/>
                  <a:pt x="352409" y="580975"/>
                  <a:pt x="333292" y="574326"/>
                </a:cubicBezTo>
                <a:cubicBezTo>
                  <a:pt x="314176" y="567677"/>
                  <a:pt x="314176" y="576404"/>
                  <a:pt x="298384" y="556872"/>
                </a:cubicBezTo>
                <a:cubicBezTo>
                  <a:pt x="282592" y="537340"/>
                  <a:pt x="257657" y="482484"/>
                  <a:pt x="238541" y="457134"/>
                </a:cubicBezTo>
                <a:cubicBezTo>
                  <a:pt x="219425" y="431784"/>
                  <a:pt x="206957" y="417654"/>
                  <a:pt x="183685" y="404771"/>
                </a:cubicBezTo>
                <a:cubicBezTo>
                  <a:pt x="160413" y="391888"/>
                  <a:pt x="127997" y="390642"/>
                  <a:pt x="98907" y="379837"/>
                </a:cubicBezTo>
                <a:cubicBezTo>
                  <a:pt x="69817" y="369032"/>
                  <a:pt x="18286" y="353655"/>
                  <a:pt x="9143" y="329967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Туапсинский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>
                <a:solidFill>
                  <a:schemeClr val="tx1"/>
                </a:solidFill>
              </a:rPr>
              <a:t>1</a:t>
            </a:r>
            <a:endParaRPr lang="ru-RU" sz="600" b="1" dirty="0" smtClean="0">
              <a:solidFill>
                <a:schemeClr val="tx1"/>
              </a:solidFill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4737100" y="4575175"/>
            <a:ext cx="1223963" cy="1270000"/>
          </a:xfrm>
          <a:custGeom>
            <a:avLst/>
            <a:gdLst>
              <a:gd name="connsiteX0" fmla="*/ 9991 w 1220599"/>
              <a:gd name="connsiteY0" fmla="*/ 420743 h 1277215"/>
              <a:gd name="connsiteX1" fmla="*/ 283085 w 1220599"/>
              <a:gd name="connsiteY1" fmla="*/ 494012 h 1277215"/>
              <a:gd name="connsiteX2" fmla="*/ 313059 w 1220599"/>
              <a:gd name="connsiteY2" fmla="*/ 520655 h 1277215"/>
              <a:gd name="connsiteX3" fmla="*/ 316389 w 1220599"/>
              <a:gd name="connsiteY3" fmla="*/ 563951 h 1277215"/>
              <a:gd name="connsiteX4" fmla="*/ 416302 w 1220599"/>
              <a:gd name="connsiteY4" fmla="*/ 647211 h 1277215"/>
              <a:gd name="connsiteX5" fmla="*/ 519545 w 1220599"/>
              <a:gd name="connsiteY5" fmla="*/ 693837 h 1277215"/>
              <a:gd name="connsiteX6" fmla="*/ 516215 w 1220599"/>
              <a:gd name="connsiteY6" fmla="*/ 787089 h 1277215"/>
              <a:gd name="connsiteX7" fmla="*/ 482910 w 1220599"/>
              <a:gd name="connsiteY7" fmla="*/ 817062 h 1277215"/>
              <a:gd name="connsiteX8" fmla="*/ 519545 w 1220599"/>
              <a:gd name="connsiteY8" fmla="*/ 883671 h 1277215"/>
              <a:gd name="connsiteX9" fmla="*/ 589484 w 1220599"/>
              <a:gd name="connsiteY9" fmla="*/ 990244 h 1277215"/>
              <a:gd name="connsiteX10" fmla="*/ 566171 w 1220599"/>
              <a:gd name="connsiteY10" fmla="*/ 1010227 h 1277215"/>
              <a:gd name="connsiteX11" fmla="*/ 452937 w 1220599"/>
              <a:gd name="connsiteY11" fmla="*/ 1093487 h 1277215"/>
              <a:gd name="connsiteX12" fmla="*/ 522875 w 1220599"/>
              <a:gd name="connsiteY12" fmla="*/ 1126791 h 1277215"/>
              <a:gd name="connsiteX13" fmla="*/ 686066 w 1220599"/>
              <a:gd name="connsiteY13" fmla="*/ 1206722 h 1277215"/>
              <a:gd name="connsiteX14" fmla="*/ 746014 w 1220599"/>
              <a:gd name="connsiteY14" fmla="*/ 1276660 h 1277215"/>
              <a:gd name="connsiteX15" fmla="*/ 759335 w 1220599"/>
              <a:gd name="connsiteY15" fmla="*/ 1203391 h 1277215"/>
              <a:gd name="connsiteX16" fmla="*/ 809292 w 1220599"/>
              <a:gd name="connsiteY16" fmla="*/ 1103479 h 1277215"/>
              <a:gd name="connsiteX17" fmla="*/ 859248 w 1220599"/>
              <a:gd name="connsiteY17" fmla="*/ 1076835 h 1277215"/>
              <a:gd name="connsiteX18" fmla="*/ 839265 w 1220599"/>
              <a:gd name="connsiteY18" fmla="*/ 993575 h 1277215"/>
              <a:gd name="connsiteX19" fmla="*/ 762666 w 1220599"/>
              <a:gd name="connsiteY19" fmla="*/ 940288 h 1277215"/>
              <a:gd name="connsiteX20" fmla="*/ 789309 w 1220599"/>
              <a:gd name="connsiteY20" fmla="*/ 857027 h 1277215"/>
              <a:gd name="connsiteX21" fmla="*/ 862578 w 1220599"/>
              <a:gd name="connsiteY21" fmla="*/ 847036 h 1277215"/>
              <a:gd name="connsiteX22" fmla="*/ 915865 w 1220599"/>
              <a:gd name="connsiteY22" fmla="*/ 853697 h 1277215"/>
              <a:gd name="connsiteX23" fmla="*/ 919195 w 1220599"/>
              <a:gd name="connsiteY23" fmla="*/ 926966 h 1277215"/>
              <a:gd name="connsiteX24" fmla="*/ 919195 w 1220599"/>
              <a:gd name="connsiteY24" fmla="*/ 970262 h 1277215"/>
              <a:gd name="connsiteX25" fmla="*/ 1049082 w 1220599"/>
              <a:gd name="connsiteY25" fmla="*/ 1033540 h 1277215"/>
              <a:gd name="connsiteX26" fmla="*/ 1062403 w 1220599"/>
              <a:gd name="connsiteY26" fmla="*/ 1010227 h 1277215"/>
              <a:gd name="connsiteX27" fmla="*/ 1129012 w 1220599"/>
              <a:gd name="connsiteY27" fmla="*/ 956940 h 1277215"/>
              <a:gd name="connsiteX28" fmla="*/ 1175638 w 1220599"/>
              <a:gd name="connsiteY28" fmla="*/ 970262 h 1277215"/>
              <a:gd name="connsiteX29" fmla="*/ 1182299 w 1220599"/>
              <a:gd name="connsiteY29" fmla="*/ 970262 h 1277215"/>
              <a:gd name="connsiteX30" fmla="*/ 1178968 w 1220599"/>
              <a:gd name="connsiteY30" fmla="*/ 930297 h 1277215"/>
              <a:gd name="connsiteX31" fmla="*/ 1185629 w 1220599"/>
              <a:gd name="connsiteY31" fmla="*/ 880340 h 1277215"/>
              <a:gd name="connsiteX32" fmla="*/ 1208942 w 1220599"/>
              <a:gd name="connsiteY32" fmla="*/ 867019 h 1277215"/>
              <a:gd name="connsiteX33" fmla="*/ 1215603 w 1220599"/>
              <a:gd name="connsiteY33" fmla="*/ 763776 h 1277215"/>
              <a:gd name="connsiteX34" fmla="*/ 1178968 w 1220599"/>
              <a:gd name="connsiteY34" fmla="*/ 710489 h 1277215"/>
              <a:gd name="connsiteX35" fmla="*/ 1172307 w 1220599"/>
              <a:gd name="connsiteY35" fmla="*/ 700498 h 1277215"/>
              <a:gd name="connsiteX36" fmla="*/ 1109029 w 1220599"/>
              <a:gd name="connsiteY36" fmla="*/ 707159 h 1277215"/>
              <a:gd name="connsiteX37" fmla="*/ 1055743 w 1220599"/>
              <a:gd name="connsiteY37" fmla="*/ 713819 h 1277215"/>
              <a:gd name="connsiteX38" fmla="*/ 989134 w 1220599"/>
              <a:gd name="connsiteY38" fmla="*/ 637220 h 1277215"/>
              <a:gd name="connsiteX39" fmla="*/ 979143 w 1220599"/>
              <a:gd name="connsiteY39" fmla="*/ 587264 h 1277215"/>
              <a:gd name="connsiteX40" fmla="*/ 955830 w 1220599"/>
              <a:gd name="connsiteY40" fmla="*/ 580603 h 1277215"/>
              <a:gd name="connsiteX41" fmla="*/ 912535 w 1220599"/>
              <a:gd name="connsiteY41" fmla="*/ 560620 h 1277215"/>
              <a:gd name="connsiteX42" fmla="*/ 879230 w 1220599"/>
              <a:gd name="connsiteY42" fmla="*/ 580603 h 1277215"/>
              <a:gd name="connsiteX43" fmla="*/ 855917 w 1220599"/>
              <a:gd name="connsiteY43" fmla="*/ 560620 h 1277215"/>
              <a:gd name="connsiteX44" fmla="*/ 855917 w 1220599"/>
              <a:gd name="connsiteY44" fmla="*/ 533977 h 1277215"/>
              <a:gd name="connsiteX45" fmla="*/ 885891 w 1220599"/>
              <a:gd name="connsiteY45" fmla="*/ 490681 h 1277215"/>
              <a:gd name="connsiteX46" fmla="*/ 919195 w 1220599"/>
              <a:gd name="connsiteY46" fmla="*/ 480690 h 1277215"/>
              <a:gd name="connsiteX47" fmla="*/ 932517 w 1220599"/>
              <a:gd name="connsiteY47" fmla="*/ 447386 h 1277215"/>
              <a:gd name="connsiteX48" fmla="*/ 942508 w 1220599"/>
              <a:gd name="connsiteY48" fmla="*/ 260882 h 1277215"/>
              <a:gd name="connsiteX49" fmla="*/ 922526 w 1220599"/>
              <a:gd name="connsiteY49" fmla="*/ 217587 h 1277215"/>
              <a:gd name="connsiteX50" fmla="*/ 895882 w 1220599"/>
              <a:gd name="connsiteY50" fmla="*/ 200935 h 1277215"/>
              <a:gd name="connsiteX51" fmla="*/ 909204 w 1220599"/>
              <a:gd name="connsiteY51" fmla="*/ 177622 h 1277215"/>
              <a:gd name="connsiteX52" fmla="*/ 912535 w 1220599"/>
              <a:gd name="connsiteY52" fmla="*/ 160970 h 1277215"/>
              <a:gd name="connsiteX53" fmla="*/ 892552 w 1220599"/>
              <a:gd name="connsiteY53" fmla="*/ 67718 h 1277215"/>
              <a:gd name="connsiteX54" fmla="*/ 849257 w 1220599"/>
              <a:gd name="connsiteY54" fmla="*/ 67718 h 1277215"/>
              <a:gd name="connsiteX55" fmla="*/ 829274 w 1220599"/>
              <a:gd name="connsiteY55" fmla="*/ 91031 h 1277215"/>
              <a:gd name="connsiteX56" fmla="*/ 825944 w 1220599"/>
              <a:gd name="connsiteY56" fmla="*/ 117674 h 1277215"/>
              <a:gd name="connsiteX57" fmla="*/ 802631 w 1220599"/>
              <a:gd name="connsiteY57" fmla="*/ 111014 h 1277215"/>
              <a:gd name="connsiteX58" fmla="*/ 819283 w 1220599"/>
              <a:gd name="connsiteY58" fmla="*/ 237569 h 1277215"/>
              <a:gd name="connsiteX59" fmla="*/ 799300 w 1220599"/>
              <a:gd name="connsiteY59" fmla="*/ 280865 h 1277215"/>
              <a:gd name="connsiteX60" fmla="*/ 762666 w 1220599"/>
              <a:gd name="connsiteY60" fmla="*/ 320830 h 1277215"/>
              <a:gd name="connsiteX61" fmla="*/ 746014 w 1220599"/>
              <a:gd name="connsiteY61" fmla="*/ 300847 h 1277215"/>
              <a:gd name="connsiteX62" fmla="*/ 729361 w 1220599"/>
              <a:gd name="connsiteY62" fmla="*/ 217587 h 1277215"/>
              <a:gd name="connsiteX63" fmla="*/ 696057 w 1220599"/>
              <a:gd name="connsiteY63" fmla="*/ 197604 h 1277215"/>
              <a:gd name="connsiteX64" fmla="*/ 699388 w 1220599"/>
              <a:gd name="connsiteY64" fmla="*/ 117674 h 1277215"/>
              <a:gd name="connsiteX65" fmla="*/ 682736 w 1220599"/>
              <a:gd name="connsiteY65" fmla="*/ 104353 h 1277215"/>
              <a:gd name="connsiteX66" fmla="*/ 612797 w 1220599"/>
              <a:gd name="connsiteY66" fmla="*/ 97692 h 1277215"/>
              <a:gd name="connsiteX67" fmla="*/ 606136 w 1220599"/>
              <a:gd name="connsiteY67" fmla="*/ 81040 h 1277215"/>
              <a:gd name="connsiteX68" fmla="*/ 612797 w 1220599"/>
              <a:gd name="connsiteY68" fmla="*/ 1110 h 1277215"/>
              <a:gd name="connsiteX69" fmla="*/ 559510 w 1220599"/>
              <a:gd name="connsiteY69" fmla="*/ 87701 h 1277215"/>
              <a:gd name="connsiteX70" fmla="*/ 546188 w 1220599"/>
              <a:gd name="connsiteY70" fmla="*/ 97692 h 1277215"/>
              <a:gd name="connsiteX71" fmla="*/ 509554 w 1220599"/>
              <a:gd name="connsiteY71" fmla="*/ 91031 h 1277215"/>
              <a:gd name="connsiteX72" fmla="*/ 482910 w 1220599"/>
              <a:gd name="connsiteY72" fmla="*/ 71048 h 1277215"/>
              <a:gd name="connsiteX73" fmla="*/ 396320 w 1220599"/>
              <a:gd name="connsiteY73" fmla="*/ 117674 h 1277215"/>
              <a:gd name="connsiteX74" fmla="*/ 349694 w 1220599"/>
              <a:gd name="connsiteY74" fmla="*/ 167631 h 1277215"/>
              <a:gd name="connsiteX75" fmla="*/ 263103 w 1220599"/>
              <a:gd name="connsiteY75" fmla="*/ 207596 h 1277215"/>
              <a:gd name="connsiteX76" fmla="*/ 189834 w 1220599"/>
              <a:gd name="connsiteY76" fmla="*/ 224248 h 1277215"/>
              <a:gd name="connsiteX77" fmla="*/ 196494 w 1220599"/>
              <a:gd name="connsiteY77" fmla="*/ 260882 h 1277215"/>
              <a:gd name="connsiteX78" fmla="*/ 219807 w 1220599"/>
              <a:gd name="connsiteY78" fmla="*/ 290856 h 1277215"/>
              <a:gd name="connsiteX79" fmla="*/ 223138 w 1220599"/>
              <a:gd name="connsiteY79" fmla="*/ 364125 h 1277215"/>
              <a:gd name="connsiteX80" fmla="*/ 9991 w 1220599"/>
              <a:gd name="connsiteY80" fmla="*/ 420743 h 1277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20599" h="1277215">
                <a:moveTo>
                  <a:pt x="9991" y="420743"/>
                </a:moveTo>
                <a:cubicBezTo>
                  <a:pt x="19982" y="442391"/>
                  <a:pt x="232574" y="477360"/>
                  <a:pt x="283085" y="494012"/>
                </a:cubicBezTo>
                <a:cubicBezTo>
                  <a:pt x="333596" y="510664"/>
                  <a:pt x="307508" y="508999"/>
                  <a:pt x="313059" y="520655"/>
                </a:cubicBezTo>
                <a:cubicBezTo>
                  <a:pt x="318610" y="532311"/>
                  <a:pt x="299182" y="542858"/>
                  <a:pt x="316389" y="563951"/>
                </a:cubicBezTo>
                <a:cubicBezTo>
                  <a:pt x="333596" y="585044"/>
                  <a:pt x="382443" y="625563"/>
                  <a:pt x="416302" y="647211"/>
                </a:cubicBezTo>
                <a:cubicBezTo>
                  <a:pt x="450161" y="668859"/>
                  <a:pt x="502893" y="670524"/>
                  <a:pt x="519545" y="693837"/>
                </a:cubicBezTo>
                <a:cubicBezTo>
                  <a:pt x="536197" y="717150"/>
                  <a:pt x="522321" y="766552"/>
                  <a:pt x="516215" y="787089"/>
                </a:cubicBezTo>
                <a:cubicBezTo>
                  <a:pt x="510109" y="807627"/>
                  <a:pt x="482355" y="800965"/>
                  <a:pt x="482910" y="817062"/>
                </a:cubicBezTo>
                <a:cubicBezTo>
                  <a:pt x="483465" y="833159"/>
                  <a:pt x="501783" y="854807"/>
                  <a:pt x="519545" y="883671"/>
                </a:cubicBezTo>
                <a:cubicBezTo>
                  <a:pt x="537307" y="912535"/>
                  <a:pt x="581713" y="969151"/>
                  <a:pt x="589484" y="990244"/>
                </a:cubicBezTo>
                <a:cubicBezTo>
                  <a:pt x="597255" y="1011337"/>
                  <a:pt x="588929" y="993020"/>
                  <a:pt x="566171" y="1010227"/>
                </a:cubicBezTo>
                <a:cubicBezTo>
                  <a:pt x="543413" y="1027434"/>
                  <a:pt x="460153" y="1074060"/>
                  <a:pt x="452937" y="1093487"/>
                </a:cubicBezTo>
                <a:cubicBezTo>
                  <a:pt x="445721" y="1112914"/>
                  <a:pt x="522875" y="1126791"/>
                  <a:pt x="522875" y="1126791"/>
                </a:cubicBezTo>
                <a:cubicBezTo>
                  <a:pt x="561730" y="1145663"/>
                  <a:pt x="648876" y="1181744"/>
                  <a:pt x="686066" y="1206722"/>
                </a:cubicBezTo>
                <a:cubicBezTo>
                  <a:pt x="723256" y="1231700"/>
                  <a:pt x="733803" y="1277215"/>
                  <a:pt x="746014" y="1276660"/>
                </a:cubicBezTo>
                <a:cubicBezTo>
                  <a:pt x="758225" y="1276105"/>
                  <a:pt x="748789" y="1232254"/>
                  <a:pt x="759335" y="1203391"/>
                </a:cubicBezTo>
                <a:cubicBezTo>
                  <a:pt x="769881" y="1174528"/>
                  <a:pt x="792640" y="1124572"/>
                  <a:pt x="809292" y="1103479"/>
                </a:cubicBezTo>
                <a:cubicBezTo>
                  <a:pt x="825944" y="1082386"/>
                  <a:pt x="854253" y="1095152"/>
                  <a:pt x="859248" y="1076835"/>
                </a:cubicBezTo>
                <a:cubicBezTo>
                  <a:pt x="864243" y="1058518"/>
                  <a:pt x="855362" y="1016333"/>
                  <a:pt x="839265" y="993575"/>
                </a:cubicBezTo>
                <a:cubicBezTo>
                  <a:pt x="823168" y="970817"/>
                  <a:pt x="770992" y="963046"/>
                  <a:pt x="762666" y="940288"/>
                </a:cubicBezTo>
                <a:cubicBezTo>
                  <a:pt x="754340" y="917530"/>
                  <a:pt x="772657" y="872569"/>
                  <a:pt x="789309" y="857027"/>
                </a:cubicBezTo>
                <a:cubicBezTo>
                  <a:pt x="805961" y="841485"/>
                  <a:pt x="841485" y="847591"/>
                  <a:pt x="862578" y="847036"/>
                </a:cubicBezTo>
                <a:cubicBezTo>
                  <a:pt x="883671" y="846481"/>
                  <a:pt x="906429" y="840375"/>
                  <a:pt x="915865" y="853697"/>
                </a:cubicBezTo>
                <a:cubicBezTo>
                  <a:pt x="925301" y="867019"/>
                  <a:pt x="918640" y="907539"/>
                  <a:pt x="919195" y="926966"/>
                </a:cubicBezTo>
                <a:cubicBezTo>
                  <a:pt x="919750" y="946393"/>
                  <a:pt x="897547" y="952500"/>
                  <a:pt x="919195" y="970262"/>
                </a:cubicBezTo>
                <a:cubicBezTo>
                  <a:pt x="940843" y="988024"/>
                  <a:pt x="1025214" y="1026879"/>
                  <a:pt x="1049082" y="1033540"/>
                </a:cubicBezTo>
                <a:cubicBezTo>
                  <a:pt x="1072950" y="1040201"/>
                  <a:pt x="1049081" y="1022994"/>
                  <a:pt x="1062403" y="1010227"/>
                </a:cubicBezTo>
                <a:cubicBezTo>
                  <a:pt x="1075725" y="997460"/>
                  <a:pt x="1110140" y="963601"/>
                  <a:pt x="1129012" y="956940"/>
                </a:cubicBezTo>
                <a:cubicBezTo>
                  <a:pt x="1147884" y="950279"/>
                  <a:pt x="1166757" y="968042"/>
                  <a:pt x="1175638" y="970262"/>
                </a:cubicBezTo>
                <a:cubicBezTo>
                  <a:pt x="1184519" y="972482"/>
                  <a:pt x="1181744" y="976923"/>
                  <a:pt x="1182299" y="970262"/>
                </a:cubicBezTo>
                <a:cubicBezTo>
                  <a:pt x="1182854" y="963601"/>
                  <a:pt x="1178413" y="945284"/>
                  <a:pt x="1178968" y="930297"/>
                </a:cubicBezTo>
                <a:cubicBezTo>
                  <a:pt x="1179523" y="915310"/>
                  <a:pt x="1180633" y="890886"/>
                  <a:pt x="1185629" y="880340"/>
                </a:cubicBezTo>
                <a:cubicBezTo>
                  <a:pt x="1190625" y="869794"/>
                  <a:pt x="1203946" y="886446"/>
                  <a:pt x="1208942" y="867019"/>
                </a:cubicBezTo>
                <a:cubicBezTo>
                  <a:pt x="1213938" y="847592"/>
                  <a:pt x="1220599" y="789864"/>
                  <a:pt x="1215603" y="763776"/>
                </a:cubicBezTo>
                <a:cubicBezTo>
                  <a:pt x="1210607" y="737688"/>
                  <a:pt x="1186184" y="721035"/>
                  <a:pt x="1178968" y="710489"/>
                </a:cubicBezTo>
                <a:cubicBezTo>
                  <a:pt x="1171752" y="699943"/>
                  <a:pt x="1183963" y="701053"/>
                  <a:pt x="1172307" y="700498"/>
                </a:cubicBezTo>
                <a:cubicBezTo>
                  <a:pt x="1160651" y="699943"/>
                  <a:pt x="1128456" y="704939"/>
                  <a:pt x="1109029" y="707159"/>
                </a:cubicBezTo>
                <a:cubicBezTo>
                  <a:pt x="1089602" y="709379"/>
                  <a:pt x="1075725" y="725475"/>
                  <a:pt x="1055743" y="713819"/>
                </a:cubicBezTo>
                <a:cubicBezTo>
                  <a:pt x="1035761" y="702163"/>
                  <a:pt x="1001901" y="658313"/>
                  <a:pt x="989134" y="637220"/>
                </a:cubicBezTo>
                <a:cubicBezTo>
                  <a:pt x="976367" y="616128"/>
                  <a:pt x="984694" y="596700"/>
                  <a:pt x="979143" y="587264"/>
                </a:cubicBezTo>
                <a:cubicBezTo>
                  <a:pt x="973592" y="577828"/>
                  <a:pt x="966931" y="585044"/>
                  <a:pt x="955830" y="580603"/>
                </a:cubicBezTo>
                <a:cubicBezTo>
                  <a:pt x="944729" y="576162"/>
                  <a:pt x="925302" y="560620"/>
                  <a:pt x="912535" y="560620"/>
                </a:cubicBezTo>
                <a:cubicBezTo>
                  <a:pt x="899768" y="560620"/>
                  <a:pt x="888666" y="580603"/>
                  <a:pt x="879230" y="580603"/>
                </a:cubicBezTo>
                <a:cubicBezTo>
                  <a:pt x="869794" y="580603"/>
                  <a:pt x="859803" y="568391"/>
                  <a:pt x="855917" y="560620"/>
                </a:cubicBezTo>
                <a:cubicBezTo>
                  <a:pt x="852032" y="552849"/>
                  <a:pt x="850921" y="545633"/>
                  <a:pt x="855917" y="533977"/>
                </a:cubicBezTo>
                <a:cubicBezTo>
                  <a:pt x="860913" y="522321"/>
                  <a:pt x="875345" y="499562"/>
                  <a:pt x="885891" y="490681"/>
                </a:cubicBezTo>
                <a:cubicBezTo>
                  <a:pt x="896437" y="481800"/>
                  <a:pt x="911424" y="487906"/>
                  <a:pt x="919195" y="480690"/>
                </a:cubicBezTo>
                <a:cubicBezTo>
                  <a:pt x="926966" y="473474"/>
                  <a:pt x="928632" y="484021"/>
                  <a:pt x="932517" y="447386"/>
                </a:cubicBezTo>
                <a:cubicBezTo>
                  <a:pt x="936402" y="410751"/>
                  <a:pt x="944173" y="299182"/>
                  <a:pt x="942508" y="260882"/>
                </a:cubicBezTo>
                <a:cubicBezTo>
                  <a:pt x="940843" y="222582"/>
                  <a:pt x="930297" y="227578"/>
                  <a:pt x="922526" y="217587"/>
                </a:cubicBezTo>
                <a:cubicBezTo>
                  <a:pt x="914755" y="207596"/>
                  <a:pt x="898102" y="207596"/>
                  <a:pt x="895882" y="200935"/>
                </a:cubicBezTo>
                <a:cubicBezTo>
                  <a:pt x="893662" y="194274"/>
                  <a:pt x="906429" y="184283"/>
                  <a:pt x="909204" y="177622"/>
                </a:cubicBezTo>
                <a:cubicBezTo>
                  <a:pt x="911979" y="170961"/>
                  <a:pt x="915310" y="179287"/>
                  <a:pt x="912535" y="160970"/>
                </a:cubicBezTo>
                <a:cubicBezTo>
                  <a:pt x="909760" y="142653"/>
                  <a:pt x="903098" y="83260"/>
                  <a:pt x="892552" y="67718"/>
                </a:cubicBezTo>
                <a:cubicBezTo>
                  <a:pt x="882006" y="52176"/>
                  <a:pt x="859803" y="63833"/>
                  <a:pt x="849257" y="67718"/>
                </a:cubicBezTo>
                <a:cubicBezTo>
                  <a:pt x="838711" y="71603"/>
                  <a:pt x="833159" y="82705"/>
                  <a:pt x="829274" y="91031"/>
                </a:cubicBezTo>
                <a:cubicBezTo>
                  <a:pt x="825389" y="99357"/>
                  <a:pt x="830385" y="114344"/>
                  <a:pt x="825944" y="117674"/>
                </a:cubicBezTo>
                <a:cubicBezTo>
                  <a:pt x="821504" y="121005"/>
                  <a:pt x="803741" y="91032"/>
                  <a:pt x="802631" y="111014"/>
                </a:cubicBezTo>
                <a:cubicBezTo>
                  <a:pt x="801521" y="130996"/>
                  <a:pt x="819838" y="209261"/>
                  <a:pt x="819283" y="237569"/>
                </a:cubicBezTo>
                <a:cubicBezTo>
                  <a:pt x="818728" y="265877"/>
                  <a:pt x="808736" y="266988"/>
                  <a:pt x="799300" y="280865"/>
                </a:cubicBezTo>
                <a:cubicBezTo>
                  <a:pt x="789864" y="294742"/>
                  <a:pt x="771547" y="317500"/>
                  <a:pt x="762666" y="320830"/>
                </a:cubicBezTo>
                <a:cubicBezTo>
                  <a:pt x="753785" y="324160"/>
                  <a:pt x="751565" y="318054"/>
                  <a:pt x="746014" y="300847"/>
                </a:cubicBezTo>
                <a:cubicBezTo>
                  <a:pt x="740463" y="283640"/>
                  <a:pt x="737687" y="234794"/>
                  <a:pt x="729361" y="217587"/>
                </a:cubicBezTo>
                <a:cubicBezTo>
                  <a:pt x="721035" y="200380"/>
                  <a:pt x="701053" y="214256"/>
                  <a:pt x="696057" y="197604"/>
                </a:cubicBezTo>
                <a:cubicBezTo>
                  <a:pt x="691061" y="180952"/>
                  <a:pt x="701608" y="133216"/>
                  <a:pt x="699388" y="117674"/>
                </a:cubicBezTo>
                <a:cubicBezTo>
                  <a:pt x="697168" y="102132"/>
                  <a:pt x="697168" y="107683"/>
                  <a:pt x="682736" y="104353"/>
                </a:cubicBezTo>
                <a:cubicBezTo>
                  <a:pt x="668304" y="101023"/>
                  <a:pt x="625564" y="101577"/>
                  <a:pt x="612797" y="97692"/>
                </a:cubicBezTo>
                <a:cubicBezTo>
                  <a:pt x="600030" y="93807"/>
                  <a:pt x="606136" y="97137"/>
                  <a:pt x="606136" y="81040"/>
                </a:cubicBezTo>
                <a:cubicBezTo>
                  <a:pt x="606136" y="64943"/>
                  <a:pt x="620568" y="0"/>
                  <a:pt x="612797" y="1110"/>
                </a:cubicBezTo>
                <a:cubicBezTo>
                  <a:pt x="605026" y="2220"/>
                  <a:pt x="570612" y="71604"/>
                  <a:pt x="559510" y="87701"/>
                </a:cubicBezTo>
                <a:cubicBezTo>
                  <a:pt x="548409" y="103798"/>
                  <a:pt x="554514" y="97137"/>
                  <a:pt x="546188" y="97692"/>
                </a:cubicBezTo>
                <a:cubicBezTo>
                  <a:pt x="537862" y="98247"/>
                  <a:pt x="520100" y="95472"/>
                  <a:pt x="509554" y="91031"/>
                </a:cubicBezTo>
                <a:cubicBezTo>
                  <a:pt x="499008" y="86590"/>
                  <a:pt x="501782" y="66608"/>
                  <a:pt x="482910" y="71048"/>
                </a:cubicBezTo>
                <a:cubicBezTo>
                  <a:pt x="464038" y="75489"/>
                  <a:pt x="418523" y="101577"/>
                  <a:pt x="396320" y="117674"/>
                </a:cubicBezTo>
                <a:cubicBezTo>
                  <a:pt x="374117" y="133771"/>
                  <a:pt x="371897" y="152644"/>
                  <a:pt x="349694" y="167631"/>
                </a:cubicBezTo>
                <a:cubicBezTo>
                  <a:pt x="327491" y="182618"/>
                  <a:pt x="289746" y="198160"/>
                  <a:pt x="263103" y="207596"/>
                </a:cubicBezTo>
                <a:cubicBezTo>
                  <a:pt x="236460" y="217032"/>
                  <a:pt x="200935" y="215367"/>
                  <a:pt x="189834" y="224248"/>
                </a:cubicBezTo>
                <a:cubicBezTo>
                  <a:pt x="178733" y="233129"/>
                  <a:pt x="191498" y="249781"/>
                  <a:pt x="196494" y="260882"/>
                </a:cubicBezTo>
                <a:cubicBezTo>
                  <a:pt x="201490" y="271983"/>
                  <a:pt x="215366" y="273649"/>
                  <a:pt x="219807" y="290856"/>
                </a:cubicBezTo>
                <a:cubicBezTo>
                  <a:pt x="224248" y="308063"/>
                  <a:pt x="256997" y="343587"/>
                  <a:pt x="223138" y="364125"/>
                </a:cubicBezTo>
                <a:cubicBezTo>
                  <a:pt x="189279" y="384663"/>
                  <a:pt x="0" y="399095"/>
                  <a:pt x="9991" y="42074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Апшеронский</a:t>
            </a:r>
          </a:p>
          <a:p>
            <a:pPr indent="269875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4711700" y="5513388"/>
            <a:ext cx="1966913" cy="1293812"/>
          </a:xfrm>
          <a:custGeom>
            <a:avLst/>
            <a:gdLst>
              <a:gd name="connsiteX0" fmla="*/ 32749 w 1961618"/>
              <a:gd name="connsiteY0" fmla="*/ 233130 h 1301084"/>
              <a:gd name="connsiteX1" fmla="*/ 52732 w 1961618"/>
              <a:gd name="connsiteY1" fmla="*/ 179843 h 1301084"/>
              <a:gd name="connsiteX2" fmla="*/ 102688 w 1961618"/>
              <a:gd name="connsiteY2" fmla="*/ 166521 h 1301084"/>
              <a:gd name="connsiteX3" fmla="*/ 195940 w 1961618"/>
              <a:gd name="connsiteY3" fmla="*/ 189834 h 1301084"/>
              <a:gd name="connsiteX4" fmla="*/ 282531 w 1961618"/>
              <a:gd name="connsiteY4" fmla="*/ 166521 h 1301084"/>
              <a:gd name="connsiteX5" fmla="*/ 299183 w 1961618"/>
              <a:gd name="connsiteY5" fmla="*/ 149869 h 1301084"/>
              <a:gd name="connsiteX6" fmla="*/ 292522 w 1961618"/>
              <a:gd name="connsiteY6" fmla="*/ 103243 h 1301084"/>
              <a:gd name="connsiteX7" fmla="*/ 282531 w 1961618"/>
              <a:gd name="connsiteY7" fmla="*/ 59948 h 1301084"/>
              <a:gd name="connsiteX8" fmla="*/ 332487 w 1961618"/>
              <a:gd name="connsiteY8" fmla="*/ 23313 h 1301084"/>
              <a:gd name="connsiteX9" fmla="*/ 389104 w 1961618"/>
              <a:gd name="connsiteY9" fmla="*/ 23313 h 1301084"/>
              <a:gd name="connsiteX10" fmla="*/ 472365 w 1961618"/>
              <a:gd name="connsiteY10" fmla="*/ 163191 h 1301084"/>
              <a:gd name="connsiteX11" fmla="*/ 568947 w 1961618"/>
              <a:gd name="connsiteY11" fmla="*/ 189834 h 1301084"/>
              <a:gd name="connsiteX12" fmla="*/ 682181 w 1961618"/>
              <a:gd name="connsiteY12" fmla="*/ 256443 h 1301084"/>
              <a:gd name="connsiteX13" fmla="*/ 755450 w 1961618"/>
              <a:gd name="connsiteY13" fmla="*/ 319721 h 1301084"/>
              <a:gd name="connsiteX14" fmla="*/ 808737 w 1961618"/>
              <a:gd name="connsiteY14" fmla="*/ 359686 h 1301084"/>
              <a:gd name="connsiteX15" fmla="*/ 905319 w 1961618"/>
              <a:gd name="connsiteY15" fmla="*/ 366347 h 1301084"/>
              <a:gd name="connsiteX16" fmla="*/ 938624 w 1961618"/>
              <a:gd name="connsiteY16" fmla="*/ 316390 h 1301084"/>
              <a:gd name="connsiteX17" fmla="*/ 958606 w 1961618"/>
              <a:gd name="connsiteY17" fmla="*/ 269764 h 1301084"/>
              <a:gd name="connsiteX18" fmla="*/ 988580 w 1961618"/>
              <a:gd name="connsiteY18" fmla="*/ 343034 h 1301084"/>
              <a:gd name="connsiteX19" fmla="*/ 1025214 w 1961618"/>
              <a:gd name="connsiteY19" fmla="*/ 412972 h 1301084"/>
              <a:gd name="connsiteX20" fmla="*/ 1128457 w 1961618"/>
              <a:gd name="connsiteY20" fmla="*/ 486242 h 1301084"/>
              <a:gd name="connsiteX21" fmla="*/ 1251683 w 1961618"/>
              <a:gd name="connsiteY21" fmla="*/ 472920 h 1301084"/>
              <a:gd name="connsiteX22" fmla="*/ 1274996 w 1961618"/>
              <a:gd name="connsiteY22" fmla="*/ 442946 h 1301084"/>
              <a:gd name="connsiteX23" fmla="*/ 1314961 w 1961618"/>
              <a:gd name="connsiteY23" fmla="*/ 542859 h 1301084"/>
              <a:gd name="connsiteX24" fmla="*/ 1358256 w 1961618"/>
              <a:gd name="connsiteY24" fmla="*/ 602806 h 1301084"/>
              <a:gd name="connsiteX25" fmla="*/ 1441517 w 1961618"/>
              <a:gd name="connsiteY25" fmla="*/ 582824 h 1301084"/>
              <a:gd name="connsiteX26" fmla="*/ 1471491 w 1961618"/>
              <a:gd name="connsiteY26" fmla="*/ 582824 h 1301084"/>
              <a:gd name="connsiteX27" fmla="*/ 1508125 w 1961618"/>
              <a:gd name="connsiteY27" fmla="*/ 642771 h 1301084"/>
              <a:gd name="connsiteX28" fmla="*/ 1528108 w 1961618"/>
              <a:gd name="connsiteY28" fmla="*/ 626119 h 1301084"/>
              <a:gd name="connsiteX29" fmla="*/ 1551421 w 1961618"/>
              <a:gd name="connsiteY29" fmla="*/ 589485 h 1301084"/>
              <a:gd name="connsiteX30" fmla="*/ 1564742 w 1961618"/>
              <a:gd name="connsiteY30" fmla="*/ 596146 h 1301084"/>
              <a:gd name="connsiteX31" fmla="*/ 1591386 w 1961618"/>
              <a:gd name="connsiteY31" fmla="*/ 642771 h 1301084"/>
              <a:gd name="connsiteX32" fmla="*/ 1611368 w 1961618"/>
              <a:gd name="connsiteY32" fmla="*/ 672745 h 1301084"/>
              <a:gd name="connsiteX33" fmla="*/ 1644673 w 1961618"/>
              <a:gd name="connsiteY33" fmla="*/ 659423 h 1301084"/>
              <a:gd name="connsiteX34" fmla="*/ 1661325 w 1961618"/>
              <a:gd name="connsiteY34" fmla="*/ 672745 h 1301084"/>
              <a:gd name="connsiteX35" fmla="*/ 1684638 w 1961618"/>
              <a:gd name="connsiteY35" fmla="*/ 769327 h 1301084"/>
              <a:gd name="connsiteX36" fmla="*/ 1784550 w 1961618"/>
              <a:gd name="connsiteY36" fmla="*/ 849257 h 1301084"/>
              <a:gd name="connsiteX37" fmla="*/ 1891124 w 1961618"/>
              <a:gd name="connsiteY37" fmla="*/ 869240 h 1301084"/>
              <a:gd name="connsiteX38" fmla="*/ 1934419 w 1961618"/>
              <a:gd name="connsiteY38" fmla="*/ 939179 h 1301084"/>
              <a:gd name="connsiteX39" fmla="*/ 1957732 w 1961618"/>
              <a:gd name="connsiteY39" fmla="*/ 1009118 h 1301084"/>
              <a:gd name="connsiteX40" fmla="*/ 1911106 w 1961618"/>
              <a:gd name="connsiteY40" fmla="*/ 1012448 h 1301084"/>
              <a:gd name="connsiteX41" fmla="*/ 1841167 w 1961618"/>
              <a:gd name="connsiteY41" fmla="*/ 1039091 h 1301084"/>
              <a:gd name="connsiteX42" fmla="*/ 1744585 w 1961618"/>
              <a:gd name="connsiteY42" fmla="*/ 1032430 h 1301084"/>
              <a:gd name="connsiteX43" fmla="*/ 1667985 w 1961618"/>
              <a:gd name="connsiteY43" fmla="*/ 992465 h 1301084"/>
              <a:gd name="connsiteX44" fmla="*/ 1584725 w 1961618"/>
              <a:gd name="connsiteY44" fmla="*/ 975813 h 1301084"/>
              <a:gd name="connsiteX45" fmla="*/ 1481482 w 1961618"/>
              <a:gd name="connsiteY45" fmla="*/ 952500 h 1301084"/>
              <a:gd name="connsiteX46" fmla="*/ 1404882 w 1961618"/>
              <a:gd name="connsiteY46" fmla="*/ 952500 h 1301084"/>
              <a:gd name="connsiteX47" fmla="*/ 1334943 w 1961618"/>
              <a:gd name="connsiteY47" fmla="*/ 965822 h 1301084"/>
              <a:gd name="connsiteX48" fmla="*/ 1284987 w 1961618"/>
              <a:gd name="connsiteY48" fmla="*/ 965822 h 1301084"/>
              <a:gd name="connsiteX49" fmla="*/ 1238361 w 1961618"/>
              <a:gd name="connsiteY49" fmla="*/ 1012448 h 1301084"/>
              <a:gd name="connsiteX50" fmla="*/ 1231700 w 1961618"/>
              <a:gd name="connsiteY50" fmla="*/ 1059074 h 1301084"/>
              <a:gd name="connsiteX51" fmla="*/ 1195066 w 1961618"/>
              <a:gd name="connsiteY51" fmla="*/ 1082387 h 1301084"/>
              <a:gd name="connsiteX52" fmla="*/ 1175083 w 1961618"/>
              <a:gd name="connsiteY52" fmla="*/ 1172308 h 1301084"/>
              <a:gd name="connsiteX53" fmla="*/ 1131788 w 1961618"/>
              <a:gd name="connsiteY53" fmla="*/ 1205612 h 1301084"/>
              <a:gd name="connsiteX54" fmla="*/ 1131788 w 1961618"/>
              <a:gd name="connsiteY54" fmla="*/ 1292203 h 1301084"/>
              <a:gd name="connsiteX55" fmla="*/ 1061849 w 1961618"/>
              <a:gd name="connsiteY55" fmla="*/ 1258899 h 1301084"/>
              <a:gd name="connsiteX56" fmla="*/ 995241 w 1961618"/>
              <a:gd name="connsiteY56" fmla="*/ 1188960 h 1301084"/>
              <a:gd name="connsiteX57" fmla="*/ 955276 w 1961618"/>
              <a:gd name="connsiteY57" fmla="*/ 1095708 h 1301084"/>
              <a:gd name="connsiteX58" fmla="*/ 828720 w 1961618"/>
              <a:gd name="connsiteY58" fmla="*/ 1015778 h 1301084"/>
              <a:gd name="connsiteX59" fmla="*/ 735468 w 1961618"/>
              <a:gd name="connsiteY59" fmla="*/ 962492 h 1301084"/>
              <a:gd name="connsiteX60" fmla="*/ 732138 w 1961618"/>
              <a:gd name="connsiteY60" fmla="*/ 892553 h 1301084"/>
              <a:gd name="connsiteX61" fmla="*/ 732138 w 1961618"/>
              <a:gd name="connsiteY61" fmla="*/ 879231 h 1301084"/>
              <a:gd name="connsiteX62" fmla="*/ 672190 w 1961618"/>
              <a:gd name="connsiteY62" fmla="*/ 845927 h 1301084"/>
              <a:gd name="connsiteX63" fmla="*/ 598921 w 1961618"/>
              <a:gd name="connsiteY63" fmla="*/ 795971 h 1301084"/>
              <a:gd name="connsiteX64" fmla="*/ 525652 w 1961618"/>
              <a:gd name="connsiteY64" fmla="*/ 692728 h 1301084"/>
              <a:gd name="connsiteX65" fmla="*/ 392435 w 1961618"/>
              <a:gd name="connsiteY65" fmla="*/ 582824 h 1301084"/>
              <a:gd name="connsiteX66" fmla="*/ 295853 w 1961618"/>
              <a:gd name="connsiteY66" fmla="*/ 469590 h 1301084"/>
              <a:gd name="connsiteX67" fmla="*/ 249227 w 1961618"/>
              <a:gd name="connsiteY67" fmla="*/ 402981 h 1301084"/>
              <a:gd name="connsiteX68" fmla="*/ 32749 w 1961618"/>
              <a:gd name="connsiteY68" fmla="*/ 233130 h 130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961618" h="1301084">
                <a:moveTo>
                  <a:pt x="32749" y="233130"/>
                </a:moveTo>
                <a:cubicBezTo>
                  <a:pt x="0" y="195940"/>
                  <a:pt x="41076" y="190944"/>
                  <a:pt x="52732" y="179843"/>
                </a:cubicBezTo>
                <a:cubicBezTo>
                  <a:pt x="64388" y="168742"/>
                  <a:pt x="78820" y="164856"/>
                  <a:pt x="102688" y="166521"/>
                </a:cubicBezTo>
                <a:cubicBezTo>
                  <a:pt x="126556" y="168186"/>
                  <a:pt x="165966" y="189834"/>
                  <a:pt x="195940" y="189834"/>
                </a:cubicBezTo>
                <a:cubicBezTo>
                  <a:pt x="225914" y="189834"/>
                  <a:pt x="265324" y="173182"/>
                  <a:pt x="282531" y="166521"/>
                </a:cubicBezTo>
                <a:cubicBezTo>
                  <a:pt x="299738" y="159860"/>
                  <a:pt x="297518" y="160415"/>
                  <a:pt x="299183" y="149869"/>
                </a:cubicBezTo>
                <a:cubicBezTo>
                  <a:pt x="300848" y="139323"/>
                  <a:pt x="295297" y="118230"/>
                  <a:pt x="292522" y="103243"/>
                </a:cubicBezTo>
                <a:cubicBezTo>
                  <a:pt x="289747" y="88256"/>
                  <a:pt x="275870" y="73270"/>
                  <a:pt x="282531" y="59948"/>
                </a:cubicBezTo>
                <a:cubicBezTo>
                  <a:pt x="289192" y="46626"/>
                  <a:pt x="314725" y="29419"/>
                  <a:pt x="332487" y="23313"/>
                </a:cubicBezTo>
                <a:cubicBezTo>
                  <a:pt x="350249" y="17207"/>
                  <a:pt x="365791" y="0"/>
                  <a:pt x="389104" y="23313"/>
                </a:cubicBezTo>
                <a:cubicBezTo>
                  <a:pt x="412417" y="46626"/>
                  <a:pt x="442391" y="135438"/>
                  <a:pt x="472365" y="163191"/>
                </a:cubicBezTo>
                <a:cubicBezTo>
                  <a:pt x="502339" y="190944"/>
                  <a:pt x="533978" y="174292"/>
                  <a:pt x="568947" y="189834"/>
                </a:cubicBezTo>
                <a:cubicBezTo>
                  <a:pt x="603916" y="205376"/>
                  <a:pt x="651097" y="234795"/>
                  <a:pt x="682181" y="256443"/>
                </a:cubicBezTo>
                <a:cubicBezTo>
                  <a:pt x="713265" y="278091"/>
                  <a:pt x="734357" y="302514"/>
                  <a:pt x="755450" y="319721"/>
                </a:cubicBezTo>
                <a:cubicBezTo>
                  <a:pt x="776543" y="336928"/>
                  <a:pt x="783759" y="351915"/>
                  <a:pt x="808737" y="359686"/>
                </a:cubicBezTo>
                <a:cubicBezTo>
                  <a:pt x="833715" y="367457"/>
                  <a:pt x="883671" y="373563"/>
                  <a:pt x="905319" y="366347"/>
                </a:cubicBezTo>
                <a:cubicBezTo>
                  <a:pt x="926967" y="359131"/>
                  <a:pt x="929743" y="332487"/>
                  <a:pt x="938624" y="316390"/>
                </a:cubicBezTo>
                <a:cubicBezTo>
                  <a:pt x="947505" y="300293"/>
                  <a:pt x="950280" y="265323"/>
                  <a:pt x="958606" y="269764"/>
                </a:cubicBezTo>
                <a:cubicBezTo>
                  <a:pt x="966932" y="274205"/>
                  <a:pt x="977479" y="319166"/>
                  <a:pt x="988580" y="343034"/>
                </a:cubicBezTo>
                <a:cubicBezTo>
                  <a:pt x="999681" y="366902"/>
                  <a:pt x="1001901" y="389104"/>
                  <a:pt x="1025214" y="412972"/>
                </a:cubicBezTo>
                <a:cubicBezTo>
                  <a:pt x="1048527" y="436840"/>
                  <a:pt x="1090712" y="476251"/>
                  <a:pt x="1128457" y="486242"/>
                </a:cubicBezTo>
                <a:cubicBezTo>
                  <a:pt x="1166202" y="496233"/>
                  <a:pt x="1227260" y="480136"/>
                  <a:pt x="1251683" y="472920"/>
                </a:cubicBezTo>
                <a:cubicBezTo>
                  <a:pt x="1276106" y="465704"/>
                  <a:pt x="1264450" y="431290"/>
                  <a:pt x="1274996" y="442946"/>
                </a:cubicBezTo>
                <a:cubicBezTo>
                  <a:pt x="1285542" y="454602"/>
                  <a:pt x="1301084" y="516216"/>
                  <a:pt x="1314961" y="542859"/>
                </a:cubicBezTo>
                <a:cubicBezTo>
                  <a:pt x="1328838" y="569502"/>
                  <a:pt x="1337163" y="596145"/>
                  <a:pt x="1358256" y="602806"/>
                </a:cubicBezTo>
                <a:cubicBezTo>
                  <a:pt x="1379349" y="609467"/>
                  <a:pt x="1422645" y="586154"/>
                  <a:pt x="1441517" y="582824"/>
                </a:cubicBezTo>
                <a:cubicBezTo>
                  <a:pt x="1460389" y="579494"/>
                  <a:pt x="1460390" y="572833"/>
                  <a:pt x="1471491" y="582824"/>
                </a:cubicBezTo>
                <a:cubicBezTo>
                  <a:pt x="1482592" y="592815"/>
                  <a:pt x="1498689" y="635555"/>
                  <a:pt x="1508125" y="642771"/>
                </a:cubicBezTo>
                <a:cubicBezTo>
                  <a:pt x="1517561" y="649987"/>
                  <a:pt x="1520892" y="635000"/>
                  <a:pt x="1528108" y="626119"/>
                </a:cubicBezTo>
                <a:cubicBezTo>
                  <a:pt x="1535324" y="617238"/>
                  <a:pt x="1545315" y="594481"/>
                  <a:pt x="1551421" y="589485"/>
                </a:cubicBezTo>
                <a:cubicBezTo>
                  <a:pt x="1557527" y="584489"/>
                  <a:pt x="1558081" y="587265"/>
                  <a:pt x="1564742" y="596146"/>
                </a:cubicBezTo>
                <a:cubicBezTo>
                  <a:pt x="1571403" y="605027"/>
                  <a:pt x="1583615" y="630004"/>
                  <a:pt x="1591386" y="642771"/>
                </a:cubicBezTo>
                <a:cubicBezTo>
                  <a:pt x="1599157" y="655538"/>
                  <a:pt x="1602487" y="669970"/>
                  <a:pt x="1611368" y="672745"/>
                </a:cubicBezTo>
                <a:cubicBezTo>
                  <a:pt x="1620249" y="675520"/>
                  <a:pt x="1636347" y="659423"/>
                  <a:pt x="1644673" y="659423"/>
                </a:cubicBezTo>
                <a:cubicBezTo>
                  <a:pt x="1652999" y="659423"/>
                  <a:pt x="1654664" y="654428"/>
                  <a:pt x="1661325" y="672745"/>
                </a:cubicBezTo>
                <a:cubicBezTo>
                  <a:pt x="1667986" y="691062"/>
                  <a:pt x="1664101" y="739908"/>
                  <a:pt x="1684638" y="769327"/>
                </a:cubicBezTo>
                <a:cubicBezTo>
                  <a:pt x="1705176" y="798746"/>
                  <a:pt x="1750136" y="832605"/>
                  <a:pt x="1784550" y="849257"/>
                </a:cubicBezTo>
                <a:cubicBezTo>
                  <a:pt x="1818964" y="865909"/>
                  <a:pt x="1866146" y="854253"/>
                  <a:pt x="1891124" y="869240"/>
                </a:cubicBezTo>
                <a:cubicBezTo>
                  <a:pt x="1916102" y="884227"/>
                  <a:pt x="1923318" y="915866"/>
                  <a:pt x="1934419" y="939179"/>
                </a:cubicBezTo>
                <a:cubicBezTo>
                  <a:pt x="1945520" y="962492"/>
                  <a:pt x="1961618" y="996907"/>
                  <a:pt x="1957732" y="1009118"/>
                </a:cubicBezTo>
                <a:cubicBezTo>
                  <a:pt x="1953847" y="1021330"/>
                  <a:pt x="1930533" y="1007453"/>
                  <a:pt x="1911106" y="1012448"/>
                </a:cubicBezTo>
                <a:cubicBezTo>
                  <a:pt x="1891679" y="1017443"/>
                  <a:pt x="1868921" y="1035761"/>
                  <a:pt x="1841167" y="1039091"/>
                </a:cubicBezTo>
                <a:cubicBezTo>
                  <a:pt x="1813414" y="1042421"/>
                  <a:pt x="1773449" y="1040201"/>
                  <a:pt x="1744585" y="1032430"/>
                </a:cubicBezTo>
                <a:cubicBezTo>
                  <a:pt x="1715721" y="1024659"/>
                  <a:pt x="1694628" y="1001901"/>
                  <a:pt x="1667985" y="992465"/>
                </a:cubicBezTo>
                <a:cubicBezTo>
                  <a:pt x="1641342" y="983029"/>
                  <a:pt x="1615809" y="982474"/>
                  <a:pt x="1584725" y="975813"/>
                </a:cubicBezTo>
                <a:cubicBezTo>
                  <a:pt x="1553641" y="969152"/>
                  <a:pt x="1511456" y="956385"/>
                  <a:pt x="1481482" y="952500"/>
                </a:cubicBezTo>
                <a:cubicBezTo>
                  <a:pt x="1451508" y="948615"/>
                  <a:pt x="1429305" y="950280"/>
                  <a:pt x="1404882" y="952500"/>
                </a:cubicBezTo>
                <a:cubicBezTo>
                  <a:pt x="1380459" y="954720"/>
                  <a:pt x="1354925" y="963602"/>
                  <a:pt x="1334943" y="965822"/>
                </a:cubicBezTo>
                <a:cubicBezTo>
                  <a:pt x="1314961" y="968042"/>
                  <a:pt x="1301084" y="958051"/>
                  <a:pt x="1284987" y="965822"/>
                </a:cubicBezTo>
                <a:cubicBezTo>
                  <a:pt x="1268890" y="973593"/>
                  <a:pt x="1247242" y="996906"/>
                  <a:pt x="1238361" y="1012448"/>
                </a:cubicBezTo>
                <a:cubicBezTo>
                  <a:pt x="1229480" y="1027990"/>
                  <a:pt x="1238916" y="1047418"/>
                  <a:pt x="1231700" y="1059074"/>
                </a:cubicBezTo>
                <a:cubicBezTo>
                  <a:pt x="1224484" y="1070731"/>
                  <a:pt x="1204502" y="1063515"/>
                  <a:pt x="1195066" y="1082387"/>
                </a:cubicBezTo>
                <a:cubicBezTo>
                  <a:pt x="1185630" y="1101259"/>
                  <a:pt x="1185629" y="1151771"/>
                  <a:pt x="1175083" y="1172308"/>
                </a:cubicBezTo>
                <a:cubicBezTo>
                  <a:pt x="1164537" y="1192845"/>
                  <a:pt x="1139004" y="1185630"/>
                  <a:pt x="1131788" y="1205612"/>
                </a:cubicBezTo>
                <a:cubicBezTo>
                  <a:pt x="1124572" y="1225594"/>
                  <a:pt x="1143445" y="1283322"/>
                  <a:pt x="1131788" y="1292203"/>
                </a:cubicBezTo>
                <a:cubicBezTo>
                  <a:pt x="1120132" y="1301084"/>
                  <a:pt x="1084607" y="1276106"/>
                  <a:pt x="1061849" y="1258899"/>
                </a:cubicBezTo>
                <a:cubicBezTo>
                  <a:pt x="1039091" y="1241692"/>
                  <a:pt x="1013003" y="1216158"/>
                  <a:pt x="995241" y="1188960"/>
                </a:cubicBezTo>
                <a:cubicBezTo>
                  <a:pt x="977479" y="1161762"/>
                  <a:pt x="983029" y="1124572"/>
                  <a:pt x="955276" y="1095708"/>
                </a:cubicBezTo>
                <a:cubicBezTo>
                  <a:pt x="927523" y="1066844"/>
                  <a:pt x="865355" y="1037981"/>
                  <a:pt x="828720" y="1015778"/>
                </a:cubicBezTo>
                <a:cubicBezTo>
                  <a:pt x="792085" y="993575"/>
                  <a:pt x="751565" y="983030"/>
                  <a:pt x="735468" y="962492"/>
                </a:cubicBezTo>
                <a:cubicBezTo>
                  <a:pt x="719371" y="941954"/>
                  <a:pt x="732693" y="906430"/>
                  <a:pt x="732138" y="892553"/>
                </a:cubicBezTo>
                <a:cubicBezTo>
                  <a:pt x="731583" y="878676"/>
                  <a:pt x="742129" y="887002"/>
                  <a:pt x="732138" y="879231"/>
                </a:cubicBezTo>
                <a:cubicBezTo>
                  <a:pt x="722147" y="871460"/>
                  <a:pt x="694393" y="859804"/>
                  <a:pt x="672190" y="845927"/>
                </a:cubicBezTo>
                <a:cubicBezTo>
                  <a:pt x="649987" y="832050"/>
                  <a:pt x="623344" y="821504"/>
                  <a:pt x="598921" y="795971"/>
                </a:cubicBezTo>
                <a:cubicBezTo>
                  <a:pt x="574498" y="770438"/>
                  <a:pt x="560066" y="728253"/>
                  <a:pt x="525652" y="692728"/>
                </a:cubicBezTo>
                <a:cubicBezTo>
                  <a:pt x="491238" y="657203"/>
                  <a:pt x="430735" y="620014"/>
                  <a:pt x="392435" y="582824"/>
                </a:cubicBezTo>
                <a:cubicBezTo>
                  <a:pt x="354135" y="545634"/>
                  <a:pt x="319721" y="499564"/>
                  <a:pt x="295853" y="469590"/>
                </a:cubicBezTo>
                <a:cubicBezTo>
                  <a:pt x="271985" y="439616"/>
                  <a:pt x="291412" y="440171"/>
                  <a:pt x="249227" y="402981"/>
                </a:cubicBezTo>
                <a:cubicBezTo>
                  <a:pt x="207042" y="365791"/>
                  <a:pt x="65498" y="270320"/>
                  <a:pt x="32749" y="233130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>
                <a:solidFill>
                  <a:schemeClr val="tx1"/>
                </a:solidFill>
              </a:rPr>
              <a:t>Сочи</a:t>
            </a:r>
          </a:p>
        </p:txBody>
      </p:sp>
      <p:sp>
        <p:nvSpPr>
          <p:cNvPr id="48" name="Полилиния 47"/>
          <p:cNvSpPr/>
          <p:nvPr/>
        </p:nvSpPr>
        <p:spPr>
          <a:xfrm>
            <a:off x="6578600" y="4383088"/>
            <a:ext cx="733425" cy="1181100"/>
          </a:xfrm>
          <a:custGeom>
            <a:avLst/>
            <a:gdLst>
              <a:gd name="connsiteX0" fmla="*/ 18872 w 731582"/>
              <a:gd name="connsiteY0" fmla="*/ 68274 h 1187850"/>
              <a:gd name="connsiteX1" fmla="*/ 18872 w 731582"/>
              <a:gd name="connsiteY1" fmla="*/ 131552 h 1187850"/>
              <a:gd name="connsiteX2" fmla="*/ 132107 w 731582"/>
              <a:gd name="connsiteY2" fmla="*/ 294742 h 1187850"/>
              <a:gd name="connsiteX3" fmla="*/ 142098 w 731582"/>
              <a:gd name="connsiteY3" fmla="*/ 471254 h 1187850"/>
              <a:gd name="connsiteX4" fmla="*/ 175402 w 731582"/>
              <a:gd name="connsiteY4" fmla="*/ 527872 h 1187850"/>
              <a:gd name="connsiteX5" fmla="*/ 261993 w 731582"/>
              <a:gd name="connsiteY5" fmla="*/ 701053 h 1187850"/>
              <a:gd name="connsiteX6" fmla="*/ 341923 w 731582"/>
              <a:gd name="connsiteY6" fmla="*/ 820949 h 1187850"/>
              <a:gd name="connsiteX7" fmla="*/ 355245 w 731582"/>
              <a:gd name="connsiteY7" fmla="*/ 850922 h 1187850"/>
              <a:gd name="connsiteX8" fmla="*/ 341923 w 731582"/>
              <a:gd name="connsiteY8" fmla="*/ 897548 h 1187850"/>
              <a:gd name="connsiteX9" fmla="*/ 341923 w 731582"/>
              <a:gd name="connsiteY9" fmla="*/ 974148 h 1187850"/>
              <a:gd name="connsiteX10" fmla="*/ 388549 w 731582"/>
              <a:gd name="connsiteY10" fmla="*/ 1050747 h 1187850"/>
              <a:gd name="connsiteX11" fmla="*/ 388549 w 731582"/>
              <a:gd name="connsiteY11" fmla="*/ 1100704 h 1187850"/>
              <a:gd name="connsiteX12" fmla="*/ 445166 w 731582"/>
              <a:gd name="connsiteY12" fmla="*/ 1104034 h 1187850"/>
              <a:gd name="connsiteX13" fmla="*/ 538418 w 731582"/>
              <a:gd name="connsiteY13" fmla="*/ 1134008 h 1187850"/>
              <a:gd name="connsiteX14" fmla="*/ 618348 w 731582"/>
              <a:gd name="connsiteY14" fmla="*/ 1160651 h 1187850"/>
              <a:gd name="connsiteX15" fmla="*/ 625009 w 731582"/>
              <a:gd name="connsiteY15" fmla="*/ 1183964 h 1187850"/>
              <a:gd name="connsiteX16" fmla="*/ 661643 w 731582"/>
              <a:gd name="connsiteY16" fmla="*/ 1137338 h 1187850"/>
              <a:gd name="connsiteX17" fmla="*/ 691617 w 731582"/>
              <a:gd name="connsiteY17" fmla="*/ 1117356 h 1187850"/>
              <a:gd name="connsiteX18" fmla="*/ 674965 w 731582"/>
              <a:gd name="connsiteY18" fmla="*/ 1037426 h 1187850"/>
              <a:gd name="connsiteX19" fmla="*/ 654982 w 731582"/>
              <a:gd name="connsiteY19" fmla="*/ 910870 h 1187850"/>
              <a:gd name="connsiteX20" fmla="*/ 591704 w 731582"/>
              <a:gd name="connsiteY20" fmla="*/ 860914 h 1187850"/>
              <a:gd name="connsiteX21" fmla="*/ 568392 w 731582"/>
              <a:gd name="connsiteY21" fmla="*/ 794305 h 1187850"/>
              <a:gd name="connsiteX22" fmla="*/ 565061 w 731582"/>
              <a:gd name="connsiteY22" fmla="*/ 754340 h 1187850"/>
              <a:gd name="connsiteX23" fmla="*/ 615017 w 731582"/>
              <a:gd name="connsiteY23" fmla="*/ 727697 h 1187850"/>
              <a:gd name="connsiteX24" fmla="*/ 638330 w 731582"/>
              <a:gd name="connsiteY24" fmla="*/ 737688 h 1187850"/>
              <a:gd name="connsiteX25" fmla="*/ 654982 w 731582"/>
              <a:gd name="connsiteY25" fmla="*/ 754340 h 1187850"/>
              <a:gd name="connsiteX26" fmla="*/ 678295 w 731582"/>
              <a:gd name="connsiteY26" fmla="*/ 737688 h 1187850"/>
              <a:gd name="connsiteX27" fmla="*/ 684956 w 731582"/>
              <a:gd name="connsiteY27" fmla="*/ 667749 h 1187850"/>
              <a:gd name="connsiteX28" fmla="*/ 698278 w 731582"/>
              <a:gd name="connsiteY28" fmla="*/ 644436 h 1187850"/>
              <a:gd name="connsiteX29" fmla="*/ 691617 w 731582"/>
              <a:gd name="connsiteY29" fmla="*/ 571167 h 1187850"/>
              <a:gd name="connsiteX30" fmla="*/ 714930 w 731582"/>
              <a:gd name="connsiteY30" fmla="*/ 521211 h 1187850"/>
              <a:gd name="connsiteX31" fmla="*/ 718260 w 731582"/>
              <a:gd name="connsiteY31" fmla="*/ 464594 h 1187850"/>
              <a:gd name="connsiteX32" fmla="*/ 724921 w 731582"/>
              <a:gd name="connsiteY32" fmla="*/ 381333 h 1187850"/>
              <a:gd name="connsiteX33" fmla="*/ 678295 w 731582"/>
              <a:gd name="connsiteY33" fmla="*/ 328046 h 1187850"/>
              <a:gd name="connsiteX34" fmla="*/ 635000 w 731582"/>
              <a:gd name="connsiteY34" fmla="*/ 328046 h 1187850"/>
              <a:gd name="connsiteX35" fmla="*/ 698278 w 731582"/>
              <a:gd name="connsiteY35" fmla="*/ 244786 h 1187850"/>
              <a:gd name="connsiteX36" fmla="*/ 718260 w 731582"/>
              <a:gd name="connsiteY36" fmla="*/ 201490 h 1187850"/>
              <a:gd name="connsiteX37" fmla="*/ 691617 w 731582"/>
              <a:gd name="connsiteY37" fmla="*/ 201490 h 1187850"/>
              <a:gd name="connsiteX38" fmla="*/ 608357 w 731582"/>
              <a:gd name="connsiteY38" fmla="*/ 191499 h 1187850"/>
              <a:gd name="connsiteX39" fmla="*/ 588374 w 731582"/>
              <a:gd name="connsiteY39" fmla="*/ 184838 h 1187850"/>
              <a:gd name="connsiteX40" fmla="*/ 561731 w 731582"/>
              <a:gd name="connsiteY40" fmla="*/ 121560 h 1187850"/>
              <a:gd name="connsiteX41" fmla="*/ 541748 w 731582"/>
              <a:gd name="connsiteY41" fmla="*/ 81595 h 1187850"/>
              <a:gd name="connsiteX42" fmla="*/ 518435 w 731582"/>
              <a:gd name="connsiteY42" fmla="*/ 88256 h 1187850"/>
              <a:gd name="connsiteX43" fmla="*/ 471809 w 731582"/>
              <a:gd name="connsiteY43" fmla="*/ 98247 h 1187850"/>
              <a:gd name="connsiteX44" fmla="*/ 441836 w 731582"/>
              <a:gd name="connsiteY44" fmla="*/ 74935 h 1187850"/>
              <a:gd name="connsiteX45" fmla="*/ 391879 w 731582"/>
              <a:gd name="connsiteY45" fmla="*/ 21648 h 1187850"/>
              <a:gd name="connsiteX46" fmla="*/ 365236 w 731582"/>
              <a:gd name="connsiteY46" fmla="*/ 31639 h 1187850"/>
              <a:gd name="connsiteX47" fmla="*/ 325271 w 731582"/>
              <a:gd name="connsiteY47" fmla="*/ 1665 h 1187850"/>
              <a:gd name="connsiteX48" fmla="*/ 238680 w 731582"/>
              <a:gd name="connsiteY48" fmla="*/ 21648 h 1187850"/>
              <a:gd name="connsiteX49" fmla="*/ 228689 w 731582"/>
              <a:gd name="connsiteY49" fmla="*/ 58282 h 1187850"/>
              <a:gd name="connsiteX50" fmla="*/ 168741 w 731582"/>
              <a:gd name="connsiteY50" fmla="*/ 58282 h 1187850"/>
              <a:gd name="connsiteX51" fmla="*/ 98802 w 731582"/>
              <a:gd name="connsiteY51" fmla="*/ 74935 h 1187850"/>
              <a:gd name="connsiteX52" fmla="*/ 18872 w 731582"/>
              <a:gd name="connsiteY52" fmla="*/ 68274 h 118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31582" h="1187850">
                <a:moveTo>
                  <a:pt x="18872" y="68274"/>
                </a:moveTo>
                <a:cubicBezTo>
                  <a:pt x="5550" y="77710"/>
                  <a:pt x="0" y="93807"/>
                  <a:pt x="18872" y="131552"/>
                </a:cubicBezTo>
                <a:cubicBezTo>
                  <a:pt x="37744" y="169297"/>
                  <a:pt x="111569" y="238125"/>
                  <a:pt x="132107" y="294742"/>
                </a:cubicBezTo>
                <a:cubicBezTo>
                  <a:pt x="152645" y="351359"/>
                  <a:pt x="134882" y="432399"/>
                  <a:pt x="142098" y="471254"/>
                </a:cubicBezTo>
                <a:cubicBezTo>
                  <a:pt x="149314" y="510109"/>
                  <a:pt x="155420" y="489572"/>
                  <a:pt x="175402" y="527872"/>
                </a:cubicBezTo>
                <a:cubicBezTo>
                  <a:pt x="195384" y="566172"/>
                  <a:pt x="234240" y="652207"/>
                  <a:pt x="261993" y="701053"/>
                </a:cubicBezTo>
                <a:cubicBezTo>
                  <a:pt x="289746" y="749899"/>
                  <a:pt x="326381" y="795971"/>
                  <a:pt x="341923" y="820949"/>
                </a:cubicBezTo>
                <a:cubicBezTo>
                  <a:pt x="357465" y="845927"/>
                  <a:pt x="355245" y="838156"/>
                  <a:pt x="355245" y="850922"/>
                </a:cubicBezTo>
                <a:cubicBezTo>
                  <a:pt x="355245" y="863688"/>
                  <a:pt x="344143" y="877010"/>
                  <a:pt x="341923" y="897548"/>
                </a:cubicBezTo>
                <a:cubicBezTo>
                  <a:pt x="339703" y="918086"/>
                  <a:pt x="334152" y="948615"/>
                  <a:pt x="341923" y="974148"/>
                </a:cubicBezTo>
                <a:cubicBezTo>
                  <a:pt x="349694" y="999681"/>
                  <a:pt x="380778" y="1029654"/>
                  <a:pt x="388549" y="1050747"/>
                </a:cubicBezTo>
                <a:cubicBezTo>
                  <a:pt x="396320" y="1071840"/>
                  <a:pt x="379113" y="1091823"/>
                  <a:pt x="388549" y="1100704"/>
                </a:cubicBezTo>
                <a:cubicBezTo>
                  <a:pt x="397985" y="1109585"/>
                  <a:pt x="420188" y="1098483"/>
                  <a:pt x="445166" y="1104034"/>
                </a:cubicBezTo>
                <a:cubicBezTo>
                  <a:pt x="470144" y="1109585"/>
                  <a:pt x="538418" y="1134008"/>
                  <a:pt x="538418" y="1134008"/>
                </a:cubicBezTo>
                <a:cubicBezTo>
                  <a:pt x="567282" y="1143444"/>
                  <a:pt x="603916" y="1152325"/>
                  <a:pt x="618348" y="1160651"/>
                </a:cubicBezTo>
                <a:cubicBezTo>
                  <a:pt x="632780" y="1168977"/>
                  <a:pt x="617793" y="1187850"/>
                  <a:pt x="625009" y="1183964"/>
                </a:cubicBezTo>
                <a:cubicBezTo>
                  <a:pt x="632225" y="1180079"/>
                  <a:pt x="650542" y="1148439"/>
                  <a:pt x="661643" y="1137338"/>
                </a:cubicBezTo>
                <a:cubicBezTo>
                  <a:pt x="672744" y="1126237"/>
                  <a:pt x="689397" y="1134008"/>
                  <a:pt x="691617" y="1117356"/>
                </a:cubicBezTo>
                <a:cubicBezTo>
                  <a:pt x="693837" y="1100704"/>
                  <a:pt x="681071" y="1071840"/>
                  <a:pt x="674965" y="1037426"/>
                </a:cubicBezTo>
                <a:cubicBezTo>
                  <a:pt x="668859" y="1003012"/>
                  <a:pt x="668859" y="940289"/>
                  <a:pt x="654982" y="910870"/>
                </a:cubicBezTo>
                <a:cubicBezTo>
                  <a:pt x="641105" y="881451"/>
                  <a:pt x="606136" y="880341"/>
                  <a:pt x="591704" y="860914"/>
                </a:cubicBezTo>
                <a:cubicBezTo>
                  <a:pt x="577272" y="841487"/>
                  <a:pt x="572832" y="812067"/>
                  <a:pt x="568392" y="794305"/>
                </a:cubicBezTo>
                <a:cubicBezTo>
                  <a:pt x="563952" y="776543"/>
                  <a:pt x="557290" y="765441"/>
                  <a:pt x="565061" y="754340"/>
                </a:cubicBezTo>
                <a:cubicBezTo>
                  <a:pt x="572832" y="743239"/>
                  <a:pt x="602806" y="730472"/>
                  <a:pt x="615017" y="727697"/>
                </a:cubicBezTo>
                <a:cubicBezTo>
                  <a:pt x="627229" y="724922"/>
                  <a:pt x="631669" y="733248"/>
                  <a:pt x="638330" y="737688"/>
                </a:cubicBezTo>
                <a:cubicBezTo>
                  <a:pt x="644991" y="742128"/>
                  <a:pt x="648321" y="754340"/>
                  <a:pt x="654982" y="754340"/>
                </a:cubicBezTo>
                <a:cubicBezTo>
                  <a:pt x="661643" y="754340"/>
                  <a:pt x="673299" y="752120"/>
                  <a:pt x="678295" y="737688"/>
                </a:cubicBezTo>
                <a:cubicBezTo>
                  <a:pt x="683291" y="723256"/>
                  <a:pt x="681626" y="683291"/>
                  <a:pt x="684956" y="667749"/>
                </a:cubicBezTo>
                <a:cubicBezTo>
                  <a:pt x="688286" y="652207"/>
                  <a:pt x="697168" y="660533"/>
                  <a:pt x="698278" y="644436"/>
                </a:cubicBezTo>
                <a:cubicBezTo>
                  <a:pt x="699388" y="628339"/>
                  <a:pt x="688842" y="591704"/>
                  <a:pt x="691617" y="571167"/>
                </a:cubicBezTo>
                <a:cubicBezTo>
                  <a:pt x="694392" y="550630"/>
                  <a:pt x="710490" y="538973"/>
                  <a:pt x="714930" y="521211"/>
                </a:cubicBezTo>
                <a:cubicBezTo>
                  <a:pt x="719370" y="503449"/>
                  <a:pt x="716595" y="487907"/>
                  <a:pt x="718260" y="464594"/>
                </a:cubicBezTo>
                <a:cubicBezTo>
                  <a:pt x="719925" y="441281"/>
                  <a:pt x="731582" y="404091"/>
                  <a:pt x="724921" y="381333"/>
                </a:cubicBezTo>
                <a:cubicBezTo>
                  <a:pt x="718260" y="358575"/>
                  <a:pt x="693282" y="336927"/>
                  <a:pt x="678295" y="328046"/>
                </a:cubicBezTo>
                <a:cubicBezTo>
                  <a:pt x="663308" y="319165"/>
                  <a:pt x="631670" y="341923"/>
                  <a:pt x="635000" y="328046"/>
                </a:cubicBezTo>
                <a:cubicBezTo>
                  <a:pt x="638330" y="314169"/>
                  <a:pt x="684401" y="265879"/>
                  <a:pt x="698278" y="244786"/>
                </a:cubicBezTo>
                <a:cubicBezTo>
                  <a:pt x="712155" y="223693"/>
                  <a:pt x="719370" y="208706"/>
                  <a:pt x="718260" y="201490"/>
                </a:cubicBezTo>
                <a:cubicBezTo>
                  <a:pt x="717150" y="194274"/>
                  <a:pt x="709934" y="203155"/>
                  <a:pt x="691617" y="201490"/>
                </a:cubicBezTo>
                <a:cubicBezTo>
                  <a:pt x="673300" y="199825"/>
                  <a:pt x="625564" y="194274"/>
                  <a:pt x="608357" y="191499"/>
                </a:cubicBezTo>
                <a:cubicBezTo>
                  <a:pt x="591150" y="188724"/>
                  <a:pt x="596145" y="196494"/>
                  <a:pt x="588374" y="184838"/>
                </a:cubicBezTo>
                <a:cubicBezTo>
                  <a:pt x="580603" y="173182"/>
                  <a:pt x="569502" y="138767"/>
                  <a:pt x="561731" y="121560"/>
                </a:cubicBezTo>
                <a:cubicBezTo>
                  <a:pt x="553960" y="104353"/>
                  <a:pt x="548964" y="87146"/>
                  <a:pt x="541748" y="81595"/>
                </a:cubicBezTo>
                <a:cubicBezTo>
                  <a:pt x="534532" y="76044"/>
                  <a:pt x="530092" y="85481"/>
                  <a:pt x="518435" y="88256"/>
                </a:cubicBezTo>
                <a:cubicBezTo>
                  <a:pt x="506778" y="91031"/>
                  <a:pt x="484575" y="100467"/>
                  <a:pt x="471809" y="98247"/>
                </a:cubicBezTo>
                <a:cubicBezTo>
                  <a:pt x="459043" y="96027"/>
                  <a:pt x="455158" y="87701"/>
                  <a:pt x="441836" y="74935"/>
                </a:cubicBezTo>
                <a:cubicBezTo>
                  <a:pt x="428514" y="62169"/>
                  <a:pt x="404646" y="28864"/>
                  <a:pt x="391879" y="21648"/>
                </a:cubicBezTo>
                <a:cubicBezTo>
                  <a:pt x="379112" y="14432"/>
                  <a:pt x="376337" y="34969"/>
                  <a:pt x="365236" y="31639"/>
                </a:cubicBezTo>
                <a:cubicBezTo>
                  <a:pt x="354135" y="28309"/>
                  <a:pt x="346364" y="3330"/>
                  <a:pt x="325271" y="1665"/>
                </a:cubicBezTo>
                <a:cubicBezTo>
                  <a:pt x="304178" y="0"/>
                  <a:pt x="254777" y="12212"/>
                  <a:pt x="238680" y="21648"/>
                </a:cubicBezTo>
                <a:cubicBezTo>
                  <a:pt x="222583" y="31084"/>
                  <a:pt x="240345" y="52176"/>
                  <a:pt x="228689" y="58282"/>
                </a:cubicBezTo>
                <a:cubicBezTo>
                  <a:pt x="217033" y="64388"/>
                  <a:pt x="190389" y="55506"/>
                  <a:pt x="168741" y="58282"/>
                </a:cubicBezTo>
                <a:cubicBezTo>
                  <a:pt x="147093" y="61058"/>
                  <a:pt x="120450" y="76600"/>
                  <a:pt x="98802" y="74935"/>
                </a:cubicBezTo>
                <a:cubicBezTo>
                  <a:pt x="77154" y="73270"/>
                  <a:pt x="32194" y="58838"/>
                  <a:pt x="18872" y="6827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>
                <a:solidFill>
                  <a:schemeClr val="tx1"/>
                </a:solidFill>
              </a:rPr>
              <a:t>         Лабинский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145338" y="4629150"/>
            <a:ext cx="855662" cy="1076325"/>
          </a:xfrm>
          <a:custGeom>
            <a:avLst/>
            <a:gdLst>
              <a:gd name="connsiteX0" fmla="*/ 160415 w 854808"/>
              <a:gd name="connsiteY0" fmla="*/ 140432 h 1083495"/>
              <a:gd name="connsiteX1" fmla="*/ 153754 w 854808"/>
              <a:gd name="connsiteY1" fmla="*/ 276979 h 1083495"/>
              <a:gd name="connsiteX2" fmla="*/ 127111 w 854808"/>
              <a:gd name="connsiteY2" fmla="*/ 303623 h 1083495"/>
              <a:gd name="connsiteX3" fmla="*/ 130441 w 854808"/>
              <a:gd name="connsiteY3" fmla="*/ 390213 h 1083495"/>
              <a:gd name="connsiteX4" fmla="*/ 123781 w 854808"/>
              <a:gd name="connsiteY4" fmla="*/ 426848 h 1083495"/>
              <a:gd name="connsiteX5" fmla="*/ 113789 w 854808"/>
              <a:gd name="connsiteY5" fmla="*/ 493456 h 1083495"/>
              <a:gd name="connsiteX6" fmla="*/ 87146 w 854808"/>
              <a:gd name="connsiteY6" fmla="*/ 510109 h 1083495"/>
              <a:gd name="connsiteX7" fmla="*/ 70494 w 854808"/>
              <a:gd name="connsiteY7" fmla="*/ 486796 h 1083495"/>
              <a:gd name="connsiteX8" fmla="*/ 23868 w 854808"/>
              <a:gd name="connsiteY8" fmla="*/ 486796 h 1083495"/>
              <a:gd name="connsiteX9" fmla="*/ 555 w 854808"/>
              <a:gd name="connsiteY9" fmla="*/ 513439 h 1083495"/>
              <a:gd name="connsiteX10" fmla="*/ 20538 w 854808"/>
              <a:gd name="connsiteY10" fmla="*/ 613352 h 1083495"/>
              <a:gd name="connsiteX11" fmla="*/ 60503 w 854808"/>
              <a:gd name="connsiteY11" fmla="*/ 643325 h 1083495"/>
              <a:gd name="connsiteX12" fmla="*/ 87146 w 854808"/>
              <a:gd name="connsiteY12" fmla="*/ 656647 h 1083495"/>
              <a:gd name="connsiteX13" fmla="*/ 117120 w 854808"/>
              <a:gd name="connsiteY13" fmla="*/ 813177 h 1083495"/>
              <a:gd name="connsiteX14" fmla="*/ 130441 w 854808"/>
              <a:gd name="connsiteY14" fmla="*/ 873124 h 1083495"/>
              <a:gd name="connsiteX15" fmla="*/ 97137 w 854808"/>
              <a:gd name="connsiteY15" fmla="*/ 906428 h 1083495"/>
              <a:gd name="connsiteX16" fmla="*/ 160415 w 854808"/>
              <a:gd name="connsiteY16" fmla="*/ 923081 h 1083495"/>
              <a:gd name="connsiteX17" fmla="*/ 230354 w 854808"/>
              <a:gd name="connsiteY17" fmla="*/ 923081 h 1083495"/>
              <a:gd name="connsiteX18" fmla="*/ 250337 w 854808"/>
              <a:gd name="connsiteY18" fmla="*/ 933072 h 1083495"/>
              <a:gd name="connsiteX19" fmla="*/ 316945 w 854808"/>
              <a:gd name="connsiteY19" fmla="*/ 889776 h 1083495"/>
              <a:gd name="connsiteX20" fmla="*/ 336927 w 854808"/>
              <a:gd name="connsiteY20" fmla="*/ 903098 h 1083495"/>
              <a:gd name="connsiteX21" fmla="*/ 340258 w 854808"/>
              <a:gd name="connsiteY21" fmla="*/ 926411 h 1083495"/>
              <a:gd name="connsiteX22" fmla="*/ 306954 w 854808"/>
              <a:gd name="connsiteY22" fmla="*/ 1022993 h 1083495"/>
              <a:gd name="connsiteX23" fmla="*/ 340258 w 854808"/>
              <a:gd name="connsiteY23" fmla="*/ 1042976 h 1083495"/>
              <a:gd name="connsiteX24" fmla="*/ 370232 w 854808"/>
              <a:gd name="connsiteY24" fmla="*/ 1019663 h 1083495"/>
              <a:gd name="connsiteX25" fmla="*/ 383553 w 854808"/>
              <a:gd name="connsiteY25" fmla="*/ 1029654 h 1083495"/>
              <a:gd name="connsiteX26" fmla="*/ 373562 w 854808"/>
              <a:gd name="connsiteY26" fmla="*/ 1072949 h 1083495"/>
              <a:gd name="connsiteX27" fmla="*/ 406866 w 854808"/>
              <a:gd name="connsiteY27" fmla="*/ 1079610 h 1083495"/>
              <a:gd name="connsiteX28" fmla="*/ 470144 w 854808"/>
              <a:gd name="connsiteY28" fmla="*/ 1072949 h 1083495"/>
              <a:gd name="connsiteX29" fmla="*/ 540083 w 854808"/>
              <a:gd name="connsiteY29" fmla="*/ 1072949 h 1083495"/>
              <a:gd name="connsiteX30" fmla="*/ 563396 w 854808"/>
              <a:gd name="connsiteY30" fmla="*/ 1009672 h 1083495"/>
              <a:gd name="connsiteX31" fmla="*/ 610022 w 854808"/>
              <a:gd name="connsiteY31" fmla="*/ 1006341 h 1083495"/>
              <a:gd name="connsiteX32" fmla="*/ 636665 w 854808"/>
              <a:gd name="connsiteY32" fmla="*/ 886446 h 1083495"/>
              <a:gd name="connsiteX33" fmla="*/ 719926 w 854808"/>
              <a:gd name="connsiteY33" fmla="*/ 886446 h 1083495"/>
              <a:gd name="connsiteX34" fmla="*/ 786534 w 854808"/>
              <a:gd name="connsiteY34" fmla="*/ 796525 h 1083495"/>
              <a:gd name="connsiteX35" fmla="*/ 839821 w 854808"/>
              <a:gd name="connsiteY35" fmla="*/ 736577 h 1083495"/>
              <a:gd name="connsiteX36" fmla="*/ 846482 w 854808"/>
              <a:gd name="connsiteY36" fmla="*/ 656647 h 1083495"/>
              <a:gd name="connsiteX37" fmla="*/ 846482 w 854808"/>
              <a:gd name="connsiteY37" fmla="*/ 526761 h 1083495"/>
              <a:gd name="connsiteX38" fmla="*/ 796525 w 854808"/>
              <a:gd name="connsiteY38" fmla="*/ 480135 h 1083495"/>
              <a:gd name="connsiteX39" fmla="*/ 666639 w 854808"/>
              <a:gd name="connsiteY39" fmla="*/ 423518 h 1083495"/>
              <a:gd name="connsiteX40" fmla="*/ 666639 w 854808"/>
              <a:gd name="connsiteY40" fmla="*/ 396874 h 1083495"/>
              <a:gd name="connsiteX41" fmla="*/ 696613 w 854808"/>
              <a:gd name="connsiteY41" fmla="*/ 393544 h 1083495"/>
              <a:gd name="connsiteX42" fmla="*/ 713265 w 854808"/>
              <a:gd name="connsiteY42" fmla="*/ 353579 h 1083495"/>
              <a:gd name="connsiteX43" fmla="*/ 779873 w 854808"/>
              <a:gd name="connsiteY43" fmla="*/ 346918 h 1083495"/>
              <a:gd name="connsiteX44" fmla="*/ 786534 w 854808"/>
              <a:gd name="connsiteY44" fmla="*/ 293631 h 1083495"/>
              <a:gd name="connsiteX45" fmla="*/ 836490 w 854808"/>
              <a:gd name="connsiteY45" fmla="*/ 256997 h 1083495"/>
              <a:gd name="connsiteX46" fmla="*/ 839821 w 854808"/>
              <a:gd name="connsiteY46" fmla="*/ 203710 h 1083495"/>
              <a:gd name="connsiteX47" fmla="*/ 796525 w 854808"/>
              <a:gd name="connsiteY47" fmla="*/ 203710 h 1083495"/>
              <a:gd name="connsiteX48" fmla="*/ 756560 w 854808"/>
              <a:gd name="connsiteY48" fmla="*/ 170406 h 1083495"/>
              <a:gd name="connsiteX49" fmla="*/ 716595 w 854808"/>
              <a:gd name="connsiteY49" fmla="*/ 193719 h 1083495"/>
              <a:gd name="connsiteX50" fmla="*/ 679961 w 854808"/>
              <a:gd name="connsiteY50" fmla="*/ 147093 h 1083495"/>
              <a:gd name="connsiteX51" fmla="*/ 646657 w 854808"/>
              <a:gd name="connsiteY51" fmla="*/ 153754 h 1083495"/>
              <a:gd name="connsiteX52" fmla="*/ 623344 w 854808"/>
              <a:gd name="connsiteY52" fmla="*/ 90476 h 1083495"/>
              <a:gd name="connsiteX53" fmla="*/ 606691 w 854808"/>
              <a:gd name="connsiteY53" fmla="*/ 10546 h 1083495"/>
              <a:gd name="connsiteX54" fmla="*/ 563396 w 854808"/>
              <a:gd name="connsiteY54" fmla="*/ 27198 h 1083495"/>
              <a:gd name="connsiteX55" fmla="*/ 530092 w 854808"/>
              <a:gd name="connsiteY55" fmla="*/ 27198 h 1083495"/>
              <a:gd name="connsiteX56" fmla="*/ 516770 w 854808"/>
              <a:gd name="connsiteY56" fmla="*/ 10546 h 1083495"/>
              <a:gd name="connsiteX57" fmla="*/ 416858 w 854808"/>
              <a:gd name="connsiteY57" fmla="*/ 30528 h 1083495"/>
              <a:gd name="connsiteX58" fmla="*/ 430179 w 854808"/>
              <a:gd name="connsiteY58" fmla="*/ 70493 h 1083495"/>
              <a:gd name="connsiteX59" fmla="*/ 346919 w 854808"/>
              <a:gd name="connsiteY59" fmla="*/ 140432 h 1083495"/>
              <a:gd name="connsiteX60" fmla="*/ 350249 w 854808"/>
              <a:gd name="connsiteY60" fmla="*/ 160415 h 1083495"/>
              <a:gd name="connsiteX61" fmla="*/ 253667 w 854808"/>
              <a:gd name="connsiteY61" fmla="*/ 193719 h 1083495"/>
              <a:gd name="connsiteX62" fmla="*/ 240345 w 854808"/>
              <a:gd name="connsiteY62" fmla="*/ 173736 h 1083495"/>
              <a:gd name="connsiteX63" fmla="*/ 217032 w 854808"/>
              <a:gd name="connsiteY63" fmla="*/ 143762 h 1083495"/>
              <a:gd name="connsiteX64" fmla="*/ 160415 w 854808"/>
              <a:gd name="connsiteY64" fmla="*/ 140432 h 108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54808" h="1083495">
                <a:moveTo>
                  <a:pt x="160415" y="140432"/>
                </a:moveTo>
                <a:cubicBezTo>
                  <a:pt x="149869" y="162635"/>
                  <a:pt x="159305" y="249781"/>
                  <a:pt x="153754" y="276979"/>
                </a:cubicBezTo>
                <a:cubicBezTo>
                  <a:pt x="148203" y="304177"/>
                  <a:pt x="130997" y="284751"/>
                  <a:pt x="127111" y="303623"/>
                </a:cubicBezTo>
                <a:cubicBezTo>
                  <a:pt x="123226" y="322495"/>
                  <a:pt x="130996" y="369676"/>
                  <a:pt x="130441" y="390213"/>
                </a:cubicBezTo>
                <a:cubicBezTo>
                  <a:pt x="129886" y="410750"/>
                  <a:pt x="126556" y="409641"/>
                  <a:pt x="123781" y="426848"/>
                </a:cubicBezTo>
                <a:cubicBezTo>
                  <a:pt x="121006" y="444055"/>
                  <a:pt x="119895" y="479579"/>
                  <a:pt x="113789" y="493456"/>
                </a:cubicBezTo>
                <a:cubicBezTo>
                  <a:pt x="107683" y="507333"/>
                  <a:pt x="94362" y="511219"/>
                  <a:pt x="87146" y="510109"/>
                </a:cubicBezTo>
                <a:cubicBezTo>
                  <a:pt x="79930" y="508999"/>
                  <a:pt x="81040" y="490681"/>
                  <a:pt x="70494" y="486796"/>
                </a:cubicBezTo>
                <a:cubicBezTo>
                  <a:pt x="59948" y="482911"/>
                  <a:pt x="35524" y="482356"/>
                  <a:pt x="23868" y="486796"/>
                </a:cubicBezTo>
                <a:cubicBezTo>
                  <a:pt x="12212" y="491236"/>
                  <a:pt x="1110" y="492346"/>
                  <a:pt x="555" y="513439"/>
                </a:cubicBezTo>
                <a:cubicBezTo>
                  <a:pt x="0" y="534532"/>
                  <a:pt x="10547" y="591704"/>
                  <a:pt x="20538" y="613352"/>
                </a:cubicBezTo>
                <a:cubicBezTo>
                  <a:pt x="30529" y="635000"/>
                  <a:pt x="49402" y="636109"/>
                  <a:pt x="60503" y="643325"/>
                </a:cubicBezTo>
                <a:cubicBezTo>
                  <a:pt x="71604" y="650541"/>
                  <a:pt x="77710" y="628338"/>
                  <a:pt x="87146" y="656647"/>
                </a:cubicBezTo>
                <a:cubicBezTo>
                  <a:pt x="96582" y="684956"/>
                  <a:pt x="109904" y="777098"/>
                  <a:pt x="117120" y="813177"/>
                </a:cubicBezTo>
                <a:cubicBezTo>
                  <a:pt x="124336" y="849256"/>
                  <a:pt x="133771" y="857582"/>
                  <a:pt x="130441" y="873124"/>
                </a:cubicBezTo>
                <a:cubicBezTo>
                  <a:pt x="127111" y="888666"/>
                  <a:pt x="92141" y="898102"/>
                  <a:pt x="97137" y="906428"/>
                </a:cubicBezTo>
                <a:cubicBezTo>
                  <a:pt x="102133" y="914754"/>
                  <a:pt x="138212" y="920306"/>
                  <a:pt x="160415" y="923081"/>
                </a:cubicBezTo>
                <a:cubicBezTo>
                  <a:pt x="182618" y="925857"/>
                  <a:pt x="215367" y="921416"/>
                  <a:pt x="230354" y="923081"/>
                </a:cubicBezTo>
                <a:cubicBezTo>
                  <a:pt x="245341" y="924746"/>
                  <a:pt x="235905" y="938623"/>
                  <a:pt x="250337" y="933072"/>
                </a:cubicBezTo>
                <a:cubicBezTo>
                  <a:pt x="264769" y="927521"/>
                  <a:pt x="302513" y="894772"/>
                  <a:pt x="316945" y="889776"/>
                </a:cubicBezTo>
                <a:cubicBezTo>
                  <a:pt x="331377" y="884780"/>
                  <a:pt x="333042" y="896992"/>
                  <a:pt x="336927" y="903098"/>
                </a:cubicBezTo>
                <a:cubicBezTo>
                  <a:pt x="340812" y="909204"/>
                  <a:pt x="345253" y="906429"/>
                  <a:pt x="340258" y="926411"/>
                </a:cubicBezTo>
                <a:cubicBezTo>
                  <a:pt x="335263" y="946393"/>
                  <a:pt x="306954" y="1003566"/>
                  <a:pt x="306954" y="1022993"/>
                </a:cubicBezTo>
                <a:cubicBezTo>
                  <a:pt x="306954" y="1042420"/>
                  <a:pt x="329712" y="1043531"/>
                  <a:pt x="340258" y="1042976"/>
                </a:cubicBezTo>
                <a:cubicBezTo>
                  <a:pt x="350804" y="1042421"/>
                  <a:pt x="363016" y="1021883"/>
                  <a:pt x="370232" y="1019663"/>
                </a:cubicBezTo>
                <a:cubicBezTo>
                  <a:pt x="377448" y="1017443"/>
                  <a:pt x="382998" y="1020773"/>
                  <a:pt x="383553" y="1029654"/>
                </a:cubicBezTo>
                <a:cubicBezTo>
                  <a:pt x="384108" y="1038535"/>
                  <a:pt x="369677" y="1064623"/>
                  <a:pt x="373562" y="1072949"/>
                </a:cubicBezTo>
                <a:cubicBezTo>
                  <a:pt x="377447" y="1081275"/>
                  <a:pt x="390769" y="1079610"/>
                  <a:pt x="406866" y="1079610"/>
                </a:cubicBezTo>
                <a:cubicBezTo>
                  <a:pt x="422963" y="1079610"/>
                  <a:pt x="447941" y="1074059"/>
                  <a:pt x="470144" y="1072949"/>
                </a:cubicBezTo>
                <a:cubicBezTo>
                  <a:pt x="492347" y="1071839"/>
                  <a:pt x="524541" y="1083495"/>
                  <a:pt x="540083" y="1072949"/>
                </a:cubicBezTo>
                <a:cubicBezTo>
                  <a:pt x="555625" y="1062403"/>
                  <a:pt x="551739" y="1020773"/>
                  <a:pt x="563396" y="1009672"/>
                </a:cubicBezTo>
                <a:cubicBezTo>
                  <a:pt x="575053" y="998571"/>
                  <a:pt x="597811" y="1026879"/>
                  <a:pt x="610022" y="1006341"/>
                </a:cubicBezTo>
                <a:cubicBezTo>
                  <a:pt x="622234" y="985803"/>
                  <a:pt x="618348" y="906428"/>
                  <a:pt x="636665" y="886446"/>
                </a:cubicBezTo>
                <a:cubicBezTo>
                  <a:pt x="654982" y="866464"/>
                  <a:pt x="694948" y="901433"/>
                  <a:pt x="719926" y="886446"/>
                </a:cubicBezTo>
                <a:cubicBezTo>
                  <a:pt x="744904" y="871459"/>
                  <a:pt x="766551" y="821503"/>
                  <a:pt x="786534" y="796525"/>
                </a:cubicBezTo>
                <a:cubicBezTo>
                  <a:pt x="806517" y="771547"/>
                  <a:pt x="829830" y="759890"/>
                  <a:pt x="839821" y="736577"/>
                </a:cubicBezTo>
                <a:cubicBezTo>
                  <a:pt x="849812" y="713264"/>
                  <a:pt x="845372" y="691616"/>
                  <a:pt x="846482" y="656647"/>
                </a:cubicBezTo>
                <a:cubicBezTo>
                  <a:pt x="847592" y="621678"/>
                  <a:pt x="854808" y="556180"/>
                  <a:pt x="846482" y="526761"/>
                </a:cubicBezTo>
                <a:cubicBezTo>
                  <a:pt x="838156" y="497342"/>
                  <a:pt x="826499" y="497342"/>
                  <a:pt x="796525" y="480135"/>
                </a:cubicBezTo>
                <a:cubicBezTo>
                  <a:pt x="766551" y="462928"/>
                  <a:pt x="688287" y="437395"/>
                  <a:pt x="666639" y="423518"/>
                </a:cubicBezTo>
                <a:cubicBezTo>
                  <a:pt x="644991" y="409641"/>
                  <a:pt x="661643" y="401870"/>
                  <a:pt x="666639" y="396874"/>
                </a:cubicBezTo>
                <a:cubicBezTo>
                  <a:pt x="671635" y="391878"/>
                  <a:pt x="688842" y="400760"/>
                  <a:pt x="696613" y="393544"/>
                </a:cubicBezTo>
                <a:cubicBezTo>
                  <a:pt x="704384" y="386328"/>
                  <a:pt x="699388" y="361350"/>
                  <a:pt x="713265" y="353579"/>
                </a:cubicBezTo>
                <a:cubicBezTo>
                  <a:pt x="727142" y="345808"/>
                  <a:pt x="767661" y="356909"/>
                  <a:pt x="779873" y="346918"/>
                </a:cubicBezTo>
                <a:cubicBezTo>
                  <a:pt x="792085" y="336927"/>
                  <a:pt x="777098" y="308618"/>
                  <a:pt x="786534" y="293631"/>
                </a:cubicBezTo>
                <a:cubicBezTo>
                  <a:pt x="795970" y="278644"/>
                  <a:pt x="827609" y="271984"/>
                  <a:pt x="836490" y="256997"/>
                </a:cubicBezTo>
                <a:cubicBezTo>
                  <a:pt x="845371" y="242010"/>
                  <a:pt x="846482" y="212591"/>
                  <a:pt x="839821" y="203710"/>
                </a:cubicBezTo>
                <a:cubicBezTo>
                  <a:pt x="833160" y="194829"/>
                  <a:pt x="810402" y="209261"/>
                  <a:pt x="796525" y="203710"/>
                </a:cubicBezTo>
                <a:cubicBezTo>
                  <a:pt x="782648" y="198159"/>
                  <a:pt x="769882" y="172071"/>
                  <a:pt x="756560" y="170406"/>
                </a:cubicBezTo>
                <a:cubicBezTo>
                  <a:pt x="743238" y="168741"/>
                  <a:pt x="729361" y="197604"/>
                  <a:pt x="716595" y="193719"/>
                </a:cubicBezTo>
                <a:cubicBezTo>
                  <a:pt x="703829" y="189834"/>
                  <a:pt x="691617" y="153754"/>
                  <a:pt x="679961" y="147093"/>
                </a:cubicBezTo>
                <a:cubicBezTo>
                  <a:pt x="668305" y="140432"/>
                  <a:pt x="656093" y="163190"/>
                  <a:pt x="646657" y="153754"/>
                </a:cubicBezTo>
                <a:cubicBezTo>
                  <a:pt x="637221" y="144318"/>
                  <a:pt x="630005" y="114344"/>
                  <a:pt x="623344" y="90476"/>
                </a:cubicBezTo>
                <a:cubicBezTo>
                  <a:pt x="616683" y="66608"/>
                  <a:pt x="616682" y="21092"/>
                  <a:pt x="606691" y="10546"/>
                </a:cubicBezTo>
                <a:cubicBezTo>
                  <a:pt x="596700" y="0"/>
                  <a:pt x="576163" y="24423"/>
                  <a:pt x="563396" y="27198"/>
                </a:cubicBezTo>
                <a:cubicBezTo>
                  <a:pt x="550630" y="29973"/>
                  <a:pt x="537863" y="29973"/>
                  <a:pt x="530092" y="27198"/>
                </a:cubicBezTo>
                <a:cubicBezTo>
                  <a:pt x="522321" y="24423"/>
                  <a:pt x="535642" y="9991"/>
                  <a:pt x="516770" y="10546"/>
                </a:cubicBezTo>
                <a:cubicBezTo>
                  <a:pt x="497898" y="11101"/>
                  <a:pt x="431290" y="20537"/>
                  <a:pt x="416858" y="30528"/>
                </a:cubicBezTo>
                <a:cubicBezTo>
                  <a:pt x="402426" y="40519"/>
                  <a:pt x="441835" y="52176"/>
                  <a:pt x="430179" y="70493"/>
                </a:cubicBezTo>
                <a:cubicBezTo>
                  <a:pt x="418523" y="88810"/>
                  <a:pt x="360241" y="125445"/>
                  <a:pt x="346919" y="140432"/>
                </a:cubicBezTo>
                <a:cubicBezTo>
                  <a:pt x="333597" y="155419"/>
                  <a:pt x="365791" y="151534"/>
                  <a:pt x="350249" y="160415"/>
                </a:cubicBezTo>
                <a:cubicBezTo>
                  <a:pt x="334707" y="169296"/>
                  <a:pt x="271984" y="191499"/>
                  <a:pt x="253667" y="193719"/>
                </a:cubicBezTo>
                <a:cubicBezTo>
                  <a:pt x="235350" y="195939"/>
                  <a:pt x="246451" y="182062"/>
                  <a:pt x="240345" y="173736"/>
                </a:cubicBezTo>
                <a:cubicBezTo>
                  <a:pt x="234239" y="165410"/>
                  <a:pt x="228133" y="148758"/>
                  <a:pt x="217032" y="143762"/>
                </a:cubicBezTo>
                <a:cubicBezTo>
                  <a:pt x="205931" y="138766"/>
                  <a:pt x="170961" y="118229"/>
                  <a:pt x="160415" y="140432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Отрадненский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11312" name="TextBox 50"/>
          <p:cNvSpPr txBox="1">
            <a:spLocks noChangeArrowheads="1"/>
          </p:cNvSpPr>
          <p:nvPr/>
        </p:nvSpPr>
        <p:spPr bwMode="auto">
          <a:xfrm>
            <a:off x="0" y="40541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Заболеваемость животных бешенством в </a:t>
            </a:r>
            <a:b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Краснодарском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крае в 2015 году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470567"/>
              </p:ext>
            </p:extLst>
          </p:nvPr>
        </p:nvGraphicFramePr>
        <p:xfrm>
          <a:off x="124429" y="5090160"/>
          <a:ext cx="3361721" cy="176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97"/>
                <a:gridCol w="1323654"/>
                <a:gridCol w="860890"/>
                <a:gridCol w="933580"/>
              </a:tblGrid>
              <a:tr h="4080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Домашние плотоядные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животных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района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пунктов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80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Дикие плотоядные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района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пункта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8088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Продуктивные животные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район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пункт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169" y="5615118"/>
            <a:ext cx="2027822" cy="1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1843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16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Процент инфицированных животных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вирусом лейкоза в хозяйствах общественного  сектора и ЛПХ граждан на территории Краснодарского края в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году по отношению к 2004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году</a:t>
            </a:r>
            <a:endParaRPr lang="ru-RU" sz="24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56841406"/>
              </p:ext>
            </p:extLst>
          </p:nvPr>
        </p:nvGraphicFramePr>
        <p:xfrm>
          <a:off x="179512" y="1556792"/>
          <a:ext cx="4032448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756747262"/>
              </p:ext>
            </p:extLst>
          </p:nvPr>
        </p:nvGraphicFramePr>
        <p:xfrm>
          <a:off x="4211960" y="1412776"/>
          <a:ext cx="396044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302881497"/>
              </p:ext>
            </p:extLst>
          </p:nvPr>
        </p:nvGraphicFramePr>
        <p:xfrm>
          <a:off x="179512" y="4149080"/>
          <a:ext cx="3707904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159724350"/>
              </p:ext>
            </p:extLst>
          </p:nvPr>
        </p:nvGraphicFramePr>
        <p:xfrm>
          <a:off x="4499992" y="4077072"/>
          <a:ext cx="3816424" cy="257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622" y="5589240"/>
            <a:ext cx="2027822" cy="1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417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684213" y="1412875"/>
            <a:ext cx="822960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ru-RU" sz="2800" dirty="0">
              <a:solidFill>
                <a:srgbClr val="000000"/>
              </a:solidFill>
              <a:latin typeface="Haettenschweiler" pitchFamily="34" charset="0"/>
              <a:cs typeface="Arial" pitchFamily="34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2784475" y="1012825"/>
            <a:ext cx="1144588" cy="1041400"/>
          </a:xfrm>
          <a:custGeom>
            <a:avLst/>
            <a:gdLst>
              <a:gd name="connsiteX0" fmla="*/ 4445 w 1141095"/>
              <a:gd name="connsiteY0" fmla="*/ 1270 h 1049655"/>
              <a:gd name="connsiteX1" fmla="*/ 172085 w 1141095"/>
              <a:gd name="connsiteY1" fmla="*/ 123190 h 1049655"/>
              <a:gd name="connsiteX2" fmla="*/ 290195 w 1141095"/>
              <a:gd name="connsiteY2" fmla="*/ 176530 h 1049655"/>
              <a:gd name="connsiteX3" fmla="*/ 514985 w 1141095"/>
              <a:gd name="connsiteY3" fmla="*/ 153670 h 1049655"/>
              <a:gd name="connsiteX4" fmla="*/ 579755 w 1141095"/>
              <a:gd name="connsiteY4" fmla="*/ 85090 h 1049655"/>
              <a:gd name="connsiteX5" fmla="*/ 690245 w 1141095"/>
              <a:gd name="connsiteY5" fmla="*/ 69850 h 1049655"/>
              <a:gd name="connsiteX6" fmla="*/ 743585 w 1141095"/>
              <a:gd name="connsiteY6" fmla="*/ 31750 h 1049655"/>
              <a:gd name="connsiteX7" fmla="*/ 793115 w 1141095"/>
              <a:gd name="connsiteY7" fmla="*/ 5080 h 1049655"/>
              <a:gd name="connsiteX8" fmla="*/ 777875 w 1141095"/>
              <a:gd name="connsiteY8" fmla="*/ 62230 h 1049655"/>
              <a:gd name="connsiteX9" fmla="*/ 819785 w 1141095"/>
              <a:gd name="connsiteY9" fmla="*/ 115570 h 1049655"/>
              <a:gd name="connsiteX10" fmla="*/ 968375 w 1141095"/>
              <a:gd name="connsiteY10" fmla="*/ 161290 h 1049655"/>
              <a:gd name="connsiteX11" fmla="*/ 991235 w 1141095"/>
              <a:gd name="connsiteY11" fmla="*/ 336550 h 1049655"/>
              <a:gd name="connsiteX12" fmla="*/ 995045 w 1141095"/>
              <a:gd name="connsiteY12" fmla="*/ 374650 h 1049655"/>
              <a:gd name="connsiteX13" fmla="*/ 1040765 w 1141095"/>
              <a:gd name="connsiteY13" fmla="*/ 397510 h 1049655"/>
              <a:gd name="connsiteX14" fmla="*/ 1036955 w 1141095"/>
              <a:gd name="connsiteY14" fmla="*/ 427990 h 1049655"/>
              <a:gd name="connsiteX15" fmla="*/ 995045 w 1141095"/>
              <a:gd name="connsiteY15" fmla="*/ 427990 h 1049655"/>
              <a:gd name="connsiteX16" fmla="*/ 998855 w 1141095"/>
              <a:gd name="connsiteY16" fmla="*/ 561340 h 1049655"/>
              <a:gd name="connsiteX17" fmla="*/ 1014095 w 1141095"/>
              <a:gd name="connsiteY17" fmla="*/ 576580 h 1049655"/>
              <a:gd name="connsiteX18" fmla="*/ 1063625 w 1141095"/>
              <a:gd name="connsiteY18" fmla="*/ 629920 h 1049655"/>
              <a:gd name="connsiteX19" fmla="*/ 1116965 w 1141095"/>
              <a:gd name="connsiteY19" fmla="*/ 622300 h 1049655"/>
              <a:gd name="connsiteX20" fmla="*/ 1139825 w 1141095"/>
              <a:gd name="connsiteY20" fmla="*/ 648970 h 1049655"/>
              <a:gd name="connsiteX21" fmla="*/ 1124585 w 1141095"/>
              <a:gd name="connsiteY21" fmla="*/ 824230 h 1049655"/>
              <a:gd name="connsiteX22" fmla="*/ 1071245 w 1141095"/>
              <a:gd name="connsiteY22" fmla="*/ 1003300 h 1049655"/>
              <a:gd name="connsiteX23" fmla="*/ 1036955 w 1141095"/>
              <a:gd name="connsiteY23" fmla="*/ 1049020 h 1049655"/>
              <a:gd name="connsiteX24" fmla="*/ 1002665 w 1141095"/>
              <a:gd name="connsiteY24" fmla="*/ 1007110 h 1049655"/>
              <a:gd name="connsiteX25" fmla="*/ 854075 w 1141095"/>
              <a:gd name="connsiteY25" fmla="*/ 927100 h 1049655"/>
              <a:gd name="connsiteX26" fmla="*/ 755015 w 1141095"/>
              <a:gd name="connsiteY26" fmla="*/ 839470 h 1049655"/>
              <a:gd name="connsiteX27" fmla="*/ 747395 w 1141095"/>
              <a:gd name="connsiteY27" fmla="*/ 759460 h 1049655"/>
              <a:gd name="connsiteX28" fmla="*/ 583565 w 1141095"/>
              <a:gd name="connsiteY28" fmla="*/ 603250 h 1049655"/>
              <a:gd name="connsiteX29" fmla="*/ 476885 w 1141095"/>
              <a:gd name="connsiteY29" fmla="*/ 561340 h 1049655"/>
              <a:gd name="connsiteX30" fmla="*/ 438785 w 1141095"/>
              <a:gd name="connsiteY30" fmla="*/ 561340 h 1049655"/>
              <a:gd name="connsiteX31" fmla="*/ 408305 w 1141095"/>
              <a:gd name="connsiteY31" fmla="*/ 534670 h 1049655"/>
              <a:gd name="connsiteX32" fmla="*/ 362585 w 1141095"/>
              <a:gd name="connsiteY32" fmla="*/ 568960 h 1049655"/>
              <a:gd name="connsiteX33" fmla="*/ 320675 w 1141095"/>
              <a:gd name="connsiteY33" fmla="*/ 557530 h 1049655"/>
              <a:gd name="connsiteX34" fmla="*/ 248285 w 1141095"/>
              <a:gd name="connsiteY34" fmla="*/ 469900 h 1049655"/>
              <a:gd name="connsiteX35" fmla="*/ 175895 w 1141095"/>
              <a:gd name="connsiteY35" fmla="*/ 275590 h 1049655"/>
              <a:gd name="connsiteX36" fmla="*/ 172085 w 1141095"/>
              <a:gd name="connsiteY36" fmla="*/ 149860 h 1049655"/>
              <a:gd name="connsiteX37" fmla="*/ 145415 w 1141095"/>
              <a:gd name="connsiteY37" fmla="*/ 127000 h 1049655"/>
              <a:gd name="connsiteX38" fmla="*/ 4445 w 1141095"/>
              <a:gd name="connsiteY38" fmla="*/ 1270 h 104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41095" h="1049655">
                <a:moveTo>
                  <a:pt x="4445" y="1270"/>
                </a:moveTo>
                <a:cubicBezTo>
                  <a:pt x="8890" y="635"/>
                  <a:pt x="124460" y="93980"/>
                  <a:pt x="172085" y="123190"/>
                </a:cubicBezTo>
                <a:cubicBezTo>
                  <a:pt x="219710" y="152400"/>
                  <a:pt x="233045" y="171450"/>
                  <a:pt x="290195" y="176530"/>
                </a:cubicBezTo>
                <a:cubicBezTo>
                  <a:pt x="347345" y="181610"/>
                  <a:pt x="466725" y="168910"/>
                  <a:pt x="514985" y="153670"/>
                </a:cubicBezTo>
                <a:cubicBezTo>
                  <a:pt x="563245" y="138430"/>
                  <a:pt x="550545" y="99060"/>
                  <a:pt x="579755" y="85090"/>
                </a:cubicBezTo>
                <a:cubicBezTo>
                  <a:pt x="608965" y="71120"/>
                  <a:pt x="662940" y="78740"/>
                  <a:pt x="690245" y="69850"/>
                </a:cubicBezTo>
                <a:cubicBezTo>
                  <a:pt x="717550" y="60960"/>
                  <a:pt x="726440" y="42545"/>
                  <a:pt x="743585" y="31750"/>
                </a:cubicBezTo>
                <a:cubicBezTo>
                  <a:pt x="760730" y="20955"/>
                  <a:pt x="787400" y="0"/>
                  <a:pt x="793115" y="5080"/>
                </a:cubicBezTo>
                <a:cubicBezTo>
                  <a:pt x="798830" y="10160"/>
                  <a:pt x="773430" y="43815"/>
                  <a:pt x="777875" y="62230"/>
                </a:cubicBezTo>
                <a:cubicBezTo>
                  <a:pt x="782320" y="80645"/>
                  <a:pt x="788035" y="99060"/>
                  <a:pt x="819785" y="115570"/>
                </a:cubicBezTo>
                <a:cubicBezTo>
                  <a:pt x="851535" y="132080"/>
                  <a:pt x="939800" y="124460"/>
                  <a:pt x="968375" y="161290"/>
                </a:cubicBezTo>
                <a:cubicBezTo>
                  <a:pt x="996950" y="198120"/>
                  <a:pt x="986790" y="300990"/>
                  <a:pt x="991235" y="336550"/>
                </a:cubicBezTo>
                <a:cubicBezTo>
                  <a:pt x="995680" y="372110"/>
                  <a:pt x="986790" y="364490"/>
                  <a:pt x="995045" y="374650"/>
                </a:cubicBezTo>
                <a:cubicBezTo>
                  <a:pt x="1003300" y="384810"/>
                  <a:pt x="1033780" y="388620"/>
                  <a:pt x="1040765" y="397510"/>
                </a:cubicBezTo>
                <a:cubicBezTo>
                  <a:pt x="1047750" y="406400"/>
                  <a:pt x="1044575" y="422910"/>
                  <a:pt x="1036955" y="427990"/>
                </a:cubicBezTo>
                <a:cubicBezTo>
                  <a:pt x="1029335" y="433070"/>
                  <a:pt x="1001395" y="405765"/>
                  <a:pt x="995045" y="427990"/>
                </a:cubicBezTo>
                <a:cubicBezTo>
                  <a:pt x="988695" y="450215"/>
                  <a:pt x="995680" y="536575"/>
                  <a:pt x="998855" y="561340"/>
                </a:cubicBezTo>
                <a:cubicBezTo>
                  <a:pt x="1002030" y="586105"/>
                  <a:pt x="1003300" y="565150"/>
                  <a:pt x="1014095" y="576580"/>
                </a:cubicBezTo>
                <a:cubicBezTo>
                  <a:pt x="1024890" y="588010"/>
                  <a:pt x="1046480" y="622300"/>
                  <a:pt x="1063625" y="629920"/>
                </a:cubicBezTo>
                <a:cubicBezTo>
                  <a:pt x="1080770" y="637540"/>
                  <a:pt x="1104265" y="619125"/>
                  <a:pt x="1116965" y="622300"/>
                </a:cubicBezTo>
                <a:cubicBezTo>
                  <a:pt x="1129665" y="625475"/>
                  <a:pt x="1138555" y="615315"/>
                  <a:pt x="1139825" y="648970"/>
                </a:cubicBezTo>
                <a:cubicBezTo>
                  <a:pt x="1141095" y="682625"/>
                  <a:pt x="1136015" y="765175"/>
                  <a:pt x="1124585" y="824230"/>
                </a:cubicBezTo>
                <a:cubicBezTo>
                  <a:pt x="1113155" y="883285"/>
                  <a:pt x="1085850" y="965835"/>
                  <a:pt x="1071245" y="1003300"/>
                </a:cubicBezTo>
                <a:cubicBezTo>
                  <a:pt x="1056640" y="1040765"/>
                  <a:pt x="1048385" y="1048385"/>
                  <a:pt x="1036955" y="1049020"/>
                </a:cubicBezTo>
                <a:cubicBezTo>
                  <a:pt x="1025525" y="1049655"/>
                  <a:pt x="1033145" y="1027430"/>
                  <a:pt x="1002665" y="1007110"/>
                </a:cubicBezTo>
                <a:cubicBezTo>
                  <a:pt x="972185" y="986790"/>
                  <a:pt x="895350" y="955040"/>
                  <a:pt x="854075" y="927100"/>
                </a:cubicBezTo>
                <a:cubicBezTo>
                  <a:pt x="812800" y="899160"/>
                  <a:pt x="772795" y="867410"/>
                  <a:pt x="755015" y="839470"/>
                </a:cubicBezTo>
                <a:cubicBezTo>
                  <a:pt x="737235" y="811530"/>
                  <a:pt x="775970" y="798830"/>
                  <a:pt x="747395" y="759460"/>
                </a:cubicBezTo>
                <a:cubicBezTo>
                  <a:pt x="718820" y="720090"/>
                  <a:pt x="628650" y="636270"/>
                  <a:pt x="583565" y="603250"/>
                </a:cubicBezTo>
                <a:cubicBezTo>
                  <a:pt x="538480" y="570230"/>
                  <a:pt x="501015" y="568325"/>
                  <a:pt x="476885" y="561340"/>
                </a:cubicBezTo>
                <a:cubicBezTo>
                  <a:pt x="452755" y="554355"/>
                  <a:pt x="450215" y="565785"/>
                  <a:pt x="438785" y="561340"/>
                </a:cubicBezTo>
                <a:cubicBezTo>
                  <a:pt x="427355" y="556895"/>
                  <a:pt x="421005" y="533400"/>
                  <a:pt x="408305" y="534670"/>
                </a:cubicBezTo>
                <a:cubicBezTo>
                  <a:pt x="395605" y="535940"/>
                  <a:pt x="377190" y="565150"/>
                  <a:pt x="362585" y="568960"/>
                </a:cubicBezTo>
                <a:cubicBezTo>
                  <a:pt x="347980" y="572770"/>
                  <a:pt x="339725" y="574040"/>
                  <a:pt x="320675" y="557530"/>
                </a:cubicBezTo>
                <a:cubicBezTo>
                  <a:pt x="301625" y="541020"/>
                  <a:pt x="272415" y="516890"/>
                  <a:pt x="248285" y="469900"/>
                </a:cubicBezTo>
                <a:cubicBezTo>
                  <a:pt x="224155" y="422910"/>
                  <a:pt x="188595" y="328930"/>
                  <a:pt x="175895" y="275590"/>
                </a:cubicBezTo>
                <a:cubicBezTo>
                  <a:pt x="163195" y="222250"/>
                  <a:pt x="177165" y="174625"/>
                  <a:pt x="172085" y="149860"/>
                </a:cubicBezTo>
                <a:cubicBezTo>
                  <a:pt x="167005" y="125095"/>
                  <a:pt x="176530" y="151130"/>
                  <a:pt x="145415" y="127000"/>
                </a:cubicBezTo>
                <a:cubicBezTo>
                  <a:pt x="114300" y="102870"/>
                  <a:pt x="0" y="1905"/>
                  <a:pt x="4445" y="1270"/>
                </a:cubicBezTo>
                <a:close/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Ейский</a:t>
            </a:r>
            <a:endParaRPr lang="ru-RU" sz="600" dirty="0">
              <a:solidFill>
                <a:schemeClr val="tx1"/>
              </a:solidFill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3670300" y="762000"/>
            <a:ext cx="665163" cy="884238"/>
          </a:xfrm>
          <a:custGeom>
            <a:avLst/>
            <a:gdLst>
              <a:gd name="connsiteX0" fmla="*/ 7620 w 663575"/>
              <a:gd name="connsiteY0" fmla="*/ 221615 h 894080"/>
              <a:gd name="connsiteX1" fmla="*/ 87630 w 663575"/>
              <a:gd name="connsiteY1" fmla="*/ 225425 h 894080"/>
              <a:gd name="connsiteX2" fmla="*/ 236220 w 663575"/>
              <a:gd name="connsiteY2" fmla="*/ 274955 h 894080"/>
              <a:gd name="connsiteX3" fmla="*/ 262890 w 663575"/>
              <a:gd name="connsiteY3" fmla="*/ 366395 h 894080"/>
              <a:gd name="connsiteX4" fmla="*/ 236220 w 663575"/>
              <a:gd name="connsiteY4" fmla="*/ 389255 h 894080"/>
              <a:gd name="connsiteX5" fmla="*/ 179070 w 663575"/>
              <a:gd name="connsiteY5" fmla="*/ 396875 h 894080"/>
              <a:gd name="connsiteX6" fmla="*/ 87630 w 663575"/>
              <a:gd name="connsiteY6" fmla="*/ 419735 h 894080"/>
              <a:gd name="connsiteX7" fmla="*/ 102870 w 663575"/>
              <a:gd name="connsiteY7" fmla="*/ 465455 h 894080"/>
              <a:gd name="connsiteX8" fmla="*/ 102870 w 663575"/>
              <a:gd name="connsiteY8" fmla="*/ 594995 h 894080"/>
              <a:gd name="connsiteX9" fmla="*/ 106680 w 663575"/>
              <a:gd name="connsiteY9" fmla="*/ 629285 h 894080"/>
              <a:gd name="connsiteX10" fmla="*/ 160020 w 663575"/>
              <a:gd name="connsiteY10" fmla="*/ 655955 h 894080"/>
              <a:gd name="connsiteX11" fmla="*/ 152400 w 663575"/>
              <a:gd name="connsiteY11" fmla="*/ 686435 h 894080"/>
              <a:gd name="connsiteX12" fmla="*/ 125730 w 663575"/>
              <a:gd name="connsiteY12" fmla="*/ 682625 h 894080"/>
              <a:gd name="connsiteX13" fmla="*/ 110490 w 663575"/>
              <a:gd name="connsiteY13" fmla="*/ 720725 h 894080"/>
              <a:gd name="connsiteX14" fmla="*/ 121920 w 663575"/>
              <a:gd name="connsiteY14" fmla="*/ 835025 h 894080"/>
              <a:gd name="connsiteX15" fmla="*/ 144780 w 663575"/>
              <a:gd name="connsiteY15" fmla="*/ 869315 h 894080"/>
              <a:gd name="connsiteX16" fmla="*/ 182880 w 663575"/>
              <a:gd name="connsiteY16" fmla="*/ 892175 h 894080"/>
              <a:gd name="connsiteX17" fmla="*/ 240030 w 663575"/>
              <a:gd name="connsiteY17" fmla="*/ 880745 h 894080"/>
              <a:gd name="connsiteX18" fmla="*/ 278130 w 663575"/>
              <a:gd name="connsiteY18" fmla="*/ 838835 h 894080"/>
              <a:gd name="connsiteX19" fmla="*/ 483870 w 663575"/>
              <a:gd name="connsiteY19" fmla="*/ 838835 h 894080"/>
              <a:gd name="connsiteX20" fmla="*/ 426720 w 663575"/>
              <a:gd name="connsiteY20" fmla="*/ 735965 h 894080"/>
              <a:gd name="connsiteX21" fmla="*/ 434340 w 663575"/>
              <a:gd name="connsiteY21" fmla="*/ 644525 h 894080"/>
              <a:gd name="connsiteX22" fmla="*/ 438150 w 663575"/>
              <a:gd name="connsiteY22" fmla="*/ 602615 h 894080"/>
              <a:gd name="connsiteX23" fmla="*/ 544830 w 663575"/>
              <a:gd name="connsiteY23" fmla="*/ 617855 h 894080"/>
              <a:gd name="connsiteX24" fmla="*/ 563880 w 663575"/>
              <a:gd name="connsiteY24" fmla="*/ 583565 h 894080"/>
              <a:gd name="connsiteX25" fmla="*/ 601980 w 663575"/>
              <a:gd name="connsiteY25" fmla="*/ 572135 h 894080"/>
              <a:gd name="connsiteX26" fmla="*/ 621030 w 663575"/>
              <a:gd name="connsiteY26" fmla="*/ 450215 h 894080"/>
              <a:gd name="connsiteX27" fmla="*/ 621030 w 663575"/>
              <a:gd name="connsiteY27" fmla="*/ 408305 h 894080"/>
              <a:gd name="connsiteX28" fmla="*/ 590550 w 663575"/>
              <a:gd name="connsiteY28" fmla="*/ 396875 h 894080"/>
              <a:gd name="connsiteX29" fmla="*/ 579120 w 663575"/>
              <a:gd name="connsiteY29" fmla="*/ 282575 h 894080"/>
              <a:gd name="connsiteX30" fmla="*/ 582930 w 663575"/>
              <a:gd name="connsiteY30" fmla="*/ 294005 h 894080"/>
              <a:gd name="connsiteX31" fmla="*/ 613410 w 663575"/>
              <a:gd name="connsiteY31" fmla="*/ 274955 h 894080"/>
              <a:gd name="connsiteX32" fmla="*/ 628650 w 663575"/>
              <a:gd name="connsiteY32" fmla="*/ 191135 h 894080"/>
              <a:gd name="connsiteX33" fmla="*/ 628650 w 663575"/>
              <a:gd name="connsiteY33" fmla="*/ 133985 h 894080"/>
              <a:gd name="connsiteX34" fmla="*/ 643890 w 663575"/>
              <a:gd name="connsiteY34" fmla="*/ 111125 h 894080"/>
              <a:gd name="connsiteX35" fmla="*/ 662940 w 663575"/>
              <a:gd name="connsiteY35" fmla="*/ 92075 h 894080"/>
              <a:gd name="connsiteX36" fmla="*/ 640080 w 663575"/>
              <a:gd name="connsiteY36" fmla="*/ 80645 h 894080"/>
              <a:gd name="connsiteX37" fmla="*/ 586740 w 663575"/>
              <a:gd name="connsiteY37" fmla="*/ 80645 h 894080"/>
              <a:gd name="connsiteX38" fmla="*/ 579120 w 663575"/>
              <a:gd name="connsiteY38" fmla="*/ 111125 h 894080"/>
              <a:gd name="connsiteX39" fmla="*/ 384810 w 663575"/>
              <a:gd name="connsiteY39" fmla="*/ 95885 h 894080"/>
              <a:gd name="connsiteX40" fmla="*/ 369570 w 663575"/>
              <a:gd name="connsiteY40" fmla="*/ 53975 h 894080"/>
              <a:gd name="connsiteX41" fmla="*/ 369570 w 663575"/>
              <a:gd name="connsiteY41" fmla="*/ 31115 h 894080"/>
              <a:gd name="connsiteX42" fmla="*/ 308610 w 663575"/>
              <a:gd name="connsiteY42" fmla="*/ 31115 h 894080"/>
              <a:gd name="connsiteX43" fmla="*/ 224790 w 663575"/>
              <a:gd name="connsiteY43" fmla="*/ 57785 h 894080"/>
              <a:gd name="connsiteX44" fmla="*/ 167640 w 663575"/>
              <a:gd name="connsiteY44" fmla="*/ 38735 h 894080"/>
              <a:gd name="connsiteX45" fmla="*/ 41910 w 663575"/>
              <a:gd name="connsiteY45" fmla="*/ 31115 h 894080"/>
              <a:gd name="connsiteX46" fmla="*/ 7620 w 663575"/>
              <a:gd name="connsiteY46" fmla="*/ 221615 h 89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63575" h="894080">
                <a:moveTo>
                  <a:pt x="7620" y="221615"/>
                </a:moveTo>
                <a:cubicBezTo>
                  <a:pt x="15240" y="254000"/>
                  <a:pt x="49530" y="216535"/>
                  <a:pt x="87630" y="225425"/>
                </a:cubicBezTo>
                <a:cubicBezTo>
                  <a:pt x="125730" y="234315"/>
                  <a:pt x="207010" y="251460"/>
                  <a:pt x="236220" y="274955"/>
                </a:cubicBezTo>
                <a:cubicBezTo>
                  <a:pt x="265430" y="298450"/>
                  <a:pt x="262890" y="347345"/>
                  <a:pt x="262890" y="366395"/>
                </a:cubicBezTo>
                <a:cubicBezTo>
                  <a:pt x="262890" y="385445"/>
                  <a:pt x="250190" y="384175"/>
                  <a:pt x="236220" y="389255"/>
                </a:cubicBezTo>
                <a:cubicBezTo>
                  <a:pt x="222250" y="394335"/>
                  <a:pt x="203835" y="391795"/>
                  <a:pt x="179070" y="396875"/>
                </a:cubicBezTo>
                <a:cubicBezTo>
                  <a:pt x="154305" y="401955"/>
                  <a:pt x="100330" y="408305"/>
                  <a:pt x="87630" y="419735"/>
                </a:cubicBezTo>
                <a:cubicBezTo>
                  <a:pt x="74930" y="431165"/>
                  <a:pt x="100330" y="436245"/>
                  <a:pt x="102870" y="465455"/>
                </a:cubicBezTo>
                <a:cubicBezTo>
                  <a:pt x="105410" y="494665"/>
                  <a:pt x="102235" y="567690"/>
                  <a:pt x="102870" y="594995"/>
                </a:cubicBezTo>
                <a:cubicBezTo>
                  <a:pt x="103505" y="622300"/>
                  <a:pt x="97155" y="619125"/>
                  <a:pt x="106680" y="629285"/>
                </a:cubicBezTo>
                <a:cubicBezTo>
                  <a:pt x="116205" y="639445"/>
                  <a:pt x="152400" y="646430"/>
                  <a:pt x="160020" y="655955"/>
                </a:cubicBezTo>
                <a:cubicBezTo>
                  <a:pt x="167640" y="665480"/>
                  <a:pt x="158115" y="681990"/>
                  <a:pt x="152400" y="686435"/>
                </a:cubicBezTo>
                <a:cubicBezTo>
                  <a:pt x="146685" y="690880"/>
                  <a:pt x="132715" y="676910"/>
                  <a:pt x="125730" y="682625"/>
                </a:cubicBezTo>
                <a:cubicBezTo>
                  <a:pt x="118745" y="688340"/>
                  <a:pt x="111125" y="695325"/>
                  <a:pt x="110490" y="720725"/>
                </a:cubicBezTo>
                <a:cubicBezTo>
                  <a:pt x="109855" y="746125"/>
                  <a:pt x="116205" y="810260"/>
                  <a:pt x="121920" y="835025"/>
                </a:cubicBezTo>
                <a:cubicBezTo>
                  <a:pt x="127635" y="859790"/>
                  <a:pt x="134620" y="859790"/>
                  <a:pt x="144780" y="869315"/>
                </a:cubicBezTo>
                <a:cubicBezTo>
                  <a:pt x="154940" y="878840"/>
                  <a:pt x="167005" y="890270"/>
                  <a:pt x="182880" y="892175"/>
                </a:cubicBezTo>
                <a:cubicBezTo>
                  <a:pt x="198755" y="894080"/>
                  <a:pt x="224155" y="889635"/>
                  <a:pt x="240030" y="880745"/>
                </a:cubicBezTo>
                <a:cubicBezTo>
                  <a:pt x="255905" y="871855"/>
                  <a:pt x="237490" y="845820"/>
                  <a:pt x="278130" y="838835"/>
                </a:cubicBezTo>
                <a:cubicBezTo>
                  <a:pt x="318770" y="831850"/>
                  <a:pt x="459105" y="855980"/>
                  <a:pt x="483870" y="838835"/>
                </a:cubicBezTo>
                <a:cubicBezTo>
                  <a:pt x="508635" y="821690"/>
                  <a:pt x="434975" y="768350"/>
                  <a:pt x="426720" y="735965"/>
                </a:cubicBezTo>
                <a:cubicBezTo>
                  <a:pt x="418465" y="703580"/>
                  <a:pt x="432435" y="666750"/>
                  <a:pt x="434340" y="644525"/>
                </a:cubicBezTo>
                <a:cubicBezTo>
                  <a:pt x="436245" y="622300"/>
                  <a:pt x="419735" y="607060"/>
                  <a:pt x="438150" y="602615"/>
                </a:cubicBezTo>
                <a:cubicBezTo>
                  <a:pt x="456565" y="598170"/>
                  <a:pt x="523875" y="621030"/>
                  <a:pt x="544830" y="617855"/>
                </a:cubicBezTo>
                <a:cubicBezTo>
                  <a:pt x="565785" y="614680"/>
                  <a:pt x="554355" y="591185"/>
                  <a:pt x="563880" y="583565"/>
                </a:cubicBezTo>
                <a:cubicBezTo>
                  <a:pt x="573405" y="575945"/>
                  <a:pt x="592455" y="594360"/>
                  <a:pt x="601980" y="572135"/>
                </a:cubicBezTo>
                <a:cubicBezTo>
                  <a:pt x="611505" y="549910"/>
                  <a:pt x="617855" y="477520"/>
                  <a:pt x="621030" y="450215"/>
                </a:cubicBezTo>
                <a:cubicBezTo>
                  <a:pt x="624205" y="422910"/>
                  <a:pt x="626110" y="417195"/>
                  <a:pt x="621030" y="408305"/>
                </a:cubicBezTo>
                <a:cubicBezTo>
                  <a:pt x="615950" y="399415"/>
                  <a:pt x="597535" y="417830"/>
                  <a:pt x="590550" y="396875"/>
                </a:cubicBezTo>
                <a:cubicBezTo>
                  <a:pt x="583565" y="375920"/>
                  <a:pt x="580390" y="299720"/>
                  <a:pt x="579120" y="282575"/>
                </a:cubicBezTo>
                <a:cubicBezTo>
                  <a:pt x="577850" y="265430"/>
                  <a:pt x="577215" y="295275"/>
                  <a:pt x="582930" y="294005"/>
                </a:cubicBezTo>
                <a:cubicBezTo>
                  <a:pt x="588645" y="292735"/>
                  <a:pt x="605790" y="292100"/>
                  <a:pt x="613410" y="274955"/>
                </a:cubicBezTo>
                <a:cubicBezTo>
                  <a:pt x="621030" y="257810"/>
                  <a:pt x="626110" y="214630"/>
                  <a:pt x="628650" y="191135"/>
                </a:cubicBezTo>
                <a:cubicBezTo>
                  <a:pt x="631190" y="167640"/>
                  <a:pt x="626110" y="147320"/>
                  <a:pt x="628650" y="133985"/>
                </a:cubicBezTo>
                <a:cubicBezTo>
                  <a:pt x="631190" y="120650"/>
                  <a:pt x="638175" y="118110"/>
                  <a:pt x="643890" y="111125"/>
                </a:cubicBezTo>
                <a:cubicBezTo>
                  <a:pt x="649605" y="104140"/>
                  <a:pt x="663575" y="97155"/>
                  <a:pt x="662940" y="92075"/>
                </a:cubicBezTo>
                <a:cubicBezTo>
                  <a:pt x="662305" y="86995"/>
                  <a:pt x="652780" y="82550"/>
                  <a:pt x="640080" y="80645"/>
                </a:cubicBezTo>
                <a:cubicBezTo>
                  <a:pt x="627380" y="78740"/>
                  <a:pt x="596900" y="75565"/>
                  <a:pt x="586740" y="80645"/>
                </a:cubicBezTo>
                <a:cubicBezTo>
                  <a:pt x="576580" y="85725"/>
                  <a:pt x="612775" y="108585"/>
                  <a:pt x="579120" y="111125"/>
                </a:cubicBezTo>
                <a:cubicBezTo>
                  <a:pt x="545465" y="113665"/>
                  <a:pt x="419735" y="105410"/>
                  <a:pt x="384810" y="95885"/>
                </a:cubicBezTo>
                <a:cubicBezTo>
                  <a:pt x="349885" y="86360"/>
                  <a:pt x="372110" y="64770"/>
                  <a:pt x="369570" y="53975"/>
                </a:cubicBezTo>
                <a:cubicBezTo>
                  <a:pt x="367030" y="43180"/>
                  <a:pt x="379730" y="34925"/>
                  <a:pt x="369570" y="31115"/>
                </a:cubicBezTo>
                <a:cubicBezTo>
                  <a:pt x="359410" y="27305"/>
                  <a:pt x="332740" y="26670"/>
                  <a:pt x="308610" y="31115"/>
                </a:cubicBezTo>
                <a:cubicBezTo>
                  <a:pt x="284480" y="35560"/>
                  <a:pt x="248285" y="56515"/>
                  <a:pt x="224790" y="57785"/>
                </a:cubicBezTo>
                <a:cubicBezTo>
                  <a:pt x="201295" y="59055"/>
                  <a:pt x="198120" y="43180"/>
                  <a:pt x="167640" y="38735"/>
                </a:cubicBezTo>
                <a:cubicBezTo>
                  <a:pt x="137160" y="34290"/>
                  <a:pt x="66675" y="0"/>
                  <a:pt x="41910" y="31115"/>
                </a:cubicBezTo>
                <a:cubicBezTo>
                  <a:pt x="17145" y="62230"/>
                  <a:pt x="0" y="189230"/>
                  <a:pt x="7620" y="221615"/>
                </a:cubicBezTo>
                <a:close/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 smtClean="0">
                <a:solidFill>
                  <a:schemeClr val="tx1"/>
                </a:solidFill>
              </a:rPr>
              <a:t>Щербиновский</a:t>
            </a:r>
            <a:endParaRPr lang="ru-RU" sz="500" dirty="0">
              <a:solidFill>
                <a:schemeClr val="tx1"/>
              </a:solidFill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4097338" y="1076325"/>
            <a:ext cx="795337" cy="712788"/>
          </a:xfrm>
          <a:custGeom>
            <a:avLst/>
            <a:gdLst>
              <a:gd name="connsiteX0" fmla="*/ 213995 w 793115"/>
              <a:gd name="connsiteY0" fmla="*/ 100965 h 719455"/>
              <a:gd name="connsiteX1" fmla="*/ 191135 w 793115"/>
              <a:gd name="connsiteY1" fmla="*/ 245745 h 719455"/>
              <a:gd name="connsiteX2" fmla="*/ 137795 w 793115"/>
              <a:gd name="connsiteY2" fmla="*/ 260985 h 719455"/>
              <a:gd name="connsiteX3" fmla="*/ 133985 w 793115"/>
              <a:gd name="connsiteY3" fmla="*/ 291465 h 719455"/>
              <a:gd name="connsiteX4" fmla="*/ 65405 w 793115"/>
              <a:gd name="connsiteY4" fmla="*/ 299085 h 719455"/>
              <a:gd name="connsiteX5" fmla="*/ 12065 w 793115"/>
              <a:gd name="connsiteY5" fmla="*/ 276225 h 719455"/>
              <a:gd name="connsiteX6" fmla="*/ 4445 w 793115"/>
              <a:gd name="connsiteY6" fmla="*/ 337185 h 719455"/>
              <a:gd name="connsiteX7" fmla="*/ 4445 w 793115"/>
              <a:gd name="connsiteY7" fmla="*/ 424815 h 719455"/>
              <a:gd name="connsiteX8" fmla="*/ 31115 w 793115"/>
              <a:gd name="connsiteY8" fmla="*/ 470535 h 719455"/>
              <a:gd name="connsiteX9" fmla="*/ 65405 w 793115"/>
              <a:gd name="connsiteY9" fmla="*/ 520065 h 719455"/>
              <a:gd name="connsiteX10" fmla="*/ 263525 w 793115"/>
              <a:gd name="connsiteY10" fmla="*/ 535305 h 719455"/>
              <a:gd name="connsiteX11" fmla="*/ 351155 w 793115"/>
              <a:gd name="connsiteY11" fmla="*/ 535305 h 719455"/>
              <a:gd name="connsiteX12" fmla="*/ 381635 w 793115"/>
              <a:gd name="connsiteY12" fmla="*/ 573405 h 719455"/>
              <a:gd name="connsiteX13" fmla="*/ 389255 w 793115"/>
              <a:gd name="connsiteY13" fmla="*/ 630555 h 719455"/>
              <a:gd name="connsiteX14" fmla="*/ 419735 w 793115"/>
              <a:gd name="connsiteY14" fmla="*/ 653415 h 719455"/>
              <a:gd name="connsiteX15" fmla="*/ 469265 w 793115"/>
              <a:gd name="connsiteY15" fmla="*/ 683895 h 719455"/>
              <a:gd name="connsiteX16" fmla="*/ 526415 w 793115"/>
              <a:gd name="connsiteY16" fmla="*/ 718185 h 719455"/>
              <a:gd name="connsiteX17" fmla="*/ 518795 w 793115"/>
              <a:gd name="connsiteY17" fmla="*/ 676275 h 719455"/>
              <a:gd name="connsiteX18" fmla="*/ 530225 w 793115"/>
              <a:gd name="connsiteY18" fmla="*/ 626745 h 719455"/>
              <a:gd name="connsiteX19" fmla="*/ 583565 w 793115"/>
              <a:gd name="connsiteY19" fmla="*/ 603885 h 719455"/>
              <a:gd name="connsiteX20" fmla="*/ 636905 w 793115"/>
              <a:gd name="connsiteY20" fmla="*/ 577215 h 719455"/>
              <a:gd name="connsiteX21" fmla="*/ 663575 w 793115"/>
              <a:gd name="connsiteY21" fmla="*/ 554355 h 719455"/>
              <a:gd name="connsiteX22" fmla="*/ 713105 w 793115"/>
              <a:gd name="connsiteY22" fmla="*/ 485775 h 719455"/>
              <a:gd name="connsiteX23" fmla="*/ 774065 w 793115"/>
              <a:gd name="connsiteY23" fmla="*/ 478155 h 719455"/>
              <a:gd name="connsiteX24" fmla="*/ 789305 w 793115"/>
              <a:gd name="connsiteY24" fmla="*/ 436245 h 719455"/>
              <a:gd name="connsiteX25" fmla="*/ 751205 w 793115"/>
              <a:gd name="connsiteY25" fmla="*/ 260985 h 719455"/>
              <a:gd name="connsiteX26" fmla="*/ 751205 w 793115"/>
              <a:gd name="connsiteY26" fmla="*/ 139065 h 719455"/>
              <a:gd name="connsiteX27" fmla="*/ 686435 w 793115"/>
              <a:gd name="connsiteY27" fmla="*/ 59055 h 719455"/>
              <a:gd name="connsiteX28" fmla="*/ 629285 w 793115"/>
              <a:gd name="connsiteY28" fmla="*/ 9525 h 719455"/>
              <a:gd name="connsiteX29" fmla="*/ 553085 w 793115"/>
              <a:gd name="connsiteY29" fmla="*/ 1905 h 719455"/>
              <a:gd name="connsiteX30" fmla="*/ 549275 w 793115"/>
              <a:gd name="connsiteY30" fmla="*/ 13335 h 719455"/>
              <a:gd name="connsiteX31" fmla="*/ 549275 w 793115"/>
              <a:gd name="connsiteY31" fmla="*/ 51435 h 719455"/>
              <a:gd name="connsiteX32" fmla="*/ 556895 w 793115"/>
              <a:gd name="connsiteY32" fmla="*/ 139065 h 719455"/>
              <a:gd name="connsiteX33" fmla="*/ 522605 w 793115"/>
              <a:gd name="connsiteY33" fmla="*/ 146685 h 719455"/>
              <a:gd name="connsiteX34" fmla="*/ 473075 w 793115"/>
              <a:gd name="connsiteY34" fmla="*/ 150495 h 719455"/>
              <a:gd name="connsiteX35" fmla="*/ 415925 w 793115"/>
              <a:gd name="connsiteY35" fmla="*/ 180975 h 719455"/>
              <a:gd name="connsiteX36" fmla="*/ 377825 w 793115"/>
              <a:gd name="connsiteY36" fmla="*/ 169545 h 719455"/>
              <a:gd name="connsiteX37" fmla="*/ 374015 w 793115"/>
              <a:gd name="connsiteY37" fmla="*/ 127635 h 719455"/>
              <a:gd name="connsiteX38" fmla="*/ 335915 w 793115"/>
              <a:gd name="connsiteY38" fmla="*/ 135255 h 719455"/>
              <a:gd name="connsiteX39" fmla="*/ 294005 w 793115"/>
              <a:gd name="connsiteY39" fmla="*/ 116205 h 719455"/>
              <a:gd name="connsiteX40" fmla="*/ 274955 w 793115"/>
              <a:gd name="connsiteY40" fmla="*/ 116205 h 719455"/>
              <a:gd name="connsiteX41" fmla="*/ 255905 w 793115"/>
              <a:gd name="connsiteY41" fmla="*/ 131445 h 719455"/>
              <a:gd name="connsiteX42" fmla="*/ 213995 w 793115"/>
              <a:gd name="connsiteY42" fmla="*/ 100965 h 71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93115" h="719455">
                <a:moveTo>
                  <a:pt x="213995" y="100965"/>
                </a:moveTo>
                <a:cubicBezTo>
                  <a:pt x="203200" y="120015"/>
                  <a:pt x="203835" y="219075"/>
                  <a:pt x="191135" y="245745"/>
                </a:cubicBezTo>
                <a:cubicBezTo>
                  <a:pt x="178435" y="272415"/>
                  <a:pt x="147320" y="253365"/>
                  <a:pt x="137795" y="260985"/>
                </a:cubicBezTo>
                <a:cubicBezTo>
                  <a:pt x="128270" y="268605"/>
                  <a:pt x="146050" y="285115"/>
                  <a:pt x="133985" y="291465"/>
                </a:cubicBezTo>
                <a:cubicBezTo>
                  <a:pt x="121920" y="297815"/>
                  <a:pt x="85725" y="301625"/>
                  <a:pt x="65405" y="299085"/>
                </a:cubicBezTo>
                <a:cubicBezTo>
                  <a:pt x="45085" y="296545"/>
                  <a:pt x="22225" y="269875"/>
                  <a:pt x="12065" y="276225"/>
                </a:cubicBezTo>
                <a:cubicBezTo>
                  <a:pt x="1905" y="282575"/>
                  <a:pt x="5715" y="312420"/>
                  <a:pt x="4445" y="337185"/>
                </a:cubicBezTo>
                <a:cubicBezTo>
                  <a:pt x="3175" y="361950"/>
                  <a:pt x="0" y="402590"/>
                  <a:pt x="4445" y="424815"/>
                </a:cubicBezTo>
                <a:cubicBezTo>
                  <a:pt x="8890" y="447040"/>
                  <a:pt x="20955" y="454660"/>
                  <a:pt x="31115" y="470535"/>
                </a:cubicBezTo>
                <a:cubicBezTo>
                  <a:pt x="41275" y="486410"/>
                  <a:pt x="26670" y="509270"/>
                  <a:pt x="65405" y="520065"/>
                </a:cubicBezTo>
                <a:cubicBezTo>
                  <a:pt x="104140" y="530860"/>
                  <a:pt x="215900" y="532765"/>
                  <a:pt x="263525" y="535305"/>
                </a:cubicBezTo>
                <a:cubicBezTo>
                  <a:pt x="311150" y="537845"/>
                  <a:pt x="331470" y="528955"/>
                  <a:pt x="351155" y="535305"/>
                </a:cubicBezTo>
                <a:cubicBezTo>
                  <a:pt x="370840" y="541655"/>
                  <a:pt x="375285" y="557530"/>
                  <a:pt x="381635" y="573405"/>
                </a:cubicBezTo>
                <a:cubicBezTo>
                  <a:pt x="387985" y="589280"/>
                  <a:pt x="382905" y="617220"/>
                  <a:pt x="389255" y="630555"/>
                </a:cubicBezTo>
                <a:cubicBezTo>
                  <a:pt x="395605" y="643890"/>
                  <a:pt x="406400" y="644525"/>
                  <a:pt x="419735" y="653415"/>
                </a:cubicBezTo>
                <a:cubicBezTo>
                  <a:pt x="433070" y="662305"/>
                  <a:pt x="469265" y="683895"/>
                  <a:pt x="469265" y="683895"/>
                </a:cubicBezTo>
                <a:cubicBezTo>
                  <a:pt x="487045" y="694690"/>
                  <a:pt x="518160" y="719455"/>
                  <a:pt x="526415" y="718185"/>
                </a:cubicBezTo>
                <a:cubicBezTo>
                  <a:pt x="534670" y="716915"/>
                  <a:pt x="518160" y="691515"/>
                  <a:pt x="518795" y="676275"/>
                </a:cubicBezTo>
                <a:cubicBezTo>
                  <a:pt x="519430" y="661035"/>
                  <a:pt x="519430" y="638810"/>
                  <a:pt x="530225" y="626745"/>
                </a:cubicBezTo>
                <a:cubicBezTo>
                  <a:pt x="541020" y="614680"/>
                  <a:pt x="565785" y="612140"/>
                  <a:pt x="583565" y="603885"/>
                </a:cubicBezTo>
                <a:cubicBezTo>
                  <a:pt x="601345" y="595630"/>
                  <a:pt x="623570" y="585470"/>
                  <a:pt x="636905" y="577215"/>
                </a:cubicBezTo>
                <a:cubicBezTo>
                  <a:pt x="650240" y="568960"/>
                  <a:pt x="650875" y="569595"/>
                  <a:pt x="663575" y="554355"/>
                </a:cubicBezTo>
                <a:cubicBezTo>
                  <a:pt x="676275" y="539115"/>
                  <a:pt x="694690" y="498475"/>
                  <a:pt x="713105" y="485775"/>
                </a:cubicBezTo>
                <a:cubicBezTo>
                  <a:pt x="731520" y="473075"/>
                  <a:pt x="761365" y="486410"/>
                  <a:pt x="774065" y="478155"/>
                </a:cubicBezTo>
                <a:cubicBezTo>
                  <a:pt x="786765" y="469900"/>
                  <a:pt x="793115" y="472440"/>
                  <a:pt x="789305" y="436245"/>
                </a:cubicBezTo>
                <a:cubicBezTo>
                  <a:pt x="785495" y="400050"/>
                  <a:pt x="757555" y="310515"/>
                  <a:pt x="751205" y="260985"/>
                </a:cubicBezTo>
                <a:cubicBezTo>
                  <a:pt x="744855" y="211455"/>
                  <a:pt x="762000" y="172720"/>
                  <a:pt x="751205" y="139065"/>
                </a:cubicBezTo>
                <a:cubicBezTo>
                  <a:pt x="740410" y="105410"/>
                  <a:pt x="706755" y="80645"/>
                  <a:pt x="686435" y="59055"/>
                </a:cubicBezTo>
                <a:cubicBezTo>
                  <a:pt x="666115" y="37465"/>
                  <a:pt x="651510" y="19050"/>
                  <a:pt x="629285" y="9525"/>
                </a:cubicBezTo>
                <a:cubicBezTo>
                  <a:pt x="607060" y="0"/>
                  <a:pt x="566420" y="1270"/>
                  <a:pt x="553085" y="1905"/>
                </a:cubicBezTo>
                <a:cubicBezTo>
                  <a:pt x="539750" y="2540"/>
                  <a:pt x="549910" y="5080"/>
                  <a:pt x="549275" y="13335"/>
                </a:cubicBezTo>
                <a:cubicBezTo>
                  <a:pt x="548640" y="21590"/>
                  <a:pt x="548005" y="30480"/>
                  <a:pt x="549275" y="51435"/>
                </a:cubicBezTo>
                <a:cubicBezTo>
                  <a:pt x="550545" y="72390"/>
                  <a:pt x="561340" y="123190"/>
                  <a:pt x="556895" y="139065"/>
                </a:cubicBezTo>
                <a:cubicBezTo>
                  <a:pt x="552450" y="154940"/>
                  <a:pt x="536575" y="144780"/>
                  <a:pt x="522605" y="146685"/>
                </a:cubicBezTo>
                <a:cubicBezTo>
                  <a:pt x="508635" y="148590"/>
                  <a:pt x="490855" y="144780"/>
                  <a:pt x="473075" y="150495"/>
                </a:cubicBezTo>
                <a:cubicBezTo>
                  <a:pt x="455295" y="156210"/>
                  <a:pt x="431800" y="177800"/>
                  <a:pt x="415925" y="180975"/>
                </a:cubicBezTo>
                <a:cubicBezTo>
                  <a:pt x="400050" y="184150"/>
                  <a:pt x="384810" y="178435"/>
                  <a:pt x="377825" y="169545"/>
                </a:cubicBezTo>
                <a:cubicBezTo>
                  <a:pt x="370840" y="160655"/>
                  <a:pt x="381000" y="133350"/>
                  <a:pt x="374015" y="127635"/>
                </a:cubicBezTo>
                <a:cubicBezTo>
                  <a:pt x="367030" y="121920"/>
                  <a:pt x="349250" y="137160"/>
                  <a:pt x="335915" y="135255"/>
                </a:cubicBezTo>
                <a:cubicBezTo>
                  <a:pt x="322580" y="133350"/>
                  <a:pt x="304165" y="119380"/>
                  <a:pt x="294005" y="116205"/>
                </a:cubicBezTo>
                <a:cubicBezTo>
                  <a:pt x="283845" y="113030"/>
                  <a:pt x="281305" y="113665"/>
                  <a:pt x="274955" y="116205"/>
                </a:cubicBezTo>
                <a:cubicBezTo>
                  <a:pt x="268605" y="118745"/>
                  <a:pt x="266065" y="133985"/>
                  <a:pt x="255905" y="131445"/>
                </a:cubicBezTo>
                <a:cubicBezTo>
                  <a:pt x="245745" y="128905"/>
                  <a:pt x="224790" y="81915"/>
                  <a:pt x="213995" y="100965"/>
                </a:cubicBezTo>
                <a:close/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Староминский</a:t>
            </a:r>
            <a:endParaRPr lang="ru-RU" sz="600" dirty="0">
              <a:solidFill>
                <a:schemeClr val="tx1"/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4732338" y="871538"/>
            <a:ext cx="1133475" cy="858837"/>
          </a:xfrm>
          <a:custGeom>
            <a:avLst/>
            <a:gdLst>
              <a:gd name="connsiteX0" fmla="*/ 8255 w 1131570"/>
              <a:gd name="connsiteY0" fmla="*/ 220345 h 865505"/>
              <a:gd name="connsiteX1" fmla="*/ 12065 w 1131570"/>
              <a:gd name="connsiteY1" fmla="*/ 83185 h 865505"/>
              <a:gd name="connsiteX2" fmla="*/ 69215 w 1131570"/>
              <a:gd name="connsiteY2" fmla="*/ 75565 h 865505"/>
              <a:gd name="connsiteX3" fmla="*/ 153035 w 1131570"/>
              <a:gd name="connsiteY3" fmla="*/ 67945 h 865505"/>
              <a:gd name="connsiteX4" fmla="*/ 194945 w 1131570"/>
              <a:gd name="connsiteY4" fmla="*/ 67945 h 865505"/>
              <a:gd name="connsiteX5" fmla="*/ 206375 w 1131570"/>
              <a:gd name="connsiteY5" fmla="*/ 52705 h 865505"/>
              <a:gd name="connsiteX6" fmla="*/ 236855 w 1131570"/>
              <a:gd name="connsiteY6" fmla="*/ 6985 h 865505"/>
              <a:gd name="connsiteX7" fmla="*/ 263525 w 1131570"/>
              <a:gd name="connsiteY7" fmla="*/ 10795 h 865505"/>
              <a:gd name="connsiteX8" fmla="*/ 301625 w 1131570"/>
              <a:gd name="connsiteY8" fmla="*/ 41275 h 865505"/>
              <a:gd name="connsiteX9" fmla="*/ 320675 w 1131570"/>
              <a:gd name="connsiteY9" fmla="*/ 29845 h 865505"/>
              <a:gd name="connsiteX10" fmla="*/ 339725 w 1131570"/>
              <a:gd name="connsiteY10" fmla="*/ 56515 h 865505"/>
              <a:gd name="connsiteX11" fmla="*/ 370205 w 1131570"/>
              <a:gd name="connsiteY11" fmla="*/ 79375 h 865505"/>
              <a:gd name="connsiteX12" fmla="*/ 400685 w 1131570"/>
              <a:gd name="connsiteY12" fmla="*/ 79375 h 865505"/>
              <a:gd name="connsiteX13" fmla="*/ 457835 w 1131570"/>
              <a:gd name="connsiteY13" fmla="*/ 52705 h 865505"/>
              <a:gd name="connsiteX14" fmla="*/ 530225 w 1131570"/>
              <a:gd name="connsiteY14" fmla="*/ 60325 h 865505"/>
              <a:gd name="connsiteX15" fmla="*/ 598805 w 1131570"/>
              <a:gd name="connsiteY15" fmla="*/ 60325 h 865505"/>
              <a:gd name="connsiteX16" fmla="*/ 655955 w 1131570"/>
              <a:gd name="connsiteY16" fmla="*/ 60325 h 865505"/>
              <a:gd name="connsiteX17" fmla="*/ 694055 w 1131570"/>
              <a:gd name="connsiteY17" fmla="*/ 64135 h 865505"/>
              <a:gd name="connsiteX18" fmla="*/ 724535 w 1131570"/>
              <a:gd name="connsiteY18" fmla="*/ 75565 h 865505"/>
              <a:gd name="connsiteX19" fmla="*/ 796925 w 1131570"/>
              <a:gd name="connsiteY19" fmla="*/ 75565 h 865505"/>
              <a:gd name="connsiteX20" fmla="*/ 876935 w 1131570"/>
              <a:gd name="connsiteY20" fmla="*/ 75565 h 865505"/>
              <a:gd name="connsiteX21" fmla="*/ 937895 w 1131570"/>
              <a:gd name="connsiteY21" fmla="*/ 71755 h 865505"/>
              <a:gd name="connsiteX22" fmla="*/ 964565 w 1131570"/>
              <a:gd name="connsiteY22" fmla="*/ 67945 h 865505"/>
              <a:gd name="connsiteX23" fmla="*/ 1017905 w 1131570"/>
              <a:gd name="connsiteY23" fmla="*/ 132715 h 865505"/>
              <a:gd name="connsiteX24" fmla="*/ 1067435 w 1131570"/>
              <a:gd name="connsiteY24" fmla="*/ 144145 h 865505"/>
              <a:gd name="connsiteX25" fmla="*/ 1082675 w 1131570"/>
              <a:gd name="connsiteY25" fmla="*/ 132715 h 865505"/>
              <a:gd name="connsiteX26" fmla="*/ 1116965 w 1131570"/>
              <a:gd name="connsiteY26" fmla="*/ 109855 h 865505"/>
              <a:gd name="connsiteX27" fmla="*/ 1128395 w 1131570"/>
              <a:gd name="connsiteY27" fmla="*/ 125095 h 865505"/>
              <a:gd name="connsiteX28" fmla="*/ 1097915 w 1131570"/>
              <a:gd name="connsiteY28" fmla="*/ 163195 h 865505"/>
              <a:gd name="connsiteX29" fmla="*/ 1101725 w 1131570"/>
              <a:gd name="connsiteY29" fmla="*/ 197485 h 865505"/>
              <a:gd name="connsiteX30" fmla="*/ 1094105 w 1131570"/>
              <a:gd name="connsiteY30" fmla="*/ 269875 h 865505"/>
              <a:gd name="connsiteX31" fmla="*/ 1086485 w 1131570"/>
              <a:gd name="connsiteY31" fmla="*/ 304165 h 865505"/>
              <a:gd name="connsiteX32" fmla="*/ 1075055 w 1131570"/>
              <a:gd name="connsiteY32" fmla="*/ 315595 h 865505"/>
              <a:gd name="connsiteX33" fmla="*/ 1033145 w 1131570"/>
              <a:gd name="connsiteY33" fmla="*/ 323215 h 865505"/>
              <a:gd name="connsiteX34" fmla="*/ 1025525 w 1131570"/>
              <a:gd name="connsiteY34" fmla="*/ 346075 h 865505"/>
              <a:gd name="connsiteX35" fmla="*/ 1021715 w 1131570"/>
              <a:gd name="connsiteY35" fmla="*/ 387985 h 865505"/>
              <a:gd name="connsiteX36" fmla="*/ 995045 w 1131570"/>
              <a:gd name="connsiteY36" fmla="*/ 384175 h 865505"/>
              <a:gd name="connsiteX37" fmla="*/ 934085 w 1131570"/>
              <a:gd name="connsiteY37" fmla="*/ 395605 h 865505"/>
              <a:gd name="connsiteX38" fmla="*/ 926465 w 1131570"/>
              <a:gd name="connsiteY38" fmla="*/ 426085 h 865505"/>
              <a:gd name="connsiteX39" fmla="*/ 945515 w 1131570"/>
              <a:gd name="connsiteY39" fmla="*/ 487045 h 865505"/>
              <a:gd name="connsiteX40" fmla="*/ 930275 w 1131570"/>
              <a:gd name="connsiteY40" fmla="*/ 540385 h 865505"/>
              <a:gd name="connsiteX41" fmla="*/ 903605 w 1131570"/>
              <a:gd name="connsiteY41" fmla="*/ 563245 h 865505"/>
              <a:gd name="connsiteX42" fmla="*/ 865505 w 1131570"/>
              <a:gd name="connsiteY42" fmla="*/ 559435 h 865505"/>
              <a:gd name="connsiteX43" fmla="*/ 850265 w 1131570"/>
              <a:gd name="connsiteY43" fmla="*/ 525145 h 865505"/>
              <a:gd name="connsiteX44" fmla="*/ 800735 w 1131570"/>
              <a:gd name="connsiteY44" fmla="*/ 513715 h 865505"/>
              <a:gd name="connsiteX45" fmla="*/ 758825 w 1131570"/>
              <a:gd name="connsiteY45" fmla="*/ 490855 h 865505"/>
              <a:gd name="connsiteX46" fmla="*/ 716915 w 1131570"/>
              <a:gd name="connsiteY46" fmla="*/ 471805 h 865505"/>
              <a:gd name="connsiteX47" fmla="*/ 682625 w 1131570"/>
              <a:gd name="connsiteY47" fmla="*/ 483235 h 865505"/>
              <a:gd name="connsiteX48" fmla="*/ 652145 w 1131570"/>
              <a:gd name="connsiteY48" fmla="*/ 513715 h 865505"/>
              <a:gd name="connsiteX49" fmla="*/ 655955 w 1131570"/>
              <a:gd name="connsiteY49" fmla="*/ 555625 h 865505"/>
              <a:gd name="connsiteX50" fmla="*/ 652145 w 1131570"/>
              <a:gd name="connsiteY50" fmla="*/ 620395 h 865505"/>
              <a:gd name="connsiteX51" fmla="*/ 686435 w 1131570"/>
              <a:gd name="connsiteY51" fmla="*/ 650875 h 865505"/>
              <a:gd name="connsiteX52" fmla="*/ 728345 w 1131570"/>
              <a:gd name="connsiteY52" fmla="*/ 662305 h 865505"/>
              <a:gd name="connsiteX53" fmla="*/ 777875 w 1131570"/>
              <a:gd name="connsiteY53" fmla="*/ 662305 h 865505"/>
              <a:gd name="connsiteX54" fmla="*/ 823595 w 1131570"/>
              <a:gd name="connsiteY54" fmla="*/ 669925 h 865505"/>
              <a:gd name="connsiteX55" fmla="*/ 835025 w 1131570"/>
              <a:gd name="connsiteY55" fmla="*/ 696595 h 865505"/>
              <a:gd name="connsiteX56" fmla="*/ 835025 w 1131570"/>
              <a:gd name="connsiteY56" fmla="*/ 730885 h 865505"/>
              <a:gd name="connsiteX57" fmla="*/ 823595 w 1131570"/>
              <a:gd name="connsiteY57" fmla="*/ 749935 h 865505"/>
              <a:gd name="connsiteX58" fmla="*/ 800735 w 1131570"/>
              <a:gd name="connsiteY58" fmla="*/ 791845 h 865505"/>
              <a:gd name="connsiteX59" fmla="*/ 755015 w 1131570"/>
              <a:gd name="connsiteY59" fmla="*/ 795655 h 865505"/>
              <a:gd name="connsiteX60" fmla="*/ 724535 w 1131570"/>
              <a:gd name="connsiteY60" fmla="*/ 818515 h 865505"/>
              <a:gd name="connsiteX61" fmla="*/ 701675 w 1131570"/>
              <a:gd name="connsiteY61" fmla="*/ 833755 h 865505"/>
              <a:gd name="connsiteX62" fmla="*/ 671195 w 1131570"/>
              <a:gd name="connsiteY62" fmla="*/ 829945 h 865505"/>
              <a:gd name="connsiteX63" fmla="*/ 652145 w 1131570"/>
              <a:gd name="connsiteY63" fmla="*/ 860425 h 865505"/>
              <a:gd name="connsiteX64" fmla="*/ 621665 w 1131570"/>
              <a:gd name="connsiteY64" fmla="*/ 860425 h 865505"/>
              <a:gd name="connsiteX65" fmla="*/ 583565 w 1131570"/>
              <a:gd name="connsiteY65" fmla="*/ 856615 h 865505"/>
              <a:gd name="connsiteX66" fmla="*/ 549275 w 1131570"/>
              <a:gd name="connsiteY66" fmla="*/ 864235 h 865505"/>
              <a:gd name="connsiteX67" fmla="*/ 488315 w 1131570"/>
              <a:gd name="connsiteY67" fmla="*/ 852805 h 865505"/>
              <a:gd name="connsiteX68" fmla="*/ 469265 w 1131570"/>
              <a:gd name="connsiteY68" fmla="*/ 803275 h 865505"/>
              <a:gd name="connsiteX69" fmla="*/ 434975 w 1131570"/>
              <a:gd name="connsiteY69" fmla="*/ 776605 h 865505"/>
              <a:gd name="connsiteX70" fmla="*/ 412115 w 1131570"/>
              <a:gd name="connsiteY70" fmla="*/ 765175 h 865505"/>
              <a:gd name="connsiteX71" fmla="*/ 404495 w 1131570"/>
              <a:gd name="connsiteY71" fmla="*/ 704215 h 865505"/>
              <a:gd name="connsiteX72" fmla="*/ 396875 w 1131570"/>
              <a:gd name="connsiteY72" fmla="*/ 582295 h 865505"/>
              <a:gd name="connsiteX73" fmla="*/ 377825 w 1131570"/>
              <a:gd name="connsiteY73" fmla="*/ 567055 h 865505"/>
              <a:gd name="connsiteX74" fmla="*/ 351155 w 1131570"/>
              <a:gd name="connsiteY74" fmla="*/ 574675 h 865505"/>
              <a:gd name="connsiteX75" fmla="*/ 294005 w 1131570"/>
              <a:gd name="connsiteY75" fmla="*/ 586105 h 865505"/>
              <a:gd name="connsiteX76" fmla="*/ 294005 w 1131570"/>
              <a:gd name="connsiteY76" fmla="*/ 624205 h 865505"/>
              <a:gd name="connsiteX77" fmla="*/ 267335 w 1131570"/>
              <a:gd name="connsiteY77" fmla="*/ 624205 h 865505"/>
              <a:gd name="connsiteX78" fmla="*/ 240665 w 1131570"/>
              <a:gd name="connsiteY78" fmla="*/ 647065 h 865505"/>
              <a:gd name="connsiteX79" fmla="*/ 198755 w 1131570"/>
              <a:gd name="connsiteY79" fmla="*/ 654685 h 865505"/>
              <a:gd name="connsiteX80" fmla="*/ 164465 w 1131570"/>
              <a:gd name="connsiteY80" fmla="*/ 669925 h 865505"/>
              <a:gd name="connsiteX81" fmla="*/ 153035 w 1131570"/>
              <a:gd name="connsiteY81" fmla="*/ 662305 h 865505"/>
              <a:gd name="connsiteX82" fmla="*/ 145415 w 1131570"/>
              <a:gd name="connsiteY82" fmla="*/ 574675 h 865505"/>
              <a:gd name="connsiteX83" fmla="*/ 130175 w 1131570"/>
              <a:gd name="connsiteY83" fmla="*/ 532765 h 865505"/>
              <a:gd name="connsiteX84" fmla="*/ 118745 w 1131570"/>
              <a:gd name="connsiteY84" fmla="*/ 483235 h 865505"/>
              <a:gd name="connsiteX85" fmla="*/ 111125 w 1131570"/>
              <a:gd name="connsiteY85" fmla="*/ 437515 h 865505"/>
              <a:gd name="connsiteX86" fmla="*/ 114935 w 1131570"/>
              <a:gd name="connsiteY86" fmla="*/ 395605 h 865505"/>
              <a:gd name="connsiteX87" fmla="*/ 118745 w 1131570"/>
              <a:gd name="connsiteY87" fmla="*/ 349885 h 865505"/>
              <a:gd name="connsiteX88" fmla="*/ 111125 w 1131570"/>
              <a:gd name="connsiteY88" fmla="*/ 323215 h 865505"/>
              <a:gd name="connsiteX89" fmla="*/ 92075 w 1131570"/>
              <a:gd name="connsiteY89" fmla="*/ 304165 h 865505"/>
              <a:gd name="connsiteX90" fmla="*/ 61595 w 1131570"/>
              <a:gd name="connsiteY90" fmla="*/ 273685 h 865505"/>
              <a:gd name="connsiteX91" fmla="*/ 8255 w 1131570"/>
              <a:gd name="connsiteY91" fmla="*/ 220345 h 865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131570" h="865505">
                <a:moveTo>
                  <a:pt x="8255" y="220345"/>
                </a:moveTo>
                <a:cubicBezTo>
                  <a:pt x="0" y="188595"/>
                  <a:pt x="1905" y="107315"/>
                  <a:pt x="12065" y="83185"/>
                </a:cubicBezTo>
                <a:cubicBezTo>
                  <a:pt x="22225" y="59055"/>
                  <a:pt x="45720" y="78105"/>
                  <a:pt x="69215" y="75565"/>
                </a:cubicBezTo>
                <a:cubicBezTo>
                  <a:pt x="92710" y="73025"/>
                  <a:pt x="132080" y="69215"/>
                  <a:pt x="153035" y="67945"/>
                </a:cubicBezTo>
                <a:cubicBezTo>
                  <a:pt x="173990" y="66675"/>
                  <a:pt x="186055" y="70485"/>
                  <a:pt x="194945" y="67945"/>
                </a:cubicBezTo>
                <a:cubicBezTo>
                  <a:pt x="203835" y="65405"/>
                  <a:pt x="199390" y="62865"/>
                  <a:pt x="206375" y="52705"/>
                </a:cubicBezTo>
                <a:cubicBezTo>
                  <a:pt x="213360" y="42545"/>
                  <a:pt x="227330" y="13970"/>
                  <a:pt x="236855" y="6985"/>
                </a:cubicBezTo>
                <a:cubicBezTo>
                  <a:pt x="246380" y="0"/>
                  <a:pt x="252730" y="5080"/>
                  <a:pt x="263525" y="10795"/>
                </a:cubicBezTo>
                <a:cubicBezTo>
                  <a:pt x="274320" y="16510"/>
                  <a:pt x="292100" y="38100"/>
                  <a:pt x="301625" y="41275"/>
                </a:cubicBezTo>
                <a:cubicBezTo>
                  <a:pt x="311150" y="44450"/>
                  <a:pt x="314325" y="27305"/>
                  <a:pt x="320675" y="29845"/>
                </a:cubicBezTo>
                <a:cubicBezTo>
                  <a:pt x="327025" y="32385"/>
                  <a:pt x="331470" y="48260"/>
                  <a:pt x="339725" y="56515"/>
                </a:cubicBezTo>
                <a:cubicBezTo>
                  <a:pt x="347980" y="64770"/>
                  <a:pt x="360045" y="75565"/>
                  <a:pt x="370205" y="79375"/>
                </a:cubicBezTo>
                <a:cubicBezTo>
                  <a:pt x="380365" y="83185"/>
                  <a:pt x="386080" y="83820"/>
                  <a:pt x="400685" y="79375"/>
                </a:cubicBezTo>
                <a:cubicBezTo>
                  <a:pt x="415290" y="74930"/>
                  <a:pt x="436245" y="55880"/>
                  <a:pt x="457835" y="52705"/>
                </a:cubicBezTo>
                <a:cubicBezTo>
                  <a:pt x="479425" y="49530"/>
                  <a:pt x="506730" y="59055"/>
                  <a:pt x="530225" y="60325"/>
                </a:cubicBezTo>
                <a:cubicBezTo>
                  <a:pt x="553720" y="61595"/>
                  <a:pt x="598805" y="60325"/>
                  <a:pt x="598805" y="60325"/>
                </a:cubicBezTo>
                <a:cubicBezTo>
                  <a:pt x="619760" y="60325"/>
                  <a:pt x="640080" y="59690"/>
                  <a:pt x="655955" y="60325"/>
                </a:cubicBezTo>
                <a:cubicBezTo>
                  <a:pt x="671830" y="60960"/>
                  <a:pt x="682625" y="61595"/>
                  <a:pt x="694055" y="64135"/>
                </a:cubicBezTo>
                <a:cubicBezTo>
                  <a:pt x="705485" y="66675"/>
                  <a:pt x="707390" y="73660"/>
                  <a:pt x="724535" y="75565"/>
                </a:cubicBezTo>
                <a:cubicBezTo>
                  <a:pt x="741680" y="77470"/>
                  <a:pt x="796925" y="75565"/>
                  <a:pt x="796925" y="75565"/>
                </a:cubicBezTo>
                <a:cubicBezTo>
                  <a:pt x="822325" y="75565"/>
                  <a:pt x="853440" y="76200"/>
                  <a:pt x="876935" y="75565"/>
                </a:cubicBezTo>
                <a:cubicBezTo>
                  <a:pt x="900430" y="74930"/>
                  <a:pt x="923290" y="73025"/>
                  <a:pt x="937895" y="71755"/>
                </a:cubicBezTo>
                <a:cubicBezTo>
                  <a:pt x="952500" y="70485"/>
                  <a:pt x="951230" y="57785"/>
                  <a:pt x="964565" y="67945"/>
                </a:cubicBezTo>
                <a:cubicBezTo>
                  <a:pt x="977900" y="78105"/>
                  <a:pt x="1000760" y="120015"/>
                  <a:pt x="1017905" y="132715"/>
                </a:cubicBezTo>
                <a:cubicBezTo>
                  <a:pt x="1035050" y="145415"/>
                  <a:pt x="1056640" y="144145"/>
                  <a:pt x="1067435" y="144145"/>
                </a:cubicBezTo>
                <a:cubicBezTo>
                  <a:pt x="1078230" y="144145"/>
                  <a:pt x="1074420" y="138430"/>
                  <a:pt x="1082675" y="132715"/>
                </a:cubicBezTo>
                <a:cubicBezTo>
                  <a:pt x="1090930" y="127000"/>
                  <a:pt x="1109345" y="111125"/>
                  <a:pt x="1116965" y="109855"/>
                </a:cubicBezTo>
                <a:cubicBezTo>
                  <a:pt x="1124585" y="108585"/>
                  <a:pt x="1131570" y="116205"/>
                  <a:pt x="1128395" y="125095"/>
                </a:cubicBezTo>
                <a:cubicBezTo>
                  <a:pt x="1125220" y="133985"/>
                  <a:pt x="1102360" y="151130"/>
                  <a:pt x="1097915" y="163195"/>
                </a:cubicBezTo>
                <a:cubicBezTo>
                  <a:pt x="1093470" y="175260"/>
                  <a:pt x="1102360" y="179705"/>
                  <a:pt x="1101725" y="197485"/>
                </a:cubicBezTo>
                <a:cubicBezTo>
                  <a:pt x="1101090" y="215265"/>
                  <a:pt x="1096645" y="252095"/>
                  <a:pt x="1094105" y="269875"/>
                </a:cubicBezTo>
                <a:cubicBezTo>
                  <a:pt x="1091565" y="287655"/>
                  <a:pt x="1089660" y="296545"/>
                  <a:pt x="1086485" y="304165"/>
                </a:cubicBezTo>
                <a:cubicBezTo>
                  <a:pt x="1083310" y="311785"/>
                  <a:pt x="1083945" y="312420"/>
                  <a:pt x="1075055" y="315595"/>
                </a:cubicBezTo>
                <a:cubicBezTo>
                  <a:pt x="1066165" y="318770"/>
                  <a:pt x="1041400" y="318135"/>
                  <a:pt x="1033145" y="323215"/>
                </a:cubicBezTo>
                <a:cubicBezTo>
                  <a:pt x="1024890" y="328295"/>
                  <a:pt x="1027430" y="335280"/>
                  <a:pt x="1025525" y="346075"/>
                </a:cubicBezTo>
                <a:cubicBezTo>
                  <a:pt x="1023620" y="356870"/>
                  <a:pt x="1026795" y="381635"/>
                  <a:pt x="1021715" y="387985"/>
                </a:cubicBezTo>
                <a:cubicBezTo>
                  <a:pt x="1016635" y="394335"/>
                  <a:pt x="1009650" y="382905"/>
                  <a:pt x="995045" y="384175"/>
                </a:cubicBezTo>
                <a:cubicBezTo>
                  <a:pt x="980440" y="385445"/>
                  <a:pt x="945515" y="388620"/>
                  <a:pt x="934085" y="395605"/>
                </a:cubicBezTo>
                <a:cubicBezTo>
                  <a:pt x="922655" y="402590"/>
                  <a:pt x="924560" y="410845"/>
                  <a:pt x="926465" y="426085"/>
                </a:cubicBezTo>
                <a:cubicBezTo>
                  <a:pt x="928370" y="441325"/>
                  <a:pt x="944880" y="467995"/>
                  <a:pt x="945515" y="487045"/>
                </a:cubicBezTo>
                <a:cubicBezTo>
                  <a:pt x="946150" y="506095"/>
                  <a:pt x="937260" y="527685"/>
                  <a:pt x="930275" y="540385"/>
                </a:cubicBezTo>
                <a:cubicBezTo>
                  <a:pt x="923290" y="553085"/>
                  <a:pt x="914400" y="560070"/>
                  <a:pt x="903605" y="563245"/>
                </a:cubicBezTo>
                <a:cubicBezTo>
                  <a:pt x="892810" y="566420"/>
                  <a:pt x="874395" y="565785"/>
                  <a:pt x="865505" y="559435"/>
                </a:cubicBezTo>
                <a:cubicBezTo>
                  <a:pt x="856615" y="553085"/>
                  <a:pt x="861060" y="532765"/>
                  <a:pt x="850265" y="525145"/>
                </a:cubicBezTo>
                <a:cubicBezTo>
                  <a:pt x="839470" y="517525"/>
                  <a:pt x="815975" y="519430"/>
                  <a:pt x="800735" y="513715"/>
                </a:cubicBezTo>
                <a:cubicBezTo>
                  <a:pt x="785495" y="508000"/>
                  <a:pt x="772795" y="497840"/>
                  <a:pt x="758825" y="490855"/>
                </a:cubicBezTo>
                <a:cubicBezTo>
                  <a:pt x="744855" y="483870"/>
                  <a:pt x="729615" y="473075"/>
                  <a:pt x="716915" y="471805"/>
                </a:cubicBezTo>
                <a:cubicBezTo>
                  <a:pt x="704215" y="470535"/>
                  <a:pt x="693420" y="476250"/>
                  <a:pt x="682625" y="483235"/>
                </a:cubicBezTo>
                <a:cubicBezTo>
                  <a:pt x="671830" y="490220"/>
                  <a:pt x="656590" y="501650"/>
                  <a:pt x="652145" y="513715"/>
                </a:cubicBezTo>
                <a:cubicBezTo>
                  <a:pt x="647700" y="525780"/>
                  <a:pt x="655955" y="537845"/>
                  <a:pt x="655955" y="555625"/>
                </a:cubicBezTo>
                <a:cubicBezTo>
                  <a:pt x="655955" y="573405"/>
                  <a:pt x="647065" y="604520"/>
                  <a:pt x="652145" y="620395"/>
                </a:cubicBezTo>
                <a:cubicBezTo>
                  <a:pt x="657225" y="636270"/>
                  <a:pt x="673735" y="643890"/>
                  <a:pt x="686435" y="650875"/>
                </a:cubicBezTo>
                <a:cubicBezTo>
                  <a:pt x="699135" y="657860"/>
                  <a:pt x="713105" y="660400"/>
                  <a:pt x="728345" y="662305"/>
                </a:cubicBezTo>
                <a:cubicBezTo>
                  <a:pt x="743585" y="664210"/>
                  <a:pt x="762000" y="661035"/>
                  <a:pt x="777875" y="662305"/>
                </a:cubicBezTo>
                <a:cubicBezTo>
                  <a:pt x="793750" y="663575"/>
                  <a:pt x="814070" y="664210"/>
                  <a:pt x="823595" y="669925"/>
                </a:cubicBezTo>
                <a:cubicBezTo>
                  <a:pt x="833120" y="675640"/>
                  <a:pt x="833120" y="686435"/>
                  <a:pt x="835025" y="696595"/>
                </a:cubicBezTo>
                <a:cubicBezTo>
                  <a:pt x="836930" y="706755"/>
                  <a:pt x="836930" y="721995"/>
                  <a:pt x="835025" y="730885"/>
                </a:cubicBezTo>
                <a:cubicBezTo>
                  <a:pt x="833120" y="739775"/>
                  <a:pt x="829310" y="739775"/>
                  <a:pt x="823595" y="749935"/>
                </a:cubicBezTo>
                <a:cubicBezTo>
                  <a:pt x="817880" y="760095"/>
                  <a:pt x="812165" y="784225"/>
                  <a:pt x="800735" y="791845"/>
                </a:cubicBezTo>
                <a:cubicBezTo>
                  <a:pt x="789305" y="799465"/>
                  <a:pt x="767715" y="791210"/>
                  <a:pt x="755015" y="795655"/>
                </a:cubicBezTo>
                <a:cubicBezTo>
                  <a:pt x="742315" y="800100"/>
                  <a:pt x="733425" y="812165"/>
                  <a:pt x="724535" y="818515"/>
                </a:cubicBezTo>
                <a:cubicBezTo>
                  <a:pt x="715645" y="824865"/>
                  <a:pt x="710565" y="831850"/>
                  <a:pt x="701675" y="833755"/>
                </a:cubicBezTo>
                <a:cubicBezTo>
                  <a:pt x="692785" y="835660"/>
                  <a:pt x="679450" y="825500"/>
                  <a:pt x="671195" y="829945"/>
                </a:cubicBezTo>
                <a:cubicBezTo>
                  <a:pt x="662940" y="834390"/>
                  <a:pt x="660400" y="855345"/>
                  <a:pt x="652145" y="860425"/>
                </a:cubicBezTo>
                <a:cubicBezTo>
                  <a:pt x="643890" y="865505"/>
                  <a:pt x="633095" y="861060"/>
                  <a:pt x="621665" y="860425"/>
                </a:cubicBezTo>
                <a:cubicBezTo>
                  <a:pt x="610235" y="859790"/>
                  <a:pt x="595630" y="855980"/>
                  <a:pt x="583565" y="856615"/>
                </a:cubicBezTo>
                <a:cubicBezTo>
                  <a:pt x="571500" y="857250"/>
                  <a:pt x="565150" y="864870"/>
                  <a:pt x="549275" y="864235"/>
                </a:cubicBezTo>
                <a:cubicBezTo>
                  <a:pt x="533400" y="863600"/>
                  <a:pt x="501650" y="862965"/>
                  <a:pt x="488315" y="852805"/>
                </a:cubicBezTo>
                <a:cubicBezTo>
                  <a:pt x="474980" y="842645"/>
                  <a:pt x="478155" y="815975"/>
                  <a:pt x="469265" y="803275"/>
                </a:cubicBezTo>
                <a:cubicBezTo>
                  <a:pt x="460375" y="790575"/>
                  <a:pt x="444500" y="782955"/>
                  <a:pt x="434975" y="776605"/>
                </a:cubicBezTo>
                <a:cubicBezTo>
                  <a:pt x="425450" y="770255"/>
                  <a:pt x="417195" y="777240"/>
                  <a:pt x="412115" y="765175"/>
                </a:cubicBezTo>
                <a:cubicBezTo>
                  <a:pt x="407035" y="753110"/>
                  <a:pt x="407035" y="734695"/>
                  <a:pt x="404495" y="704215"/>
                </a:cubicBezTo>
                <a:cubicBezTo>
                  <a:pt x="401955" y="673735"/>
                  <a:pt x="401320" y="605155"/>
                  <a:pt x="396875" y="582295"/>
                </a:cubicBezTo>
                <a:cubicBezTo>
                  <a:pt x="392430" y="559435"/>
                  <a:pt x="385445" y="568325"/>
                  <a:pt x="377825" y="567055"/>
                </a:cubicBezTo>
                <a:cubicBezTo>
                  <a:pt x="370205" y="565785"/>
                  <a:pt x="365125" y="571500"/>
                  <a:pt x="351155" y="574675"/>
                </a:cubicBezTo>
                <a:cubicBezTo>
                  <a:pt x="337185" y="577850"/>
                  <a:pt x="303530" y="577850"/>
                  <a:pt x="294005" y="586105"/>
                </a:cubicBezTo>
                <a:cubicBezTo>
                  <a:pt x="284480" y="594360"/>
                  <a:pt x="298450" y="617855"/>
                  <a:pt x="294005" y="624205"/>
                </a:cubicBezTo>
                <a:cubicBezTo>
                  <a:pt x="289560" y="630555"/>
                  <a:pt x="276225" y="620395"/>
                  <a:pt x="267335" y="624205"/>
                </a:cubicBezTo>
                <a:cubicBezTo>
                  <a:pt x="258445" y="628015"/>
                  <a:pt x="252095" y="641985"/>
                  <a:pt x="240665" y="647065"/>
                </a:cubicBezTo>
                <a:cubicBezTo>
                  <a:pt x="229235" y="652145"/>
                  <a:pt x="211455" y="650875"/>
                  <a:pt x="198755" y="654685"/>
                </a:cubicBezTo>
                <a:cubicBezTo>
                  <a:pt x="186055" y="658495"/>
                  <a:pt x="172085" y="668655"/>
                  <a:pt x="164465" y="669925"/>
                </a:cubicBezTo>
                <a:cubicBezTo>
                  <a:pt x="156845" y="671195"/>
                  <a:pt x="156210" y="678180"/>
                  <a:pt x="153035" y="662305"/>
                </a:cubicBezTo>
                <a:cubicBezTo>
                  <a:pt x="149860" y="646430"/>
                  <a:pt x="149225" y="596265"/>
                  <a:pt x="145415" y="574675"/>
                </a:cubicBezTo>
                <a:cubicBezTo>
                  <a:pt x="141605" y="553085"/>
                  <a:pt x="134620" y="548005"/>
                  <a:pt x="130175" y="532765"/>
                </a:cubicBezTo>
                <a:cubicBezTo>
                  <a:pt x="125730" y="517525"/>
                  <a:pt x="121920" y="499110"/>
                  <a:pt x="118745" y="483235"/>
                </a:cubicBezTo>
                <a:cubicBezTo>
                  <a:pt x="115570" y="467360"/>
                  <a:pt x="111760" y="452120"/>
                  <a:pt x="111125" y="437515"/>
                </a:cubicBezTo>
                <a:cubicBezTo>
                  <a:pt x="110490" y="422910"/>
                  <a:pt x="113665" y="410210"/>
                  <a:pt x="114935" y="395605"/>
                </a:cubicBezTo>
                <a:cubicBezTo>
                  <a:pt x="116205" y="381000"/>
                  <a:pt x="119380" y="361950"/>
                  <a:pt x="118745" y="349885"/>
                </a:cubicBezTo>
                <a:cubicBezTo>
                  <a:pt x="118110" y="337820"/>
                  <a:pt x="115570" y="330835"/>
                  <a:pt x="111125" y="323215"/>
                </a:cubicBezTo>
                <a:cubicBezTo>
                  <a:pt x="106680" y="315595"/>
                  <a:pt x="92075" y="304165"/>
                  <a:pt x="92075" y="304165"/>
                </a:cubicBezTo>
                <a:cubicBezTo>
                  <a:pt x="83820" y="295910"/>
                  <a:pt x="71755" y="285750"/>
                  <a:pt x="61595" y="273685"/>
                </a:cubicBezTo>
                <a:cubicBezTo>
                  <a:pt x="51435" y="261620"/>
                  <a:pt x="16510" y="252095"/>
                  <a:pt x="8255" y="220345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 smtClean="0">
                <a:solidFill>
                  <a:schemeClr val="tx1"/>
                </a:solidFill>
              </a:rPr>
              <a:t>Кущевский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367338" y="1243013"/>
            <a:ext cx="860425" cy="738187"/>
          </a:xfrm>
          <a:custGeom>
            <a:avLst/>
            <a:gdLst>
              <a:gd name="connsiteX0" fmla="*/ 387985 w 857250"/>
              <a:gd name="connsiteY0" fmla="*/ 12700 h 745490"/>
              <a:gd name="connsiteX1" fmla="*/ 422275 w 857250"/>
              <a:gd name="connsiteY1" fmla="*/ 96520 h 745490"/>
              <a:gd name="connsiteX2" fmla="*/ 452755 w 857250"/>
              <a:gd name="connsiteY2" fmla="*/ 111760 h 745490"/>
              <a:gd name="connsiteX3" fmla="*/ 498475 w 857250"/>
              <a:gd name="connsiteY3" fmla="*/ 104140 h 745490"/>
              <a:gd name="connsiteX4" fmla="*/ 532765 w 857250"/>
              <a:gd name="connsiteY4" fmla="*/ 96520 h 745490"/>
              <a:gd name="connsiteX5" fmla="*/ 570865 w 857250"/>
              <a:gd name="connsiteY5" fmla="*/ 104140 h 745490"/>
              <a:gd name="connsiteX6" fmla="*/ 593725 w 857250"/>
              <a:gd name="connsiteY6" fmla="*/ 142240 h 745490"/>
              <a:gd name="connsiteX7" fmla="*/ 601345 w 857250"/>
              <a:gd name="connsiteY7" fmla="*/ 176530 h 745490"/>
              <a:gd name="connsiteX8" fmla="*/ 601345 w 857250"/>
              <a:gd name="connsiteY8" fmla="*/ 195580 h 745490"/>
              <a:gd name="connsiteX9" fmla="*/ 628015 w 857250"/>
              <a:gd name="connsiteY9" fmla="*/ 222250 h 745490"/>
              <a:gd name="connsiteX10" fmla="*/ 628015 w 857250"/>
              <a:gd name="connsiteY10" fmla="*/ 248920 h 745490"/>
              <a:gd name="connsiteX11" fmla="*/ 654685 w 857250"/>
              <a:gd name="connsiteY11" fmla="*/ 241300 h 745490"/>
              <a:gd name="connsiteX12" fmla="*/ 692785 w 857250"/>
              <a:gd name="connsiteY12" fmla="*/ 248920 h 745490"/>
              <a:gd name="connsiteX13" fmla="*/ 681355 w 857250"/>
              <a:gd name="connsiteY13" fmla="*/ 302260 h 745490"/>
              <a:gd name="connsiteX14" fmla="*/ 681355 w 857250"/>
              <a:gd name="connsiteY14" fmla="*/ 344170 h 745490"/>
              <a:gd name="connsiteX15" fmla="*/ 669925 w 857250"/>
              <a:gd name="connsiteY15" fmla="*/ 367030 h 745490"/>
              <a:gd name="connsiteX16" fmla="*/ 650875 w 857250"/>
              <a:gd name="connsiteY16" fmla="*/ 374650 h 745490"/>
              <a:gd name="connsiteX17" fmla="*/ 635635 w 857250"/>
              <a:gd name="connsiteY17" fmla="*/ 386080 h 745490"/>
              <a:gd name="connsiteX18" fmla="*/ 635635 w 857250"/>
              <a:gd name="connsiteY18" fmla="*/ 405130 h 745490"/>
              <a:gd name="connsiteX19" fmla="*/ 624205 w 857250"/>
              <a:gd name="connsiteY19" fmla="*/ 416560 h 745490"/>
              <a:gd name="connsiteX20" fmla="*/ 608965 w 857250"/>
              <a:gd name="connsiteY20" fmla="*/ 427990 h 745490"/>
              <a:gd name="connsiteX21" fmla="*/ 628015 w 857250"/>
              <a:gd name="connsiteY21" fmla="*/ 447040 h 745490"/>
              <a:gd name="connsiteX22" fmla="*/ 654685 w 857250"/>
              <a:gd name="connsiteY22" fmla="*/ 443230 h 745490"/>
              <a:gd name="connsiteX23" fmla="*/ 669925 w 857250"/>
              <a:gd name="connsiteY23" fmla="*/ 454660 h 745490"/>
              <a:gd name="connsiteX24" fmla="*/ 681355 w 857250"/>
              <a:gd name="connsiteY24" fmla="*/ 473710 h 745490"/>
              <a:gd name="connsiteX25" fmla="*/ 711835 w 857250"/>
              <a:gd name="connsiteY25" fmla="*/ 473710 h 745490"/>
              <a:gd name="connsiteX26" fmla="*/ 727075 w 857250"/>
              <a:gd name="connsiteY26" fmla="*/ 477520 h 745490"/>
              <a:gd name="connsiteX27" fmla="*/ 730885 w 857250"/>
              <a:gd name="connsiteY27" fmla="*/ 492760 h 745490"/>
              <a:gd name="connsiteX28" fmla="*/ 730885 w 857250"/>
              <a:gd name="connsiteY28" fmla="*/ 534670 h 745490"/>
              <a:gd name="connsiteX29" fmla="*/ 742315 w 857250"/>
              <a:gd name="connsiteY29" fmla="*/ 561340 h 745490"/>
              <a:gd name="connsiteX30" fmla="*/ 780415 w 857250"/>
              <a:gd name="connsiteY30" fmla="*/ 561340 h 745490"/>
              <a:gd name="connsiteX31" fmla="*/ 845185 w 857250"/>
              <a:gd name="connsiteY31" fmla="*/ 561340 h 745490"/>
              <a:gd name="connsiteX32" fmla="*/ 852805 w 857250"/>
              <a:gd name="connsiteY32" fmla="*/ 584200 h 745490"/>
              <a:gd name="connsiteX33" fmla="*/ 833755 w 857250"/>
              <a:gd name="connsiteY33" fmla="*/ 588010 h 745490"/>
              <a:gd name="connsiteX34" fmla="*/ 799465 w 857250"/>
              <a:gd name="connsiteY34" fmla="*/ 591820 h 745490"/>
              <a:gd name="connsiteX35" fmla="*/ 749935 w 857250"/>
              <a:gd name="connsiteY35" fmla="*/ 603250 h 745490"/>
              <a:gd name="connsiteX36" fmla="*/ 734695 w 857250"/>
              <a:gd name="connsiteY36" fmla="*/ 626110 h 745490"/>
              <a:gd name="connsiteX37" fmla="*/ 730885 w 857250"/>
              <a:gd name="connsiteY37" fmla="*/ 637540 h 745490"/>
              <a:gd name="connsiteX38" fmla="*/ 700405 w 857250"/>
              <a:gd name="connsiteY38" fmla="*/ 614680 h 745490"/>
              <a:gd name="connsiteX39" fmla="*/ 666115 w 857250"/>
              <a:gd name="connsiteY39" fmla="*/ 591820 h 745490"/>
              <a:gd name="connsiteX40" fmla="*/ 635635 w 857250"/>
              <a:gd name="connsiteY40" fmla="*/ 584200 h 745490"/>
              <a:gd name="connsiteX41" fmla="*/ 582295 w 857250"/>
              <a:gd name="connsiteY41" fmla="*/ 595630 h 745490"/>
              <a:gd name="connsiteX42" fmla="*/ 582295 w 857250"/>
              <a:gd name="connsiteY42" fmla="*/ 610870 h 745490"/>
              <a:gd name="connsiteX43" fmla="*/ 582295 w 857250"/>
              <a:gd name="connsiteY43" fmla="*/ 610870 h 745490"/>
              <a:gd name="connsiteX44" fmla="*/ 601345 w 857250"/>
              <a:gd name="connsiteY44" fmla="*/ 721360 h 745490"/>
              <a:gd name="connsiteX45" fmla="*/ 597535 w 857250"/>
              <a:gd name="connsiteY45" fmla="*/ 740410 h 745490"/>
              <a:gd name="connsiteX46" fmla="*/ 563245 w 857250"/>
              <a:gd name="connsiteY46" fmla="*/ 744220 h 745490"/>
              <a:gd name="connsiteX47" fmla="*/ 521335 w 857250"/>
              <a:gd name="connsiteY47" fmla="*/ 744220 h 745490"/>
              <a:gd name="connsiteX48" fmla="*/ 471805 w 857250"/>
              <a:gd name="connsiteY48" fmla="*/ 736600 h 745490"/>
              <a:gd name="connsiteX49" fmla="*/ 429895 w 857250"/>
              <a:gd name="connsiteY49" fmla="*/ 736600 h 745490"/>
              <a:gd name="connsiteX50" fmla="*/ 399415 w 857250"/>
              <a:gd name="connsiteY50" fmla="*/ 717550 h 745490"/>
              <a:gd name="connsiteX51" fmla="*/ 368935 w 857250"/>
              <a:gd name="connsiteY51" fmla="*/ 702310 h 745490"/>
              <a:gd name="connsiteX52" fmla="*/ 327025 w 857250"/>
              <a:gd name="connsiteY52" fmla="*/ 706120 h 745490"/>
              <a:gd name="connsiteX53" fmla="*/ 277495 w 857250"/>
              <a:gd name="connsiteY53" fmla="*/ 706120 h 745490"/>
              <a:gd name="connsiteX54" fmla="*/ 243205 w 857250"/>
              <a:gd name="connsiteY54" fmla="*/ 706120 h 745490"/>
              <a:gd name="connsiteX55" fmla="*/ 227965 w 857250"/>
              <a:gd name="connsiteY55" fmla="*/ 687070 h 745490"/>
              <a:gd name="connsiteX56" fmla="*/ 193675 w 857250"/>
              <a:gd name="connsiteY56" fmla="*/ 660400 h 745490"/>
              <a:gd name="connsiteX57" fmla="*/ 155575 w 857250"/>
              <a:gd name="connsiteY57" fmla="*/ 641350 h 745490"/>
              <a:gd name="connsiteX58" fmla="*/ 125095 w 857250"/>
              <a:gd name="connsiteY58" fmla="*/ 641350 h 745490"/>
              <a:gd name="connsiteX59" fmla="*/ 90805 w 857250"/>
              <a:gd name="connsiteY59" fmla="*/ 664210 h 745490"/>
              <a:gd name="connsiteX60" fmla="*/ 67945 w 857250"/>
              <a:gd name="connsiteY60" fmla="*/ 656590 h 745490"/>
              <a:gd name="connsiteX61" fmla="*/ 52705 w 857250"/>
              <a:gd name="connsiteY61" fmla="*/ 645160 h 745490"/>
              <a:gd name="connsiteX62" fmla="*/ 41275 w 857250"/>
              <a:gd name="connsiteY62" fmla="*/ 614680 h 745490"/>
              <a:gd name="connsiteX63" fmla="*/ 37465 w 857250"/>
              <a:gd name="connsiteY63" fmla="*/ 565150 h 745490"/>
              <a:gd name="connsiteX64" fmla="*/ 14605 w 857250"/>
              <a:gd name="connsiteY64" fmla="*/ 542290 h 745490"/>
              <a:gd name="connsiteX65" fmla="*/ 37465 w 857250"/>
              <a:gd name="connsiteY65" fmla="*/ 519430 h 745490"/>
              <a:gd name="connsiteX66" fmla="*/ 41275 w 857250"/>
              <a:gd name="connsiteY66" fmla="*/ 481330 h 745490"/>
              <a:gd name="connsiteX67" fmla="*/ 52705 w 857250"/>
              <a:gd name="connsiteY67" fmla="*/ 454660 h 745490"/>
              <a:gd name="connsiteX68" fmla="*/ 86995 w 857250"/>
              <a:gd name="connsiteY68" fmla="*/ 462280 h 745490"/>
              <a:gd name="connsiteX69" fmla="*/ 117475 w 857250"/>
              <a:gd name="connsiteY69" fmla="*/ 431800 h 745490"/>
              <a:gd name="connsiteX70" fmla="*/ 163195 w 857250"/>
              <a:gd name="connsiteY70" fmla="*/ 424180 h 745490"/>
              <a:gd name="connsiteX71" fmla="*/ 197485 w 857250"/>
              <a:gd name="connsiteY71" fmla="*/ 374650 h 745490"/>
              <a:gd name="connsiteX72" fmla="*/ 208915 w 857250"/>
              <a:gd name="connsiteY72" fmla="*/ 321310 h 745490"/>
              <a:gd name="connsiteX73" fmla="*/ 197485 w 857250"/>
              <a:gd name="connsiteY73" fmla="*/ 283210 h 745490"/>
              <a:gd name="connsiteX74" fmla="*/ 144145 w 857250"/>
              <a:gd name="connsiteY74" fmla="*/ 283210 h 745490"/>
              <a:gd name="connsiteX75" fmla="*/ 83185 w 857250"/>
              <a:gd name="connsiteY75" fmla="*/ 279400 h 745490"/>
              <a:gd name="connsiteX76" fmla="*/ 10795 w 857250"/>
              <a:gd name="connsiteY76" fmla="*/ 248920 h 745490"/>
              <a:gd name="connsiteX77" fmla="*/ 18415 w 857250"/>
              <a:gd name="connsiteY77" fmla="*/ 176530 h 745490"/>
              <a:gd name="connsiteX78" fmla="*/ 22225 w 857250"/>
              <a:gd name="connsiteY78" fmla="*/ 123190 h 745490"/>
              <a:gd name="connsiteX79" fmla="*/ 71755 w 857250"/>
              <a:gd name="connsiteY79" fmla="*/ 107950 h 745490"/>
              <a:gd name="connsiteX80" fmla="*/ 94615 w 857250"/>
              <a:gd name="connsiteY80" fmla="*/ 100330 h 745490"/>
              <a:gd name="connsiteX81" fmla="*/ 144145 w 857250"/>
              <a:gd name="connsiteY81" fmla="*/ 127000 h 745490"/>
              <a:gd name="connsiteX82" fmla="*/ 193675 w 857250"/>
              <a:gd name="connsiteY82" fmla="*/ 142240 h 745490"/>
              <a:gd name="connsiteX83" fmla="*/ 224155 w 857250"/>
              <a:gd name="connsiteY83" fmla="*/ 165100 h 745490"/>
              <a:gd name="connsiteX84" fmla="*/ 254635 w 857250"/>
              <a:gd name="connsiteY84" fmla="*/ 191770 h 745490"/>
              <a:gd name="connsiteX85" fmla="*/ 281305 w 857250"/>
              <a:gd name="connsiteY85" fmla="*/ 180340 h 745490"/>
              <a:gd name="connsiteX86" fmla="*/ 311785 w 857250"/>
              <a:gd name="connsiteY86" fmla="*/ 142240 h 745490"/>
              <a:gd name="connsiteX87" fmla="*/ 315595 w 857250"/>
              <a:gd name="connsiteY87" fmla="*/ 107950 h 745490"/>
              <a:gd name="connsiteX88" fmla="*/ 292735 w 857250"/>
              <a:gd name="connsiteY88" fmla="*/ 46990 h 745490"/>
              <a:gd name="connsiteX89" fmla="*/ 311785 w 857250"/>
              <a:gd name="connsiteY89" fmla="*/ 20320 h 745490"/>
              <a:gd name="connsiteX90" fmla="*/ 387985 w 857250"/>
              <a:gd name="connsiteY90" fmla="*/ 12700 h 74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857250" h="745490">
                <a:moveTo>
                  <a:pt x="387985" y="12700"/>
                </a:moveTo>
                <a:cubicBezTo>
                  <a:pt x="406400" y="25400"/>
                  <a:pt x="411480" y="80010"/>
                  <a:pt x="422275" y="96520"/>
                </a:cubicBezTo>
                <a:cubicBezTo>
                  <a:pt x="433070" y="113030"/>
                  <a:pt x="440055" y="110490"/>
                  <a:pt x="452755" y="111760"/>
                </a:cubicBezTo>
                <a:cubicBezTo>
                  <a:pt x="465455" y="113030"/>
                  <a:pt x="485140" y="106680"/>
                  <a:pt x="498475" y="104140"/>
                </a:cubicBezTo>
                <a:cubicBezTo>
                  <a:pt x="511810" y="101600"/>
                  <a:pt x="520700" y="96520"/>
                  <a:pt x="532765" y="96520"/>
                </a:cubicBezTo>
                <a:cubicBezTo>
                  <a:pt x="544830" y="96520"/>
                  <a:pt x="560705" y="96520"/>
                  <a:pt x="570865" y="104140"/>
                </a:cubicBezTo>
                <a:cubicBezTo>
                  <a:pt x="581025" y="111760"/>
                  <a:pt x="588645" y="130175"/>
                  <a:pt x="593725" y="142240"/>
                </a:cubicBezTo>
                <a:cubicBezTo>
                  <a:pt x="598805" y="154305"/>
                  <a:pt x="600075" y="167640"/>
                  <a:pt x="601345" y="176530"/>
                </a:cubicBezTo>
                <a:cubicBezTo>
                  <a:pt x="602615" y="185420"/>
                  <a:pt x="596900" y="187960"/>
                  <a:pt x="601345" y="195580"/>
                </a:cubicBezTo>
                <a:cubicBezTo>
                  <a:pt x="605790" y="203200"/>
                  <a:pt x="623570" y="213360"/>
                  <a:pt x="628015" y="222250"/>
                </a:cubicBezTo>
                <a:cubicBezTo>
                  <a:pt x="632460" y="231140"/>
                  <a:pt x="623570" y="245745"/>
                  <a:pt x="628015" y="248920"/>
                </a:cubicBezTo>
                <a:cubicBezTo>
                  <a:pt x="632460" y="252095"/>
                  <a:pt x="643890" y="241300"/>
                  <a:pt x="654685" y="241300"/>
                </a:cubicBezTo>
                <a:cubicBezTo>
                  <a:pt x="665480" y="241300"/>
                  <a:pt x="688340" y="238760"/>
                  <a:pt x="692785" y="248920"/>
                </a:cubicBezTo>
                <a:cubicBezTo>
                  <a:pt x="697230" y="259080"/>
                  <a:pt x="683260" y="286385"/>
                  <a:pt x="681355" y="302260"/>
                </a:cubicBezTo>
                <a:cubicBezTo>
                  <a:pt x="679450" y="318135"/>
                  <a:pt x="683260" y="333375"/>
                  <a:pt x="681355" y="344170"/>
                </a:cubicBezTo>
                <a:cubicBezTo>
                  <a:pt x="679450" y="354965"/>
                  <a:pt x="675005" y="361950"/>
                  <a:pt x="669925" y="367030"/>
                </a:cubicBezTo>
                <a:cubicBezTo>
                  <a:pt x="664845" y="372110"/>
                  <a:pt x="656590" y="371475"/>
                  <a:pt x="650875" y="374650"/>
                </a:cubicBezTo>
                <a:cubicBezTo>
                  <a:pt x="645160" y="377825"/>
                  <a:pt x="638175" y="381000"/>
                  <a:pt x="635635" y="386080"/>
                </a:cubicBezTo>
                <a:cubicBezTo>
                  <a:pt x="633095" y="391160"/>
                  <a:pt x="637540" y="400050"/>
                  <a:pt x="635635" y="405130"/>
                </a:cubicBezTo>
                <a:cubicBezTo>
                  <a:pt x="633730" y="410210"/>
                  <a:pt x="628650" y="412750"/>
                  <a:pt x="624205" y="416560"/>
                </a:cubicBezTo>
                <a:cubicBezTo>
                  <a:pt x="619760" y="420370"/>
                  <a:pt x="608330" y="422910"/>
                  <a:pt x="608965" y="427990"/>
                </a:cubicBezTo>
                <a:cubicBezTo>
                  <a:pt x="609600" y="433070"/>
                  <a:pt x="620395" y="444500"/>
                  <a:pt x="628015" y="447040"/>
                </a:cubicBezTo>
                <a:cubicBezTo>
                  <a:pt x="635635" y="449580"/>
                  <a:pt x="647700" y="441960"/>
                  <a:pt x="654685" y="443230"/>
                </a:cubicBezTo>
                <a:cubicBezTo>
                  <a:pt x="661670" y="444500"/>
                  <a:pt x="665480" y="449580"/>
                  <a:pt x="669925" y="454660"/>
                </a:cubicBezTo>
                <a:cubicBezTo>
                  <a:pt x="674370" y="459740"/>
                  <a:pt x="674370" y="470535"/>
                  <a:pt x="681355" y="473710"/>
                </a:cubicBezTo>
                <a:cubicBezTo>
                  <a:pt x="688340" y="476885"/>
                  <a:pt x="704215" y="473075"/>
                  <a:pt x="711835" y="473710"/>
                </a:cubicBezTo>
                <a:cubicBezTo>
                  <a:pt x="719455" y="474345"/>
                  <a:pt x="723900" y="474345"/>
                  <a:pt x="727075" y="477520"/>
                </a:cubicBezTo>
                <a:cubicBezTo>
                  <a:pt x="730250" y="480695"/>
                  <a:pt x="730250" y="483235"/>
                  <a:pt x="730885" y="492760"/>
                </a:cubicBezTo>
                <a:cubicBezTo>
                  <a:pt x="731520" y="502285"/>
                  <a:pt x="728980" y="523240"/>
                  <a:pt x="730885" y="534670"/>
                </a:cubicBezTo>
                <a:cubicBezTo>
                  <a:pt x="732790" y="546100"/>
                  <a:pt x="734060" y="556895"/>
                  <a:pt x="742315" y="561340"/>
                </a:cubicBezTo>
                <a:cubicBezTo>
                  <a:pt x="750570" y="565785"/>
                  <a:pt x="780415" y="561340"/>
                  <a:pt x="780415" y="561340"/>
                </a:cubicBezTo>
                <a:cubicBezTo>
                  <a:pt x="797560" y="561340"/>
                  <a:pt x="833120" y="557530"/>
                  <a:pt x="845185" y="561340"/>
                </a:cubicBezTo>
                <a:cubicBezTo>
                  <a:pt x="857250" y="565150"/>
                  <a:pt x="854710" y="579755"/>
                  <a:pt x="852805" y="584200"/>
                </a:cubicBezTo>
                <a:cubicBezTo>
                  <a:pt x="850900" y="588645"/>
                  <a:pt x="842645" y="586740"/>
                  <a:pt x="833755" y="588010"/>
                </a:cubicBezTo>
                <a:cubicBezTo>
                  <a:pt x="824865" y="589280"/>
                  <a:pt x="813435" y="589280"/>
                  <a:pt x="799465" y="591820"/>
                </a:cubicBezTo>
                <a:cubicBezTo>
                  <a:pt x="785495" y="594360"/>
                  <a:pt x="760730" y="597535"/>
                  <a:pt x="749935" y="603250"/>
                </a:cubicBezTo>
                <a:cubicBezTo>
                  <a:pt x="739140" y="608965"/>
                  <a:pt x="737870" y="620395"/>
                  <a:pt x="734695" y="626110"/>
                </a:cubicBezTo>
                <a:cubicBezTo>
                  <a:pt x="731520" y="631825"/>
                  <a:pt x="736600" y="639445"/>
                  <a:pt x="730885" y="637540"/>
                </a:cubicBezTo>
                <a:cubicBezTo>
                  <a:pt x="725170" y="635635"/>
                  <a:pt x="711200" y="622300"/>
                  <a:pt x="700405" y="614680"/>
                </a:cubicBezTo>
                <a:cubicBezTo>
                  <a:pt x="689610" y="607060"/>
                  <a:pt x="676910" y="596900"/>
                  <a:pt x="666115" y="591820"/>
                </a:cubicBezTo>
                <a:cubicBezTo>
                  <a:pt x="655320" y="586740"/>
                  <a:pt x="649605" y="583565"/>
                  <a:pt x="635635" y="584200"/>
                </a:cubicBezTo>
                <a:cubicBezTo>
                  <a:pt x="621665" y="584835"/>
                  <a:pt x="591185" y="591185"/>
                  <a:pt x="582295" y="595630"/>
                </a:cubicBezTo>
                <a:cubicBezTo>
                  <a:pt x="573405" y="600075"/>
                  <a:pt x="582295" y="610870"/>
                  <a:pt x="582295" y="610870"/>
                </a:cubicBezTo>
                <a:lnTo>
                  <a:pt x="582295" y="610870"/>
                </a:lnTo>
                <a:cubicBezTo>
                  <a:pt x="585470" y="629285"/>
                  <a:pt x="598805" y="699770"/>
                  <a:pt x="601345" y="721360"/>
                </a:cubicBezTo>
                <a:cubicBezTo>
                  <a:pt x="603885" y="742950"/>
                  <a:pt x="603885" y="736600"/>
                  <a:pt x="597535" y="740410"/>
                </a:cubicBezTo>
                <a:cubicBezTo>
                  <a:pt x="591185" y="744220"/>
                  <a:pt x="575945" y="743585"/>
                  <a:pt x="563245" y="744220"/>
                </a:cubicBezTo>
                <a:cubicBezTo>
                  <a:pt x="550545" y="744855"/>
                  <a:pt x="536575" y="745490"/>
                  <a:pt x="521335" y="744220"/>
                </a:cubicBezTo>
                <a:cubicBezTo>
                  <a:pt x="506095" y="742950"/>
                  <a:pt x="487045" y="737870"/>
                  <a:pt x="471805" y="736600"/>
                </a:cubicBezTo>
                <a:cubicBezTo>
                  <a:pt x="456565" y="735330"/>
                  <a:pt x="441960" y="739775"/>
                  <a:pt x="429895" y="736600"/>
                </a:cubicBezTo>
                <a:cubicBezTo>
                  <a:pt x="417830" y="733425"/>
                  <a:pt x="409575" y="723265"/>
                  <a:pt x="399415" y="717550"/>
                </a:cubicBezTo>
                <a:cubicBezTo>
                  <a:pt x="389255" y="711835"/>
                  <a:pt x="381000" y="704215"/>
                  <a:pt x="368935" y="702310"/>
                </a:cubicBezTo>
                <a:cubicBezTo>
                  <a:pt x="356870" y="700405"/>
                  <a:pt x="342265" y="705485"/>
                  <a:pt x="327025" y="706120"/>
                </a:cubicBezTo>
                <a:cubicBezTo>
                  <a:pt x="311785" y="706755"/>
                  <a:pt x="277495" y="706120"/>
                  <a:pt x="277495" y="706120"/>
                </a:cubicBezTo>
                <a:cubicBezTo>
                  <a:pt x="263525" y="706120"/>
                  <a:pt x="251460" y="709295"/>
                  <a:pt x="243205" y="706120"/>
                </a:cubicBezTo>
                <a:cubicBezTo>
                  <a:pt x="234950" y="702945"/>
                  <a:pt x="236220" y="694690"/>
                  <a:pt x="227965" y="687070"/>
                </a:cubicBezTo>
                <a:cubicBezTo>
                  <a:pt x="219710" y="679450"/>
                  <a:pt x="205740" y="668020"/>
                  <a:pt x="193675" y="660400"/>
                </a:cubicBezTo>
                <a:cubicBezTo>
                  <a:pt x="181610" y="652780"/>
                  <a:pt x="167005" y="644525"/>
                  <a:pt x="155575" y="641350"/>
                </a:cubicBezTo>
                <a:cubicBezTo>
                  <a:pt x="144145" y="638175"/>
                  <a:pt x="135890" y="637540"/>
                  <a:pt x="125095" y="641350"/>
                </a:cubicBezTo>
                <a:cubicBezTo>
                  <a:pt x="114300" y="645160"/>
                  <a:pt x="100330" y="661670"/>
                  <a:pt x="90805" y="664210"/>
                </a:cubicBezTo>
                <a:cubicBezTo>
                  <a:pt x="81280" y="666750"/>
                  <a:pt x="74295" y="659765"/>
                  <a:pt x="67945" y="656590"/>
                </a:cubicBezTo>
                <a:cubicBezTo>
                  <a:pt x="61595" y="653415"/>
                  <a:pt x="57150" y="652145"/>
                  <a:pt x="52705" y="645160"/>
                </a:cubicBezTo>
                <a:cubicBezTo>
                  <a:pt x="48260" y="638175"/>
                  <a:pt x="43815" y="628015"/>
                  <a:pt x="41275" y="614680"/>
                </a:cubicBezTo>
                <a:cubicBezTo>
                  <a:pt x="38735" y="601345"/>
                  <a:pt x="41910" y="577215"/>
                  <a:pt x="37465" y="565150"/>
                </a:cubicBezTo>
                <a:cubicBezTo>
                  <a:pt x="33020" y="553085"/>
                  <a:pt x="14605" y="549910"/>
                  <a:pt x="14605" y="542290"/>
                </a:cubicBezTo>
                <a:cubicBezTo>
                  <a:pt x="14605" y="534670"/>
                  <a:pt x="33020" y="529590"/>
                  <a:pt x="37465" y="519430"/>
                </a:cubicBezTo>
                <a:cubicBezTo>
                  <a:pt x="41910" y="509270"/>
                  <a:pt x="38735" y="492125"/>
                  <a:pt x="41275" y="481330"/>
                </a:cubicBezTo>
                <a:cubicBezTo>
                  <a:pt x="43815" y="470535"/>
                  <a:pt x="45085" y="457835"/>
                  <a:pt x="52705" y="454660"/>
                </a:cubicBezTo>
                <a:cubicBezTo>
                  <a:pt x="60325" y="451485"/>
                  <a:pt x="76200" y="466090"/>
                  <a:pt x="86995" y="462280"/>
                </a:cubicBezTo>
                <a:cubicBezTo>
                  <a:pt x="97790" y="458470"/>
                  <a:pt x="104775" y="438150"/>
                  <a:pt x="117475" y="431800"/>
                </a:cubicBezTo>
                <a:cubicBezTo>
                  <a:pt x="130175" y="425450"/>
                  <a:pt x="149860" y="433705"/>
                  <a:pt x="163195" y="424180"/>
                </a:cubicBezTo>
                <a:cubicBezTo>
                  <a:pt x="176530" y="414655"/>
                  <a:pt x="189865" y="391795"/>
                  <a:pt x="197485" y="374650"/>
                </a:cubicBezTo>
                <a:cubicBezTo>
                  <a:pt x="205105" y="357505"/>
                  <a:pt x="208915" y="336550"/>
                  <a:pt x="208915" y="321310"/>
                </a:cubicBezTo>
                <a:cubicBezTo>
                  <a:pt x="208915" y="306070"/>
                  <a:pt x="208280" y="289560"/>
                  <a:pt x="197485" y="283210"/>
                </a:cubicBezTo>
                <a:cubicBezTo>
                  <a:pt x="186690" y="276860"/>
                  <a:pt x="163195" y="283845"/>
                  <a:pt x="144145" y="283210"/>
                </a:cubicBezTo>
                <a:cubicBezTo>
                  <a:pt x="125095" y="282575"/>
                  <a:pt x="105410" y="285115"/>
                  <a:pt x="83185" y="279400"/>
                </a:cubicBezTo>
                <a:cubicBezTo>
                  <a:pt x="60960" y="273685"/>
                  <a:pt x="21590" y="266065"/>
                  <a:pt x="10795" y="248920"/>
                </a:cubicBezTo>
                <a:cubicBezTo>
                  <a:pt x="0" y="231775"/>
                  <a:pt x="16510" y="197485"/>
                  <a:pt x="18415" y="176530"/>
                </a:cubicBezTo>
                <a:cubicBezTo>
                  <a:pt x="20320" y="155575"/>
                  <a:pt x="13335" y="134620"/>
                  <a:pt x="22225" y="123190"/>
                </a:cubicBezTo>
                <a:cubicBezTo>
                  <a:pt x="31115" y="111760"/>
                  <a:pt x="59690" y="111760"/>
                  <a:pt x="71755" y="107950"/>
                </a:cubicBezTo>
                <a:cubicBezTo>
                  <a:pt x="83820" y="104140"/>
                  <a:pt x="82550" y="97155"/>
                  <a:pt x="94615" y="100330"/>
                </a:cubicBezTo>
                <a:cubicBezTo>
                  <a:pt x="106680" y="103505"/>
                  <a:pt x="127635" y="120015"/>
                  <a:pt x="144145" y="127000"/>
                </a:cubicBezTo>
                <a:cubicBezTo>
                  <a:pt x="160655" y="133985"/>
                  <a:pt x="180340" y="135890"/>
                  <a:pt x="193675" y="142240"/>
                </a:cubicBezTo>
                <a:cubicBezTo>
                  <a:pt x="207010" y="148590"/>
                  <a:pt x="213995" y="156845"/>
                  <a:pt x="224155" y="165100"/>
                </a:cubicBezTo>
                <a:cubicBezTo>
                  <a:pt x="234315" y="173355"/>
                  <a:pt x="245110" y="189230"/>
                  <a:pt x="254635" y="191770"/>
                </a:cubicBezTo>
                <a:cubicBezTo>
                  <a:pt x="264160" y="194310"/>
                  <a:pt x="271780" y="188595"/>
                  <a:pt x="281305" y="180340"/>
                </a:cubicBezTo>
                <a:cubicBezTo>
                  <a:pt x="290830" y="172085"/>
                  <a:pt x="306070" y="154305"/>
                  <a:pt x="311785" y="142240"/>
                </a:cubicBezTo>
                <a:cubicBezTo>
                  <a:pt x="317500" y="130175"/>
                  <a:pt x="318770" y="123825"/>
                  <a:pt x="315595" y="107950"/>
                </a:cubicBezTo>
                <a:cubicBezTo>
                  <a:pt x="312420" y="92075"/>
                  <a:pt x="293370" y="61595"/>
                  <a:pt x="292735" y="46990"/>
                </a:cubicBezTo>
                <a:cubicBezTo>
                  <a:pt x="292100" y="32385"/>
                  <a:pt x="302260" y="26035"/>
                  <a:pt x="311785" y="20320"/>
                </a:cubicBezTo>
                <a:cubicBezTo>
                  <a:pt x="321310" y="14605"/>
                  <a:pt x="369570" y="0"/>
                  <a:pt x="387985" y="12700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крыловской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3817938" y="1595438"/>
            <a:ext cx="1285875" cy="901700"/>
          </a:xfrm>
          <a:custGeom>
            <a:avLst/>
            <a:gdLst>
              <a:gd name="connsiteX0" fmla="*/ 9525 w 1282700"/>
              <a:gd name="connsiteY0" fmla="*/ 462915 h 909955"/>
              <a:gd name="connsiteX1" fmla="*/ 55245 w 1282700"/>
              <a:gd name="connsiteY1" fmla="*/ 417195 h 909955"/>
              <a:gd name="connsiteX2" fmla="*/ 62865 w 1282700"/>
              <a:gd name="connsiteY2" fmla="*/ 348615 h 909955"/>
              <a:gd name="connsiteX3" fmla="*/ 93345 w 1282700"/>
              <a:gd name="connsiteY3" fmla="*/ 260985 h 909955"/>
              <a:gd name="connsiteX4" fmla="*/ 108585 w 1282700"/>
              <a:gd name="connsiteY4" fmla="*/ 135255 h 909955"/>
              <a:gd name="connsiteX5" fmla="*/ 108585 w 1282700"/>
              <a:gd name="connsiteY5" fmla="*/ 81915 h 909955"/>
              <a:gd name="connsiteX6" fmla="*/ 104775 w 1282700"/>
              <a:gd name="connsiteY6" fmla="*/ 24765 h 909955"/>
              <a:gd name="connsiteX7" fmla="*/ 127635 w 1282700"/>
              <a:gd name="connsiteY7" fmla="*/ 5715 h 909955"/>
              <a:gd name="connsiteX8" fmla="*/ 173355 w 1282700"/>
              <a:gd name="connsiteY8" fmla="*/ 1905 h 909955"/>
              <a:gd name="connsiteX9" fmla="*/ 238125 w 1282700"/>
              <a:gd name="connsiteY9" fmla="*/ 1905 h 909955"/>
              <a:gd name="connsiteX10" fmla="*/ 295275 w 1282700"/>
              <a:gd name="connsiteY10" fmla="*/ 9525 h 909955"/>
              <a:gd name="connsiteX11" fmla="*/ 340995 w 1282700"/>
              <a:gd name="connsiteY11" fmla="*/ 1905 h 909955"/>
              <a:gd name="connsiteX12" fmla="*/ 501015 w 1282700"/>
              <a:gd name="connsiteY12" fmla="*/ 20955 h 909955"/>
              <a:gd name="connsiteX13" fmla="*/ 558165 w 1282700"/>
              <a:gd name="connsiteY13" fmla="*/ 20955 h 909955"/>
              <a:gd name="connsiteX14" fmla="*/ 630555 w 1282700"/>
              <a:gd name="connsiteY14" fmla="*/ 17145 h 909955"/>
              <a:gd name="connsiteX15" fmla="*/ 661035 w 1282700"/>
              <a:gd name="connsiteY15" fmla="*/ 55245 h 909955"/>
              <a:gd name="connsiteX16" fmla="*/ 668655 w 1282700"/>
              <a:gd name="connsiteY16" fmla="*/ 93345 h 909955"/>
              <a:gd name="connsiteX17" fmla="*/ 687705 w 1282700"/>
              <a:gd name="connsiteY17" fmla="*/ 135255 h 909955"/>
              <a:gd name="connsiteX18" fmla="*/ 702945 w 1282700"/>
              <a:gd name="connsiteY18" fmla="*/ 154305 h 909955"/>
              <a:gd name="connsiteX19" fmla="*/ 687705 w 1282700"/>
              <a:gd name="connsiteY19" fmla="*/ 192405 h 909955"/>
              <a:gd name="connsiteX20" fmla="*/ 687705 w 1282700"/>
              <a:gd name="connsiteY20" fmla="*/ 226695 h 909955"/>
              <a:gd name="connsiteX21" fmla="*/ 687705 w 1282700"/>
              <a:gd name="connsiteY21" fmla="*/ 283845 h 909955"/>
              <a:gd name="connsiteX22" fmla="*/ 706755 w 1282700"/>
              <a:gd name="connsiteY22" fmla="*/ 318135 h 909955"/>
              <a:gd name="connsiteX23" fmla="*/ 733425 w 1282700"/>
              <a:gd name="connsiteY23" fmla="*/ 360045 h 909955"/>
              <a:gd name="connsiteX24" fmla="*/ 767715 w 1282700"/>
              <a:gd name="connsiteY24" fmla="*/ 367665 h 909955"/>
              <a:gd name="connsiteX25" fmla="*/ 767715 w 1282700"/>
              <a:gd name="connsiteY25" fmla="*/ 401955 h 909955"/>
              <a:gd name="connsiteX26" fmla="*/ 798195 w 1282700"/>
              <a:gd name="connsiteY26" fmla="*/ 417195 h 909955"/>
              <a:gd name="connsiteX27" fmla="*/ 862965 w 1282700"/>
              <a:gd name="connsiteY27" fmla="*/ 421005 h 909955"/>
              <a:gd name="connsiteX28" fmla="*/ 897255 w 1282700"/>
              <a:gd name="connsiteY28" fmla="*/ 440055 h 909955"/>
              <a:gd name="connsiteX29" fmla="*/ 901065 w 1282700"/>
              <a:gd name="connsiteY29" fmla="*/ 462915 h 909955"/>
              <a:gd name="connsiteX30" fmla="*/ 904875 w 1282700"/>
              <a:gd name="connsiteY30" fmla="*/ 535305 h 909955"/>
              <a:gd name="connsiteX31" fmla="*/ 920115 w 1282700"/>
              <a:gd name="connsiteY31" fmla="*/ 539115 h 909955"/>
              <a:gd name="connsiteX32" fmla="*/ 901065 w 1282700"/>
              <a:gd name="connsiteY32" fmla="*/ 588645 h 909955"/>
              <a:gd name="connsiteX33" fmla="*/ 897255 w 1282700"/>
              <a:gd name="connsiteY33" fmla="*/ 626745 h 909955"/>
              <a:gd name="connsiteX34" fmla="*/ 885825 w 1282700"/>
              <a:gd name="connsiteY34" fmla="*/ 653415 h 909955"/>
              <a:gd name="connsiteX35" fmla="*/ 916305 w 1282700"/>
              <a:gd name="connsiteY35" fmla="*/ 676275 h 909955"/>
              <a:gd name="connsiteX36" fmla="*/ 942975 w 1282700"/>
              <a:gd name="connsiteY36" fmla="*/ 699135 h 909955"/>
              <a:gd name="connsiteX37" fmla="*/ 958215 w 1282700"/>
              <a:gd name="connsiteY37" fmla="*/ 733425 h 909955"/>
              <a:gd name="connsiteX38" fmla="*/ 1007745 w 1282700"/>
              <a:gd name="connsiteY38" fmla="*/ 737235 h 909955"/>
              <a:gd name="connsiteX39" fmla="*/ 1091565 w 1282700"/>
              <a:gd name="connsiteY39" fmla="*/ 737235 h 909955"/>
              <a:gd name="connsiteX40" fmla="*/ 1106805 w 1282700"/>
              <a:gd name="connsiteY40" fmla="*/ 706755 h 909955"/>
              <a:gd name="connsiteX41" fmla="*/ 1133475 w 1282700"/>
              <a:gd name="connsiteY41" fmla="*/ 676275 h 909955"/>
              <a:gd name="connsiteX42" fmla="*/ 1179195 w 1282700"/>
              <a:gd name="connsiteY42" fmla="*/ 657225 h 909955"/>
              <a:gd name="connsiteX43" fmla="*/ 1221105 w 1282700"/>
              <a:gd name="connsiteY43" fmla="*/ 657225 h 909955"/>
              <a:gd name="connsiteX44" fmla="*/ 1266825 w 1282700"/>
              <a:gd name="connsiteY44" fmla="*/ 657225 h 909955"/>
              <a:gd name="connsiteX45" fmla="*/ 1255395 w 1282700"/>
              <a:gd name="connsiteY45" fmla="*/ 702945 h 909955"/>
              <a:gd name="connsiteX46" fmla="*/ 1278255 w 1282700"/>
              <a:gd name="connsiteY46" fmla="*/ 725805 h 909955"/>
              <a:gd name="connsiteX47" fmla="*/ 1282065 w 1282700"/>
              <a:gd name="connsiteY47" fmla="*/ 775335 h 909955"/>
              <a:gd name="connsiteX48" fmla="*/ 1274445 w 1282700"/>
              <a:gd name="connsiteY48" fmla="*/ 813435 h 909955"/>
              <a:gd name="connsiteX49" fmla="*/ 1266825 w 1282700"/>
              <a:gd name="connsiteY49" fmla="*/ 836295 h 909955"/>
              <a:gd name="connsiteX50" fmla="*/ 1205865 w 1282700"/>
              <a:gd name="connsiteY50" fmla="*/ 828675 h 909955"/>
              <a:gd name="connsiteX51" fmla="*/ 1160145 w 1282700"/>
              <a:gd name="connsiteY51" fmla="*/ 855345 h 909955"/>
              <a:gd name="connsiteX52" fmla="*/ 1091565 w 1282700"/>
              <a:gd name="connsiteY52" fmla="*/ 874395 h 909955"/>
              <a:gd name="connsiteX53" fmla="*/ 1049655 w 1282700"/>
              <a:gd name="connsiteY53" fmla="*/ 901065 h 909955"/>
              <a:gd name="connsiteX54" fmla="*/ 1003935 w 1282700"/>
              <a:gd name="connsiteY54" fmla="*/ 901065 h 909955"/>
              <a:gd name="connsiteX55" fmla="*/ 950595 w 1282700"/>
              <a:gd name="connsiteY55" fmla="*/ 908685 h 909955"/>
              <a:gd name="connsiteX56" fmla="*/ 904875 w 1282700"/>
              <a:gd name="connsiteY56" fmla="*/ 893445 h 909955"/>
              <a:gd name="connsiteX57" fmla="*/ 851535 w 1282700"/>
              <a:gd name="connsiteY57" fmla="*/ 862965 h 909955"/>
              <a:gd name="connsiteX58" fmla="*/ 809625 w 1282700"/>
              <a:gd name="connsiteY58" fmla="*/ 878205 h 909955"/>
              <a:gd name="connsiteX59" fmla="*/ 760095 w 1282700"/>
              <a:gd name="connsiteY59" fmla="*/ 862965 h 909955"/>
              <a:gd name="connsiteX60" fmla="*/ 718185 w 1282700"/>
              <a:gd name="connsiteY60" fmla="*/ 828675 h 909955"/>
              <a:gd name="connsiteX61" fmla="*/ 649605 w 1282700"/>
              <a:gd name="connsiteY61" fmla="*/ 828675 h 909955"/>
              <a:gd name="connsiteX62" fmla="*/ 615315 w 1282700"/>
              <a:gd name="connsiteY62" fmla="*/ 828675 h 909955"/>
              <a:gd name="connsiteX63" fmla="*/ 603885 w 1282700"/>
              <a:gd name="connsiteY63" fmla="*/ 805815 h 909955"/>
              <a:gd name="connsiteX64" fmla="*/ 539115 w 1282700"/>
              <a:gd name="connsiteY64" fmla="*/ 798195 h 909955"/>
              <a:gd name="connsiteX65" fmla="*/ 485775 w 1282700"/>
              <a:gd name="connsiteY65" fmla="*/ 798195 h 909955"/>
              <a:gd name="connsiteX66" fmla="*/ 459105 w 1282700"/>
              <a:gd name="connsiteY66" fmla="*/ 760095 h 909955"/>
              <a:gd name="connsiteX67" fmla="*/ 462915 w 1282700"/>
              <a:gd name="connsiteY67" fmla="*/ 687705 h 909955"/>
              <a:gd name="connsiteX68" fmla="*/ 462915 w 1282700"/>
              <a:gd name="connsiteY68" fmla="*/ 645795 h 909955"/>
              <a:gd name="connsiteX69" fmla="*/ 421005 w 1282700"/>
              <a:gd name="connsiteY69" fmla="*/ 634365 h 909955"/>
              <a:gd name="connsiteX70" fmla="*/ 363855 w 1282700"/>
              <a:gd name="connsiteY70" fmla="*/ 661035 h 909955"/>
              <a:gd name="connsiteX71" fmla="*/ 329565 w 1282700"/>
              <a:gd name="connsiteY71" fmla="*/ 649605 h 909955"/>
              <a:gd name="connsiteX72" fmla="*/ 276225 w 1282700"/>
              <a:gd name="connsiteY72" fmla="*/ 638175 h 909955"/>
              <a:gd name="connsiteX73" fmla="*/ 245745 w 1282700"/>
              <a:gd name="connsiteY73" fmla="*/ 672465 h 909955"/>
              <a:gd name="connsiteX74" fmla="*/ 291465 w 1282700"/>
              <a:gd name="connsiteY74" fmla="*/ 725805 h 909955"/>
              <a:gd name="connsiteX75" fmla="*/ 344805 w 1282700"/>
              <a:gd name="connsiteY75" fmla="*/ 782955 h 909955"/>
              <a:gd name="connsiteX76" fmla="*/ 379095 w 1282700"/>
              <a:gd name="connsiteY76" fmla="*/ 817245 h 909955"/>
              <a:gd name="connsiteX77" fmla="*/ 390525 w 1282700"/>
              <a:gd name="connsiteY77" fmla="*/ 859155 h 909955"/>
              <a:gd name="connsiteX78" fmla="*/ 363855 w 1282700"/>
              <a:gd name="connsiteY78" fmla="*/ 874395 h 909955"/>
              <a:gd name="connsiteX79" fmla="*/ 318135 w 1282700"/>
              <a:gd name="connsiteY79" fmla="*/ 874395 h 909955"/>
              <a:gd name="connsiteX80" fmla="*/ 287655 w 1282700"/>
              <a:gd name="connsiteY80" fmla="*/ 874395 h 909955"/>
              <a:gd name="connsiteX81" fmla="*/ 272415 w 1282700"/>
              <a:gd name="connsiteY81" fmla="*/ 840105 h 909955"/>
              <a:gd name="connsiteX82" fmla="*/ 257175 w 1282700"/>
              <a:gd name="connsiteY82" fmla="*/ 760095 h 909955"/>
              <a:gd name="connsiteX83" fmla="*/ 230505 w 1282700"/>
              <a:gd name="connsiteY83" fmla="*/ 737235 h 909955"/>
              <a:gd name="connsiteX84" fmla="*/ 188595 w 1282700"/>
              <a:gd name="connsiteY84" fmla="*/ 699135 h 909955"/>
              <a:gd name="connsiteX85" fmla="*/ 139065 w 1282700"/>
              <a:gd name="connsiteY85" fmla="*/ 626745 h 909955"/>
              <a:gd name="connsiteX86" fmla="*/ 112395 w 1282700"/>
              <a:gd name="connsiteY86" fmla="*/ 596265 h 909955"/>
              <a:gd name="connsiteX87" fmla="*/ 9525 w 1282700"/>
              <a:gd name="connsiteY87" fmla="*/ 462915 h 90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282700" h="909955">
                <a:moveTo>
                  <a:pt x="9525" y="462915"/>
                </a:moveTo>
                <a:cubicBezTo>
                  <a:pt x="0" y="433070"/>
                  <a:pt x="46355" y="436245"/>
                  <a:pt x="55245" y="417195"/>
                </a:cubicBezTo>
                <a:cubicBezTo>
                  <a:pt x="64135" y="398145"/>
                  <a:pt x="56515" y="374650"/>
                  <a:pt x="62865" y="348615"/>
                </a:cubicBezTo>
                <a:cubicBezTo>
                  <a:pt x="69215" y="322580"/>
                  <a:pt x="85725" y="296545"/>
                  <a:pt x="93345" y="260985"/>
                </a:cubicBezTo>
                <a:cubicBezTo>
                  <a:pt x="100965" y="225425"/>
                  <a:pt x="106045" y="165100"/>
                  <a:pt x="108585" y="135255"/>
                </a:cubicBezTo>
                <a:cubicBezTo>
                  <a:pt x="111125" y="105410"/>
                  <a:pt x="109220" y="100330"/>
                  <a:pt x="108585" y="81915"/>
                </a:cubicBezTo>
                <a:cubicBezTo>
                  <a:pt x="107950" y="63500"/>
                  <a:pt x="101600" y="37465"/>
                  <a:pt x="104775" y="24765"/>
                </a:cubicBezTo>
                <a:cubicBezTo>
                  <a:pt x="107950" y="12065"/>
                  <a:pt x="116205" y="9525"/>
                  <a:pt x="127635" y="5715"/>
                </a:cubicBezTo>
                <a:cubicBezTo>
                  <a:pt x="139065" y="1905"/>
                  <a:pt x="154940" y="2540"/>
                  <a:pt x="173355" y="1905"/>
                </a:cubicBezTo>
                <a:cubicBezTo>
                  <a:pt x="191770" y="1270"/>
                  <a:pt x="217805" y="635"/>
                  <a:pt x="238125" y="1905"/>
                </a:cubicBezTo>
                <a:cubicBezTo>
                  <a:pt x="258445" y="3175"/>
                  <a:pt x="278130" y="9525"/>
                  <a:pt x="295275" y="9525"/>
                </a:cubicBezTo>
                <a:cubicBezTo>
                  <a:pt x="312420" y="9525"/>
                  <a:pt x="306705" y="0"/>
                  <a:pt x="340995" y="1905"/>
                </a:cubicBezTo>
                <a:cubicBezTo>
                  <a:pt x="375285" y="3810"/>
                  <a:pt x="464820" y="17780"/>
                  <a:pt x="501015" y="20955"/>
                </a:cubicBezTo>
                <a:cubicBezTo>
                  <a:pt x="537210" y="24130"/>
                  <a:pt x="536575" y="21590"/>
                  <a:pt x="558165" y="20955"/>
                </a:cubicBezTo>
                <a:cubicBezTo>
                  <a:pt x="579755" y="20320"/>
                  <a:pt x="613410" y="11430"/>
                  <a:pt x="630555" y="17145"/>
                </a:cubicBezTo>
                <a:cubicBezTo>
                  <a:pt x="647700" y="22860"/>
                  <a:pt x="654685" y="42545"/>
                  <a:pt x="661035" y="55245"/>
                </a:cubicBezTo>
                <a:cubicBezTo>
                  <a:pt x="667385" y="67945"/>
                  <a:pt x="664210" y="80010"/>
                  <a:pt x="668655" y="93345"/>
                </a:cubicBezTo>
                <a:cubicBezTo>
                  <a:pt x="673100" y="106680"/>
                  <a:pt x="681990" y="125095"/>
                  <a:pt x="687705" y="135255"/>
                </a:cubicBezTo>
                <a:cubicBezTo>
                  <a:pt x="693420" y="145415"/>
                  <a:pt x="702945" y="144780"/>
                  <a:pt x="702945" y="154305"/>
                </a:cubicBezTo>
                <a:cubicBezTo>
                  <a:pt x="702945" y="163830"/>
                  <a:pt x="690245" y="180340"/>
                  <a:pt x="687705" y="192405"/>
                </a:cubicBezTo>
                <a:cubicBezTo>
                  <a:pt x="685165" y="204470"/>
                  <a:pt x="687705" y="226695"/>
                  <a:pt x="687705" y="226695"/>
                </a:cubicBezTo>
                <a:cubicBezTo>
                  <a:pt x="687705" y="241935"/>
                  <a:pt x="684530" y="268605"/>
                  <a:pt x="687705" y="283845"/>
                </a:cubicBezTo>
                <a:cubicBezTo>
                  <a:pt x="690880" y="299085"/>
                  <a:pt x="699135" y="305435"/>
                  <a:pt x="706755" y="318135"/>
                </a:cubicBezTo>
                <a:cubicBezTo>
                  <a:pt x="714375" y="330835"/>
                  <a:pt x="723265" y="351790"/>
                  <a:pt x="733425" y="360045"/>
                </a:cubicBezTo>
                <a:cubicBezTo>
                  <a:pt x="743585" y="368300"/>
                  <a:pt x="762000" y="360680"/>
                  <a:pt x="767715" y="367665"/>
                </a:cubicBezTo>
                <a:cubicBezTo>
                  <a:pt x="773430" y="374650"/>
                  <a:pt x="762635" y="393700"/>
                  <a:pt x="767715" y="401955"/>
                </a:cubicBezTo>
                <a:cubicBezTo>
                  <a:pt x="772795" y="410210"/>
                  <a:pt x="782320" y="414020"/>
                  <a:pt x="798195" y="417195"/>
                </a:cubicBezTo>
                <a:cubicBezTo>
                  <a:pt x="814070" y="420370"/>
                  <a:pt x="846455" y="417195"/>
                  <a:pt x="862965" y="421005"/>
                </a:cubicBezTo>
                <a:cubicBezTo>
                  <a:pt x="879475" y="424815"/>
                  <a:pt x="890905" y="433070"/>
                  <a:pt x="897255" y="440055"/>
                </a:cubicBezTo>
                <a:cubicBezTo>
                  <a:pt x="903605" y="447040"/>
                  <a:pt x="899795" y="447040"/>
                  <a:pt x="901065" y="462915"/>
                </a:cubicBezTo>
                <a:cubicBezTo>
                  <a:pt x="902335" y="478790"/>
                  <a:pt x="901700" y="522605"/>
                  <a:pt x="904875" y="535305"/>
                </a:cubicBezTo>
                <a:cubicBezTo>
                  <a:pt x="908050" y="548005"/>
                  <a:pt x="920750" y="530225"/>
                  <a:pt x="920115" y="539115"/>
                </a:cubicBezTo>
                <a:cubicBezTo>
                  <a:pt x="919480" y="548005"/>
                  <a:pt x="904875" y="574040"/>
                  <a:pt x="901065" y="588645"/>
                </a:cubicBezTo>
                <a:cubicBezTo>
                  <a:pt x="897255" y="603250"/>
                  <a:pt x="899795" y="615950"/>
                  <a:pt x="897255" y="626745"/>
                </a:cubicBezTo>
                <a:cubicBezTo>
                  <a:pt x="894715" y="637540"/>
                  <a:pt x="882650" y="645160"/>
                  <a:pt x="885825" y="653415"/>
                </a:cubicBezTo>
                <a:cubicBezTo>
                  <a:pt x="889000" y="661670"/>
                  <a:pt x="906780" y="668655"/>
                  <a:pt x="916305" y="676275"/>
                </a:cubicBezTo>
                <a:cubicBezTo>
                  <a:pt x="925830" y="683895"/>
                  <a:pt x="935990" y="689610"/>
                  <a:pt x="942975" y="699135"/>
                </a:cubicBezTo>
                <a:cubicBezTo>
                  <a:pt x="949960" y="708660"/>
                  <a:pt x="947420" y="727075"/>
                  <a:pt x="958215" y="733425"/>
                </a:cubicBezTo>
                <a:cubicBezTo>
                  <a:pt x="969010" y="739775"/>
                  <a:pt x="985520" y="736600"/>
                  <a:pt x="1007745" y="737235"/>
                </a:cubicBezTo>
                <a:cubicBezTo>
                  <a:pt x="1029970" y="737870"/>
                  <a:pt x="1075055" y="742315"/>
                  <a:pt x="1091565" y="737235"/>
                </a:cubicBezTo>
                <a:cubicBezTo>
                  <a:pt x="1108075" y="732155"/>
                  <a:pt x="1099820" y="716915"/>
                  <a:pt x="1106805" y="706755"/>
                </a:cubicBezTo>
                <a:cubicBezTo>
                  <a:pt x="1113790" y="696595"/>
                  <a:pt x="1121410" y="684530"/>
                  <a:pt x="1133475" y="676275"/>
                </a:cubicBezTo>
                <a:cubicBezTo>
                  <a:pt x="1145540" y="668020"/>
                  <a:pt x="1164590" y="660400"/>
                  <a:pt x="1179195" y="657225"/>
                </a:cubicBezTo>
                <a:cubicBezTo>
                  <a:pt x="1193800" y="654050"/>
                  <a:pt x="1221105" y="657225"/>
                  <a:pt x="1221105" y="657225"/>
                </a:cubicBezTo>
                <a:cubicBezTo>
                  <a:pt x="1235710" y="657225"/>
                  <a:pt x="1261110" y="649605"/>
                  <a:pt x="1266825" y="657225"/>
                </a:cubicBezTo>
                <a:cubicBezTo>
                  <a:pt x="1272540" y="664845"/>
                  <a:pt x="1253490" y="691515"/>
                  <a:pt x="1255395" y="702945"/>
                </a:cubicBezTo>
                <a:cubicBezTo>
                  <a:pt x="1257300" y="714375"/>
                  <a:pt x="1273810" y="713740"/>
                  <a:pt x="1278255" y="725805"/>
                </a:cubicBezTo>
                <a:cubicBezTo>
                  <a:pt x="1282700" y="737870"/>
                  <a:pt x="1282700" y="760730"/>
                  <a:pt x="1282065" y="775335"/>
                </a:cubicBezTo>
                <a:cubicBezTo>
                  <a:pt x="1281430" y="789940"/>
                  <a:pt x="1276985" y="803275"/>
                  <a:pt x="1274445" y="813435"/>
                </a:cubicBezTo>
                <a:cubicBezTo>
                  <a:pt x="1271905" y="823595"/>
                  <a:pt x="1278255" y="833755"/>
                  <a:pt x="1266825" y="836295"/>
                </a:cubicBezTo>
                <a:cubicBezTo>
                  <a:pt x="1255395" y="838835"/>
                  <a:pt x="1223645" y="825500"/>
                  <a:pt x="1205865" y="828675"/>
                </a:cubicBezTo>
                <a:cubicBezTo>
                  <a:pt x="1188085" y="831850"/>
                  <a:pt x="1179195" y="847725"/>
                  <a:pt x="1160145" y="855345"/>
                </a:cubicBezTo>
                <a:cubicBezTo>
                  <a:pt x="1141095" y="862965"/>
                  <a:pt x="1109980" y="866775"/>
                  <a:pt x="1091565" y="874395"/>
                </a:cubicBezTo>
                <a:cubicBezTo>
                  <a:pt x="1073150" y="882015"/>
                  <a:pt x="1064260" y="896620"/>
                  <a:pt x="1049655" y="901065"/>
                </a:cubicBezTo>
                <a:cubicBezTo>
                  <a:pt x="1035050" y="905510"/>
                  <a:pt x="1020445" y="899795"/>
                  <a:pt x="1003935" y="901065"/>
                </a:cubicBezTo>
                <a:cubicBezTo>
                  <a:pt x="987425" y="902335"/>
                  <a:pt x="967105" y="909955"/>
                  <a:pt x="950595" y="908685"/>
                </a:cubicBezTo>
                <a:cubicBezTo>
                  <a:pt x="934085" y="907415"/>
                  <a:pt x="921385" y="901065"/>
                  <a:pt x="904875" y="893445"/>
                </a:cubicBezTo>
                <a:cubicBezTo>
                  <a:pt x="888365" y="885825"/>
                  <a:pt x="867410" y="865505"/>
                  <a:pt x="851535" y="862965"/>
                </a:cubicBezTo>
                <a:cubicBezTo>
                  <a:pt x="835660" y="860425"/>
                  <a:pt x="824865" y="878205"/>
                  <a:pt x="809625" y="878205"/>
                </a:cubicBezTo>
                <a:cubicBezTo>
                  <a:pt x="794385" y="878205"/>
                  <a:pt x="775335" y="871220"/>
                  <a:pt x="760095" y="862965"/>
                </a:cubicBezTo>
                <a:cubicBezTo>
                  <a:pt x="744855" y="854710"/>
                  <a:pt x="736600" y="834390"/>
                  <a:pt x="718185" y="828675"/>
                </a:cubicBezTo>
                <a:cubicBezTo>
                  <a:pt x="699770" y="822960"/>
                  <a:pt x="649605" y="828675"/>
                  <a:pt x="649605" y="828675"/>
                </a:cubicBezTo>
                <a:cubicBezTo>
                  <a:pt x="632460" y="828675"/>
                  <a:pt x="622935" y="832485"/>
                  <a:pt x="615315" y="828675"/>
                </a:cubicBezTo>
                <a:cubicBezTo>
                  <a:pt x="607695" y="824865"/>
                  <a:pt x="616585" y="810895"/>
                  <a:pt x="603885" y="805815"/>
                </a:cubicBezTo>
                <a:cubicBezTo>
                  <a:pt x="591185" y="800735"/>
                  <a:pt x="558800" y="799465"/>
                  <a:pt x="539115" y="798195"/>
                </a:cubicBezTo>
                <a:cubicBezTo>
                  <a:pt x="519430" y="796925"/>
                  <a:pt x="499110" y="804545"/>
                  <a:pt x="485775" y="798195"/>
                </a:cubicBezTo>
                <a:cubicBezTo>
                  <a:pt x="472440" y="791845"/>
                  <a:pt x="462915" y="778510"/>
                  <a:pt x="459105" y="760095"/>
                </a:cubicBezTo>
                <a:cubicBezTo>
                  <a:pt x="455295" y="741680"/>
                  <a:pt x="462280" y="706755"/>
                  <a:pt x="462915" y="687705"/>
                </a:cubicBezTo>
                <a:cubicBezTo>
                  <a:pt x="463550" y="668655"/>
                  <a:pt x="469900" y="654685"/>
                  <a:pt x="462915" y="645795"/>
                </a:cubicBezTo>
                <a:cubicBezTo>
                  <a:pt x="455930" y="636905"/>
                  <a:pt x="437515" y="631825"/>
                  <a:pt x="421005" y="634365"/>
                </a:cubicBezTo>
                <a:cubicBezTo>
                  <a:pt x="404495" y="636905"/>
                  <a:pt x="379095" y="658495"/>
                  <a:pt x="363855" y="661035"/>
                </a:cubicBezTo>
                <a:cubicBezTo>
                  <a:pt x="348615" y="663575"/>
                  <a:pt x="344170" y="653415"/>
                  <a:pt x="329565" y="649605"/>
                </a:cubicBezTo>
                <a:cubicBezTo>
                  <a:pt x="314960" y="645795"/>
                  <a:pt x="290195" y="634365"/>
                  <a:pt x="276225" y="638175"/>
                </a:cubicBezTo>
                <a:cubicBezTo>
                  <a:pt x="262255" y="641985"/>
                  <a:pt x="243205" y="657860"/>
                  <a:pt x="245745" y="672465"/>
                </a:cubicBezTo>
                <a:cubicBezTo>
                  <a:pt x="248285" y="687070"/>
                  <a:pt x="274955" y="707390"/>
                  <a:pt x="291465" y="725805"/>
                </a:cubicBezTo>
                <a:cubicBezTo>
                  <a:pt x="307975" y="744220"/>
                  <a:pt x="330200" y="767715"/>
                  <a:pt x="344805" y="782955"/>
                </a:cubicBezTo>
                <a:cubicBezTo>
                  <a:pt x="359410" y="798195"/>
                  <a:pt x="371475" y="804545"/>
                  <a:pt x="379095" y="817245"/>
                </a:cubicBezTo>
                <a:cubicBezTo>
                  <a:pt x="386715" y="829945"/>
                  <a:pt x="393065" y="849630"/>
                  <a:pt x="390525" y="859155"/>
                </a:cubicBezTo>
                <a:cubicBezTo>
                  <a:pt x="387985" y="868680"/>
                  <a:pt x="375920" y="871855"/>
                  <a:pt x="363855" y="874395"/>
                </a:cubicBezTo>
                <a:cubicBezTo>
                  <a:pt x="351790" y="876935"/>
                  <a:pt x="318135" y="874395"/>
                  <a:pt x="318135" y="874395"/>
                </a:cubicBezTo>
                <a:cubicBezTo>
                  <a:pt x="305435" y="874395"/>
                  <a:pt x="295275" y="880110"/>
                  <a:pt x="287655" y="874395"/>
                </a:cubicBezTo>
                <a:cubicBezTo>
                  <a:pt x="280035" y="868680"/>
                  <a:pt x="277495" y="859155"/>
                  <a:pt x="272415" y="840105"/>
                </a:cubicBezTo>
                <a:cubicBezTo>
                  <a:pt x="267335" y="821055"/>
                  <a:pt x="264160" y="777240"/>
                  <a:pt x="257175" y="760095"/>
                </a:cubicBezTo>
                <a:cubicBezTo>
                  <a:pt x="250190" y="742950"/>
                  <a:pt x="241935" y="747395"/>
                  <a:pt x="230505" y="737235"/>
                </a:cubicBezTo>
                <a:cubicBezTo>
                  <a:pt x="219075" y="727075"/>
                  <a:pt x="203835" y="717550"/>
                  <a:pt x="188595" y="699135"/>
                </a:cubicBezTo>
                <a:cubicBezTo>
                  <a:pt x="173355" y="680720"/>
                  <a:pt x="151765" y="643890"/>
                  <a:pt x="139065" y="626745"/>
                </a:cubicBezTo>
                <a:cubicBezTo>
                  <a:pt x="126365" y="609600"/>
                  <a:pt x="131445" y="621030"/>
                  <a:pt x="112395" y="596265"/>
                </a:cubicBezTo>
                <a:cubicBezTo>
                  <a:pt x="93345" y="571500"/>
                  <a:pt x="19050" y="492760"/>
                  <a:pt x="9525" y="462915"/>
                </a:cubicBezTo>
                <a:close/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solidFill>
                  <a:schemeClr val="tx1"/>
                </a:solidFill>
              </a:rPr>
              <a:t>Каневской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2928938" y="1857375"/>
            <a:ext cx="1177925" cy="990600"/>
          </a:xfrm>
          <a:custGeom>
            <a:avLst/>
            <a:gdLst>
              <a:gd name="connsiteX0" fmla="*/ 603250 w 1174115"/>
              <a:gd name="connsiteY0" fmla="*/ 1270 h 1000125"/>
              <a:gd name="connsiteX1" fmla="*/ 576580 w 1174115"/>
              <a:gd name="connsiteY1" fmla="*/ 77470 h 1000125"/>
              <a:gd name="connsiteX2" fmla="*/ 580390 w 1174115"/>
              <a:gd name="connsiteY2" fmla="*/ 168910 h 1000125"/>
              <a:gd name="connsiteX3" fmla="*/ 549910 w 1174115"/>
              <a:gd name="connsiteY3" fmla="*/ 195580 h 1000125"/>
              <a:gd name="connsiteX4" fmla="*/ 530860 w 1174115"/>
              <a:gd name="connsiteY4" fmla="*/ 218440 h 1000125"/>
              <a:gd name="connsiteX5" fmla="*/ 511810 w 1174115"/>
              <a:gd name="connsiteY5" fmla="*/ 233680 h 1000125"/>
              <a:gd name="connsiteX6" fmla="*/ 359410 w 1174115"/>
              <a:gd name="connsiteY6" fmla="*/ 340360 h 1000125"/>
              <a:gd name="connsiteX7" fmla="*/ 245110 w 1174115"/>
              <a:gd name="connsiteY7" fmla="*/ 386080 h 1000125"/>
              <a:gd name="connsiteX8" fmla="*/ 199390 w 1174115"/>
              <a:gd name="connsiteY8" fmla="*/ 435610 h 1000125"/>
              <a:gd name="connsiteX9" fmla="*/ 153670 w 1174115"/>
              <a:gd name="connsiteY9" fmla="*/ 675640 h 1000125"/>
              <a:gd name="connsiteX10" fmla="*/ 81280 w 1174115"/>
              <a:gd name="connsiteY10" fmla="*/ 850900 h 1000125"/>
              <a:gd name="connsiteX11" fmla="*/ 12700 w 1174115"/>
              <a:gd name="connsiteY11" fmla="*/ 900430 h 1000125"/>
              <a:gd name="connsiteX12" fmla="*/ 5080 w 1174115"/>
              <a:gd name="connsiteY12" fmla="*/ 915670 h 1000125"/>
              <a:gd name="connsiteX13" fmla="*/ 16510 w 1174115"/>
              <a:gd name="connsiteY13" fmla="*/ 961390 h 1000125"/>
              <a:gd name="connsiteX14" fmla="*/ 54610 w 1174115"/>
              <a:gd name="connsiteY14" fmla="*/ 988060 h 1000125"/>
              <a:gd name="connsiteX15" fmla="*/ 123190 w 1174115"/>
              <a:gd name="connsiteY15" fmla="*/ 999490 h 1000125"/>
              <a:gd name="connsiteX16" fmla="*/ 161290 w 1174115"/>
              <a:gd name="connsiteY16" fmla="*/ 991870 h 1000125"/>
              <a:gd name="connsiteX17" fmla="*/ 187960 w 1174115"/>
              <a:gd name="connsiteY17" fmla="*/ 949960 h 1000125"/>
              <a:gd name="connsiteX18" fmla="*/ 226060 w 1174115"/>
              <a:gd name="connsiteY18" fmla="*/ 930910 h 1000125"/>
              <a:gd name="connsiteX19" fmla="*/ 294640 w 1174115"/>
              <a:gd name="connsiteY19" fmla="*/ 881380 h 1000125"/>
              <a:gd name="connsiteX20" fmla="*/ 328930 w 1174115"/>
              <a:gd name="connsiteY20" fmla="*/ 885190 h 1000125"/>
              <a:gd name="connsiteX21" fmla="*/ 382270 w 1174115"/>
              <a:gd name="connsiteY21" fmla="*/ 915670 h 1000125"/>
              <a:gd name="connsiteX22" fmla="*/ 431800 w 1174115"/>
              <a:gd name="connsiteY22" fmla="*/ 957580 h 1000125"/>
              <a:gd name="connsiteX23" fmla="*/ 435610 w 1174115"/>
              <a:gd name="connsiteY23" fmla="*/ 980440 h 1000125"/>
              <a:gd name="connsiteX24" fmla="*/ 481330 w 1174115"/>
              <a:gd name="connsiteY24" fmla="*/ 980440 h 1000125"/>
              <a:gd name="connsiteX25" fmla="*/ 519430 w 1174115"/>
              <a:gd name="connsiteY25" fmla="*/ 953770 h 1000125"/>
              <a:gd name="connsiteX26" fmla="*/ 580390 w 1174115"/>
              <a:gd name="connsiteY26" fmla="*/ 927100 h 1000125"/>
              <a:gd name="connsiteX27" fmla="*/ 618490 w 1174115"/>
              <a:gd name="connsiteY27" fmla="*/ 900430 h 1000125"/>
              <a:gd name="connsiteX28" fmla="*/ 664210 w 1174115"/>
              <a:gd name="connsiteY28" fmla="*/ 858520 h 1000125"/>
              <a:gd name="connsiteX29" fmla="*/ 717550 w 1174115"/>
              <a:gd name="connsiteY29" fmla="*/ 881380 h 1000125"/>
              <a:gd name="connsiteX30" fmla="*/ 770890 w 1174115"/>
              <a:gd name="connsiteY30" fmla="*/ 908050 h 1000125"/>
              <a:gd name="connsiteX31" fmla="*/ 816610 w 1174115"/>
              <a:gd name="connsiteY31" fmla="*/ 885190 h 1000125"/>
              <a:gd name="connsiteX32" fmla="*/ 866140 w 1174115"/>
              <a:gd name="connsiteY32" fmla="*/ 908050 h 1000125"/>
              <a:gd name="connsiteX33" fmla="*/ 965200 w 1174115"/>
              <a:gd name="connsiteY33" fmla="*/ 908050 h 1000125"/>
              <a:gd name="connsiteX34" fmla="*/ 1068070 w 1174115"/>
              <a:gd name="connsiteY34" fmla="*/ 885190 h 1000125"/>
              <a:gd name="connsiteX35" fmla="*/ 1083310 w 1174115"/>
              <a:gd name="connsiteY35" fmla="*/ 847090 h 1000125"/>
              <a:gd name="connsiteX36" fmla="*/ 1087120 w 1174115"/>
              <a:gd name="connsiteY36" fmla="*/ 805180 h 1000125"/>
              <a:gd name="connsiteX37" fmla="*/ 1113790 w 1174115"/>
              <a:gd name="connsiteY37" fmla="*/ 782320 h 1000125"/>
              <a:gd name="connsiteX38" fmla="*/ 1075690 w 1174115"/>
              <a:gd name="connsiteY38" fmla="*/ 736600 h 1000125"/>
              <a:gd name="connsiteX39" fmla="*/ 1106170 w 1174115"/>
              <a:gd name="connsiteY39" fmla="*/ 690880 h 1000125"/>
              <a:gd name="connsiteX40" fmla="*/ 1148080 w 1174115"/>
              <a:gd name="connsiteY40" fmla="*/ 652780 h 1000125"/>
              <a:gd name="connsiteX41" fmla="*/ 1167130 w 1174115"/>
              <a:gd name="connsiteY41" fmla="*/ 637540 h 1000125"/>
              <a:gd name="connsiteX42" fmla="*/ 1155700 w 1174115"/>
              <a:gd name="connsiteY42" fmla="*/ 542290 h 1000125"/>
              <a:gd name="connsiteX43" fmla="*/ 1144270 w 1174115"/>
              <a:gd name="connsiteY43" fmla="*/ 515620 h 1000125"/>
              <a:gd name="connsiteX44" fmla="*/ 976630 w 1174115"/>
              <a:gd name="connsiteY44" fmla="*/ 321310 h 1000125"/>
              <a:gd name="connsiteX45" fmla="*/ 904240 w 1174115"/>
              <a:gd name="connsiteY45" fmla="*/ 229870 h 1000125"/>
              <a:gd name="connsiteX46" fmla="*/ 866140 w 1174115"/>
              <a:gd name="connsiteY46" fmla="*/ 199390 h 1000125"/>
              <a:gd name="connsiteX47" fmla="*/ 767080 w 1174115"/>
              <a:gd name="connsiteY47" fmla="*/ 130810 h 1000125"/>
              <a:gd name="connsiteX48" fmla="*/ 679450 w 1174115"/>
              <a:gd name="connsiteY48" fmla="*/ 85090 h 1000125"/>
              <a:gd name="connsiteX49" fmla="*/ 603250 w 1174115"/>
              <a:gd name="connsiteY49" fmla="*/ 1270 h 100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74115" h="1000125">
                <a:moveTo>
                  <a:pt x="603250" y="1270"/>
                </a:moveTo>
                <a:cubicBezTo>
                  <a:pt x="586105" y="0"/>
                  <a:pt x="580390" y="49530"/>
                  <a:pt x="576580" y="77470"/>
                </a:cubicBezTo>
                <a:cubicBezTo>
                  <a:pt x="572770" y="105410"/>
                  <a:pt x="584835" y="149225"/>
                  <a:pt x="580390" y="168910"/>
                </a:cubicBezTo>
                <a:cubicBezTo>
                  <a:pt x="575945" y="188595"/>
                  <a:pt x="558165" y="187325"/>
                  <a:pt x="549910" y="195580"/>
                </a:cubicBezTo>
                <a:cubicBezTo>
                  <a:pt x="541655" y="203835"/>
                  <a:pt x="537210" y="212090"/>
                  <a:pt x="530860" y="218440"/>
                </a:cubicBezTo>
                <a:cubicBezTo>
                  <a:pt x="524510" y="224790"/>
                  <a:pt x="540385" y="213360"/>
                  <a:pt x="511810" y="233680"/>
                </a:cubicBezTo>
                <a:cubicBezTo>
                  <a:pt x="483235" y="254000"/>
                  <a:pt x="403860" y="314960"/>
                  <a:pt x="359410" y="340360"/>
                </a:cubicBezTo>
                <a:cubicBezTo>
                  <a:pt x="314960" y="365760"/>
                  <a:pt x="271780" y="370205"/>
                  <a:pt x="245110" y="386080"/>
                </a:cubicBezTo>
                <a:cubicBezTo>
                  <a:pt x="218440" y="401955"/>
                  <a:pt x="214630" y="387350"/>
                  <a:pt x="199390" y="435610"/>
                </a:cubicBezTo>
                <a:cubicBezTo>
                  <a:pt x="184150" y="483870"/>
                  <a:pt x="173355" y="606425"/>
                  <a:pt x="153670" y="675640"/>
                </a:cubicBezTo>
                <a:cubicBezTo>
                  <a:pt x="133985" y="744855"/>
                  <a:pt x="104775" y="813435"/>
                  <a:pt x="81280" y="850900"/>
                </a:cubicBezTo>
                <a:cubicBezTo>
                  <a:pt x="57785" y="888365"/>
                  <a:pt x="25400" y="889635"/>
                  <a:pt x="12700" y="900430"/>
                </a:cubicBezTo>
                <a:cubicBezTo>
                  <a:pt x="0" y="911225"/>
                  <a:pt x="4445" y="905510"/>
                  <a:pt x="5080" y="915670"/>
                </a:cubicBezTo>
                <a:cubicBezTo>
                  <a:pt x="5715" y="925830"/>
                  <a:pt x="8255" y="949325"/>
                  <a:pt x="16510" y="961390"/>
                </a:cubicBezTo>
                <a:cubicBezTo>
                  <a:pt x="24765" y="973455"/>
                  <a:pt x="36830" y="981710"/>
                  <a:pt x="54610" y="988060"/>
                </a:cubicBezTo>
                <a:cubicBezTo>
                  <a:pt x="72390" y="994410"/>
                  <a:pt x="105410" y="998855"/>
                  <a:pt x="123190" y="999490"/>
                </a:cubicBezTo>
                <a:cubicBezTo>
                  <a:pt x="140970" y="1000125"/>
                  <a:pt x="150495" y="1000125"/>
                  <a:pt x="161290" y="991870"/>
                </a:cubicBezTo>
                <a:cubicBezTo>
                  <a:pt x="172085" y="983615"/>
                  <a:pt x="177165" y="960120"/>
                  <a:pt x="187960" y="949960"/>
                </a:cubicBezTo>
                <a:cubicBezTo>
                  <a:pt x="198755" y="939800"/>
                  <a:pt x="208280" y="942340"/>
                  <a:pt x="226060" y="930910"/>
                </a:cubicBezTo>
                <a:cubicBezTo>
                  <a:pt x="243840" y="919480"/>
                  <a:pt x="277495" y="889000"/>
                  <a:pt x="294640" y="881380"/>
                </a:cubicBezTo>
                <a:cubicBezTo>
                  <a:pt x="311785" y="873760"/>
                  <a:pt x="314325" y="879475"/>
                  <a:pt x="328930" y="885190"/>
                </a:cubicBezTo>
                <a:cubicBezTo>
                  <a:pt x="343535" y="890905"/>
                  <a:pt x="365125" y="903605"/>
                  <a:pt x="382270" y="915670"/>
                </a:cubicBezTo>
                <a:cubicBezTo>
                  <a:pt x="399415" y="927735"/>
                  <a:pt x="422910" y="946785"/>
                  <a:pt x="431800" y="957580"/>
                </a:cubicBezTo>
                <a:cubicBezTo>
                  <a:pt x="440690" y="968375"/>
                  <a:pt x="427355" y="976630"/>
                  <a:pt x="435610" y="980440"/>
                </a:cubicBezTo>
                <a:cubicBezTo>
                  <a:pt x="443865" y="984250"/>
                  <a:pt x="467360" y="984885"/>
                  <a:pt x="481330" y="980440"/>
                </a:cubicBezTo>
                <a:cubicBezTo>
                  <a:pt x="495300" y="975995"/>
                  <a:pt x="502920" y="962660"/>
                  <a:pt x="519430" y="953770"/>
                </a:cubicBezTo>
                <a:cubicBezTo>
                  <a:pt x="535940" y="944880"/>
                  <a:pt x="563880" y="935990"/>
                  <a:pt x="580390" y="927100"/>
                </a:cubicBezTo>
                <a:cubicBezTo>
                  <a:pt x="596900" y="918210"/>
                  <a:pt x="604520" y="911860"/>
                  <a:pt x="618490" y="900430"/>
                </a:cubicBezTo>
                <a:cubicBezTo>
                  <a:pt x="632460" y="889000"/>
                  <a:pt x="647700" y="861695"/>
                  <a:pt x="664210" y="858520"/>
                </a:cubicBezTo>
                <a:cubicBezTo>
                  <a:pt x="680720" y="855345"/>
                  <a:pt x="699770" y="873125"/>
                  <a:pt x="717550" y="881380"/>
                </a:cubicBezTo>
                <a:cubicBezTo>
                  <a:pt x="735330" y="889635"/>
                  <a:pt x="754380" y="907415"/>
                  <a:pt x="770890" y="908050"/>
                </a:cubicBezTo>
                <a:cubicBezTo>
                  <a:pt x="787400" y="908685"/>
                  <a:pt x="800735" y="885190"/>
                  <a:pt x="816610" y="885190"/>
                </a:cubicBezTo>
                <a:cubicBezTo>
                  <a:pt x="832485" y="885190"/>
                  <a:pt x="841375" y="904240"/>
                  <a:pt x="866140" y="908050"/>
                </a:cubicBezTo>
                <a:cubicBezTo>
                  <a:pt x="890905" y="911860"/>
                  <a:pt x="931545" y="911860"/>
                  <a:pt x="965200" y="908050"/>
                </a:cubicBezTo>
                <a:cubicBezTo>
                  <a:pt x="998855" y="904240"/>
                  <a:pt x="1048385" y="895350"/>
                  <a:pt x="1068070" y="885190"/>
                </a:cubicBezTo>
                <a:cubicBezTo>
                  <a:pt x="1087755" y="875030"/>
                  <a:pt x="1080135" y="860425"/>
                  <a:pt x="1083310" y="847090"/>
                </a:cubicBezTo>
                <a:cubicBezTo>
                  <a:pt x="1086485" y="833755"/>
                  <a:pt x="1082040" y="815975"/>
                  <a:pt x="1087120" y="805180"/>
                </a:cubicBezTo>
                <a:cubicBezTo>
                  <a:pt x="1092200" y="794385"/>
                  <a:pt x="1115695" y="793750"/>
                  <a:pt x="1113790" y="782320"/>
                </a:cubicBezTo>
                <a:cubicBezTo>
                  <a:pt x="1111885" y="770890"/>
                  <a:pt x="1076960" y="751840"/>
                  <a:pt x="1075690" y="736600"/>
                </a:cubicBezTo>
                <a:cubicBezTo>
                  <a:pt x="1074420" y="721360"/>
                  <a:pt x="1094105" y="704850"/>
                  <a:pt x="1106170" y="690880"/>
                </a:cubicBezTo>
                <a:cubicBezTo>
                  <a:pt x="1118235" y="676910"/>
                  <a:pt x="1137920" y="661670"/>
                  <a:pt x="1148080" y="652780"/>
                </a:cubicBezTo>
                <a:cubicBezTo>
                  <a:pt x="1158240" y="643890"/>
                  <a:pt x="1165860" y="655955"/>
                  <a:pt x="1167130" y="637540"/>
                </a:cubicBezTo>
                <a:cubicBezTo>
                  <a:pt x="1168400" y="619125"/>
                  <a:pt x="1159510" y="562610"/>
                  <a:pt x="1155700" y="542290"/>
                </a:cubicBezTo>
                <a:cubicBezTo>
                  <a:pt x="1151890" y="521970"/>
                  <a:pt x="1174115" y="552450"/>
                  <a:pt x="1144270" y="515620"/>
                </a:cubicBezTo>
                <a:cubicBezTo>
                  <a:pt x="1114425" y="478790"/>
                  <a:pt x="1016635" y="368935"/>
                  <a:pt x="976630" y="321310"/>
                </a:cubicBezTo>
                <a:cubicBezTo>
                  <a:pt x="936625" y="273685"/>
                  <a:pt x="922655" y="250190"/>
                  <a:pt x="904240" y="229870"/>
                </a:cubicBezTo>
                <a:cubicBezTo>
                  <a:pt x="885825" y="209550"/>
                  <a:pt x="889000" y="215900"/>
                  <a:pt x="866140" y="199390"/>
                </a:cubicBezTo>
                <a:cubicBezTo>
                  <a:pt x="843280" y="182880"/>
                  <a:pt x="798195" y="149860"/>
                  <a:pt x="767080" y="130810"/>
                </a:cubicBezTo>
                <a:cubicBezTo>
                  <a:pt x="735965" y="111760"/>
                  <a:pt x="705485" y="103505"/>
                  <a:pt x="679450" y="85090"/>
                </a:cubicBezTo>
                <a:cubicBezTo>
                  <a:pt x="653415" y="66675"/>
                  <a:pt x="620395" y="2540"/>
                  <a:pt x="603250" y="1270"/>
                </a:cubicBezTo>
                <a:close/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Приморско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-Ахтарский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4498975" y="1428750"/>
            <a:ext cx="936625" cy="889000"/>
          </a:xfrm>
          <a:custGeom>
            <a:avLst/>
            <a:gdLst>
              <a:gd name="connsiteX0" fmla="*/ 8255 w 935355"/>
              <a:gd name="connsiteY0" fmla="*/ 290830 h 899160"/>
              <a:gd name="connsiteX1" fmla="*/ 69215 w 935355"/>
              <a:gd name="connsiteY1" fmla="*/ 336550 h 899160"/>
              <a:gd name="connsiteX2" fmla="*/ 88265 w 935355"/>
              <a:gd name="connsiteY2" fmla="*/ 347980 h 899160"/>
              <a:gd name="connsiteX3" fmla="*/ 122555 w 935355"/>
              <a:gd name="connsiteY3" fmla="*/ 359410 h 899160"/>
              <a:gd name="connsiteX4" fmla="*/ 118745 w 935355"/>
              <a:gd name="connsiteY4" fmla="*/ 294640 h 899160"/>
              <a:gd name="connsiteX5" fmla="*/ 126365 w 935355"/>
              <a:gd name="connsiteY5" fmla="*/ 275590 h 899160"/>
              <a:gd name="connsiteX6" fmla="*/ 183515 w 935355"/>
              <a:gd name="connsiteY6" fmla="*/ 245110 h 899160"/>
              <a:gd name="connsiteX7" fmla="*/ 271145 w 935355"/>
              <a:gd name="connsiteY7" fmla="*/ 207010 h 899160"/>
              <a:gd name="connsiteX8" fmla="*/ 278765 w 935355"/>
              <a:gd name="connsiteY8" fmla="*/ 168910 h 899160"/>
              <a:gd name="connsiteX9" fmla="*/ 313055 w 935355"/>
              <a:gd name="connsiteY9" fmla="*/ 134620 h 899160"/>
              <a:gd name="connsiteX10" fmla="*/ 370205 w 935355"/>
              <a:gd name="connsiteY10" fmla="*/ 127000 h 899160"/>
              <a:gd name="connsiteX11" fmla="*/ 404495 w 935355"/>
              <a:gd name="connsiteY11" fmla="*/ 115570 h 899160"/>
              <a:gd name="connsiteX12" fmla="*/ 454025 w 935355"/>
              <a:gd name="connsiteY12" fmla="*/ 96520 h 899160"/>
              <a:gd name="connsiteX13" fmla="*/ 476885 w 935355"/>
              <a:gd name="connsiteY13" fmla="*/ 96520 h 899160"/>
              <a:gd name="connsiteX14" fmla="*/ 507365 w 935355"/>
              <a:gd name="connsiteY14" fmla="*/ 69850 h 899160"/>
              <a:gd name="connsiteX15" fmla="*/ 541655 w 935355"/>
              <a:gd name="connsiteY15" fmla="*/ 69850 h 899160"/>
              <a:gd name="connsiteX16" fmla="*/ 530225 w 935355"/>
              <a:gd name="connsiteY16" fmla="*/ 27940 h 899160"/>
              <a:gd name="connsiteX17" fmla="*/ 572135 w 935355"/>
              <a:gd name="connsiteY17" fmla="*/ 24130 h 899160"/>
              <a:gd name="connsiteX18" fmla="*/ 617855 w 935355"/>
              <a:gd name="connsiteY18" fmla="*/ 5080 h 899160"/>
              <a:gd name="connsiteX19" fmla="*/ 625475 w 935355"/>
              <a:gd name="connsiteY19" fmla="*/ 54610 h 899160"/>
              <a:gd name="connsiteX20" fmla="*/ 633095 w 935355"/>
              <a:gd name="connsiteY20" fmla="*/ 184150 h 899160"/>
              <a:gd name="connsiteX21" fmla="*/ 644525 w 935355"/>
              <a:gd name="connsiteY21" fmla="*/ 203200 h 899160"/>
              <a:gd name="connsiteX22" fmla="*/ 675005 w 935355"/>
              <a:gd name="connsiteY22" fmla="*/ 222250 h 899160"/>
              <a:gd name="connsiteX23" fmla="*/ 701675 w 935355"/>
              <a:gd name="connsiteY23" fmla="*/ 248920 h 899160"/>
              <a:gd name="connsiteX24" fmla="*/ 705485 w 935355"/>
              <a:gd name="connsiteY24" fmla="*/ 290830 h 899160"/>
              <a:gd name="connsiteX25" fmla="*/ 781685 w 935355"/>
              <a:gd name="connsiteY25" fmla="*/ 302260 h 899160"/>
              <a:gd name="connsiteX26" fmla="*/ 835025 w 935355"/>
              <a:gd name="connsiteY26" fmla="*/ 302260 h 899160"/>
              <a:gd name="connsiteX27" fmla="*/ 884555 w 935355"/>
              <a:gd name="connsiteY27" fmla="*/ 302260 h 899160"/>
              <a:gd name="connsiteX28" fmla="*/ 899795 w 935355"/>
              <a:gd name="connsiteY28" fmla="*/ 275590 h 899160"/>
              <a:gd name="connsiteX29" fmla="*/ 895985 w 935355"/>
              <a:gd name="connsiteY29" fmla="*/ 328930 h 899160"/>
              <a:gd name="connsiteX30" fmla="*/ 884555 w 935355"/>
              <a:gd name="connsiteY30" fmla="*/ 363220 h 899160"/>
              <a:gd name="connsiteX31" fmla="*/ 899795 w 935355"/>
              <a:gd name="connsiteY31" fmla="*/ 378460 h 899160"/>
              <a:gd name="connsiteX32" fmla="*/ 911225 w 935355"/>
              <a:gd name="connsiteY32" fmla="*/ 435610 h 899160"/>
              <a:gd name="connsiteX33" fmla="*/ 922655 w 935355"/>
              <a:gd name="connsiteY33" fmla="*/ 473710 h 899160"/>
              <a:gd name="connsiteX34" fmla="*/ 918845 w 935355"/>
              <a:gd name="connsiteY34" fmla="*/ 485140 h 899160"/>
              <a:gd name="connsiteX35" fmla="*/ 915035 w 935355"/>
              <a:gd name="connsiteY35" fmla="*/ 511810 h 899160"/>
              <a:gd name="connsiteX36" fmla="*/ 796925 w 935355"/>
              <a:gd name="connsiteY36" fmla="*/ 504190 h 899160"/>
              <a:gd name="connsiteX37" fmla="*/ 766445 w 935355"/>
              <a:gd name="connsiteY37" fmla="*/ 488950 h 899160"/>
              <a:gd name="connsiteX38" fmla="*/ 743585 w 935355"/>
              <a:gd name="connsiteY38" fmla="*/ 511810 h 899160"/>
              <a:gd name="connsiteX39" fmla="*/ 720725 w 935355"/>
              <a:gd name="connsiteY39" fmla="*/ 534670 h 899160"/>
              <a:gd name="connsiteX40" fmla="*/ 728345 w 935355"/>
              <a:gd name="connsiteY40" fmla="*/ 660400 h 899160"/>
              <a:gd name="connsiteX41" fmla="*/ 728345 w 935355"/>
              <a:gd name="connsiteY41" fmla="*/ 671830 h 899160"/>
              <a:gd name="connsiteX42" fmla="*/ 690245 w 935355"/>
              <a:gd name="connsiteY42" fmla="*/ 671830 h 899160"/>
              <a:gd name="connsiteX43" fmla="*/ 667385 w 935355"/>
              <a:gd name="connsiteY43" fmla="*/ 690880 h 899160"/>
              <a:gd name="connsiteX44" fmla="*/ 640715 w 935355"/>
              <a:gd name="connsiteY44" fmla="*/ 713740 h 899160"/>
              <a:gd name="connsiteX45" fmla="*/ 640715 w 935355"/>
              <a:gd name="connsiteY45" fmla="*/ 740410 h 899160"/>
              <a:gd name="connsiteX46" fmla="*/ 640715 w 935355"/>
              <a:gd name="connsiteY46" fmla="*/ 774700 h 899160"/>
              <a:gd name="connsiteX47" fmla="*/ 648335 w 935355"/>
              <a:gd name="connsiteY47" fmla="*/ 808990 h 899160"/>
              <a:gd name="connsiteX48" fmla="*/ 614045 w 935355"/>
              <a:gd name="connsiteY48" fmla="*/ 820420 h 899160"/>
              <a:gd name="connsiteX49" fmla="*/ 591185 w 935355"/>
              <a:gd name="connsiteY49" fmla="*/ 816610 h 899160"/>
              <a:gd name="connsiteX50" fmla="*/ 541655 w 935355"/>
              <a:gd name="connsiteY50" fmla="*/ 820420 h 899160"/>
              <a:gd name="connsiteX51" fmla="*/ 492125 w 935355"/>
              <a:gd name="connsiteY51" fmla="*/ 820420 h 899160"/>
              <a:gd name="connsiteX52" fmla="*/ 446405 w 935355"/>
              <a:gd name="connsiteY52" fmla="*/ 839470 h 899160"/>
              <a:gd name="connsiteX53" fmla="*/ 419735 w 935355"/>
              <a:gd name="connsiteY53" fmla="*/ 881380 h 899160"/>
              <a:gd name="connsiteX54" fmla="*/ 408305 w 935355"/>
              <a:gd name="connsiteY54" fmla="*/ 896620 h 899160"/>
              <a:gd name="connsiteX55" fmla="*/ 377825 w 935355"/>
              <a:gd name="connsiteY55" fmla="*/ 896620 h 899160"/>
              <a:gd name="connsiteX56" fmla="*/ 282575 w 935355"/>
              <a:gd name="connsiteY56" fmla="*/ 896620 h 899160"/>
              <a:gd name="connsiteX57" fmla="*/ 267335 w 935355"/>
              <a:gd name="connsiteY57" fmla="*/ 885190 h 899160"/>
              <a:gd name="connsiteX58" fmla="*/ 263525 w 935355"/>
              <a:gd name="connsiteY58" fmla="*/ 869950 h 899160"/>
              <a:gd name="connsiteX59" fmla="*/ 244475 w 935355"/>
              <a:gd name="connsiteY59" fmla="*/ 839470 h 899160"/>
              <a:gd name="connsiteX60" fmla="*/ 210185 w 935355"/>
              <a:gd name="connsiteY60" fmla="*/ 816610 h 899160"/>
              <a:gd name="connsiteX61" fmla="*/ 213995 w 935355"/>
              <a:gd name="connsiteY61" fmla="*/ 789940 h 899160"/>
              <a:gd name="connsiteX62" fmla="*/ 225425 w 935355"/>
              <a:gd name="connsiteY62" fmla="*/ 744220 h 899160"/>
              <a:gd name="connsiteX63" fmla="*/ 229235 w 935355"/>
              <a:gd name="connsiteY63" fmla="*/ 721360 h 899160"/>
              <a:gd name="connsiteX64" fmla="*/ 244475 w 935355"/>
              <a:gd name="connsiteY64" fmla="*/ 702310 h 899160"/>
              <a:gd name="connsiteX65" fmla="*/ 229235 w 935355"/>
              <a:gd name="connsiteY65" fmla="*/ 702310 h 899160"/>
              <a:gd name="connsiteX66" fmla="*/ 229235 w 935355"/>
              <a:gd name="connsiteY66" fmla="*/ 671830 h 899160"/>
              <a:gd name="connsiteX67" fmla="*/ 229235 w 935355"/>
              <a:gd name="connsiteY67" fmla="*/ 641350 h 899160"/>
              <a:gd name="connsiteX68" fmla="*/ 221615 w 935355"/>
              <a:gd name="connsiteY68" fmla="*/ 610870 h 899160"/>
              <a:gd name="connsiteX69" fmla="*/ 206375 w 935355"/>
              <a:gd name="connsiteY69" fmla="*/ 588010 h 899160"/>
              <a:gd name="connsiteX70" fmla="*/ 156845 w 935355"/>
              <a:gd name="connsiteY70" fmla="*/ 584200 h 899160"/>
              <a:gd name="connsiteX71" fmla="*/ 92075 w 935355"/>
              <a:gd name="connsiteY71" fmla="*/ 580390 h 899160"/>
              <a:gd name="connsiteX72" fmla="*/ 88265 w 935355"/>
              <a:gd name="connsiteY72" fmla="*/ 561340 h 899160"/>
              <a:gd name="connsiteX73" fmla="*/ 92075 w 935355"/>
              <a:gd name="connsiteY73" fmla="*/ 534670 h 899160"/>
              <a:gd name="connsiteX74" fmla="*/ 84455 w 935355"/>
              <a:gd name="connsiteY74" fmla="*/ 527050 h 899160"/>
              <a:gd name="connsiteX75" fmla="*/ 69215 w 935355"/>
              <a:gd name="connsiteY75" fmla="*/ 523240 h 899160"/>
              <a:gd name="connsiteX76" fmla="*/ 50165 w 935355"/>
              <a:gd name="connsiteY76" fmla="*/ 519430 h 899160"/>
              <a:gd name="connsiteX77" fmla="*/ 27305 w 935355"/>
              <a:gd name="connsiteY77" fmla="*/ 481330 h 899160"/>
              <a:gd name="connsiteX78" fmla="*/ 8255 w 935355"/>
              <a:gd name="connsiteY78" fmla="*/ 458470 h 899160"/>
              <a:gd name="connsiteX79" fmla="*/ 8255 w 935355"/>
              <a:gd name="connsiteY79" fmla="*/ 405130 h 899160"/>
              <a:gd name="connsiteX80" fmla="*/ 19685 w 935355"/>
              <a:gd name="connsiteY80" fmla="*/ 351790 h 899160"/>
              <a:gd name="connsiteX81" fmla="*/ 8255 w 935355"/>
              <a:gd name="connsiteY81" fmla="*/ 29083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935355" h="899160">
                <a:moveTo>
                  <a:pt x="8255" y="290830"/>
                </a:moveTo>
                <a:cubicBezTo>
                  <a:pt x="16510" y="288290"/>
                  <a:pt x="55880" y="327025"/>
                  <a:pt x="69215" y="336550"/>
                </a:cubicBezTo>
                <a:cubicBezTo>
                  <a:pt x="82550" y="346075"/>
                  <a:pt x="79375" y="344170"/>
                  <a:pt x="88265" y="347980"/>
                </a:cubicBezTo>
                <a:cubicBezTo>
                  <a:pt x="97155" y="351790"/>
                  <a:pt x="117475" y="368300"/>
                  <a:pt x="122555" y="359410"/>
                </a:cubicBezTo>
                <a:cubicBezTo>
                  <a:pt x="127635" y="350520"/>
                  <a:pt x="118110" y="308610"/>
                  <a:pt x="118745" y="294640"/>
                </a:cubicBezTo>
                <a:cubicBezTo>
                  <a:pt x="119380" y="280670"/>
                  <a:pt x="115570" y="283845"/>
                  <a:pt x="126365" y="275590"/>
                </a:cubicBezTo>
                <a:cubicBezTo>
                  <a:pt x="137160" y="267335"/>
                  <a:pt x="159385" y="256540"/>
                  <a:pt x="183515" y="245110"/>
                </a:cubicBezTo>
                <a:cubicBezTo>
                  <a:pt x="207645" y="233680"/>
                  <a:pt x="255270" y="219710"/>
                  <a:pt x="271145" y="207010"/>
                </a:cubicBezTo>
                <a:cubicBezTo>
                  <a:pt x="287020" y="194310"/>
                  <a:pt x="271780" y="180975"/>
                  <a:pt x="278765" y="168910"/>
                </a:cubicBezTo>
                <a:cubicBezTo>
                  <a:pt x="285750" y="156845"/>
                  <a:pt x="297815" y="141605"/>
                  <a:pt x="313055" y="134620"/>
                </a:cubicBezTo>
                <a:cubicBezTo>
                  <a:pt x="328295" y="127635"/>
                  <a:pt x="354965" y="130175"/>
                  <a:pt x="370205" y="127000"/>
                </a:cubicBezTo>
                <a:cubicBezTo>
                  <a:pt x="385445" y="123825"/>
                  <a:pt x="390525" y="120650"/>
                  <a:pt x="404495" y="115570"/>
                </a:cubicBezTo>
                <a:cubicBezTo>
                  <a:pt x="418465" y="110490"/>
                  <a:pt x="441960" y="99695"/>
                  <a:pt x="454025" y="96520"/>
                </a:cubicBezTo>
                <a:cubicBezTo>
                  <a:pt x="466090" y="93345"/>
                  <a:pt x="467995" y="100965"/>
                  <a:pt x="476885" y="96520"/>
                </a:cubicBezTo>
                <a:cubicBezTo>
                  <a:pt x="485775" y="92075"/>
                  <a:pt x="496570" y="74295"/>
                  <a:pt x="507365" y="69850"/>
                </a:cubicBezTo>
                <a:cubicBezTo>
                  <a:pt x="518160" y="65405"/>
                  <a:pt x="537845" y="76835"/>
                  <a:pt x="541655" y="69850"/>
                </a:cubicBezTo>
                <a:cubicBezTo>
                  <a:pt x="545465" y="62865"/>
                  <a:pt x="525145" y="35560"/>
                  <a:pt x="530225" y="27940"/>
                </a:cubicBezTo>
                <a:cubicBezTo>
                  <a:pt x="535305" y="20320"/>
                  <a:pt x="557530" y="27940"/>
                  <a:pt x="572135" y="24130"/>
                </a:cubicBezTo>
                <a:cubicBezTo>
                  <a:pt x="586740" y="20320"/>
                  <a:pt x="608965" y="0"/>
                  <a:pt x="617855" y="5080"/>
                </a:cubicBezTo>
                <a:cubicBezTo>
                  <a:pt x="626745" y="10160"/>
                  <a:pt x="622935" y="24765"/>
                  <a:pt x="625475" y="54610"/>
                </a:cubicBezTo>
                <a:cubicBezTo>
                  <a:pt x="628015" y="84455"/>
                  <a:pt x="629920" y="159385"/>
                  <a:pt x="633095" y="184150"/>
                </a:cubicBezTo>
                <a:cubicBezTo>
                  <a:pt x="636270" y="208915"/>
                  <a:pt x="637540" y="196850"/>
                  <a:pt x="644525" y="203200"/>
                </a:cubicBezTo>
                <a:cubicBezTo>
                  <a:pt x="651510" y="209550"/>
                  <a:pt x="665480" y="214630"/>
                  <a:pt x="675005" y="222250"/>
                </a:cubicBezTo>
                <a:cubicBezTo>
                  <a:pt x="684530" y="229870"/>
                  <a:pt x="696595" y="237490"/>
                  <a:pt x="701675" y="248920"/>
                </a:cubicBezTo>
                <a:cubicBezTo>
                  <a:pt x="706755" y="260350"/>
                  <a:pt x="692150" y="281940"/>
                  <a:pt x="705485" y="290830"/>
                </a:cubicBezTo>
                <a:cubicBezTo>
                  <a:pt x="718820" y="299720"/>
                  <a:pt x="760095" y="300355"/>
                  <a:pt x="781685" y="302260"/>
                </a:cubicBezTo>
                <a:cubicBezTo>
                  <a:pt x="803275" y="304165"/>
                  <a:pt x="835025" y="302260"/>
                  <a:pt x="835025" y="302260"/>
                </a:cubicBezTo>
                <a:cubicBezTo>
                  <a:pt x="852170" y="302260"/>
                  <a:pt x="873760" y="306705"/>
                  <a:pt x="884555" y="302260"/>
                </a:cubicBezTo>
                <a:cubicBezTo>
                  <a:pt x="895350" y="297815"/>
                  <a:pt x="897890" y="271145"/>
                  <a:pt x="899795" y="275590"/>
                </a:cubicBezTo>
                <a:cubicBezTo>
                  <a:pt x="901700" y="280035"/>
                  <a:pt x="898525" y="314325"/>
                  <a:pt x="895985" y="328930"/>
                </a:cubicBezTo>
                <a:cubicBezTo>
                  <a:pt x="893445" y="343535"/>
                  <a:pt x="883920" y="354965"/>
                  <a:pt x="884555" y="363220"/>
                </a:cubicBezTo>
                <a:cubicBezTo>
                  <a:pt x="885190" y="371475"/>
                  <a:pt x="895350" y="366395"/>
                  <a:pt x="899795" y="378460"/>
                </a:cubicBezTo>
                <a:cubicBezTo>
                  <a:pt x="904240" y="390525"/>
                  <a:pt x="907415" y="419735"/>
                  <a:pt x="911225" y="435610"/>
                </a:cubicBezTo>
                <a:cubicBezTo>
                  <a:pt x="915035" y="451485"/>
                  <a:pt x="921385" y="465455"/>
                  <a:pt x="922655" y="473710"/>
                </a:cubicBezTo>
                <a:cubicBezTo>
                  <a:pt x="923925" y="481965"/>
                  <a:pt x="920115" y="478790"/>
                  <a:pt x="918845" y="485140"/>
                </a:cubicBezTo>
                <a:cubicBezTo>
                  <a:pt x="917575" y="491490"/>
                  <a:pt x="935355" y="508635"/>
                  <a:pt x="915035" y="511810"/>
                </a:cubicBezTo>
                <a:cubicBezTo>
                  <a:pt x="894715" y="514985"/>
                  <a:pt x="821690" y="508000"/>
                  <a:pt x="796925" y="504190"/>
                </a:cubicBezTo>
                <a:cubicBezTo>
                  <a:pt x="772160" y="500380"/>
                  <a:pt x="775335" y="487680"/>
                  <a:pt x="766445" y="488950"/>
                </a:cubicBezTo>
                <a:cubicBezTo>
                  <a:pt x="757555" y="490220"/>
                  <a:pt x="743585" y="511810"/>
                  <a:pt x="743585" y="511810"/>
                </a:cubicBezTo>
                <a:cubicBezTo>
                  <a:pt x="735965" y="519430"/>
                  <a:pt x="723265" y="509905"/>
                  <a:pt x="720725" y="534670"/>
                </a:cubicBezTo>
                <a:cubicBezTo>
                  <a:pt x="718185" y="559435"/>
                  <a:pt x="727075" y="637540"/>
                  <a:pt x="728345" y="660400"/>
                </a:cubicBezTo>
                <a:cubicBezTo>
                  <a:pt x="729615" y="683260"/>
                  <a:pt x="734695" y="669925"/>
                  <a:pt x="728345" y="671830"/>
                </a:cubicBezTo>
                <a:cubicBezTo>
                  <a:pt x="721995" y="673735"/>
                  <a:pt x="700405" y="668655"/>
                  <a:pt x="690245" y="671830"/>
                </a:cubicBezTo>
                <a:cubicBezTo>
                  <a:pt x="680085" y="675005"/>
                  <a:pt x="675640" y="683895"/>
                  <a:pt x="667385" y="690880"/>
                </a:cubicBezTo>
                <a:cubicBezTo>
                  <a:pt x="659130" y="697865"/>
                  <a:pt x="645160" y="705485"/>
                  <a:pt x="640715" y="713740"/>
                </a:cubicBezTo>
                <a:cubicBezTo>
                  <a:pt x="636270" y="721995"/>
                  <a:pt x="640715" y="740410"/>
                  <a:pt x="640715" y="740410"/>
                </a:cubicBezTo>
                <a:cubicBezTo>
                  <a:pt x="640715" y="750570"/>
                  <a:pt x="639445" y="763270"/>
                  <a:pt x="640715" y="774700"/>
                </a:cubicBezTo>
                <a:cubicBezTo>
                  <a:pt x="641985" y="786130"/>
                  <a:pt x="652780" y="801370"/>
                  <a:pt x="648335" y="808990"/>
                </a:cubicBezTo>
                <a:cubicBezTo>
                  <a:pt x="643890" y="816610"/>
                  <a:pt x="623570" y="819150"/>
                  <a:pt x="614045" y="820420"/>
                </a:cubicBezTo>
                <a:cubicBezTo>
                  <a:pt x="604520" y="821690"/>
                  <a:pt x="603250" y="816610"/>
                  <a:pt x="591185" y="816610"/>
                </a:cubicBezTo>
                <a:cubicBezTo>
                  <a:pt x="579120" y="816610"/>
                  <a:pt x="558165" y="819785"/>
                  <a:pt x="541655" y="820420"/>
                </a:cubicBezTo>
                <a:cubicBezTo>
                  <a:pt x="525145" y="821055"/>
                  <a:pt x="508000" y="817245"/>
                  <a:pt x="492125" y="820420"/>
                </a:cubicBezTo>
                <a:cubicBezTo>
                  <a:pt x="476250" y="823595"/>
                  <a:pt x="458470" y="829310"/>
                  <a:pt x="446405" y="839470"/>
                </a:cubicBezTo>
                <a:cubicBezTo>
                  <a:pt x="434340" y="849630"/>
                  <a:pt x="426085" y="871855"/>
                  <a:pt x="419735" y="881380"/>
                </a:cubicBezTo>
                <a:cubicBezTo>
                  <a:pt x="413385" y="890905"/>
                  <a:pt x="415290" y="894080"/>
                  <a:pt x="408305" y="896620"/>
                </a:cubicBezTo>
                <a:cubicBezTo>
                  <a:pt x="401320" y="899160"/>
                  <a:pt x="377825" y="896620"/>
                  <a:pt x="377825" y="896620"/>
                </a:cubicBezTo>
                <a:cubicBezTo>
                  <a:pt x="356870" y="896620"/>
                  <a:pt x="300990" y="898525"/>
                  <a:pt x="282575" y="896620"/>
                </a:cubicBezTo>
                <a:cubicBezTo>
                  <a:pt x="264160" y="894715"/>
                  <a:pt x="270510" y="889635"/>
                  <a:pt x="267335" y="885190"/>
                </a:cubicBezTo>
                <a:cubicBezTo>
                  <a:pt x="264160" y="880745"/>
                  <a:pt x="267335" y="877570"/>
                  <a:pt x="263525" y="869950"/>
                </a:cubicBezTo>
                <a:cubicBezTo>
                  <a:pt x="259715" y="862330"/>
                  <a:pt x="253365" y="848360"/>
                  <a:pt x="244475" y="839470"/>
                </a:cubicBezTo>
                <a:cubicBezTo>
                  <a:pt x="235585" y="830580"/>
                  <a:pt x="215265" y="824865"/>
                  <a:pt x="210185" y="816610"/>
                </a:cubicBezTo>
                <a:cubicBezTo>
                  <a:pt x="205105" y="808355"/>
                  <a:pt x="211455" y="802005"/>
                  <a:pt x="213995" y="789940"/>
                </a:cubicBezTo>
                <a:cubicBezTo>
                  <a:pt x="216535" y="777875"/>
                  <a:pt x="222885" y="755650"/>
                  <a:pt x="225425" y="744220"/>
                </a:cubicBezTo>
                <a:cubicBezTo>
                  <a:pt x="227965" y="732790"/>
                  <a:pt x="226060" y="728345"/>
                  <a:pt x="229235" y="721360"/>
                </a:cubicBezTo>
                <a:cubicBezTo>
                  <a:pt x="232410" y="714375"/>
                  <a:pt x="244475" y="705485"/>
                  <a:pt x="244475" y="702310"/>
                </a:cubicBezTo>
                <a:cubicBezTo>
                  <a:pt x="244475" y="699135"/>
                  <a:pt x="231775" y="707390"/>
                  <a:pt x="229235" y="702310"/>
                </a:cubicBezTo>
                <a:cubicBezTo>
                  <a:pt x="226695" y="697230"/>
                  <a:pt x="229235" y="671830"/>
                  <a:pt x="229235" y="671830"/>
                </a:cubicBezTo>
                <a:cubicBezTo>
                  <a:pt x="229235" y="661670"/>
                  <a:pt x="230505" y="651510"/>
                  <a:pt x="229235" y="641350"/>
                </a:cubicBezTo>
                <a:cubicBezTo>
                  <a:pt x="227965" y="631190"/>
                  <a:pt x="225425" y="619760"/>
                  <a:pt x="221615" y="610870"/>
                </a:cubicBezTo>
                <a:cubicBezTo>
                  <a:pt x="217805" y="601980"/>
                  <a:pt x="217170" y="592455"/>
                  <a:pt x="206375" y="588010"/>
                </a:cubicBezTo>
                <a:cubicBezTo>
                  <a:pt x="195580" y="583565"/>
                  <a:pt x="156845" y="584200"/>
                  <a:pt x="156845" y="584200"/>
                </a:cubicBezTo>
                <a:cubicBezTo>
                  <a:pt x="137795" y="582930"/>
                  <a:pt x="103505" y="584200"/>
                  <a:pt x="92075" y="580390"/>
                </a:cubicBezTo>
                <a:cubicBezTo>
                  <a:pt x="80645" y="576580"/>
                  <a:pt x="88265" y="568960"/>
                  <a:pt x="88265" y="561340"/>
                </a:cubicBezTo>
                <a:cubicBezTo>
                  <a:pt x="88265" y="553720"/>
                  <a:pt x="92710" y="540385"/>
                  <a:pt x="92075" y="534670"/>
                </a:cubicBezTo>
                <a:cubicBezTo>
                  <a:pt x="91440" y="528955"/>
                  <a:pt x="88265" y="528955"/>
                  <a:pt x="84455" y="527050"/>
                </a:cubicBezTo>
                <a:cubicBezTo>
                  <a:pt x="80645" y="525145"/>
                  <a:pt x="74930" y="524510"/>
                  <a:pt x="69215" y="523240"/>
                </a:cubicBezTo>
                <a:cubicBezTo>
                  <a:pt x="63500" y="521970"/>
                  <a:pt x="57150" y="526415"/>
                  <a:pt x="50165" y="519430"/>
                </a:cubicBezTo>
                <a:cubicBezTo>
                  <a:pt x="43180" y="512445"/>
                  <a:pt x="34290" y="491490"/>
                  <a:pt x="27305" y="481330"/>
                </a:cubicBezTo>
                <a:cubicBezTo>
                  <a:pt x="20320" y="471170"/>
                  <a:pt x="11430" y="471170"/>
                  <a:pt x="8255" y="458470"/>
                </a:cubicBezTo>
                <a:cubicBezTo>
                  <a:pt x="5080" y="445770"/>
                  <a:pt x="6350" y="422910"/>
                  <a:pt x="8255" y="405130"/>
                </a:cubicBezTo>
                <a:cubicBezTo>
                  <a:pt x="10160" y="387350"/>
                  <a:pt x="17780" y="365125"/>
                  <a:pt x="19685" y="351790"/>
                </a:cubicBezTo>
                <a:cubicBezTo>
                  <a:pt x="21590" y="338455"/>
                  <a:pt x="0" y="293370"/>
                  <a:pt x="8255" y="290830"/>
                </a:cubicBezTo>
                <a:close/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Ленинградская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6356350" y="1703388"/>
            <a:ext cx="968375" cy="1109662"/>
          </a:xfrm>
          <a:custGeom>
            <a:avLst/>
            <a:gdLst>
              <a:gd name="connsiteX0" fmla="*/ 187325 w 967105"/>
              <a:gd name="connsiteY0" fmla="*/ 48895 h 1120775"/>
              <a:gd name="connsiteX1" fmla="*/ 252095 w 967105"/>
              <a:gd name="connsiteY1" fmla="*/ 45085 h 1120775"/>
              <a:gd name="connsiteX2" fmla="*/ 267335 w 967105"/>
              <a:gd name="connsiteY2" fmla="*/ 67945 h 1120775"/>
              <a:gd name="connsiteX3" fmla="*/ 271145 w 967105"/>
              <a:gd name="connsiteY3" fmla="*/ 159385 h 1120775"/>
              <a:gd name="connsiteX4" fmla="*/ 320675 w 967105"/>
              <a:gd name="connsiteY4" fmla="*/ 163195 h 1120775"/>
              <a:gd name="connsiteX5" fmla="*/ 480695 w 967105"/>
              <a:gd name="connsiteY5" fmla="*/ 147955 h 1120775"/>
              <a:gd name="connsiteX6" fmla="*/ 495935 w 967105"/>
              <a:gd name="connsiteY6" fmla="*/ 132715 h 1120775"/>
              <a:gd name="connsiteX7" fmla="*/ 492125 w 967105"/>
              <a:gd name="connsiteY7" fmla="*/ 26035 h 1120775"/>
              <a:gd name="connsiteX8" fmla="*/ 503555 w 967105"/>
              <a:gd name="connsiteY8" fmla="*/ 26035 h 1120775"/>
              <a:gd name="connsiteX9" fmla="*/ 572135 w 967105"/>
              <a:gd name="connsiteY9" fmla="*/ 18415 h 1120775"/>
              <a:gd name="connsiteX10" fmla="*/ 579755 w 967105"/>
              <a:gd name="connsiteY10" fmla="*/ 22225 h 1120775"/>
              <a:gd name="connsiteX11" fmla="*/ 579755 w 967105"/>
              <a:gd name="connsiteY11" fmla="*/ 151765 h 1120775"/>
              <a:gd name="connsiteX12" fmla="*/ 568325 w 967105"/>
              <a:gd name="connsiteY12" fmla="*/ 197485 h 1120775"/>
              <a:gd name="connsiteX13" fmla="*/ 560705 w 967105"/>
              <a:gd name="connsiteY13" fmla="*/ 235585 h 1120775"/>
              <a:gd name="connsiteX14" fmla="*/ 579755 w 967105"/>
              <a:gd name="connsiteY14" fmla="*/ 330835 h 1120775"/>
              <a:gd name="connsiteX15" fmla="*/ 606425 w 967105"/>
              <a:gd name="connsiteY15" fmla="*/ 338455 h 1120775"/>
              <a:gd name="connsiteX16" fmla="*/ 659765 w 967105"/>
              <a:gd name="connsiteY16" fmla="*/ 327025 h 1120775"/>
              <a:gd name="connsiteX17" fmla="*/ 686435 w 967105"/>
              <a:gd name="connsiteY17" fmla="*/ 349885 h 1120775"/>
              <a:gd name="connsiteX18" fmla="*/ 690245 w 967105"/>
              <a:gd name="connsiteY18" fmla="*/ 384175 h 1120775"/>
              <a:gd name="connsiteX19" fmla="*/ 735965 w 967105"/>
              <a:gd name="connsiteY19" fmla="*/ 403225 h 1120775"/>
              <a:gd name="connsiteX20" fmla="*/ 743585 w 967105"/>
              <a:gd name="connsiteY20" fmla="*/ 437515 h 1120775"/>
              <a:gd name="connsiteX21" fmla="*/ 751205 w 967105"/>
              <a:gd name="connsiteY21" fmla="*/ 494665 h 1120775"/>
              <a:gd name="connsiteX22" fmla="*/ 770255 w 967105"/>
              <a:gd name="connsiteY22" fmla="*/ 528955 h 1120775"/>
              <a:gd name="connsiteX23" fmla="*/ 793115 w 967105"/>
              <a:gd name="connsiteY23" fmla="*/ 540385 h 1120775"/>
              <a:gd name="connsiteX24" fmla="*/ 793115 w 967105"/>
              <a:gd name="connsiteY24" fmla="*/ 570865 h 1120775"/>
              <a:gd name="connsiteX25" fmla="*/ 800735 w 967105"/>
              <a:gd name="connsiteY25" fmla="*/ 601345 h 1120775"/>
              <a:gd name="connsiteX26" fmla="*/ 812165 w 967105"/>
              <a:gd name="connsiteY26" fmla="*/ 639445 h 1120775"/>
              <a:gd name="connsiteX27" fmla="*/ 804545 w 967105"/>
              <a:gd name="connsiteY27" fmla="*/ 730885 h 1120775"/>
              <a:gd name="connsiteX28" fmla="*/ 835025 w 967105"/>
              <a:gd name="connsiteY28" fmla="*/ 734695 h 1120775"/>
              <a:gd name="connsiteX29" fmla="*/ 876935 w 967105"/>
              <a:gd name="connsiteY29" fmla="*/ 738505 h 1120775"/>
              <a:gd name="connsiteX30" fmla="*/ 922655 w 967105"/>
              <a:gd name="connsiteY30" fmla="*/ 753745 h 1120775"/>
              <a:gd name="connsiteX31" fmla="*/ 934085 w 967105"/>
              <a:gd name="connsiteY31" fmla="*/ 788035 h 1120775"/>
              <a:gd name="connsiteX32" fmla="*/ 903605 w 967105"/>
              <a:gd name="connsiteY32" fmla="*/ 818515 h 1120775"/>
              <a:gd name="connsiteX33" fmla="*/ 895985 w 967105"/>
              <a:gd name="connsiteY33" fmla="*/ 837565 h 1120775"/>
              <a:gd name="connsiteX34" fmla="*/ 937895 w 967105"/>
              <a:gd name="connsiteY34" fmla="*/ 852805 h 1120775"/>
              <a:gd name="connsiteX35" fmla="*/ 945515 w 967105"/>
              <a:gd name="connsiteY35" fmla="*/ 875665 h 1120775"/>
              <a:gd name="connsiteX36" fmla="*/ 949325 w 967105"/>
              <a:gd name="connsiteY36" fmla="*/ 963295 h 1120775"/>
              <a:gd name="connsiteX37" fmla="*/ 838835 w 967105"/>
              <a:gd name="connsiteY37" fmla="*/ 963295 h 1120775"/>
              <a:gd name="connsiteX38" fmla="*/ 823595 w 967105"/>
              <a:gd name="connsiteY38" fmla="*/ 970915 h 1120775"/>
              <a:gd name="connsiteX39" fmla="*/ 823595 w 967105"/>
              <a:gd name="connsiteY39" fmla="*/ 1100455 h 1120775"/>
              <a:gd name="connsiteX40" fmla="*/ 694055 w 967105"/>
              <a:gd name="connsiteY40" fmla="*/ 1092835 h 1120775"/>
              <a:gd name="connsiteX41" fmla="*/ 636905 w 967105"/>
              <a:gd name="connsiteY41" fmla="*/ 1100455 h 1120775"/>
              <a:gd name="connsiteX42" fmla="*/ 621665 w 967105"/>
              <a:gd name="connsiteY42" fmla="*/ 1047115 h 1120775"/>
              <a:gd name="connsiteX43" fmla="*/ 587375 w 967105"/>
              <a:gd name="connsiteY43" fmla="*/ 1077595 h 1120775"/>
              <a:gd name="connsiteX44" fmla="*/ 537845 w 967105"/>
              <a:gd name="connsiteY44" fmla="*/ 1077595 h 1120775"/>
              <a:gd name="connsiteX45" fmla="*/ 518795 w 967105"/>
              <a:gd name="connsiteY45" fmla="*/ 1077595 h 1120775"/>
              <a:gd name="connsiteX46" fmla="*/ 526415 w 967105"/>
              <a:gd name="connsiteY46" fmla="*/ 1016635 h 1120775"/>
              <a:gd name="connsiteX47" fmla="*/ 507365 w 967105"/>
              <a:gd name="connsiteY47" fmla="*/ 1016635 h 1120775"/>
              <a:gd name="connsiteX48" fmla="*/ 450215 w 967105"/>
              <a:gd name="connsiteY48" fmla="*/ 1016635 h 1120775"/>
              <a:gd name="connsiteX49" fmla="*/ 423545 w 967105"/>
              <a:gd name="connsiteY49" fmla="*/ 1012825 h 1120775"/>
              <a:gd name="connsiteX50" fmla="*/ 427355 w 967105"/>
              <a:gd name="connsiteY50" fmla="*/ 986155 h 1120775"/>
              <a:gd name="connsiteX51" fmla="*/ 404495 w 967105"/>
              <a:gd name="connsiteY51" fmla="*/ 970915 h 1120775"/>
              <a:gd name="connsiteX52" fmla="*/ 400685 w 967105"/>
              <a:gd name="connsiteY52" fmla="*/ 936625 h 1120775"/>
              <a:gd name="connsiteX53" fmla="*/ 404495 w 967105"/>
              <a:gd name="connsiteY53" fmla="*/ 902335 h 1120775"/>
              <a:gd name="connsiteX54" fmla="*/ 492125 w 967105"/>
              <a:gd name="connsiteY54" fmla="*/ 909955 h 1120775"/>
              <a:gd name="connsiteX55" fmla="*/ 564515 w 967105"/>
              <a:gd name="connsiteY55" fmla="*/ 913765 h 1120775"/>
              <a:gd name="connsiteX56" fmla="*/ 583565 w 967105"/>
              <a:gd name="connsiteY56" fmla="*/ 902335 h 1120775"/>
              <a:gd name="connsiteX57" fmla="*/ 583565 w 967105"/>
              <a:gd name="connsiteY57" fmla="*/ 871855 h 1120775"/>
              <a:gd name="connsiteX58" fmla="*/ 572135 w 967105"/>
              <a:gd name="connsiteY58" fmla="*/ 852805 h 1120775"/>
              <a:gd name="connsiteX59" fmla="*/ 553085 w 967105"/>
              <a:gd name="connsiteY59" fmla="*/ 837565 h 1120775"/>
              <a:gd name="connsiteX60" fmla="*/ 537845 w 967105"/>
              <a:gd name="connsiteY60" fmla="*/ 814705 h 1120775"/>
              <a:gd name="connsiteX61" fmla="*/ 534035 w 967105"/>
              <a:gd name="connsiteY61" fmla="*/ 791845 h 1120775"/>
              <a:gd name="connsiteX62" fmla="*/ 537845 w 967105"/>
              <a:gd name="connsiteY62" fmla="*/ 761365 h 1120775"/>
              <a:gd name="connsiteX63" fmla="*/ 549275 w 967105"/>
              <a:gd name="connsiteY63" fmla="*/ 742315 h 1120775"/>
              <a:gd name="connsiteX64" fmla="*/ 575945 w 967105"/>
              <a:gd name="connsiteY64" fmla="*/ 719455 h 1120775"/>
              <a:gd name="connsiteX65" fmla="*/ 572135 w 967105"/>
              <a:gd name="connsiteY65" fmla="*/ 692785 h 1120775"/>
              <a:gd name="connsiteX66" fmla="*/ 526415 w 967105"/>
              <a:gd name="connsiteY66" fmla="*/ 662305 h 1120775"/>
              <a:gd name="connsiteX67" fmla="*/ 301625 w 967105"/>
              <a:gd name="connsiteY67" fmla="*/ 517525 h 1120775"/>
              <a:gd name="connsiteX68" fmla="*/ 267335 w 967105"/>
              <a:gd name="connsiteY68" fmla="*/ 498475 h 1120775"/>
              <a:gd name="connsiteX69" fmla="*/ 255905 w 967105"/>
              <a:gd name="connsiteY69" fmla="*/ 372745 h 1120775"/>
              <a:gd name="connsiteX70" fmla="*/ 255905 w 967105"/>
              <a:gd name="connsiteY70" fmla="*/ 292735 h 1120775"/>
              <a:gd name="connsiteX71" fmla="*/ 252095 w 967105"/>
              <a:gd name="connsiteY71" fmla="*/ 254635 h 1120775"/>
              <a:gd name="connsiteX72" fmla="*/ 229235 w 967105"/>
              <a:gd name="connsiteY72" fmla="*/ 243205 h 1120775"/>
              <a:gd name="connsiteX73" fmla="*/ 202565 w 967105"/>
              <a:gd name="connsiteY73" fmla="*/ 269875 h 1120775"/>
              <a:gd name="connsiteX74" fmla="*/ 175895 w 967105"/>
              <a:gd name="connsiteY74" fmla="*/ 296545 h 1120775"/>
              <a:gd name="connsiteX75" fmla="*/ 130175 w 967105"/>
              <a:gd name="connsiteY75" fmla="*/ 307975 h 1120775"/>
              <a:gd name="connsiteX76" fmla="*/ 92075 w 967105"/>
              <a:gd name="connsiteY76" fmla="*/ 319405 h 1120775"/>
              <a:gd name="connsiteX77" fmla="*/ 46355 w 967105"/>
              <a:gd name="connsiteY77" fmla="*/ 327025 h 1120775"/>
              <a:gd name="connsiteX78" fmla="*/ 12065 w 967105"/>
              <a:gd name="connsiteY78" fmla="*/ 319405 h 1120775"/>
              <a:gd name="connsiteX79" fmla="*/ 635 w 967105"/>
              <a:gd name="connsiteY79" fmla="*/ 288925 h 1120775"/>
              <a:gd name="connsiteX80" fmla="*/ 8255 w 967105"/>
              <a:gd name="connsiteY80" fmla="*/ 205105 h 1120775"/>
              <a:gd name="connsiteX81" fmla="*/ 42545 w 967105"/>
              <a:gd name="connsiteY81" fmla="*/ 205105 h 1120775"/>
              <a:gd name="connsiteX82" fmla="*/ 194945 w 967105"/>
              <a:gd name="connsiteY82" fmla="*/ 193675 h 1120775"/>
              <a:gd name="connsiteX83" fmla="*/ 221615 w 967105"/>
              <a:gd name="connsiteY83" fmla="*/ 197485 h 1120775"/>
              <a:gd name="connsiteX84" fmla="*/ 225425 w 967105"/>
              <a:gd name="connsiteY84" fmla="*/ 167005 h 1120775"/>
              <a:gd name="connsiteX85" fmla="*/ 206375 w 967105"/>
              <a:gd name="connsiteY85" fmla="*/ 136525 h 1120775"/>
              <a:gd name="connsiteX86" fmla="*/ 187325 w 967105"/>
              <a:gd name="connsiteY86" fmla="*/ 48895 h 112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967105" h="1120775">
                <a:moveTo>
                  <a:pt x="187325" y="48895"/>
                </a:moveTo>
                <a:cubicBezTo>
                  <a:pt x="194945" y="33655"/>
                  <a:pt x="238760" y="41910"/>
                  <a:pt x="252095" y="45085"/>
                </a:cubicBezTo>
                <a:cubicBezTo>
                  <a:pt x="265430" y="48260"/>
                  <a:pt x="264160" y="48895"/>
                  <a:pt x="267335" y="67945"/>
                </a:cubicBezTo>
                <a:cubicBezTo>
                  <a:pt x="270510" y="86995"/>
                  <a:pt x="262255" y="143510"/>
                  <a:pt x="271145" y="159385"/>
                </a:cubicBezTo>
                <a:cubicBezTo>
                  <a:pt x="280035" y="175260"/>
                  <a:pt x="285750" y="165100"/>
                  <a:pt x="320675" y="163195"/>
                </a:cubicBezTo>
                <a:cubicBezTo>
                  <a:pt x="355600" y="161290"/>
                  <a:pt x="451485" y="153035"/>
                  <a:pt x="480695" y="147955"/>
                </a:cubicBezTo>
                <a:cubicBezTo>
                  <a:pt x="509905" y="142875"/>
                  <a:pt x="494030" y="153035"/>
                  <a:pt x="495935" y="132715"/>
                </a:cubicBezTo>
                <a:cubicBezTo>
                  <a:pt x="497840" y="112395"/>
                  <a:pt x="490855" y="43815"/>
                  <a:pt x="492125" y="26035"/>
                </a:cubicBezTo>
                <a:cubicBezTo>
                  <a:pt x="493395" y="8255"/>
                  <a:pt x="490220" y="27305"/>
                  <a:pt x="503555" y="26035"/>
                </a:cubicBezTo>
                <a:cubicBezTo>
                  <a:pt x="516890" y="24765"/>
                  <a:pt x="559435" y="19050"/>
                  <a:pt x="572135" y="18415"/>
                </a:cubicBezTo>
                <a:cubicBezTo>
                  <a:pt x="584835" y="17780"/>
                  <a:pt x="578485" y="0"/>
                  <a:pt x="579755" y="22225"/>
                </a:cubicBezTo>
                <a:cubicBezTo>
                  <a:pt x="581025" y="44450"/>
                  <a:pt x="581660" y="122555"/>
                  <a:pt x="579755" y="151765"/>
                </a:cubicBezTo>
                <a:cubicBezTo>
                  <a:pt x="577850" y="180975"/>
                  <a:pt x="571500" y="183515"/>
                  <a:pt x="568325" y="197485"/>
                </a:cubicBezTo>
                <a:cubicBezTo>
                  <a:pt x="565150" y="211455"/>
                  <a:pt x="558800" y="213360"/>
                  <a:pt x="560705" y="235585"/>
                </a:cubicBezTo>
                <a:cubicBezTo>
                  <a:pt x="562610" y="257810"/>
                  <a:pt x="572135" y="313690"/>
                  <a:pt x="579755" y="330835"/>
                </a:cubicBezTo>
                <a:cubicBezTo>
                  <a:pt x="587375" y="347980"/>
                  <a:pt x="593090" y="339090"/>
                  <a:pt x="606425" y="338455"/>
                </a:cubicBezTo>
                <a:cubicBezTo>
                  <a:pt x="619760" y="337820"/>
                  <a:pt x="646430" y="325120"/>
                  <a:pt x="659765" y="327025"/>
                </a:cubicBezTo>
                <a:cubicBezTo>
                  <a:pt x="673100" y="328930"/>
                  <a:pt x="681355" y="340360"/>
                  <a:pt x="686435" y="349885"/>
                </a:cubicBezTo>
                <a:cubicBezTo>
                  <a:pt x="691515" y="359410"/>
                  <a:pt x="681990" y="375285"/>
                  <a:pt x="690245" y="384175"/>
                </a:cubicBezTo>
                <a:cubicBezTo>
                  <a:pt x="698500" y="393065"/>
                  <a:pt x="727075" y="394335"/>
                  <a:pt x="735965" y="403225"/>
                </a:cubicBezTo>
                <a:cubicBezTo>
                  <a:pt x="744855" y="412115"/>
                  <a:pt x="741045" y="422275"/>
                  <a:pt x="743585" y="437515"/>
                </a:cubicBezTo>
                <a:cubicBezTo>
                  <a:pt x="746125" y="452755"/>
                  <a:pt x="746760" y="479425"/>
                  <a:pt x="751205" y="494665"/>
                </a:cubicBezTo>
                <a:cubicBezTo>
                  <a:pt x="755650" y="509905"/>
                  <a:pt x="763270" y="521335"/>
                  <a:pt x="770255" y="528955"/>
                </a:cubicBezTo>
                <a:cubicBezTo>
                  <a:pt x="777240" y="536575"/>
                  <a:pt x="789305" y="533400"/>
                  <a:pt x="793115" y="540385"/>
                </a:cubicBezTo>
                <a:cubicBezTo>
                  <a:pt x="796925" y="547370"/>
                  <a:pt x="791845" y="560705"/>
                  <a:pt x="793115" y="570865"/>
                </a:cubicBezTo>
                <a:cubicBezTo>
                  <a:pt x="794385" y="581025"/>
                  <a:pt x="797560" y="589915"/>
                  <a:pt x="800735" y="601345"/>
                </a:cubicBezTo>
                <a:cubicBezTo>
                  <a:pt x="803910" y="612775"/>
                  <a:pt x="811530" y="617855"/>
                  <a:pt x="812165" y="639445"/>
                </a:cubicBezTo>
                <a:cubicBezTo>
                  <a:pt x="812800" y="661035"/>
                  <a:pt x="800735" y="715010"/>
                  <a:pt x="804545" y="730885"/>
                </a:cubicBezTo>
                <a:cubicBezTo>
                  <a:pt x="808355" y="746760"/>
                  <a:pt x="822960" y="733425"/>
                  <a:pt x="835025" y="734695"/>
                </a:cubicBezTo>
                <a:cubicBezTo>
                  <a:pt x="847090" y="735965"/>
                  <a:pt x="862330" y="735330"/>
                  <a:pt x="876935" y="738505"/>
                </a:cubicBezTo>
                <a:cubicBezTo>
                  <a:pt x="891540" y="741680"/>
                  <a:pt x="913130" y="745490"/>
                  <a:pt x="922655" y="753745"/>
                </a:cubicBezTo>
                <a:cubicBezTo>
                  <a:pt x="932180" y="762000"/>
                  <a:pt x="937260" y="777240"/>
                  <a:pt x="934085" y="788035"/>
                </a:cubicBezTo>
                <a:cubicBezTo>
                  <a:pt x="930910" y="798830"/>
                  <a:pt x="909955" y="810260"/>
                  <a:pt x="903605" y="818515"/>
                </a:cubicBezTo>
                <a:cubicBezTo>
                  <a:pt x="897255" y="826770"/>
                  <a:pt x="890270" y="831850"/>
                  <a:pt x="895985" y="837565"/>
                </a:cubicBezTo>
                <a:cubicBezTo>
                  <a:pt x="901700" y="843280"/>
                  <a:pt x="929640" y="846455"/>
                  <a:pt x="937895" y="852805"/>
                </a:cubicBezTo>
                <a:cubicBezTo>
                  <a:pt x="946150" y="859155"/>
                  <a:pt x="943610" y="857250"/>
                  <a:pt x="945515" y="875665"/>
                </a:cubicBezTo>
                <a:cubicBezTo>
                  <a:pt x="947420" y="894080"/>
                  <a:pt x="967105" y="948690"/>
                  <a:pt x="949325" y="963295"/>
                </a:cubicBezTo>
                <a:cubicBezTo>
                  <a:pt x="931545" y="977900"/>
                  <a:pt x="859790" y="962025"/>
                  <a:pt x="838835" y="963295"/>
                </a:cubicBezTo>
                <a:cubicBezTo>
                  <a:pt x="817880" y="964565"/>
                  <a:pt x="826135" y="948055"/>
                  <a:pt x="823595" y="970915"/>
                </a:cubicBezTo>
                <a:cubicBezTo>
                  <a:pt x="821055" y="993775"/>
                  <a:pt x="845185" y="1080135"/>
                  <a:pt x="823595" y="1100455"/>
                </a:cubicBezTo>
                <a:cubicBezTo>
                  <a:pt x="802005" y="1120775"/>
                  <a:pt x="725170" y="1092835"/>
                  <a:pt x="694055" y="1092835"/>
                </a:cubicBezTo>
                <a:cubicBezTo>
                  <a:pt x="662940" y="1092835"/>
                  <a:pt x="648970" y="1108075"/>
                  <a:pt x="636905" y="1100455"/>
                </a:cubicBezTo>
                <a:cubicBezTo>
                  <a:pt x="624840" y="1092835"/>
                  <a:pt x="629920" y="1050925"/>
                  <a:pt x="621665" y="1047115"/>
                </a:cubicBezTo>
                <a:cubicBezTo>
                  <a:pt x="613410" y="1043305"/>
                  <a:pt x="601345" y="1072515"/>
                  <a:pt x="587375" y="1077595"/>
                </a:cubicBezTo>
                <a:cubicBezTo>
                  <a:pt x="573405" y="1082675"/>
                  <a:pt x="537845" y="1077595"/>
                  <a:pt x="537845" y="1077595"/>
                </a:cubicBezTo>
                <a:cubicBezTo>
                  <a:pt x="526415" y="1077595"/>
                  <a:pt x="520700" y="1087755"/>
                  <a:pt x="518795" y="1077595"/>
                </a:cubicBezTo>
                <a:cubicBezTo>
                  <a:pt x="516890" y="1067435"/>
                  <a:pt x="528320" y="1026795"/>
                  <a:pt x="526415" y="1016635"/>
                </a:cubicBezTo>
                <a:cubicBezTo>
                  <a:pt x="524510" y="1006475"/>
                  <a:pt x="507365" y="1016635"/>
                  <a:pt x="507365" y="1016635"/>
                </a:cubicBezTo>
                <a:cubicBezTo>
                  <a:pt x="494665" y="1016635"/>
                  <a:pt x="464185" y="1017270"/>
                  <a:pt x="450215" y="1016635"/>
                </a:cubicBezTo>
                <a:cubicBezTo>
                  <a:pt x="436245" y="1016000"/>
                  <a:pt x="427355" y="1017905"/>
                  <a:pt x="423545" y="1012825"/>
                </a:cubicBezTo>
                <a:cubicBezTo>
                  <a:pt x="419735" y="1007745"/>
                  <a:pt x="430530" y="993140"/>
                  <a:pt x="427355" y="986155"/>
                </a:cubicBezTo>
                <a:cubicBezTo>
                  <a:pt x="424180" y="979170"/>
                  <a:pt x="408940" y="979170"/>
                  <a:pt x="404495" y="970915"/>
                </a:cubicBezTo>
                <a:cubicBezTo>
                  <a:pt x="400050" y="962660"/>
                  <a:pt x="400685" y="948055"/>
                  <a:pt x="400685" y="936625"/>
                </a:cubicBezTo>
                <a:cubicBezTo>
                  <a:pt x="400685" y="925195"/>
                  <a:pt x="389255" y="906780"/>
                  <a:pt x="404495" y="902335"/>
                </a:cubicBezTo>
                <a:cubicBezTo>
                  <a:pt x="419735" y="897890"/>
                  <a:pt x="465455" y="908050"/>
                  <a:pt x="492125" y="909955"/>
                </a:cubicBezTo>
                <a:cubicBezTo>
                  <a:pt x="518795" y="911860"/>
                  <a:pt x="549275" y="915035"/>
                  <a:pt x="564515" y="913765"/>
                </a:cubicBezTo>
                <a:cubicBezTo>
                  <a:pt x="579755" y="912495"/>
                  <a:pt x="580390" y="909320"/>
                  <a:pt x="583565" y="902335"/>
                </a:cubicBezTo>
                <a:cubicBezTo>
                  <a:pt x="586740" y="895350"/>
                  <a:pt x="585470" y="880110"/>
                  <a:pt x="583565" y="871855"/>
                </a:cubicBezTo>
                <a:cubicBezTo>
                  <a:pt x="581660" y="863600"/>
                  <a:pt x="577215" y="858520"/>
                  <a:pt x="572135" y="852805"/>
                </a:cubicBezTo>
                <a:cubicBezTo>
                  <a:pt x="567055" y="847090"/>
                  <a:pt x="558800" y="843915"/>
                  <a:pt x="553085" y="837565"/>
                </a:cubicBezTo>
                <a:cubicBezTo>
                  <a:pt x="547370" y="831215"/>
                  <a:pt x="541020" y="822325"/>
                  <a:pt x="537845" y="814705"/>
                </a:cubicBezTo>
                <a:cubicBezTo>
                  <a:pt x="534670" y="807085"/>
                  <a:pt x="534035" y="800735"/>
                  <a:pt x="534035" y="791845"/>
                </a:cubicBezTo>
                <a:cubicBezTo>
                  <a:pt x="534035" y="782955"/>
                  <a:pt x="535305" y="769620"/>
                  <a:pt x="537845" y="761365"/>
                </a:cubicBezTo>
                <a:cubicBezTo>
                  <a:pt x="540385" y="753110"/>
                  <a:pt x="542925" y="749300"/>
                  <a:pt x="549275" y="742315"/>
                </a:cubicBezTo>
                <a:cubicBezTo>
                  <a:pt x="555625" y="735330"/>
                  <a:pt x="572135" y="727710"/>
                  <a:pt x="575945" y="719455"/>
                </a:cubicBezTo>
                <a:cubicBezTo>
                  <a:pt x="579755" y="711200"/>
                  <a:pt x="580390" y="702310"/>
                  <a:pt x="572135" y="692785"/>
                </a:cubicBezTo>
                <a:cubicBezTo>
                  <a:pt x="563880" y="683260"/>
                  <a:pt x="526415" y="662305"/>
                  <a:pt x="526415" y="662305"/>
                </a:cubicBezTo>
                <a:lnTo>
                  <a:pt x="301625" y="517525"/>
                </a:lnTo>
                <a:cubicBezTo>
                  <a:pt x="258445" y="490220"/>
                  <a:pt x="274955" y="522605"/>
                  <a:pt x="267335" y="498475"/>
                </a:cubicBezTo>
                <a:cubicBezTo>
                  <a:pt x="259715" y="474345"/>
                  <a:pt x="257810" y="407035"/>
                  <a:pt x="255905" y="372745"/>
                </a:cubicBezTo>
                <a:cubicBezTo>
                  <a:pt x="254000" y="338455"/>
                  <a:pt x="256540" y="312420"/>
                  <a:pt x="255905" y="292735"/>
                </a:cubicBezTo>
                <a:cubicBezTo>
                  <a:pt x="255270" y="273050"/>
                  <a:pt x="256540" y="262890"/>
                  <a:pt x="252095" y="254635"/>
                </a:cubicBezTo>
                <a:cubicBezTo>
                  <a:pt x="247650" y="246380"/>
                  <a:pt x="237490" y="240665"/>
                  <a:pt x="229235" y="243205"/>
                </a:cubicBezTo>
                <a:cubicBezTo>
                  <a:pt x="220980" y="245745"/>
                  <a:pt x="202565" y="269875"/>
                  <a:pt x="202565" y="269875"/>
                </a:cubicBezTo>
                <a:cubicBezTo>
                  <a:pt x="193675" y="278765"/>
                  <a:pt x="187960" y="290195"/>
                  <a:pt x="175895" y="296545"/>
                </a:cubicBezTo>
                <a:cubicBezTo>
                  <a:pt x="163830" y="302895"/>
                  <a:pt x="144145" y="304165"/>
                  <a:pt x="130175" y="307975"/>
                </a:cubicBezTo>
                <a:cubicBezTo>
                  <a:pt x="116205" y="311785"/>
                  <a:pt x="106045" y="316230"/>
                  <a:pt x="92075" y="319405"/>
                </a:cubicBezTo>
                <a:cubicBezTo>
                  <a:pt x="78105" y="322580"/>
                  <a:pt x="59690" y="327025"/>
                  <a:pt x="46355" y="327025"/>
                </a:cubicBezTo>
                <a:cubicBezTo>
                  <a:pt x="33020" y="327025"/>
                  <a:pt x="19685" y="325755"/>
                  <a:pt x="12065" y="319405"/>
                </a:cubicBezTo>
                <a:cubicBezTo>
                  <a:pt x="4445" y="313055"/>
                  <a:pt x="1270" y="307975"/>
                  <a:pt x="635" y="288925"/>
                </a:cubicBezTo>
                <a:cubicBezTo>
                  <a:pt x="0" y="269875"/>
                  <a:pt x="1270" y="219075"/>
                  <a:pt x="8255" y="205105"/>
                </a:cubicBezTo>
                <a:cubicBezTo>
                  <a:pt x="15240" y="191135"/>
                  <a:pt x="11430" y="207010"/>
                  <a:pt x="42545" y="205105"/>
                </a:cubicBezTo>
                <a:cubicBezTo>
                  <a:pt x="73660" y="203200"/>
                  <a:pt x="165100" y="194945"/>
                  <a:pt x="194945" y="193675"/>
                </a:cubicBezTo>
                <a:cubicBezTo>
                  <a:pt x="224790" y="192405"/>
                  <a:pt x="216535" y="201930"/>
                  <a:pt x="221615" y="197485"/>
                </a:cubicBezTo>
                <a:cubicBezTo>
                  <a:pt x="226695" y="193040"/>
                  <a:pt x="227965" y="177165"/>
                  <a:pt x="225425" y="167005"/>
                </a:cubicBezTo>
                <a:cubicBezTo>
                  <a:pt x="222885" y="156845"/>
                  <a:pt x="211455" y="149225"/>
                  <a:pt x="206375" y="136525"/>
                </a:cubicBezTo>
                <a:cubicBezTo>
                  <a:pt x="201295" y="123825"/>
                  <a:pt x="179705" y="64135"/>
                  <a:pt x="187325" y="48895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" dirty="0">
                <a:solidFill>
                  <a:schemeClr val="tx1"/>
                </a:solidFill>
              </a:rPr>
              <a:t>               белая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" dirty="0">
                <a:solidFill>
                  <a:schemeClr val="tx1"/>
                </a:solidFill>
              </a:rPr>
              <a:t>                   глина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5964238" y="1747838"/>
            <a:ext cx="996950" cy="1127125"/>
          </a:xfrm>
          <a:custGeom>
            <a:avLst/>
            <a:gdLst>
              <a:gd name="connsiteX0" fmla="*/ 260985 w 994410"/>
              <a:gd name="connsiteY0" fmla="*/ 33020 h 1136015"/>
              <a:gd name="connsiteX1" fmla="*/ 375285 w 994410"/>
              <a:gd name="connsiteY1" fmla="*/ 48260 h 1136015"/>
              <a:gd name="connsiteX2" fmla="*/ 421005 w 994410"/>
              <a:gd name="connsiteY2" fmla="*/ 44450 h 1136015"/>
              <a:gd name="connsiteX3" fmla="*/ 459105 w 994410"/>
              <a:gd name="connsiteY3" fmla="*/ 10160 h 1136015"/>
              <a:gd name="connsiteX4" fmla="*/ 527685 w 994410"/>
              <a:gd name="connsiteY4" fmla="*/ 6350 h 1136015"/>
              <a:gd name="connsiteX5" fmla="*/ 565785 w 994410"/>
              <a:gd name="connsiteY5" fmla="*/ 6350 h 1136015"/>
              <a:gd name="connsiteX6" fmla="*/ 573405 w 994410"/>
              <a:gd name="connsiteY6" fmla="*/ 44450 h 1136015"/>
              <a:gd name="connsiteX7" fmla="*/ 584835 w 994410"/>
              <a:gd name="connsiteY7" fmla="*/ 71120 h 1136015"/>
              <a:gd name="connsiteX8" fmla="*/ 592455 w 994410"/>
              <a:gd name="connsiteY8" fmla="*/ 105410 h 1136015"/>
              <a:gd name="connsiteX9" fmla="*/ 611505 w 994410"/>
              <a:gd name="connsiteY9" fmla="*/ 120650 h 1136015"/>
              <a:gd name="connsiteX10" fmla="*/ 607695 w 994410"/>
              <a:gd name="connsiteY10" fmla="*/ 143510 h 1136015"/>
              <a:gd name="connsiteX11" fmla="*/ 573405 w 994410"/>
              <a:gd name="connsiteY11" fmla="*/ 147320 h 1136015"/>
              <a:gd name="connsiteX12" fmla="*/ 508635 w 994410"/>
              <a:gd name="connsiteY12" fmla="*/ 147320 h 1136015"/>
              <a:gd name="connsiteX13" fmla="*/ 428625 w 994410"/>
              <a:gd name="connsiteY13" fmla="*/ 151130 h 1136015"/>
              <a:gd name="connsiteX14" fmla="*/ 382905 w 994410"/>
              <a:gd name="connsiteY14" fmla="*/ 158750 h 1136015"/>
              <a:gd name="connsiteX15" fmla="*/ 386715 w 994410"/>
              <a:gd name="connsiteY15" fmla="*/ 196850 h 1136015"/>
              <a:gd name="connsiteX16" fmla="*/ 398145 w 994410"/>
              <a:gd name="connsiteY16" fmla="*/ 284480 h 1136015"/>
              <a:gd name="connsiteX17" fmla="*/ 573405 w 994410"/>
              <a:gd name="connsiteY17" fmla="*/ 242570 h 1136015"/>
              <a:gd name="connsiteX18" fmla="*/ 615315 w 994410"/>
              <a:gd name="connsiteY18" fmla="*/ 193040 h 1136015"/>
              <a:gd name="connsiteX19" fmla="*/ 641985 w 994410"/>
              <a:gd name="connsiteY19" fmla="*/ 261620 h 1136015"/>
              <a:gd name="connsiteX20" fmla="*/ 638175 w 994410"/>
              <a:gd name="connsiteY20" fmla="*/ 368300 h 1136015"/>
              <a:gd name="connsiteX21" fmla="*/ 641985 w 994410"/>
              <a:gd name="connsiteY21" fmla="*/ 455930 h 1136015"/>
              <a:gd name="connsiteX22" fmla="*/ 687705 w 994410"/>
              <a:gd name="connsiteY22" fmla="*/ 486410 h 1136015"/>
              <a:gd name="connsiteX23" fmla="*/ 680085 w 994410"/>
              <a:gd name="connsiteY23" fmla="*/ 467360 h 1136015"/>
              <a:gd name="connsiteX24" fmla="*/ 954405 w 994410"/>
              <a:gd name="connsiteY24" fmla="*/ 650240 h 1136015"/>
              <a:gd name="connsiteX25" fmla="*/ 920115 w 994410"/>
              <a:gd name="connsiteY25" fmla="*/ 676910 h 1136015"/>
              <a:gd name="connsiteX26" fmla="*/ 939165 w 994410"/>
              <a:gd name="connsiteY26" fmla="*/ 676910 h 1136015"/>
              <a:gd name="connsiteX27" fmla="*/ 923925 w 994410"/>
              <a:gd name="connsiteY27" fmla="*/ 699770 h 1136015"/>
              <a:gd name="connsiteX28" fmla="*/ 916305 w 994410"/>
              <a:gd name="connsiteY28" fmla="*/ 741680 h 1136015"/>
              <a:gd name="connsiteX29" fmla="*/ 939165 w 994410"/>
              <a:gd name="connsiteY29" fmla="*/ 798830 h 1136015"/>
              <a:gd name="connsiteX30" fmla="*/ 962025 w 994410"/>
              <a:gd name="connsiteY30" fmla="*/ 810260 h 1136015"/>
              <a:gd name="connsiteX31" fmla="*/ 965835 w 994410"/>
              <a:gd name="connsiteY31" fmla="*/ 833120 h 1136015"/>
              <a:gd name="connsiteX32" fmla="*/ 965835 w 994410"/>
              <a:gd name="connsiteY32" fmla="*/ 848360 h 1136015"/>
              <a:gd name="connsiteX33" fmla="*/ 950595 w 994410"/>
              <a:gd name="connsiteY33" fmla="*/ 855980 h 1136015"/>
              <a:gd name="connsiteX34" fmla="*/ 908685 w 994410"/>
              <a:gd name="connsiteY34" fmla="*/ 855980 h 1136015"/>
              <a:gd name="connsiteX35" fmla="*/ 828675 w 994410"/>
              <a:gd name="connsiteY35" fmla="*/ 855980 h 1136015"/>
              <a:gd name="connsiteX36" fmla="*/ 786765 w 994410"/>
              <a:gd name="connsiteY36" fmla="*/ 855980 h 1136015"/>
              <a:gd name="connsiteX37" fmla="*/ 782955 w 994410"/>
              <a:gd name="connsiteY37" fmla="*/ 882650 h 1136015"/>
              <a:gd name="connsiteX38" fmla="*/ 775335 w 994410"/>
              <a:gd name="connsiteY38" fmla="*/ 916940 h 1136015"/>
              <a:gd name="connsiteX39" fmla="*/ 790575 w 994410"/>
              <a:gd name="connsiteY39" fmla="*/ 932180 h 1136015"/>
              <a:gd name="connsiteX40" fmla="*/ 802005 w 994410"/>
              <a:gd name="connsiteY40" fmla="*/ 951230 h 1136015"/>
              <a:gd name="connsiteX41" fmla="*/ 805815 w 994410"/>
              <a:gd name="connsiteY41" fmla="*/ 966470 h 1136015"/>
              <a:gd name="connsiteX42" fmla="*/ 843915 w 994410"/>
              <a:gd name="connsiteY42" fmla="*/ 970280 h 1136015"/>
              <a:gd name="connsiteX43" fmla="*/ 912495 w 994410"/>
              <a:gd name="connsiteY43" fmla="*/ 962660 h 1136015"/>
              <a:gd name="connsiteX44" fmla="*/ 916305 w 994410"/>
              <a:gd name="connsiteY44" fmla="*/ 974090 h 1136015"/>
              <a:gd name="connsiteX45" fmla="*/ 908685 w 994410"/>
              <a:gd name="connsiteY45" fmla="*/ 1004570 h 1136015"/>
              <a:gd name="connsiteX46" fmla="*/ 904875 w 994410"/>
              <a:gd name="connsiteY46" fmla="*/ 1023620 h 1136015"/>
              <a:gd name="connsiteX47" fmla="*/ 897255 w 994410"/>
              <a:gd name="connsiteY47" fmla="*/ 1031240 h 1136015"/>
              <a:gd name="connsiteX48" fmla="*/ 843915 w 994410"/>
              <a:gd name="connsiteY48" fmla="*/ 1023620 h 1136015"/>
              <a:gd name="connsiteX49" fmla="*/ 790575 w 994410"/>
              <a:gd name="connsiteY49" fmla="*/ 1031240 h 1136015"/>
              <a:gd name="connsiteX50" fmla="*/ 756285 w 994410"/>
              <a:gd name="connsiteY50" fmla="*/ 1031240 h 1136015"/>
              <a:gd name="connsiteX51" fmla="*/ 721995 w 994410"/>
              <a:gd name="connsiteY51" fmla="*/ 1031240 h 1136015"/>
              <a:gd name="connsiteX52" fmla="*/ 683895 w 994410"/>
              <a:gd name="connsiteY52" fmla="*/ 1027430 h 1136015"/>
              <a:gd name="connsiteX53" fmla="*/ 649605 w 994410"/>
              <a:gd name="connsiteY53" fmla="*/ 1031240 h 1136015"/>
              <a:gd name="connsiteX54" fmla="*/ 657225 w 994410"/>
              <a:gd name="connsiteY54" fmla="*/ 1050290 h 1136015"/>
              <a:gd name="connsiteX55" fmla="*/ 645795 w 994410"/>
              <a:gd name="connsiteY55" fmla="*/ 1073150 h 1136015"/>
              <a:gd name="connsiteX56" fmla="*/ 622935 w 994410"/>
              <a:gd name="connsiteY56" fmla="*/ 1073150 h 1136015"/>
              <a:gd name="connsiteX57" fmla="*/ 588645 w 994410"/>
              <a:gd name="connsiteY57" fmla="*/ 1073150 h 1136015"/>
              <a:gd name="connsiteX58" fmla="*/ 573405 w 994410"/>
              <a:gd name="connsiteY58" fmla="*/ 1099820 h 1136015"/>
              <a:gd name="connsiteX59" fmla="*/ 558165 w 994410"/>
              <a:gd name="connsiteY59" fmla="*/ 1115060 h 1136015"/>
              <a:gd name="connsiteX60" fmla="*/ 539115 w 994410"/>
              <a:gd name="connsiteY60" fmla="*/ 1130300 h 1136015"/>
              <a:gd name="connsiteX61" fmla="*/ 485775 w 994410"/>
              <a:gd name="connsiteY61" fmla="*/ 1130300 h 1136015"/>
              <a:gd name="connsiteX62" fmla="*/ 440055 w 994410"/>
              <a:gd name="connsiteY62" fmla="*/ 1126490 h 1136015"/>
              <a:gd name="connsiteX63" fmla="*/ 440055 w 994410"/>
              <a:gd name="connsiteY63" fmla="*/ 1073150 h 1136015"/>
              <a:gd name="connsiteX64" fmla="*/ 428625 w 994410"/>
              <a:gd name="connsiteY64" fmla="*/ 1050290 h 1136015"/>
              <a:gd name="connsiteX65" fmla="*/ 405765 w 994410"/>
              <a:gd name="connsiteY65" fmla="*/ 1023620 h 1136015"/>
              <a:gd name="connsiteX66" fmla="*/ 382905 w 994410"/>
              <a:gd name="connsiteY66" fmla="*/ 1008380 h 1136015"/>
              <a:gd name="connsiteX67" fmla="*/ 360045 w 994410"/>
              <a:gd name="connsiteY67" fmla="*/ 989330 h 1136015"/>
              <a:gd name="connsiteX68" fmla="*/ 337185 w 994410"/>
              <a:gd name="connsiteY68" fmla="*/ 932180 h 1136015"/>
              <a:gd name="connsiteX69" fmla="*/ 356235 w 994410"/>
              <a:gd name="connsiteY69" fmla="*/ 760730 h 1136015"/>
              <a:gd name="connsiteX70" fmla="*/ 348615 w 994410"/>
              <a:gd name="connsiteY70" fmla="*/ 692150 h 1136015"/>
              <a:gd name="connsiteX71" fmla="*/ 329565 w 994410"/>
              <a:gd name="connsiteY71" fmla="*/ 635000 h 1136015"/>
              <a:gd name="connsiteX72" fmla="*/ 291465 w 994410"/>
              <a:gd name="connsiteY72" fmla="*/ 608330 h 1136015"/>
              <a:gd name="connsiteX73" fmla="*/ 249555 w 994410"/>
              <a:gd name="connsiteY73" fmla="*/ 623570 h 1136015"/>
              <a:gd name="connsiteX74" fmla="*/ 219075 w 994410"/>
              <a:gd name="connsiteY74" fmla="*/ 623570 h 1136015"/>
              <a:gd name="connsiteX75" fmla="*/ 180975 w 994410"/>
              <a:gd name="connsiteY75" fmla="*/ 612140 h 1136015"/>
              <a:gd name="connsiteX76" fmla="*/ 158115 w 994410"/>
              <a:gd name="connsiteY76" fmla="*/ 593090 h 1136015"/>
              <a:gd name="connsiteX77" fmla="*/ 97155 w 994410"/>
              <a:gd name="connsiteY77" fmla="*/ 577850 h 1136015"/>
              <a:gd name="connsiteX78" fmla="*/ 43815 w 994410"/>
              <a:gd name="connsiteY78" fmla="*/ 577850 h 1136015"/>
              <a:gd name="connsiteX79" fmla="*/ 13335 w 994410"/>
              <a:gd name="connsiteY79" fmla="*/ 570230 h 1136015"/>
              <a:gd name="connsiteX80" fmla="*/ 5715 w 994410"/>
              <a:gd name="connsiteY80" fmla="*/ 520700 h 1136015"/>
              <a:gd name="connsiteX81" fmla="*/ 5715 w 994410"/>
              <a:gd name="connsiteY81" fmla="*/ 455930 h 1136015"/>
              <a:gd name="connsiteX82" fmla="*/ 5715 w 994410"/>
              <a:gd name="connsiteY82" fmla="*/ 387350 h 1136015"/>
              <a:gd name="connsiteX83" fmla="*/ 40005 w 994410"/>
              <a:gd name="connsiteY83" fmla="*/ 383540 h 1136015"/>
              <a:gd name="connsiteX84" fmla="*/ 100965 w 994410"/>
              <a:gd name="connsiteY84" fmla="*/ 383540 h 1136015"/>
              <a:gd name="connsiteX85" fmla="*/ 116205 w 994410"/>
              <a:gd name="connsiteY85" fmla="*/ 387350 h 1136015"/>
              <a:gd name="connsiteX86" fmla="*/ 150495 w 994410"/>
              <a:gd name="connsiteY86" fmla="*/ 406400 h 1136015"/>
              <a:gd name="connsiteX87" fmla="*/ 180975 w 994410"/>
              <a:gd name="connsiteY87" fmla="*/ 391160 h 1136015"/>
              <a:gd name="connsiteX88" fmla="*/ 188595 w 994410"/>
              <a:gd name="connsiteY88" fmla="*/ 368300 h 1136015"/>
              <a:gd name="connsiteX89" fmla="*/ 192405 w 994410"/>
              <a:gd name="connsiteY89" fmla="*/ 326390 h 1136015"/>
              <a:gd name="connsiteX90" fmla="*/ 180975 w 994410"/>
              <a:gd name="connsiteY90" fmla="*/ 307340 h 1136015"/>
              <a:gd name="connsiteX91" fmla="*/ 154305 w 994410"/>
              <a:gd name="connsiteY91" fmla="*/ 288290 h 1136015"/>
              <a:gd name="connsiteX92" fmla="*/ 146685 w 994410"/>
              <a:gd name="connsiteY92" fmla="*/ 246380 h 1136015"/>
              <a:gd name="connsiteX93" fmla="*/ 142875 w 994410"/>
              <a:gd name="connsiteY93" fmla="*/ 189230 h 1136015"/>
              <a:gd name="connsiteX94" fmla="*/ 142875 w 994410"/>
              <a:gd name="connsiteY94" fmla="*/ 158750 h 1136015"/>
              <a:gd name="connsiteX95" fmla="*/ 131445 w 994410"/>
              <a:gd name="connsiteY95" fmla="*/ 128270 h 1136015"/>
              <a:gd name="connsiteX96" fmla="*/ 154305 w 994410"/>
              <a:gd name="connsiteY96" fmla="*/ 90170 h 1136015"/>
              <a:gd name="connsiteX97" fmla="*/ 165735 w 994410"/>
              <a:gd name="connsiteY97" fmla="*/ 74930 h 1136015"/>
              <a:gd name="connsiteX98" fmla="*/ 222885 w 994410"/>
              <a:gd name="connsiteY98" fmla="*/ 74930 h 1136015"/>
              <a:gd name="connsiteX99" fmla="*/ 260985 w 994410"/>
              <a:gd name="connsiteY99" fmla="*/ 33020 h 113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994410" h="1136015">
                <a:moveTo>
                  <a:pt x="260985" y="33020"/>
                </a:moveTo>
                <a:cubicBezTo>
                  <a:pt x="286385" y="28575"/>
                  <a:pt x="348615" y="46355"/>
                  <a:pt x="375285" y="48260"/>
                </a:cubicBezTo>
                <a:cubicBezTo>
                  <a:pt x="401955" y="50165"/>
                  <a:pt x="407035" y="50800"/>
                  <a:pt x="421005" y="44450"/>
                </a:cubicBezTo>
                <a:cubicBezTo>
                  <a:pt x="434975" y="38100"/>
                  <a:pt x="441325" y="16510"/>
                  <a:pt x="459105" y="10160"/>
                </a:cubicBezTo>
                <a:cubicBezTo>
                  <a:pt x="476885" y="3810"/>
                  <a:pt x="509905" y="6985"/>
                  <a:pt x="527685" y="6350"/>
                </a:cubicBezTo>
                <a:cubicBezTo>
                  <a:pt x="545465" y="5715"/>
                  <a:pt x="558165" y="0"/>
                  <a:pt x="565785" y="6350"/>
                </a:cubicBezTo>
                <a:cubicBezTo>
                  <a:pt x="573405" y="12700"/>
                  <a:pt x="570230" y="33655"/>
                  <a:pt x="573405" y="44450"/>
                </a:cubicBezTo>
                <a:cubicBezTo>
                  <a:pt x="576580" y="55245"/>
                  <a:pt x="581660" y="60960"/>
                  <a:pt x="584835" y="71120"/>
                </a:cubicBezTo>
                <a:cubicBezTo>
                  <a:pt x="588010" y="81280"/>
                  <a:pt x="588010" y="97155"/>
                  <a:pt x="592455" y="105410"/>
                </a:cubicBezTo>
                <a:cubicBezTo>
                  <a:pt x="596900" y="113665"/>
                  <a:pt x="608965" y="114300"/>
                  <a:pt x="611505" y="120650"/>
                </a:cubicBezTo>
                <a:cubicBezTo>
                  <a:pt x="614045" y="127000"/>
                  <a:pt x="614045" y="139065"/>
                  <a:pt x="607695" y="143510"/>
                </a:cubicBezTo>
                <a:cubicBezTo>
                  <a:pt x="601345" y="147955"/>
                  <a:pt x="589915" y="146685"/>
                  <a:pt x="573405" y="147320"/>
                </a:cubicBezTo>
                <a:cubicBezTo>
                  <a:pt x="556895" y="147955"/>
                  <a:pt x="532765" y="146685"/>
                  <a:pt x="508635" y="147320"/>
                </a:cubicBezTo>
                <a:cubicBezTo>
                  <a:pt x="484505" y="147955"/>
                  <a:pt x="449580" y="149225"/>
                  <a:pt x="428625" y="151130"/>
                </a:cubicBezTo>
                <a:cubicBezTo>
                  <a:pt x="407670" y="153035"/>
                  <a:pt x="389890" y="151130"/>
                  <a:pt x="382905" y="158750"/>
                </a:cubicBezTo>
                <a:cubicBezTo>
                  <a:pt x="375920" y="166370"/>
                  <a:pt x="384175" y="175895"/>
                  <a:pt x="386715" y="196850"/>
                </a:cubicBezTo>
                <a:cubicBezTo>
                  <a:pt x="389255" y="217805"/>
                  <a:pt x="367030" y="276860"/>
                  <a:pt x="398145" y="284480"/>
                </a:cubicBezTo>
                <a:cubicBezTo>
                  <a:pt x="429260" y="292100"/>
                  <a:pt x="537210" y="257810"/>
                  <a:pt x="573405" y="242570"/>
                </a:cubicBezTo>
                <a:cubicBezTo>
                  <a:pt x="609600" y="227330"/>
                  <a:pt x="603885" y="189865"/>
                  <a:pt x="615315" y="193040"/>
                </a:cubicBezTo>
                <a:cubicBezTo>
                  <a:pt x="626745" y="196215"/>
                  <a:pt x="638175" y="232410"/>
                  <a:pt x="641985" y="261620"/>
                </a:cubicBezTo>
                <a:cubicBezTo>
                  <a:pt x="645795" y="290830"/>
                  <a:pt x="638175" y="335915"/>
                  <a:pt x="638175" y="368300"/>
                </a:cubicBezTo>
                <a:cubicBezTo>
                  <a:pt x="638175" y="400685"/>
                  <a:pt x="633730" y="436245"/>
                  <a:pt x="641985" y="455930"/>
                </a:cubicBezTo>
                <a:cubicBezTo>
                  <a:pt x="650240" y="475615"/>
                  <a:pt x="681355" y="484505"/>
                  <a:pt x="687705" y="486410"/>
                </a:cubicBezTo>
                <a:cubicBezTo>
                  <a:pt x="694055" y="488315"/>
                  <a:pt x="635635" y="440055"/>
                  <a:pt x="680085" y="467360"/>
                </a:cubicBezTo>
                <a:cubicBezTo>
                  <a:pt x="724535" y="494665"/>
                  <a:pt x="914400" y="615315"/>
                  <a:pt x="954405" y="650240"/>
                </a:cubicBezTo>
                <a:cubicBezTo>
                  <a:pt x="994410" y="685165"/>
                  <a:pt x="922655" y="672465"/>
                  <a:pt x="920115" y="676910"/>
                </a:cubicBezTo>
                <a:cubicBezTo>
                  <a:pt x="917575" y="681355"/>
                  <a:pt x="938530" y="673100"/>
                  <a:pt x="939165" y="676910"/>
                </a:cubicBezTo>
                <a:cubicBezTo>
                  <a:pt x="939800" y="680720"/>
                  <a:pt x="927735" y="688975"/>
                  <a:pt x="923925" y="699770"/>
                </a:cubicBezTo>
                <a:cubicBezTo>
                  <a:pt x="920115" y="710565"/>
                  <a:pt x="913765" y="725170"/>
                  <a:pt x="916305" y="741680"/>
                </a:cubicBezTo>
                <a:cubicBezTo>
                  <a:pt x="918845" y="758190"/>
                  <a:pt x="931545" y="787400"/>
                  <a:pt x="939165" y="798830"/>
                </a:cubicBezTo>
                <a:cubicBezTo>
                  <a:pt x="946785" y="810260"/>
                  <a:pt x="957580" y="804545"/>
                  <a:pt x="962025" y="810260"/>
                </a:cubicBezTo>
                <a:cubicBezTo>
                  <a:pt x="966470" y="815975"/>
                  <a:pt x="965200" y="826770"/>
                  <a:pt x="965835" y="833120"/>
                </a:cubicBezTo>
                <a:cubicBezTo>
                  <a:pt x="966470" y="839470"/>
                  <a:pt x="968375" y="844550"/>
                  <a:pt x="965835" y="848360"/>
                </a:cubicBezTo>
                <a:cubicBezTo>
                  <a:pt x="963295" y="852170"/>
                  <a:pt x="960120" y="854710"/>
                  <a:pt x="950595" y="855980"/>
                </a:cubicBezTo>
                <a:cubicBezTo>
                  <a:pt x="941070" y="857250"/>
                  <a:pt x="908685" y="855980"/>
                  <a:pt x="908685" y="855980"/>
                </a:cubicBezTo>
                <a:lnTo>
                  <a:pt x="828675" y="855980"/>
                </a:lnTo>
                <a:cubicBezTo>
                  <a:pt x="808355" y="855980"/>
                  <a:pt x="794385" y="851535"/>
                  <a:pt x="786765" y="855980"/>
                </a:cubicBezTo>
                <a:cubicBezTo>
                  <a:pt x="779145" y="860425"/>
                  <a:pt x="784860" y="872490"/>
                  <a:pt x="782955" y="882650"/>
                </a:cubicBezTo>
                <a:cubicBezTo>
                  <a:pt x="781050" y="892810"/>
                  <a:pt x="774065" y="908685"/>
                  <a:pt x="775335" y="916940"/>
                </a:cubicBezTo>
                <a:cubicBezTo>
                  <a:pt x="776605" y="925195"/>
                  <a:pt x="786130" y="926465"/>
                  <a:pt x="790575" y="932180"/>
                </a:cubicBezTo>
                <a:cubicBezTo>
                  <a:pt x="795020" y="937895"/>
                  <a:pt x="799465" y="945515"/>
                  <a:pt x="802005" y="951230"/>
                </a:cubicBezTo>
                <a:cubicBezTo>
                  <a:pt x="804545" y="956945"/>
                  <a:pt x="798830" y="963295"/>
                  <a:pt x="805815" y="966470"/>
                </a:cubicBezTo>
                <a:cubicBezTo>
                  <a:pt x="812800" y="969645"/>
                  <a:pt x="826135" y="970915"/>
                  <a:pt x="843915" y="970280"/>
                </a:cubicBezTo>
                <a:cubicBezTo>
                  <a:pt x="861695" y="969645"/>
                  <a:pt x="900430" y="962025"/>
                  <a:pt x="912495" y="962660"/>
                </a:cubicBezTo>
                <a:cubicBezTo>
                  <a:pt x="924560" y="963295"/>
                  <a:pt x="916940" y="967105"/>
                  <a:pt x="916305" y="974090"/>
                </a:cubicBezTo>
                <a:cubicBezTo>
                  <a:pt x="915670" y="981075"/>
                  <a:pt x="910590" y="996315"/>
                  <a:pt x="908685" y="1004570"/>
                </a:cubicBezTo>
                <a:cubicBezTo>
                  <a:pt x="906780" y="1012825"/>
                  <a:pt x="906780" y="1019175"/>
                  <a:pt x="904875" y="1023620"/>
                </a:cubicBezTo>
                <a:cubicBezTo>
                  <a:pt x="902970" y="1028065"/>
                  <a:pt x="907415" y="1031240"/>
                  <a:pt x="897255" y="1031240"/>
                </a:cubicBezTo>
                <a:cubicBezTo>
                  <a:pt x="887095" y="1031240"/>
                  <a:pt x="861695" y="1023620"/>
                  <a:pt x="843915" y="1023620"/>
                </a:cubicBezTo>
                <a:cubicBezTo>
                  <a:pt x="826135" y="1023620"/>
                  <a:pt x="805180" y="1029970"/>
                  <a:pt x="790575" y="1031240"/>
                </a:cubicBezTo>
                <a:cubicBezTo>
                  <a:pt x="775970" y="1032510"/>
                  <a:pt x="756285" y="1031240"/>
                  <a:pt x="756285" y="1031240"/>
                </a:cubicBezTo>
                <a:cubicBezTo>
                  <a:pt x="744855" y="1031240"/>
                  <a:pt x="734060" y="1031875"/>
                  <a:pt x="721995" y="1031240"/>
                </a:cubicBezTo>
                <a:cubicBezTo>
                  <a:pt x="709930" y="1030605"/>
                  <a:pt x="695960" y="1027430"/>
                  <a:pt x="683895" y="1027430"/>
                </a:cubicBezTo>
                <a:cubicBezTo>
                  <a:pt x="671830" y="1027430"/>
                  <a:pt x="654050" y="1027430"/>
                  <a:pt x="649605" y="1031240"/>
                </a:cubicBezTo>
                <a:cubicBezTo>
                  <a:pt x="645160" y="1035050"/>
                  <a:pt x="657860" y="1043305"/>
                  <a:pt x="657225" y="1050290"/>
                </a:cubicBezTo>
                <a:cubicBezTo>
                  <a:pt x="656590" y="1057275"/>
                  <a:pt x="651510" y="1069340"/>
                  <a:pt x="645795" y="1073150"/>
                </a:cubicBezTo>
                <a:cubicBezTo>
                  <a:pt x="640080" y="1076960"/>
                  <a:pt x="622935" y="1073150"/>
                  <a:pt x="622935" y="1073150"/>
                </a:cubicBezTo>
                <a:cubicBezTo>
                  <a:pt x="613410" y="1073150"/>
                  <a:pt x="596900" y="1068705"/>
                  <a:pt x="588645" y="1073150"/>
                </a:cubicBezTo>
                <a:cubicBezTo>
                  <a:pt x="580390" y="1077595"/>
                  <a:pt x="578485" y="1092835"/>
                  <a:pt x="573405" y="1099820"/>
                </a:cubicBezTo>
                <a:cubicBezTo>
                  <a:pt x="568325" y="1106805"/>
                  <a:pt x="563880" y="1109980"/>
                  <a:pt x="558165" y="1115060"/>
                </a:cubicBezTo>
                <a:cubicBezTo>
                  <a:pt x="552450" y="1120140"/>
                  <a:pt x="551180" y="1127760"/>
                  <a:pt x="539115" y="1130300"/>
                </a:cubicBezTo>
                <a:cubicBezTo>
                  <a:pt x="527050" y="1132840"/>
                  <a:pt x="502285" y="1130935"/>
                  <a:pt x="485775" y="1130300"/>
                </a:cubicBezTo>
                <a:cubicBezTo>
                  <a:pt x="469265" y="1129665"/>
                  <a:pt x="447675" y="1136015"/>
                  <a:pt x="440055" y="1126490"/>
                </a:cubicBezTo>
                <a:cubicBezTo>
                  <a:pt x="432435" y="1116965"/>
                  <a:pt x="441960" y="1085850"/>
                  <a:pt x="440055" y="1073150"/>
                </a:cubicBezTo>
                <a:cubicBezTo>
                  <a:pt x="438150" y="1060450"/>
                  <a:pt x="434340" y="1058545"/>
                  <a:pt x="428625" y="1050290"/>
                </a:cubicBezTo>
                <a:cubicBezTo>
                  <a:pt x="422910" y="1042035"/>
                  <a:pt x="413385" y="1030605"/>
                  <a:pt x="405765" y="1023620"/>
                </a:cubicBezTo>
                <a:cubicBezTo>
                  <a:pt x="398145" y="1016635"/>
                  <a:pt x="390525" y="1014095"/>
                  <a:pt x="382905" y="1008380"/>
                </a:cubicBezTo>
                <a:cubicBezTo>
                  <a:pt x="375285" y="1002665"/>
                  <a:pt x="367665" y="1002030"/>
                  <a:pt x="360045" y="989330"/>
                </a:cubicBezTo>
                <a:cubicBezTo>
                  <a:pt x="352425" y="976630"/>
                  <a:pt x="337820" y="970280"/>
                  <a:pt x="337185" y="932180"/>
                </a:cubicBezTo>
                <a:cubicBezTo>
                  <a:pt x="336550" y="894080"/>
                  <a:pt x="354330" y="800735"/>
                  <a:pt x="356235" y="760730"/>
                </a:cubicBezTo>
                <a:cubicBezTo>
                  <a:pt x="358140" y="720725"/>
                  <a:pt x="353060" y="713105"/>
                  <a:pt x="348615" y="692150"/>
                </a:cubicBezTo>
                <a:cubicBezTo>
                  <a:pt x="344170" y="671195"/>
                  <a:pt x="339090" y="648970"/>
                  <a:pt x="329565" y="635000"/>
                </a:cubicBezTo>
                <a:cubicBezTo>
                  <a:pt x="320040" y="621030"/>
                  <a:pt x="304800" y="610235"/>
                  <a:pt x="291465" y="608330"/>
                </a:cubicBezTo>
                <a:cubicBezTo>
                  <a:pt x="278130" y="606425"/>
                  <a:pt x="261620" y="621030"/>
                  <a:pt x="249555" y="623570"/>
                </a:cubicBezTo>
                <a:cubicBezTo>
                  <a:pt x="237490" y="626110"/>
                  <a:pt x="230505" y="625475"/>
                  <a:pt x="219075" y="623570"/>
                </a:cubicBezTo>
                <a:cubicBezTo>
                  <a:pt x="207645" y="621665"/>
                  <a:pt x="191135" y="617220"/>
                  <a:pt x="180975" y="612140"/>
                </a:cubicBezTo>
                <a:cubicBezTo>
                  <a:pt x="170815" y="607060"/>
                  <a:pt x="172085" y="598805"/>
                  <a:pt x="158115" y="593090"/>
                </a:cubicBezTo>
                <a:cubicBezTo>
                  <a:pt x="144145" y="587375"/>
                  <a:pt x="116205" y="580390"/>
                  <a:pt x="97155" y="577850"/>
                </a:cubicBezTo>
                <a:cubicBezTo>
                  <a:pt x="78105" y="575310"/>
                  <a:pt x="57785" y="579120"/>
                  <a:pt x="43815" y="577850"/>
                </a:cubicBezTo>
                <a:cubicBezTo>
                  <a:pt x="29845" y="576580"/>
                  <a:pt x="19685" y="579755"/>
                  <a:pt x="13335" y="570230"/>
                </a:cubicBezTo>
                <a:cubicBezTo>
                  <a:pt x="6985" y="560705"/>
                  <a:pt x="6985" y="539750"/>
                  <a:pt x="5715" y="520700"/>
                </a:cubicBezTo>
                <a:cubicBezTo>
                  <a:pt x="4445" y="501650"/>
                  <a:pt x="5715" y="455930"/>
                  <a:pt x="5715" y="455930"/>
                </a:cubicBezTo>
                <a:cubicBezTo>
                  <a:pt x="5715" y="433705"/>
                  <a:pt x="0" y="399415"/>
                  <a:pt x="5715" y="387350"/>
                </a:cubicBezTo>
                <a:cubicBezTo>
                  <a:pt x="11430" y="375285"/>
                  <a:pt x="24130" y="384175"/>
                  <a:pt x="40005" y="383540"/>
                </a:cubicBezTo>
                <a:cubicBezTo>
                  <a:pt x="55880" y="382905"/>
                  <a:pt x="88265" y="382905"/>
                  <a:pt x="100965" y="383540"/>
                </a:cubicBezTo>
                <a:cubicBezTo>
                  <a:pt x="113665" y="384175"/>
                  <a:pt x="107950" y="383540"/>
                  <a:pt x="116205" y="387350"/>
                </a:cubicBezTo>
                <a:cubicBezTo>
                  <a:pt x="124460" y="391160"/>
                  <a:pt x="139700" y="405765"/>
                  <a:pt x="150495" y="406400"/>
                </a:cubicBezTo>
                <a:cubicBezTo>
                  <a:pt x="161290" y="407035"/>
                  <a:pt x="174625" y="397510"/>
                  <a:pt x="180975" y="391160"/>
                </a:cubicBezTo>
                <a:cubicBezTo>
                  <a:pt x="187325" y="384810"/>
                  <a:pt x="186690" y="379095"/>
                  <a:pt x="188595" y="368300"/>
                </a:cubicBezTo>
                <a:cubicBezTo>
                  <a:pt x="190500" y="357505"/>
                  <a:pt x="193675" y="336550"/>
                  <a:pt x="192405" y="326390"/>
                </a:cubicBezTo>
                <a:cubicBezTo>
                  <a:pt x="191135" y="316230"/>
                  <a:pt x="187325" y="313690"/>
                  <a:pt x="180975" y="307340"/>
                </a:cubicBezTo>
                <a:cubicBezTo>
                  <a:pt x="174625" y="300990"/>
                  <a:pt x="160020" y="298450"/>
                  <a:pt x="154305" y="288290"/>
                </a:cubicBezTo>
                <a:cubicBezTo>
                  <a:pt x="148590" y="278130"/>
                  <a:pt x="148590" y="262890"/>
                  <a:pt x="146685" y="246380"/>
                </a:cubicBezTo>
                <a:cubicBezTo>
                  <a:pt x="144780" y="229870"/>
                  <a:pt x="143510" y="203835"/>
                  <a:pt x="142875" y="189230"/>
                </a:cubicBezTo>
                <a:cubicBezTo>
                  <a:pt x="142240" y="174625"/>
                  <a:pt x="144780" y="168910"/>
                  <a:pt x="142875" y="158750"/>
                </a:cubicBezTo>
                <a:cubicBezTo>
                  <a:pt x="140970" y="148590"/>
                  <a:pt x="129540" y="139700"/>
                  <a:pt x="131445" y="128270"/>
                </a:cubicBezTo>
                <a:cubicBezTo>
                  <a:pt x="133350" y="116840"/>
                  <a:pt x="148590" y="99060"/>
                  <a:pt x="154305" y="90170"/>
                </a:cubicBezTo>
                <a:cubicBezTo>
                  <a:pt x="160020" y="81280"/>
                  <a:pt x="154305" y="77470"/>
                  <a:pt x="165735" y="74930"/>
                </a:cubicBezTo>
                <a:cubicBezTo>
                  <a:pt x="177165" y="72390"/>
                  <a:pt x="207010" y="76835"/>
                  <a:pt x="222885" y="74930"/>
                </a:cubicBezTo>
                <a:cubicBezTo>
                  <a:pt x="238760" y="73025"/>
                  <a:pt x="235585" y="37465"/>
                  <a:pt x="260985" y="33020"/>
                </a:cubicBezTo>
                <a:close/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 smtClean="0">
                <a:solidFill>
                  <a:schemeClr val="tx1"/>
                </a:solidFill>
              </a:rPr>
              <a:t>Новопокровский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080000" y="1819275"/>
            <a:ext cx="1082675" cy="663575"/>
          </a:xfrm>
          <a:custGeom>
            <a:avLst/>
            <a:gdLst>
              <a:gd name="connsiteX0" fmla="*/ 13229 w 1081617"/>
              <a:gd name="connsiteY0" fmla="*/ 602192 h 668867"/>
              <a:gd name="connsiteX1" fmla="*/ 22754 w 1081617"/>
              <a:gd name="connsiteY1" fmla="*/ 513292 h 668867"/>
              <a:gd name="connsiteX2" fmla="*/ 16404 w 1081617"/>
              <a:gd name="connsiteY2" fmla="*/ 487892 h 668867"/>
              <a:gd name="connsiteX3" fmla="*/ 529 w 1081617"/>
              <a:gd name="connsiteY3" fmla="*/ 459317 h 668867"/>
              <a:gd name="connsiteX4" fmla="*/ 13229 w 1081617"/>
              <a:gd name="connsiteY4" fmla="*/ 443442 h 668867"/>
              <a:gd name="connsiteX5" fmla="*/ 16404 w 1081617"/>
              <a:gd name="connsiteY5" fmla="*/ 430742 h 668867"/>
              <a:gd name="connsiteX6" fmla="*/ 51329 w 1081617"/>
              <a:gd name="connsiteY6" fmla="*/ 427567 h 668867"/>
              <a:gd name="connsiteX7" fmla="*/ 67204 w 1081617"/>
              <a:gd name="connsiteY7" fmla="*/ 424392 h 668867"/>
              <a:gd name="connsiteX8" fmla="*/ 70379 w 1081617"/>
              <a:gd name="connsiteY8" fmla="*/ 395817 h 668867"/>
              <a:gd name="connsiteX9" fmla="*/ 64029 w 1081617"/>
              <a:gd name="connsiteY9" fmla="*/ 338667 h 668867"/>
              <a:gd name="connsiteX10" fmla="*/ 79904 w 1081617"/>
              <a:gd name="connsiteY10" fmla="*/ 303742 h 668867"/>
              <a:gd name="connsiteX11" fmla="*/ 98954 w 1081617"/>
              <a:gd name="connsiteY11" fmla="*/ 281517 h 668867"/>
              <a:gd name="connsiteX12" fmla="*/ 137054 w 1081617"/>
              <a:gd name="connsiteY12" fmla="*/ 278342 h 668867"/>
              <a:gd name="connsiteX13" fmla="*/ 152929 w 1081617"/>
              <a:gd name="connsiteY13" fmla="*/ 275167 h 668867"/>
              <a:gd name="connsiteX14" fmla="*/ 156104 w 1081617"/>
              <a:gd name="connsiteY14" fmla="*/ 237067 h 668867"/>
              <a:gd name="connsiteX15" fmla="*/ 146579 w 1081617"/>
              <a:gd name="connsiteY15" fmla="*/ 221192 h 668867"/>
              <a:gd name="connsiteX16" fmla="*/ 137054 w 1081617"/>
              <a:gd name="connsiteY16" fmla="*/ 164042 h 668867"/>
              <a:gd name="connsiteX17" fmla="*/ 146579 w 1081617"/>
              <a:gd name="connsiteY17" fmla="*/ 132292 h 668867"/>
              <a:gd name="connsiteX18" fmla="*/ 156104 w 1081617"/>
              <a:gd name="connsiteY18" fmla="*/ 113242 h 668867"/>
              <a:gd name="connsiteX19" fmla="*/ 191029 w 1081617"/>
              <a:gd name="connsiteY19" fmla="*/ 94192 h 668867"/>
              <a:gd name="connsiteX20" fmla="*/ 206904 w 1081617"/>
              <a:gd name="connsiteY20" fmla="*/ 110067 h 668867"/>
              <a:gd name="connsiteX21" fmla="*/ 241829 w 1081617"/>
              <a:gd name="connsiteY21" fmla="*/ 113242 h 668867"/>
              <a:gd name="connsiteX22" fmla="*/ 305329 w 1081617"/>
              <a:gd name="connsiteY22" fmla="*/ 119592 h 668867"/>
              <a:gd name="connsiteX23" fmla="*/ 330729 w 1081617"/>
              <a:gd name="connsiteY23" fmla="*/ 119592 h 668867"/>
              <a:gd name="connsiteX24" fmla="*/ 349779 w 1081617"/>
              <a:gd name="connsiteY24" fmla="*/ 100542 h 668867"/>
              <a:gd name="connsiteX25" fmla="*/ 349779 w 1081617"/>
              <a:gd name="connsiteY25" fmla="*/ 65617 h 668867"/>
              <a:gd name="connsiteX26" fmla="*/ 362479 w 1081617"/>
              <a:gd name="connsiteY26" fmla="*/ 78317 h 668867"/>
              <a:gd name="connsiteX27" fmla="*/ 406929 w 1081617"/>
              <a:gd name="connsiteY27" fmla="*/ 68792 h 668867"/>
              <a:gd name="connsiteX28" fmla="*/ 441854 w 1081617"/>
              <a:gd name="connsiteY28" fmla="*/ 62442 h 668867"/>
              <a:gd name="connsiteX29" fmla="*/ 486304 w 1081617"/>
              <a:gd name="connsiteY29" fmla="*/ 81492 h 668867"/>
              <a:gd name="connsiteX30" fmla="*/ 511704 w 1081617"/>
              <a:gd name="connsiteY30" fmla="*/ 100542 h 668867"/>
              <a:gd name="connsiteX31" fmla="*/ 530754 w 1081617"/>
              <a:gd name="connsiteY31" fmla="*/ 132292 h 668867"/>
              <a:gd name="connsiteX32" fmla="*/ 572029 w 1081617"/>
              <a:gd name="connsiteY32" fmla="*/ 132292 h 668867"/>
              <a:gd name="connsiteX33" fmla="*/ 648229 w 1081617"/>
              <a:gd name="connsiteY33" fmla="*/ 119592 h 668867"/>
              <a:gd name="connsiteX34" fmla="*/ 686329 w 1081617"/>
              <a:gd name="connsiteY34" fmla="*/ 132292 h 668867"/>
              <a:gd name="connsiteX35" fmla="*/ 711729 w 1081617"/>
              <a:gd name="connsiteY35" fmla="*/ 144992 h 668867"/>
              <a:gd name="connsiteX36" fmla="*/ 756179 w 1081617"/>
              <a:gd name="connsiteY36" fmla="*/ 154517 h 668867"/>
              <a:gd name="connsiteX37" fmla="*/ 886354 w 1081617"/>
              <a:gd name="connsiteY37" fmla="*/ 157692 h 668867"/>
              <a:gd name="connsiteX38" fmla="*/ 892704 w 1081617"/>
              <a:gd name="connsiteY38" fmla="*/ 141817 h 668867"/>
              <a:gd name="connsiteX39" fmla="*/ 867304 w 1081617"/>
              <a:gd name="connsiteY39" fmla="*/ 56092 h 668867"/>
              <a:gd name="connsiteX40" fmla="*/ 870479 w 1081617"/>
              <a:gd name="connsiteY40" fmla="*/ 8467 h 668867"/>
              <a:gd name="connsiteX41" fmla="*/ 921279 w 1081617"/>
              <a:gd name="connsiteY41" fmla="*/ 5292 h 668867"/>
              <a:gd name="connsiteX42" fmla="*/ 959379 w 1081617"/>
              <a:gd name="connsiteY42" fmla="*/ 14817 h 668867"/>
              <a:gd name="connsiteX43" fmla="*/ 1016529 w 1081617"/>
              <a:gd name="connsiteY43" fmla="*/ 56092 h 668867"/>
              <a:gd name="connsiteX44" fmla="*/ 1035579 w 1081617"/>
              <a:gd name="connsiteY44" fmla="*/ 78317 h 668867"/>
              <a:gd name="connsiteX45" fmla="*/ 1016529 w 1081617"/>
              <a:gd name="connsiteY45" fmla="*/ 148167 h 668867"/>
              <a:gd name="connsiteX46" fmla="*/ 1048279 w 1081617"/>
              <a:gd name="connsiteY46" fmla="*/ 224367 h 668867"/>
              <a:gd name="connsiteX47" fmla="*/ 1076854 w 1081617"/>
              <a:gd name="connsiteY47" fmla="*/ 252942 h 668867"/>
              <a:gd name="connsiteX48" fmla="*/ 1076854 w 1081617"/>
              <a:gd name="connsiteY48" fmla="*/ 281517 h 668867"/>
              <a:gd name="connsiteX49" fmla="*/ 1070504 w 1081617"/>
              <a:gd name="connsiteY49" fmla="*/ 319617 h 668867"/>
              <a:gd name="connsiteX50" fmla="*/ 1057804 w 1081617"/>
              <a:gd name="connsiteY50" fmla="*/ 332317 h 668867"/>
              <a:gd name="connsiteX51" fmla="*/ 1032404 w 1081617"/>
              <a:gd name="connsiteY51" fmla="*/ 332317 h 668867"/>
              <a:gd name="connsiteX52" fmla="*/ 997479 w 1081617"/>
              <a:gd name="connsiteY52" fmla="*/ 310092 h 668867"/>
              <a:gd name="connsiteX53" fmla="*/ 975254 w 1081617"/>
              <a:gd name="connsiteY53" fmla="*/ 313267 h 668867"/>
              <a:gd name="connsiteX54" fmla="*/ 930804 w 1081617"/>
              <a:gd name="connsiteY54" fmla="*/ 313267 h 668867"/>
              <a:gd name="connsiteX55" fmla="*/ 899054 w 1081617"/>
              <a:gd name="connsiteY55" fmla="*/ 306917 h 668867"/>
              <a:gd name="connsiteX56" fmla="*/ 876829 w 1081617"/>
              <a:gd name="connsiteY56" fmla="*/ 319617 h 668867"/>
              <a:gd name="connsiteX57" fmla="*/ 864129 w 1081617"/>
              <a:gd name="connsiteY57" fmla="*/ 325967 h 668867"/>
              <a:gd name="connsiteX58" fmla="*/ 816504 w 1081617"/>
              <a:gd name="connsiteY58" fmla="*/ 341842 h 668867"/>
              <a:gd name="connsiteX59" fmla="*/ 772054 w 1081617"/>
              <a:gd name="connsiteY59" fmla="*/ 335492 h 668867"/>
              <a:gd name="connsiteX60" fmla="*/ 762529 w 1081617"/>
              <a:gd name="connsiteY60" fmla="*/ 360892 h 668867"/>
              <a:gd name="connsiteX61" fmla="*/ 743479 w 1081617"/>
              <a:gd name="connsiteY61" fmla="*/ 367242 h 668867"/>
              <a:gd name="connsiteX62" fmla="*/ 699029 w 1081617"/>
              <a:gd name="connsiteY62" fmla="*/ 364067 h 668867"/>
              <a:gd name="connsiteX63" fmla="*/ 692679 w 1081617"/>
              <a:gd name="connsiteY63" fmla="*/ 395817 h 668867"/>
              <a:gd name="connsiteX64" fmla="*/ 692679 w 1081617"/>
              <a:gd name="connsiteY64" fmla="*/ 440267 h 668867"/>
              <a:gd name="connsiteX65" fmla="*/ 695854 w 1081617"/>
              <a:gd name="connsiteY65" fmla="*/ 478367 h 668867"/>
              <a:gd name="connsiteX66" fmla="*/ 683154 w 1081617"/>
              <a:gd name="connsiteY66" fmla="*/ 516467 h 668867"/>
              <a:gd name="connsiteX67" fmla="*/ 651404 w 1081617"/>
              <a:gd name="connsiteY67" fmla="*/ 522817 h 668867"/>
              <a:gd name="connsiteX68" fmla="*/ 616479 w 1081617"/>
              <a:gd name="connsiteY68" fmla="*/ 541867 h 668867"/>
              <a:gd name="connsiteX69" fmla="*/ 626004 w 1081617"/>
              <a:gd name="connsiteY69" fmla="*/ 494242 h 668867"/>
              <a:gd name="connsiteX70" fmla="*/ 591079 w 1081617"/>
              <a:gd name="connsiteY70" fmla="*/ 503767 h 668867"/>
              <a:gd name="connsiteX71" fmla="*/ 556154 w 1081617"/>
              <a:gd name="connsiteY71" fmla="*/ 510117 h 668867"/>
              <a:gd name="connsiteX72" fmla="*/ 533929 w 1081617"/>
              <a:gd name="connsiteY72" fmla="*/ 506942 h 668867"/>
              <a:gd name="connsiteX73" fmla="*/ 505354 w 1081617"/>
              <a:gd name="connsiteY73" fmla="*/ 541867 h 668867"/>
              <a:gd name="connsiteX74" fmla="*/ 473604 w 1081617"/>
              <a:gd name="connsiteY74" fmla="*/ 576792 h 668867"/>
              <a:gd name="connsiteX75" fmla="*/ 425979 w 1081617"/>
              <a:gd name="connsiteY75" fmla="*/ 567267 h 668867"/>
              <a:gd name="connsiteX76" fmla="*/ 403754 w 1081617"/>
              <a:gd name="connsiteY76" fmla="*/ 589492 h 668867"/>
              <a:gd name="connsiteX77" fmla="*/ 362479 w 1081617"/>
              <a:gd name="connsiteY77" fmla="*/ 602192 h 668867"/>
              <a:gd name="connsiteX78" fmla="*/ 324379 w 1081617"/>
              <a:gd name="connsiteY78" fmla="*/ 630767 h 668867"/>
              <a:gd name="connsiteX79" fmla="*/ 264054 w 1081617"/>
              <a:gd name="connsiteY79" fmla="*/ 637117 h 668867"/>
              <a:gd name="connsiteX80" fmla="*/ 238654 w 1081617"/>
              <a:gd name="connsiteY80" fmla="*/ 624417 h 668867"/>
              <a:gd name="connsiteX81" fmla="*/ 222779 w 1081617"/>
              <a:gd name="connsiteY81" fmla="*/ 611717 h 668867"/>
              <a:gd name="connsiteX82" fmla="*/ 168804 w 1081617"/>
              <a:gd name="connsiteY82" fmla="*/ 621242 h 668867"/>
              <a:gd name="connsiteX83" fmla="*/ 121179 w 1081617"/>
              <a:gd name="connsiteY83" fmla="*/ 640292 h 668867"/>
              <a:gd name="connsiteX84" fmla="*/ 114829 w 1081617"/>
              <a:gd name="connsiteY84" fmla="*/ 662517 h 668867"/>
              <a:gd name="connsiteX85" fmla="*/ 86254 w 1081617"/>
              <a:gd name="connsiteY85" fmla="*/ 662517 h 668867"/>
              <a:gd name="connsiteX86" fmla="*/ 76729 w 1081617"/>
              <a:gd name="connsiteY86" fmla="*/ 624417 h 668867"/>
              <a:gd name="connsiteX87" fmla="*/ 13229 w 1081617"/>
              <a:gd name="connsiteY87" fmla="*/ 602192 h 6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081617" h="668867">
                <a:moveTo>
                  <a:pt x="13229" y="602192"/>
                </a:moveTo>
                <a:cubicBezTo>
                  <a:pt x="4233" y="583671"/>
                  <a:pt x="22225" y="532342"/>
                  <a:pt x="22754" y="513292"/>
                </a:cubicBezTo>
                <a:cubicBezTo>
                  <a:pt x="23283" y="494242"/>
                  <a:pt x="20108" y="496888"/>
                  <a:pt x="16404" y="487892"/>
                </a:cubicBezTo>
                <a:cubicBezTo>
                  <a:pt x="12700" y="478896"/>
                  <a:pt x="1058" y="466725"/>
                  <a:pt x="529" y="459317"/>
                </a:cubicBezTo>
                <a:cubicBezTo>
                  <a:pt x="0" y="451909"/>
                  <a:pt x="10583" y="448204"/>
                  <a:pt x="13229" y="443442"/>
                </a:cubicBezTo>
                <a:cubicBezTo>
                  <a:pt x="15875" y="438680"/>
                  <a:pt x="10054" y="433388"/>
                  <a:pt x="16404" y="430742"/>
                </a:cubicBezTo>
                <a:cubicBezTo>
                  <a:pt x="22754" y="428096"/>
                  <a:pt x="42862" y="428625"/>
                  <a:pt x="51329" y="427567"/>
                </a:cubicBezTo>
                <a:cubicBezTo>
                  <a:pt x="59796" y="426509"/>
                  <a:pt x="64029" y="429684"/>
                  <a:pt x="67204" y="424392"/>
                </a:cubicBezTo>
                <a:cubicBezTo>
                  <a:pt x="70379" y="419100"/>
                  <a:pt x="70908" y="410105"/>
                  <a:pt x="70379" y="395817"/>
                </a:cubicBezTo>
                <a:cubicBezTo>
                  <a:pt x="69850" y="381530"/>
                  <a:pt x="62442" y="354013"/>
                  <a:pt x="64029" y="338667"/>
                </a:cubicBezTo>
                <a:cubicBezTo>
                  <a:pt x="65617" y="323321"/>
                  <a:pt x="74083" y="313267"/>
                  <a:pt x="79904" y="303742"/>
                </a:cubicBezTo>
                <a:cubicBezTo>
                  <a:pt x="85725" y="294217"/>
                  <a:pt x="89429" y="285750"/>
                  <a:pt x="98954" y="281517"/>
                </a:cubicBezTo>
                <a:cubicBezTo>
                  <a:pt x="108479" y="277284"/>
                  <a:pt x="128058" y="279400"/>
                  <a:pt x="137054" y="278342"/>
                </a:cubicBezTo>
                <a:cubicBezTo>
                  <a:pt x="146050" y="277284"/>
                  <a:pt x="149754" y="282046"/>
                  <a:pt x="152929" y="275167"/>
                </a:cubicBezTo>
                <a:cubicBezTo>
                  <a:pt x="156104" y="268288"/>
                  <a:pt x="157162" y="246063"/>
                  <a:pt x="156104" y="237067"/>
                </a:cubicBezTo>
                <a:cubicBezTo>
                  <a:pt x="155046" y="228071"/>
                  <a:pt x="149754" y="233363"/>
                  <a:pt x="146579" y="221192"/>
                </a:cubicBezTo>
                <a:cubicBezTo>
                  <a:pt x="143404" y="209021"/>
                  <a:pt x="137054" y="178859"/>
                  <a:pt x="137054" y="164042"/>
                </a:cubicBezTo>
                <a:cubicBezTo>
                  <a:pt x="137054" y="149225"/>
                  <a:pt x="143404" y="140759"/>
                  <a:pt x="146579" y="132292"/>
                </a:cubicBezTo>
                <a:cubicBezTo>
                  <a:pt x="149754" y="123825"/>
                  <a:pt x="148696" y="119592"/>
                  <a:pt x="156104" y="113242"/>
                </a:cubicBezTo>
                <a:cubicBezTo>
                  <a:pt x="163512" y="106892"/>
                  <a:pt x="182562" y="94721"/>
                  <a:pt x="191029" y="94192"/>
                </a:cubicBezTo>
                <a:cubicBezTo>
                  <a:pt x="199496" y="93663"/>
                  <a:pt x="198437" y="106892"/>
                  <a:pt x="206904" y="110067"/>
                </a:cubicBezTo>
                <a:cubicBezTo>
                  <a:pt x="215371" y="113242"/>
                  <a:pt x="241829" y="113242"/>
                  <a:pt x="241829" y="113242"/>
                </a:cubicBezTo>
                <a:lnTo>
                  <a:pt x="305329" y="119592"/>
                </a:lnTo>
                <a:cubicBezTo>
                  <a:pt x="320146" y="120650"/>
                  <a:pt x="323321" y="122767"/>
                  <a:pt x="330729" y="119592"/>
                </a:cubicBezTo>
                <a:cubicBezTo>
                  <a:pt x="338137" y="116417"/>
                  <a:pt x="346604" y="109538"/>
                  <a:pt x="349779" y="100542"/>
                </a:cubicBezTo>
                <a:cubicBezTo>
                  <a:pt x="352954" y="91546"/>
                  <a:pt x="347662" y="69321"/>
                  <a:pt x="349779" y="65617"/>
                </a:cubicBezTo>
                <a:cubicBezTo>
                  <a:pt x="351896" y="61913"/>
                  <a:pt x="352954" y="77788"/>
                  <a:pt x="362479" y="78317"/>
                </a:cubicBezTo>
                <a:cubicBezTo>
                  <a:pt x="372004" y="78846"/>
                  <a:pt x="393700" y="71438"/>
                  <a:pt x="406929" y="68792"/>
                </a:cubicBezTo>
                <a:cubicBezTo>
                  <a:pt x="420158" y="66146"/>
                  <a:pt x="428625" y="60325"/>
                  <a:pt x="441854" y="62442"/>
                </a:cubicBezTo>
                <a:cubicBezTo>
                  <a:pt x="455083" y="64559"/>
                  <a:pt x="474662" y="75142"/>
                  <a:pt x="486304" y="81492"/>
                </a:cubicBezTo>
                <a:cubicBezTo>
                  <a:pt x="497946" y="87842"/>
                  <a:pt x="504296" y="92075"/>
                  <a:pt x="511704" y="100542"/>
                </a:cubicBezTo>
                <a:cubicBezTo>
                  <a:pt x="519112" y="109009"/>
                  <a:pt x="520700" y="127000"/>
                  <a:pt x="530754" y="132292"/>
                </a:cubicBezTo>
                <a:cubicBezTo>
                  <a:pt x="540808" y="137584"/>
                  <a:pt x="552450" y="134409"/>
                  <a:pt x="572029" y="132292"/>
                </a:cubicBezTo>
                <a:cubicBezTo>
                  <a:pt x="591608" y="130175"/>
                  <a:pt x="629179" y="119592"/>
                  <a:pt x="648229" y="119592"/>
                </a:cubicBezTo>
                <a:cubicBezTo>
                  <a:pt x="667279" y="119592"/>
                  <a:pt x="675746" y="128059"/>
                  <a:pt x="686329" y="132292"/>
                </a:cubicBezTo>
                <a:cubicBezTo>
                  <a:pt x="696912" y="136525"/>
                  <a:pt x="700087" y="141288"/>
                  <a:pt x="711729" y="144992"/>
                </a:cubicBezTo>
                <a:cubicBezTo>
                  <a:pt x="723371" y="148696"/>
                  <a:pt x="727075" y="152400"/>
                  <a:pt x="756179" y="154517"/>
                </a:cubicBezTo>
                <a:cubicBezTo>
                  <a:pt x="785283" y="156634"/>
                  <a:pt x="863600" y="159809"/>
                  <a:pt x="886354" y="157692"/>
                </a:cubicBezTo>
                <a:cubicBezTo>
                  <a:pt x="909108" y="155575"/>
                  <a:pt x="895879" y="158750"/>
                  <a:pt x="892704" y="141817"/>
                </a:cubicBezTo>
                <a:cubicBezTo>
                  <a:pt x="889529" y="124884"/>
                  <a:pt x="871008" y="78317"/>
                  <a:pt x="867304" y="56092"/>
                </a:cubicBezTo>
                <a:cubicBezTo>
                  <a:pt x="863600" y="33867"/>
                  <a:pt x="861483" y="16934"/>
                  <a:pt x="870479" y="8467"/>
                </a:cubicBezTo>
                <a:cubicBezTo>
                  <a:pt x="879475" y="0"/>
                  <a:pt x="906462" y="4234"/>
                  <a:pt x="921279" y="5292"/>
                </a:cubicBezTo>
                <a:cubicBezTo>
                  <a:pt x="936096" y="6350"/>
                  <a:pt x="943504" y="6350"/>
                  <a:pt x="959379" y="14817"/>
                </a:cubicBezTo>
                <a:cubicBezTo>
                  <a:pt x="975254" y="23284"/>
                  <a:pt x="1003829" y="45509"/>
                  <a:pt x="1016529" y="56092"/>
                </a:cubicBezTo>
                <a:cubicBezTo>
                  <a:pt x="1029229" y="66675"/>
                  <a:pt x="1035579" y="62971"/>
                  <a:pt x="1035579" y="78317"/>
                </a:cubicBezTo>
                <a:cubicBezTo>
                  <a:pt x="1035579" y="93663"/>
                  <a:pt x="1014412" y="123825"/>
                  <a:pt x="1016529" y="148167"/>
                </a:cubicBezTo>
                <a:cubicBezTo>
                  <a:pt x="1018646" y="172509"/>
                  <a:pt x="1038225" y="206905"/>
                  <a:pt x="1048279" y="224367"/>
                </a:cubicBezTo>
                <a:cubicBezTo>
                  <a:pt x="1058333" y="241829"/>
                  <a:pt x="1072091" y="243417"/>
                  <a:pt x="1076854" y="252942"/>
                </a:cubicBezTo>
                <a:cubicBezTo>
                  <a:pt x="1081617" y="262467"/>
                  <a:pt x="1077912" y="270405"/>
                  <a:pt x="1076854" y="281517"/>
                </a:cubicBezTo>
                <a:cubicBezTo>
                  <a:pt x="1075796" y="292629"/>
                  <a:pt x="1073679" y="311150"/>
                  <a:pt x="1070504" y="319617"/>
                </a:cubicBezTo>
                <a:cubicBezTo>
                  <a:pt x="1067329" y="328084"/>
                  <a:pt x="1064154" y="330200"/>
                  <a:pt x="1057804" y="332317"/>
                </a:cubicBezTo>
                <a:cubicBezTo>
                  <a:pt x="1051454" y="334434"/>
                  <a:pt x="1042458" y="336021"/>
                  <a:pt x="1032404" y="332317"/>
                </a:cubicBezTo>
                <a:cubicBezTo>
                  <a:pt x="1022350" y="328613"/>
                  <a:pt x="1007004" y="313267"/>
                  <a:pt x="997479" y="310092"/>
                </a:cubicBezTo>
                <a:cubicBezTo>
                  <a:pt x="987954" y="306917"/>
                  <a:pt x="986366" y="312738"/>
                  <a:pt x="975254" y="313267"/>
                </a:cubicBezTo>
                <a:cubicBezTo>
                  <a:pt x="964142" y="313796"/>
                  <a:pt x="943504" y="314325"/>
                  <a:pt x="930804" y="313267"/>
                </a:cubicBezTo>
                <a:cubicBezTo>
                  <a:pt x="918104" y="312209"/>
                  <a:pt x="908050" y="305859"/>
                  <a:pt x="899054" y="306917"/>
                </a:cubicBezTo>
                <a:cubicBezTo>
                  <a:pt x="890058" y="307975"/>
                  <a:pt x="882650" y="316442"/>
                  <a:pt x="876829" y="319617"/>
                </a:cubicBezTo>
                <a:cubicBezTo>
                  <a:pt x="871008" y="322792"/>
                  <a:pt x="874183" y="322263"/>
                  <a:pt x="864129" y="325967"/>
                </a:cubicBezTo>
                <a:cubicBezTo>
                  <a:pt x="854075" y="329671"/>
                  <a:pt x="831850" y="340255"/>
                  <a:pt x="816504" y="341842"/>
                </a:cubicBezTo>
                <a:cubicBezTo>
                  <a:pt x="801158" y="343430"/>
                  <a:pt x="781050" y="332317"/>
                  <a:pt x="772054" y="335492"/>
                </a:cubicBezTo>
                <a:cubicBezTo>
                  <a:pt x="763058" y="338667"/>
                  <a:pt x="767292" y="355600"/>
                  <a:pt x="762529" y="360892"/>
                </a:cubicBezTo>
                <a:cubicBezTo>
                  <a:pt x="757767" y="366184"/>
                  <a:pt x="754062" y="366713"/>
                  <a:pt x="743479" y="367242"/>
                </a:cubicBezTo>
                <a:cubicBezTo>
                  <a:pt x="732896" y="367771"/>
                  <a:pt x="707496" y="359304"/>
                  <a:pt x="699029" y="364067"/>
                </a:cubicBezTo>
                <a:cubicBezTo>
                  <a:pt x="690562" y="368830"/>
                  <a:pt x="693737" y="383117"/>
                  <a:pt x="692679" y="395817"/>
                </a:cubicBezTo>
                <a:cubicBezTo>
                  <a:pt x="691621" y="408517"/>
                  <a:pt x="692150" y="426509"/>
                  <a:pt x="692679" y="440267"/>
                </a:cubicBezTo>
                <a:cubicBezTo>
                  <a:pt x="693208" y="454025"/>
                  <a:pt x="697441" y="465667"/>
                  <a:pt x="695854" y="478367"/>
                </a:cubicBezTo>
                <a:cubicBezTo>
                  <a:pt x="694267" y="491067"/>
                  <a:pt x="690562" y="509059"/>
                  <a:pt x="683154" y="516467"/>
                </a:cubicBezTo>
                <a:cubicBezTo>
                  <a:pt x="675746" y="523875"/>
                  <a:pt x="662517" y="518584"/>
                  <a:pt x="651404" y="522817"/>
                </a:cubicBezTo>
                <a:cubicBezTo>
                  <a:pt x="640292" y="527050"/>
                  <a:pt x="620712" y="546629"/>
                  <a:pt x="616479" y="541867"/>
                </a:cubicBezTo>
                <a:cubicBezTo>
                  <a:pt x="612246" y="537105"/>
                  <a:pt x="630237" y="500592"/>
                  <a:pt x="626004" y="494242"/>
                </a:cubicBezTo>
                <a:cubicBezTo>
                  <a:pt x="621771" y="487892"/>
                  <a:pt x="602721" y="501121"/>
                  <a:pt x="591079" y="503767"/>
                </a:cubicBezTo>
                <a:cubicBezTo>
                  <a:pt x="579437" y="506413"/>
                  <a:pt x="565679" y="509588"/>
                  <a:pt x="556154" y="510117"/>
                </a:cubicBezTo>
                <a:cubicBezTo>
                  <a:pt x="546629" y="510646"/>
                  <a:pt x="542396" y="501650"/>
                  <a:pt x="533929" y="506942"/>
                </a:cubicBezTo>
                <a:cubicBezTo>
                  <a:pt x="525462" y="512234"/>
                  <a:pt x="515408" y="530225"/>
                  <a:pt x="505354" y="541867"/>
                </a:cubicBezTo>
                <a:cubicBezTo>
                  <a:pt x="495300" y="553509"/>
                  <a:pt x="486833" y="572559"/>
                  <a:pt x="473604" y="576792"/>
                </a:cubicBezTo>
                <a:cubicBezTo>
                  <a:pt x="460375" y="581025"/>
                  <a:pt x="437621" y="565150"/>
                  <a:pt x="425979" y="567267"/>
                </a:cubicBezTo>
                <a:cubicBezTo>
                  <a:pt x="414337" y="569384"/>
                  <a:pt x="414337" y="583671"/>
                  <a:pt x="403754" y="589492"/>
                </a:cubicBezTo>
                <a:cubicBezTo>
                  <a:pt x="393171" y="595313"/>
                  <a:pt x="375708" y="595313"/>
                  <a:pt x="362479" y="602192"/>
                </a:cubicBezTo>
                <a:cubicBezTo>
                  <a:pt x="349250" y="609071"/>
                  <a:pt x="340783" y="624946"/>
                  <a:pt x="324379" y="630767"/>
                </a:cubicBezTo>
                <a:cubicBezTo>
                  <a:pt x="307975" y="636588"/>
                  <a:pt x="278341" y="638175"/>
                  <a:pt x="264054" y="637117"/>
                </a:cubicBezTo>
                <a:cubicBezTo>
                  <a:pt x="249767" y="636059"/>
                  <a:pt x="245533" y="628650"/>
                  <a:pt x="238654" y="624417"/>
                </a:cubicBezTo>
                <a:cubicBezTo>
                  <a:pt x="231775" y="620184"/>
                  <a:pt x="234421" y="612246"/>
                  <a:pt x="222779" y="611717"/>
                </a:cubicBezTo>
                <a:cubicBezTo>
                  <a:pt x="211137" y="611188"/>
                  <a:pt x="185737" y="616480"/>
                  <a:pt x="168804" y="621242"/>
                </a:cubicBezTo>
                <a:cubicBezTo>
                  <a:pt x="151871" y="626004"/>
                  <a:pt x="130175" y="633413"/>
                  <a:pt x="121179" y="640292"/>
                </a:cubicBezTo>
                <a:cubicBezTo>
                  <a:pt x="112183" y="647171"/>
                  <a:pt x="120650" y="658813"/>
                  <a:pt x="114829" y="662517"/>
                </a:cubicBezTo>
                <a:cubicBezTo>
                  <a:pt x="109008" y="666221"/>
                  <a:pt x="92604" y="668867"/>
                  <a:pt x="86254" y="662517"/>
                </a:cubicBezTo>
                <a:cubicBezTo>
                  <a:pt x="79904" y="656167"/>
                  <a:pt x="84666" y="632354"/>
                  <a:pt x="76729" y="624417"/>
                </a:cubicBezTo>
                <a:cubicBezTo>
                  <a:pt x="68792" y="616480"/>
                  <a:pt x="22225" y="620713"/>
                  <a:pt x="13229" y="602192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Павловская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475288" y="2111375"/>
            <a:ext cx="947737" cy="912813"/>
          </a:xfrm>
          <a:custGeom>
            <a:avLst/>
            <a:gdLst>
              <a:gd name="connsiteX0" fmla="*/ 1058 w 944562"/>
              <a:gd name="connsiteY0" fmla="*/ 301625 h 921808"/>
              <a:gd name="connsiteX1" fmla="*/ 51858 w 944562"/>
              <a:gd name="connsiteY1" fmla="*/ 273050 h 921808"/>
              <a:gd name="connsiteX2" fmla="*/ 70908 w 944562"/>
              <a:gd name="connsiteY2" fmla="*/ 285750 h 921808"/>
              <a:gd name="connsiteX3" fmla="*/ 134408 w 944562"/>
              <a:gd name="connsiteY3" fmla="*/ 212725 h 921808"/>
              <a:gd name="connsiteX4" fmla="*/ 140758 w 944562"/>
              <a:gd name="connsiteY4" fmla="*/ 206375 h 921808"/>
              <a:gd name="connsiteX5" fmla="*/ 162983 w 944562"/>
              <a:gd name="connsiteY5" fmla="*/ 215900 h 921808"/>
              <a:gd name="connsiteX6" fmla="*/ 188383 w 944562"/>
              <a:gd name="connsiteY6" fmla="*/ 209550 h 921808"/>
              <a:gd name="connsiteX7" fmla="*/ 210608 w 944562"/>
              <a:gd name="connsiteY7" fmla="*/ 196850 h 921808"/>
              <a:gd name="connsiteX8" fmla="*/ 226483 w 944562"/>
              <a:gd name="connsiteY8" fmla="*/ 196850 h 921808"/>
              <a:gd name="connsiteX9" fmla="*/ 226483 w 944562"/>
              <a:gd name="connsiteY9" fmla="*/ 219075 h 921808"/>
              <a:gd name="connsiteX10" fmla="*/ 213783 w 944562"/>
              <a:gd name="connsiteY10" fmla="*/ 238125 h 921808"/>
              <a:gd name="connsiteX11" fmla="*/ 213783 w 944562"/>
              <a:gd name="connsiteY11" fmla="*/ 250825 h 921808"/>
              <a:gd name="connsiteX12" fmla="*/ 229658 w 944562"/>
              <a:gd name="connsiteY12" fmla="*/ 244475 h 921808"/>
              <a:gd name="connsiteX13" fmla="*/ 261408 w 944562"/>
              <a:gd name="connsiteY13" fmla="*/ 228600 h 921808"/>
              <a:gd name="connsiteX14" fmla="*/ 286808 w 944562"/>
              <a:gd name="connsiteY14" fmla="*/ 228600 h 921808"/>
              <a:gd name="connsiteX15" fmla="*/ 296333 w 944562"/>
              <a:gd name="connsiteY15" fmla="*/ 196850 h 921808"/>
              <a:gd name="connsiteX16" fmla="*/ 302683 w 944562"/>
              <a:gd name="connsiteY16" fmla="*/ 174625 h 921808"/>
              <a:gd name="connsiteX17" fmla="*/ 293158 w 944562"/>
              <a:gd name="connsiteY17" fmla="*/ 98425 h 921808"/>
              <a:gd name="connsiteX18" fmla="*/ 309033 w 944562"/>
              <a:gd name="connsiteY18" fmla="*/ 63500 h 921808"/>
              <a:gd name="connsiteX19" fmla="*/ 331258 w 944562"/>
              <a:gd name="connsiteY19" fmla="*/ 66675 h 921808"/>
              <a:gd name="connsiteX20" fmla="*/ 353483 w 944562"/>
              <a:gd name="connsiteY20" fmla="*/ 79375 h 921808"/>
              <a:gd name="connsiteX21" fmla="*/ 372533 w 944562"/>
              <a:gd name="connsiteY21" fmla="*/ 63500 h 921808"/>
              <a:gd name="connsiteX22" fmla="*/ 382058 w 944562"/>
              <a:gd name="connsiteY22" fmla="*/ 41275 h 921808"/>
              <a:gd name="connsiteX23" fmla="*/ 391583 w 944562"/>
              <a:gd name="connsiteY23" fmla="*/ 38100 h 921808"/>
              <a:gd name="connsiteX24" fmla="*/ 410633 w 944562"/>
              <a:gd name="connsiteY24" fmla="*/ 47625 h 921808"/>
              <a:gd name="connsiteX25" fmla="*/ 451908 w 944562"/>
              <a:gd name="connsiteY25" fmla="*/ 34925 h 921808"/>
              <a:gd name="connsiteX26" fmla="*/ 486833 w 944562"/>
              <a:gd name="connsiteY26" fmla="*/ 12700 h 921808"/>
              <a:gd name="connsiteX27" fmla="*/ 502708 w 944562"/>
              <a:gd name="connsiteY27" fmla="*/ 28575 h 921808"/>
              <a:gd name="connsiteX28" fmla="*/ 493183 w 944562"/>
              <a:gd name="connsiteY28" fmla="*/ 184150 h 921808"/>
              <a:gd name="connsiteX29" fmla="*/ 499533 w 944562"/>
              <a:gd name="connsiteY29" fmla="*/ 209550 h 921808"/>
              <a:gd name="connsiteX30" fmla="*/ 528108 w 944562"/>
              <a:gd name="connsiteY30" fmla="*/ 215900 h 921808"/>
              <a:gd name="connsiteX31" fmla="*/ 578908 w 944562"/>
              <a:gd name="connsiteY31" fmla="*/ 215900 h 921808"/>
              <a:gd name="connsiteX32" fmla="*/ 629708 w 944562"/>
              <a:gd name="connsiteY32" fmla="*/ 222250 h 921808"/>
              <a:gd name="connsiteX33" fmla="*/ 655108 w 944562"/>
              <a:gd name="connsiteY33" fmla="*/ 231775 h 921808"/>
              <a:gd name="connsiteX34" fmla="*/ 680508 w 944562"/>
              <a:gd name="connsiteY34" fmla="*/ 250825 h 921808"/>
              <a:gd name="connsiteX35" fmla="*/ 705908 w 944562"/>
              <a:gd name="connsiteY35" fmla="*/ 260350 h 921808"/>
              <a:gd name="connsiteX36" fmla="*/ 740833 w 944562"/>
              <a:gd name="connsiteY36" fmla="*/ 260350 h 921808"/>
              <a:gd name="connsiteX37" fmla="*/ 763058 w 944562"/>
              <a:gd name="connsiteY37" fmla="*/ 250825 h 921808"/>
              <a:gd name="connsiteX38" fmla="*/ 775758 w 944562"/>
              <a:gd name="connsiteY38" fmla="*/ 241300 h 921808"/>
              <a:gd name="connsiteX39" fmla="*/ 810683 w 944562"/>
              <a:gd name="connsiteY39" fmla="*/ 263525 h 921808"/>
              <a:gd name="connsiteX40" fmla="*/ 832908 w 944562"/>
              <a:gd name="connsiteY40" fmla="*/ 333375 h 921808"/>
              <a:gd name="connsiteX41" fmla="*/ 842433 w 944562"/>
              <a:gd name="connsiteY41" fmla="*/ 371475 h 921808"/>
              <a:gd name="connsiteX42" fmla="*/ 826558 w 944562"/>
              <a:gd name="connsiteY42" fmla="*/ 533400 h 921808"/>
              <a:gd name="connsiteX43" fmla="*/ 826558 w 944562"/>
              <a:gd name="connsiteY43" fmla="*/ 590550 h 921808"/>
              <a:gd name="connsiteX44" fmla="*/ 842433 w 944562"/>
              <a:gd name="connsiteY44" fmla="*/ 625475 h 921808"/>
              <a:gd name="connsiteX45" fmla="*/ 905933 w 944562"/>
              <a:gd name="connsiteY45" fmla="*/ 669925 h 921808"/>
              <a:gd name="connsiteX46" fmla="*/ 924983 w 944562"/>
              <a:gd name="connsiteY46" fmla="*/ 701675 h 921808"/>
              <a:gd name="connsiteX47" fmla="*/ 928158 w 944562"/>
              <a:gd name="connsiteY47" fmla="*/ 736600 h 921808"/>
              <a:gd name="connsiteX48" fmla="*/ 924983 w 944562"/>
              <a:gd name="connsiteY48" fmla="*/ 765175 h 921808"/>
              <a:gd name="connsiteX49" fmla="*/ 944033 w 944562"/>
              <a:gd name="connsiteY49" fmla="*/ 784225 h 921808"/>
              <a:gd name="connsiteX50" fmla="*/ 928158 w 944562"/>
              <a:gd name="connsiteY50" fmla="*/ 803275 h 921808"/>
              <a:gd name="connsiteX51" fmla="*/ 883708 w 944562"/>
              <a:gd name="connsiteY51" fmla="*/ 803275 h 921808"/>
              <a:gd name="connsiteX52" fmla="*/ 839258 w 944562"/>
              <a:gd name="connsiteY52" fmla="*/ 800100 h 921808"/>
              <a:gd name="connsiteX53" fmla="*/ 823383 w 944562"/>
              <a:gd name="connsiteY53" fmla="*/ 847725 h 921808"/>
              <a:gd name="connsiteX54" fmla="*/ 807508 w 944562"/>
              <a:gd name="connsiteY54" fmla="*/ 873125 h 921808"/>
              <a:gd name="connsiteX55" fmla="*/ 769408 w 944562"/>
              <a:gd name="connsiteY55" fmla="*/ 885825 h 921808"/>
              <a:gd name="connsiteX56" fmla="*/ 731308 w 944562"/>
              <a:gd name="connsiteY56" fmla="*/ 904875 h 921808"/>
              <a:gd name="connsiteX57" fmla="*/ 705908 w 944562"/>
              <a:gd name="connsiteY57" fmla="*/ 920750 h 921808"/>
              <a:gd name="connsiteX58" fmla="*/ 680508 w 944562"/>
              <a:gd name="connsiteY58" fmla="*/ 898525 h 921808"/>
              <a:gd name="connsiteX59" fmla="*/ 648758 w 944562"/>
              <a:gd name="connsiteY59" fmla="*/ 838200 h 921808"/>
              <a:gd name="connsiteX60" fmla="*/ 601133 w 944562"/>
              <a:gd name="connsiteY60" fmla="*/ 819150 h 921808"/>
              <a:gd name="connsiteX61" fmla="*/ 553508 w 944562"/>
              <a:gd name="connsiteY61" fmla="*/ 815975 h 921808"/>
              <a:gd name="connsiteX62" fmla="*/ 512233 w 944562"/>
              <a:gd name="connsiteY62" fmla="*/ 819150 h 921808"/>
              <a:gd name="connsiteX63" fmla="*/ 512233 w 944562"/>
              <a:gd name="connsiteY63" fmla="*/ 850900 h 921808"/>
              <a:gd name="connsiteX64" fmla="*/ 429683 w 944562"/>
              <a:gd name="connsiteY64" fmla="*/ 854075 h 921808"/>
              <a:gd name="connsiteX65" fmla="*/ 366183 w 944562"/>
              <a:gd name="connsiteY65" fmla="*/ 863600 h 921808"/>
              <a:gd name="connsiteX66" fmla="*/ 337608 w 944562"/>
              <a:gd name="connsiteY66" fmla="*/ 869950 h 921808"/>
              <a:gd name="connsiteX67" fmla="*/ 309033 w 944562"/>
              <a:gd name="connsiteY67" fmla="*/ 860425 h 921808"/>
              <a:gd name="connsiteX68" fmla="*/ 299508 w 944562"/>
              <a:gd name="connsiteY68" fmla="*/ 879475 h 921808"/>
              <a:gd name="connsiteX69" fmla="*/ 277283 w 944562"/>
              <a:gd name="connsiteY69" fmla="*/ 863600 h 921808"/>
              <a:gd name="connsiteX70" fmla="*/ 258233 w 944562"/>
              <a:gd name="connsiteY70" fmla="*/ 831850 h 921808"/>
              <a:gd name="connsiteX71" fmla="*/ 280458 w 944562"/>
              <a:gd name="connsiteY71" fmla="*/ 815975 h 921808"/>
              <a:gd name="connsiteX72" fmla="*/ 280458 w 944562"/>
              <a:gd name="connsiteY72" fmla="*/ 752475 h 921808"/>
              <a:gd name="connsiteX73" fmla="*/ 328083 w 944562"/>
              <a:gd name="connsiteY73" fmla="*/ 752475 h 921808"/>
              <a:gd name="connsiteX74" fmla="*/ 369358 w 944562"/>
              <a:gd name="connsiteY74" fmla="*/ 749300 h 921808"/>
              <a:gd name="connsiteX75" fmla="*/ 385233 w 944562"/>
              <a:gd name="connsiteY75" fmla="*/ 742950 h 921808"/>
              <a:gd name="connsiteX76" fmla="*/ 378883 w 944562"/>
              <a:gd name="connsiteY76" fmla="*/ 673100 h 921808"/>
              <a:gd name="connsiteX77" fmla="*/ 363008 w 944562"/>
              <a:gd name="connsiteY77" fmla="*/ 657225 h 921808"/>
              <a:gd name="connsiteX78" fmla="*/ 315383 w 944562"/>
              <a:gd name="connsiteY78" fmla="*/ 654050 h 921808"/>
              <a:gd name="connsiteX79" fmla="*/ 270933 w 944562"/>
              <a:gd name="connsiteY79" fmla="*/ 650875 h 921808"/>
              <a:gd name="connsiteX80" fmla="*/ 258233 w 944562"/>
              <a:gd name="connsiteY80" fmla="*/ 628650 h 921808"/>
              <a:gd name="connsiteX81" fmla="*/ 274108 w 944562"/>
              <a:gd name="connsiteY81" fmla="*/ 587375 h 921808"/>
              <a:gd name="connsiteX82" fmla="*/ 264583 w 944562"/>
              <a:gd name="connsiteY82" fmla="*/ 568325 h 921808"/>
              <a:gd name="connsiteX83" fmla="*/ 229658 w 944562"/>
              <a:gd name="connsiteY83" fmla="*/ 558800 h 921808"/>
              <a:gd name="connsiteX84" fmla="*/ 197908 w 944562"/>
              <a:gd name="connsiteY84" fmla="*/ 558800 h 921808"/>
              <a:gd name="connsiteX85" fmla="*/ 216958 w 944562"/>
              <a:gd name="connsiteY85" fmla="*/ 533400 h 921808"/>
              <a:gd name="connsiteX86" fmla="*/ 166158 w 944562"/>
              <a:gd name="connsiteY86" fmla="*/ 561975 h 921808"/>
              <a:gd name="connsiteX87" fmla="*/ 143933 w 944562"/>
              <a:gd name="connsiteY87" fmla="*/ 565150 h 921808"/>
              <a:gd name="connsiteX88" fmla="*/ 131233 w 944562"/>
              <a:gd name="connsiteY88" fmla="*/ 552450 h 921808"/>
              <a:gd name="connsiteX89" fmla="*/ 93133 w 944562"/>
              <a:gd name="connsiteY89" fmla="*/ 523875 h 921808"/>
              <a:gd name="connsiteX90" fmla="*/ 48683 w 944562"/>
              <a:gd name="connsiteY90" fmla="*/ 482600 h 921808"/>
              <a:gd name="connsiteX91" fmla="*/ 51858 w 944562"/>
              <a:gd name="connsiteY91" fmla="*/ 447675 h 921808"/>
              <a:gd name="connsiteX92" fmla="*/ 61383 w 944562"/>
              <a:gd name="connsiteY92" fmla="*/ 428625 h 921808"/>
              <a:gd name="connsiteX93" fmla="*/ 99483 w 944562"/>
              <a:gd name="connsiteY93" fmla="*/ 403225 h 921808"/>
              <a:gd name="connsiteX94" fmla="*/ 77258 w 944562"/>
              <a:gd name="connsiteY94" fmla="*/ 381000 h 921808"/>
              <a:gd name="connsiteX95" fmla="*/ 45508 w 944562"/>
              <a:gd name="connsiteY95" fmla="*/ 355600 h 921808"/>
              <a:gd name="connsiteX96" fmla="*/ 1058 w 944562"/>
              <a:gd name="connsiteY96" fmla="*/ 301625 h 92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944562" h="921808">
                <a:moveTo>
                  <a:pt x="1058" y="301625"/>
                </a:moveTo>
                <a:cubicBezTo>
                  <a:pt x="2116" y="287867"/>
                  <a:pt x="40216" y="275696"/>
                  <a:pt x="51858" y="273050"/>
                </a:cubicBezTo>
                <a:cubicBezTo>
                  <a:pt x="63500" y="270404"/>
                  <a:pt x="57150" y="295804"/>
                  <a:pt x="70908" y="285750"/>
                </a:cubicBezTo>
                <a:cubicBezTo>
                  <a:pt x="84666" y="275696"/>
                  <a:pt x="122766" y="225954"/>
                  <a:pt x="134408" y="212725"/>
                </a:cubicBezTo>
                <a:cubicBezTo>
                  <a:pt x="146050" y="199496"/>
                  <a:pt x="135996" y="205846"/>
                  <a:pt x="140758" y="206375"/>
                </a:cubicBezTo>
                <a:cubicBezTo>
                  <a:pt x="145521" y="206904"/>
                  <a:pt x="155046" y="215371"/>
                  <a:pt x="162983" y="215900"/>
                </a:cubicBezTo>
                <a:cubicBezTo>
                  <a:pt x="170921" y="216429"/>
                  <a:pt x="180445" y="212725"/>
                  <a:pt x="188383" y="209550"/>
                </a:cubicBezTo>
                <a:cubicBezTo>
                  <a:pt x="196321" y="206375"/>
                  <a:pt x="204258" y="198967"/>
                  <a:pt x="210608" y="196850"/>
                </a:cubicBezTo>
                <a:cubicBezTo>
                  <a:pt x="216958" y="194733"/>
                  <a:pt x="223837" y="193146"/>
                  <a:pt x="226483" y="196850"/>
                </a:cubicBezTo>
                <a:cubicBezTo>
                  <a:pt x="229129" y="200554"/>
                  <a:pt x="228600" y="212196"/>
                  <a:pt x="226483" y="219075"/>
                </a:cubicBezTo>
                <a:cubicBezTo>
                  <a:pt x="224366" y="225954"/>
                  <a:pt x="215900" y="232833"/>
                  <a:pt x="213783" y="238125"/>
                </a:cubicBezTo>
                <a:cubicBezTo>
                  <a:pt x="211666" y="243417"/>
                  <a:pt x="211137" y="249767"/>
                  <a:pt x="213783" y="250825"/>
                </a:cubicBezTo>
                <a:cubicBezTo>
                  <a:pt x="216429" y="251883"/>
                  <a:pt x="221721" y="248179"/>
                  <a:pt x="229658" y="244475"/>
                </a:cubicBezTo>
                <a:cubicBezTo>
                  <a:pt x="237595" y="240771"/>
                  <a:pt x="251883" y="231246"/>
                  <a:pt x="261408" y="228600"/>
                </a:cubicBezTo>
                <a:cubicBezTo>
                  <a:pt x="270933" y="225954"/>
                  <a:pt x="280987" y="233892"/>
                  <a:pt x="286808" y="228600"/>
                </a:cubicBezTo>
                <a:cubicBezTo>
                  <a:pt x="292629" y="223308"/>
                  <a:pt x="293687" y="205846"/>
                  <a:pt x="296333" y="196850"/>
                </a:cubicBezTo>
                <a:cubicBezTo>
                  <a:pt x="298979" y="187854"/>
                  <a:pt x="303212" y="191029"/>
                  <a:pt x="302683" y="174625"/>
                </a:cubicBezTo>
                <a:cubicBezTo>
                  <a:pt x="302154" y="158221"/>
                  <a:pt x="292100" y="116946"/>
                  <a:pt x="293158" y="98425"/>
                </a:cubicBezTo>
                <a:cubicBezTo>
                  <a:pt x="294216" y="79904"/>
                  <a:pt x="302683" y="68792"/>
                  <a:pt x="309033" y="63500"/>
                </a:cubicBezTo>
                <a:cubicBezTo>
                  <a:pt x="315383" y="58208"/>
                  <a:pt x="323850" y="64029"/>
                  <a:pt x="331258" y="66675"/>
                </a:cubicBezTo>
                <a:cubicBezTo>
                  <a:pt x="338666" y="69321"/>
                  <a:pt x="346604" y="79904"/>
                  <a:pt x="353483" y="79375"/>
                </a:cubicBezTo>
                <a:cubicBezTo>
                  <a:pt x="360362" y="78846"/>
                  <a:pt x="367771" y="69850"/>
                  <a:pt x="372533" y="63500"/>
                </a:cubicBezTo>
                <a:cubicBezTo>
                  <a:pt x="377295" y="57150"/>
                  <a:pt x="378883" y="45508"/>
                  <a:pt x="382058" y="41275"/>
                </a:cubicBezTo>
                <a:cubicBezTo>
                  <a:pt x="385233" y="37042"/>
                  <a:pt x="386821" y="37042"/>
                  <a:pt x="391583" y="38100"/>
                </a:cubicBezTo>
                <a:cubicBezTo>
                  <a:pt x="396345" y="39158"/>
                  <a:pt x="400579" y="48154"/>
                  <a:pt x="410633" y="47625"/>
                </a:cubicBezTo>
                <a:cubicBezTo>
                  <a:pt x="420687" y="47096"/>
                  <a:pt x="439208" y="40746"/>
                  <a:pt x="451908" y="34925"/>
                </a:cubicBezTo>
                <a:cubicBezTo>
                  <a:pt x="464608" y="29104"/>
                  <a:pt x="478366" y="13758"/>
                  <a:pt x="486833" y="12700"/>
                </a:cubicBezTo>
                <a:cubicBezTo>
                  <a:pt x="495300" y="11642"/>
                  <a:pt x="501650" y="0"/>
                  <a:pt x="502708" y="28575"/>
                </a:cubicBezTo>
                <a:cubicBezTo>
                  <a:pt x="503766" y="57150"/>
                  <a:pt x="493712" y="153988"/>
                  <a:pt x="493183" y="184150"/>
                </a:cubicBezTo>
                <a:cubicBezTo>
                  <a:pt x="492654" y="214313"/>
                  <a:pt x="493712" y="204258"/>
                  <a:pt x="499533" y="209550"/>
                </a:cubicBezTo>
                <a:cubicBezTo>
                  <a:pt x="505354" y="214842"/>
                  <a:pt x="514879" y="214842"/>
                  <a:pt x="528108" y="215900"/>
                </a:cubicBezTo>
                <a:cubicBezTo>
                  <a:pt x="541337" y="216958"/>
                  <a:pt x="561975" y="214842"/>
                  <a:pt x="578908" y="215900"/>
                </a:cubicBezTo>
                <a:cubicBezTo>
                  <a:pt x="595841" y="216958"/>
                  <a:pt x="617008" y="219604"/>
                  <a:pt x="629708" y="222250"/>
                </a:cubicBezTo>
                <a:cubicBezTo>
                  <a:pt x="642408" y="224896"/>
                  <a:pt x="646641" y="227012"/>
                  <a:pt x="655108" y="231775"/>
                </a:cubicBezTo>
                <a:cubicBezTo>
                  <a:pt x="663575" y="236538"/>
                  <a:pt x="672041" y="246062"/>
                  <a:pt x="680508" y="250825"/>
                </a:cubicBezTo>
                <a:cubicBezTo>
                  <a:pt x="688975" y="255588"/>
                  <a:pt x="695854" y="258763"/>
                  <a:pt x="705908" y="260350"/>
                </a:cubicBezTo>
                <a:cubicBezTo>
                  <a:pt x="715962" y="261937"/>
                  <a:pt x="731308" y="261938"/>
                  <a:pt x="740833" y="260350"/>
                </a:cubicBezTo>
                <a:cubicBezTo>
                  <a:pt x="750358" y="258763"/>
                  <a:pt x="757237" y="254000"/>
                  <a:pt x="763058" y="250825"/>
                </a:cubicBezTo>
                <a:cubicBezTo>
                  <a:pt x="768879" y="247650"/>
                  <a:pt x="767821" y="239183"/>
                  <a:pt x="775758" y="241300"/>
                </a:cubicBezTo>
                <a:cubicBezTo>
                  <a:pt x="783695" y="243417"/>
                  <a:pt x="801158" y="248179"/>
                  <a:pt x="810683" y="263525"/>
                </a:cubicBezTo>
                <a:cubicBezTo>
                  <a:pt x="820208" y="278871"/>
                  <a:pt x="827616" y="315383"/>
                  <a:pt x="832908" y="333375"/>
                </a:cubicBezTo>
                <a:cubicBezTo>
                  <a:pt x="838200" y="351367"/>
                  <a:pt x="843491" y="338138"/>
                  <a:pt x="842433" y="371475"/>
                </a:cubicBezTo>
                <a:cubicBezTo>
                  <a:pt x="841375" y="404812"/>
                  <a:pt x="829204" y="496888"/>
                  <a:pt x="826558" y="533400"/>
                </a:cubicBezTo>
                <a:cubicBezTo>
                  <a:pt x="823912" y="569912"/>
                  <a:pt x="823912" y="575204"/>
                  <a:pt x="826558" y="590550"/>
                </a:cubicBezTo>
                <a:cubicBezTo>
                  <a:pt x="829204" y="605896"/>
                  <a:pt x="829204" y="612246"/>
                  <a:pt x="842433" y="625475"/>
                </a:cubicBezTo>
                <a:cubicBezTo>
                  <a:pt x="855662" y="638704"/>
                  <a:pt x="892175" y="657225"/>
                  <a:pt x="905933" y="669925"/>
                </a:cubicBezTo>
                <a:cubicBezTo>
                  <a:pt x="919691" y="682625"/>
                  <a:pt x="921279" y="690563"/>
                  <a:pt x="924983" y="701675"/>
                </a:cubicBezTo>
                <a:cubicBezTo>
                  <a:pt x="928687" y="712787"/>
                  <a:pt x="928158" y="726017"/>
                  <a:pt x="928158" y="736600"/>
                </a:cubicBezTo>
                <a:cubicBezTo>
                  <a:pt x="928158" y="747183"/>
                  <a:pt x="922337" y="757238"/>
                  <a:pt x="924983" y="765175"/>
                </a:cubicBezTo>
                <a:cubicBezTo>
                  <a:pt x="927629" y="773112"/>
                  <a:pt x="943504" y="777875"/>
                  <a:pt x="944033" y="784225"/>
                </a:cubicBezTo>
                <a:cubicBezTo>
                  <a:pt x="944562" y="790575"/>
                  <a:pt x="938212" y="800100"/>
                  <a:pt x="928158" y="803275"/>
                </a:cubicBezTo>
                <a:cubicBezTo>
                  <a:pt x="918104" y="806450"/>
                  <a:pt x="898525" y="803804"/>
                  <a:pt x="883708" y="803275"/>
                </a:cubicBezTo>
                <a:cubicBezTo>
                  <a:pt x="868891" y="802746"/>
                  <a:pt x="849312" y="792692"/>
                  <a:pt x="839258" y="800100"/>
                </a:cubicBezTo>
                <a:cubicBezTo>
                  <a:pt x="829204" y="807508"/>
                  <a:pt x="828675" y="835554"/>
                  <a:pt x="823383" y="847725"/>
                </a:cubicBezTo>
                <a:cubicBezTo>
                  <a:pt x="818091" y="859896"/>
                  <a:pt x="816504" y="866775"/>
                  <a:pt x="807508" y="873125"/>
                </a:cubicBezTo>
                <a:cubicBezTo>
                  <a:pt x="798512" y="879475"/>
                  <a:pt x="782108" y="880533"/>
                  <a:pt x="769408" y="885825"/>
                </a:cubicBezTo>
                <a:cubicBezTo>
                  <a:pt x="756708" y="891117"/>
                  <a:pt x="741891" y="899054"/>
                  <a:pt x="731308" y="904875"/>
                </a:cubicBezTo>
                <a:cubicBezTo>
                  <a:pt x="720725" y="910696"/>
                  <a:pt x="714375" y="921808"/>
                  <a:pt x="705908" y="920750"/>
                </a:cubicBezTo>
                <a:cubicBezTo>
                  <a:pt x="697441" y="919692"/>
                  <a:pt x="690033" y="912283"/>
                  <a:pt x="680508" y="898525"/>
                </a:cubicBezTo>
                <a:cubicBezTo>
                  <a:pt x="670983" y="884767"/>
                  <a:pt x="661987" y="851429"/>
                  <a:pt x="648758" y="838200"/>
                </a:cubicBezTo>
                <a:cubicBezTo>
                  <a:pt x="635529" y="824971"/>
                  <a:pt x="617008" y="822854"/>
                  <a:pt x="601133" y="819150"/>
                </a:cubicBezTo>
                <a:cubicBezTo>
                  <a:pt x="585258" y="815446"/>
                  <a:pt x="568325" y="815975"/>
                  <a:pt x="553508" y="815975"/>
                </a:cubicBezTo>
                <a:cubicBezTo>
                  <a:pt x="538691" y="815975"/>
                  <a:pt x="519112" y="813329"/>
                  <a:pt x="512233" y="819150"/>
                </a:cubicBezTo>
                <a:cubicBezTo>
                  <a:pt x="505354" y="824971"/>
                  <a:pt x="525991" y="845079"/>
                  <a:pt x="512233" y="850900"/>
                </a:cubicBezTo>
                <a:cubicBezTo>
                  <a:pt x="498475" y="856721"/>
                  <a:pt x="454025" y="851958"/>
                  <a:pt x="429683" y="854075"/>
                </a:cubicBezTo>
                <a:cubicBezTo>
                  <a:pt x="405341" y="856192"/>
                  <a:pt x="381529" y="860954"/>
                  <a:pt x="366183" y="863600"/>
                </a:cubicBezTo>
                <a:cubicBezTo>
                  <a:pt x="350837" y="866246"/>
                  <a:pt x="347133" y="870479"/>
                  <a:pt x="337608" y="869950"/>
                </a:cubicBezTo>
                <a:cubicBezTo>
                  <a:pt x="328083" y="869421"/>
                  <a:pt x="315383" y="858838"/>
                  <a:pt x="309033" y="860425"/>
                </a:cubicBezTo>
                <a:cubicBezTo>
                  <a:pt x="302683" y="862013"/>
                  <a:pt x="304800" y="878946"/>
                  <a:pt x="299508" y="879475"/>
                </a:cubicBezTo>
                <a:cubicBezTo>
                  <a:pt x="294216" y="880004"/>
                  <a:pt x="284162" y="871538"/>
                  <a:pt x="277283" y="863600"/>
                </a:cubicBezTo>
                <a:cubicBezTo>
                  <a:pt x="270404" y="855662"/>
                  <a:pt x="257704" y="839788"/>
                  <a:pt x="258233" y="831850"/>
                </a:cubicBezTo>
                <a:cubicBezTo>
                  <a:pt x="258762" y="823913"/>
                  <a:pt x="276754" y="829204"/>
                  <a:pt x="280458" y="815975"/>
                </a:cubicBezTo>
                <a:cubicBezTo>
                  <a:pt x="284162" y="802746"/>
                  <a:pt x="272521" y="763058"/>
                  <a:pt x="280458" y="752475"/>
                </a:cubicBezTo>
                <a:cubicBezTo>
                  <a:pt x="288395" y="741892"/>
                  <a:pt x="313266" y="753004"/>
                  <a:pt x="328083" y="752475"/>
                </a:cubicBezTo>
                <a:cubicBezTo>
                  <a:pt x="342900" y="751946"/>
                  <a:pt x="359833" y="750888"/>
                  <a:pt x="369358" y="749300"/>
                </a:cubicBezTo>
                <a:cubicBezTo>
                  <a:pt x="378883" y="747713"/>
                  <a:pt x="383646" y="755650"/>
                  <a:pt x="385233" y="742950"/>
                </a:cubicBezTo>
                <a:cubicBezTo>
                  <a:pt x="386820" y="730250"/>
                  <a:pt x="382587" y="687387"/>
                  <a:pt x="378883" y="673100"/>
                </a:cubicBezTo>
                <a:cubicBezTo>
                  <a:pt x="375179" y="658813"/>
                  <a:pt x="373591" y="660400"/>
                  <a:pt x="363008" y="657225"/>
                </a:cubicBezTo>
                <a:cubicBezTo>
                  <a:pt x="352425" y="654050"/>
                  <a:pt x="315383" y="654050"/>
                  <a:pt x="315383" y="654050"/>
                </a:cubicBezTo>
                <a:cubicBezTo>
                  <a:pt x="300037" y="652992"/>
                  <a:pt x="280458" y="655108"/>
                  <a:pt x="270933" y="650875"/>
                </a:cubicBezTo>
                <a:cubicBezTo>
                  <a:pt x="261408" y="646642"/>
                  <a:pt x="257704" y="639233"/>
                  <a:pt x="258233" y="628650"/>
                </a:cubicBezTo>
                <a:cubicBezTo>
                  <a:pt x="258762" y="618067"/>
                  <a:pt x="273050" y="597429"/>
                  <a:pt x="274108" y="587375"/>
                </a:cubicBezTo>
                <a:cubicBezTo>
                  <a:pt x="275166" y="577321"/>
                  <a:pt x="271991" y="573088"/>
                  <a:pt x="264583" y="568325"/>
                </a:cubicBezTo>
                <a:cubicBezTo>
                  <a:pt x="257175" y="563563"/>
                  <a:pt x="240770" y="560387"/>
                  <a:pt x="229658" y="558800"/>
                </a:cubicBezTo>
                <a:cubicBezTo>
                  <a:pt x="218546" y="557213"/>
                  <a:pt x="200025" y="563033"/>
                  <a:pt x="197908" y="558800"/>
                </a:cubicBezTo>
                <a:cubicBezTo>
                  <a:pt x="195791" y="554567"/>
                  <a:pt x="222250" y="532871"/>
                  <a:pt x="216958" y="533400"/>
                </a:cubicBezTo>
                <a:cubicBezTo>
                  <a:pt x="211666" y="533929"/>
                  <a:pt x="178329" y="556683"/>
                  <a:pt x="166158" y="561975"/>
                </a:cubicBezTo>
                <a:cubicBezTo>
                  <a:pt x="153987" y="567267"/>
                  <a:pt x="149754" y="566738"/>
                  <a:pt x="143933" y="565150"/>
                </a:cubicBezTo>
                <a:cubicBezTo>
                  <a:pt x="138112" y="563563"/>
                  <a:pt x="139700" y="559329"/>
                  <a:pt x="131233" y="552450"/>
                </a:cubicBezTo>
                <a:cubicBezTo>
                  <a:pt x="122766" y="545571"/>
                  <a:pt x="106891" y="535517"/>
                  <a:pt x="93133" y="523875"/>
                </a:cubicBezTo>
                <a:cubicBezTo>
                  <a:pt x="79375" y="512233"/>
                  <a:pt x="55562" y="495300"/>
                  <a:pt x="48683" y="482600"/>
                </a:cubicBezTo>
                <a:cubicBezTo>
                  <a:pt x="41804" y="469900"/>
                  <a:pt x="49741" y="456671"/>
                  <a:pt x="51858" y="447675"/>
                </a:cubicBezTo>
                <a:cubicBezTo>
                  <a:pt x="53975" y="438679"/>
                  <a:pt x="53446" y="436033"/>
                  <a:pt x="61383" y="428625"/>
                </a:cubicBezTo>
                <a:cubicBezTo>
                  <a:pt x="69321" y="421217"/>
                  <a:pt x="96837" y="411162"/>
                  <a:pt x="99483" y="403225"/>
                </a:cubicBezTo>
                <a:cubicBezTo>
                  <a:pt x="102129" y="395288"/>
                  <a:pt x="86254" y="388938"/>
                  <a:pt x="77258" y="381000"/>
                </a:cubicBezTo>
                <a:cubicBezTo>
                  <a:pt x="68262" y="373063"/>
                  <a:pt x="56091" y="364596"/>
                  <a:pt x="45508" y="355600"/>
                </a:cubicBezTo>
                <a:cubicBezTo>
                  <a:pt x="34925" y="346604"/>
                  <a:pt x="0" y="315383"/>
                  <a:pt x="1058" y="301625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Тихорецкий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3983038" y="2212975"/>
            <a:ext cx="1195387" cy="577850"/>
          </a:xfrm>
          <a:custGeom>
            <a:avLst/>
            <a:gdLst>
              <a:gd name="connsiteX0" fmla="*/ 12140 w 1194360"/>
              <a:gd name="connsiteY0" fmla="*/ 482320 h 582705"/>
              <a:gd name="connsiteX1" fmla="*/ 26148 w 1194360"/>
              <a:gd name="connsiteY1" fmla="*/ 409482 h 582705"/>
              <a:gd name="connsiteX2" fmla="*/ 37353 w 1194360"/>
              <a:gd name="connsiteY2" fmla="*/ 392673 h 582705"/>
              <a:gd name="connsiteX3" fmla="*/ 56964 w 1194360"/>
              <a:gd name="connsiteY3" fmla="*/ 381467 h 582705"/>
              <a:gd name="connsiteX4" fmla="*/ 23346 w 1194360"/>
              <a:gd name="connsiteY4" fmla="*/ 347849 h 582705"/>
              <a:gd name="connsiteX5" fmla="*/ 14942 w 1194360"/>
              <a:gd name="connsiteY5" fmla="*/ 333842 h 582705"/>
              <a:gd name="connsiteX6" fmla="*/ 31750 w 1194360"/>
              <a:gd name="connsiteY6" fmla="*/ 305827 h 582705"/>
              <a:gd name="connsiteX7" fmla="*/ 93383 w 1194360"/>
              <a:gd name="connsiteY7" fmla="*/ 252599 h 582705"/>
              <a:gd name="connsiteX8" fmla="*/ 110192 w 1194360"/>
              <a:gd name="connsiteY8" fmla="*/ 249798 h 582705"/>
              <a:gd name="connsiteX9" fmla="*/ 110192 w 1194360"/>
              <a:gd name="connsiteY9" fmla="*/ 221783 h 582705"/>
              <a:gd name="connsiteX10" fmla="*/ 127000 w 1194360"/>
              <a:gd name="connsiteY10" fmla="*/ 244195 h 582705"/>
              <a:gd name="connsiteX11" fmla="*/ 149412 w 1194360"/>
              <a:gd name="connsiteY11" fmla="*/ 244195 h 582705"/>
              <a:gd name="connsiteX12" fmla="*/ 180228 w 1194360"/>
              <a:gd name="connsiteY12" fmla="*/ 241393 h 582705"/>
              <a:gd name="connsiteX13" fmla="*/ 194236 w 1194360"/>
              <a:gd name="connsiteY13" fmla="*/ 241393 h 582705"/>
              <a:gd name="connsiteX14" fmla="*/ 211045 w 1194360"/>
              <a:gd name="connsiteY14" fmla="*/ 230188 h 582705"/>
              <a:gd name="connsiteX15" fmla="*/ 236258 w 1194360"/>
              <a:gd name="connsiteY15" fmla="*/ 227386 h 582705"/>
              <a:gd name="connsiteX16" fmla="*/ 225052 w 1194360"/>
              <a:gd name="connsiteY16" fmla="*/ 190967 h 582705"/>
              <a:gd name="connsiteX17" fmla="*/ 208243 w 1194360"/>
              <a:gd name="connsiteY17" fmla="*/ 162952 h 582705"/>
              <a:gd name="connsiteX18" fmla="*/ 149412 w 1194360"/>
              <a:gd name="connsiteY18" fmla="*/ 112526 h 582705"/>
              <a:gd name="connsiteX19" fmla="*/ 115795 w 1194360"/>
              <a:gd name="connsiteY19" fmla="*/ 73305 h 582705"/>
              <a:gd name="connsiteX20" fmla="*/ 87780 w 1194360"/>
              <a:gd name="connsiteY20" fmla="*/ 45290 h 582705"/>
              <a:gd name="connsiteX21" fmla="*/ 93383 w 1194360"/>
              <a:gd name="connsiteY21" fmla="*/ 17276 h 582705"/>
              <a:gd name="connsiteX22" fmla="*/ 121398 w 1194360"/>
              <a:gd name="connsiteY22" fmla="*/ 6070 h 582705"/>
              <a:gd name="connsiteX23" fmla="*/ 155015 w 1194360"/>
              <a:gd name="connsiteY23" fmla="*/ 14474 h 582705"/>
              <a:gd name="connsiteX24" fmla="*/ 194236 w 1194360"/>
              <a:gd name="connsiteY24" fmla="*/ 31283 h 582705"/>
              <a:gd name="connsiteX25" fmla="*/ 216648 w 1194360"/>
              <a:gd name="connsiteY25" fmla="*/ 22879 h 582705"/>
              <a:gd name="connsiteX26" fmla="*/ 258670 w 1194360"/>
              <a:gd name="connsiteY26" fmla="*/ 3268 h 582705"/>
              <a:gd name="connsiteX27" fmla="*/ 275478 w 1194360"/>
              <a:gd name="connsiteY27" fmla="*/ 3268 h 582705"/>
              <a:gd name="connsiteX28" fmla="*/ 297890 w 1194360"/>
              <a:gd name="connsiteY28" fmla="*/ 17276 h 582705"/>
              <a:gd name="connsiteX29" fmla="*/ 292287 w 1194360"/>
              <a:gd name="connsiteY29" fmla="*/ 87313 h 582705"/>
              <a:gd name="connsiteX30" fmla="*/ 303493 w 1194360"/>
              <a:gd name="connsiteY30" fmla="*/ 148945 h 582705"/>
              <a:gd name="connsiteX31" fmla="*/ 337111 w 1194360"/>
              <a:gd name="connsiteY31" fmla="*/ 168555 h 582705"/>
              <a:gd name="connsiteX32" fmla="*/ 398743 w 1194360"/>
              <a:gd name="connsiteY32" fmla="*/ 160151 h 582705"/>
              <a:gd name="connsiteX33" fmla="*/ 429559 w 1194360"/>
              <a:gd name="connsiteY33" fmla="*/ 165754 h 582705"/>
              <a:gd name="connsiteX34" fmla="*/ 440765 w 1194360"/>
              <a:gd name="connsiteY34" fmla="*/ 168555 h 582705"/>
              <a:gd name="connsiteX35" fmla="*/ 474383 w 1194360"/>
              <a:gd name="connsiteY35" fmla="*/ 193768 h 582705"/>
              <a:gd name="connsiteX36" fmla="*/ 524809 w 1194360"/>
              <a:gd name="connsiteY36" fmla="*/ 196570 h 582705"/>
              <a:gd name="connsiteX37" fmla="*/ 564030 w 1194360"/>
              <a:gd name="connsiteY37" fmla="*/ 188165 h 582705"/>
              <a:gd name="connsiteX38" fmla="*/ 589243 w 1194360"/>
              <a:gd name="connsiteY38" fmla="*/ 207776 h 582705"/>
              <a:gd name="connsiteX39" fmla="*/ 625662 w 1194360"/>
              <a:gd name="connsiteY39" fmla="*/ 241393 h 582705"/>
              <a:gd name="connsiteX40" fmla="*/ 664883 w 1194360"/>
              <a:gd name="connsiteY40" fmla="*/ 241393 h 582705"/>
              <a:gd name="connsiteX41" fmla="*/ 678890 w 1194360"/>
              <a:gd name="connsiteY41" fmla="*/ 230188 h 582705"/>
              <a:gd name="connsiteX42" fmla="*/ 715309 w 1194360"/>
              <a:gd name="connsiteY42" fmla="*/ 238592 h 582705"/>
              <a:gd name="connsiteX43" fmla="*/ 754530 w 1194360"/>
              <a:gd name="connsiteY43" fmla="*/ 266607 h 582705"/>
              <a:gd name="connsiteX44" fmla="*/ 790949 w 1194360"/>
              <a:gd name="connsiteY44" fmla="*/ 277813 h 582705"/>
              <a:gd name="connsiteX45" fmla="*/ 821765 w 1194360"/>
              <a:gd name="connsiteY45" fmla="*/ 269408 h 582705"/>
              <a:gd name="connsiteX46" fmla="*/ 852581 w 1194360"/>
              <a:gd name="connsiteY46" fmla="*/ 266607 h 582705"/>
              <a:gd name="connsiteX47" fmla="*/ 886199 w 1194360"/>
              <a:gd name="connsiteY47" fmla="*/ 269408 h 582705"/>
              <a:gd name="connsiteX48" fmla="*/ 928221 w 1194360"/>
              <a:gd name="connsiteY48" fmla="*/ 244195 h 582705"/>
              <a:gd name="connsiteX49" fmla="*/ 970243 w 1194360"/>
              <a:gd name="connsiteY49" fmla="*/ 230188 h 582705"/>
              <a:gd name="connsiteX50" fmla="*/ 1009464 w 1194360"/>
              <a:gd name="connsiteY50" fmla="*/ 216180 h 582705"/>
              <a:gd name="connsiteX51" fmla="*/ 1026273 w 1194360"/>
              <a:gd name="connsiteY51" fmla="*/ 193768 h 582705"/>
              <a:gd name="connsiteX52" fmla="*/ 1054287 w 1194360"/>
              <a:gd name="connsiteY52" fmla="*/ 188165 h 582705"/>
              <a:gd name="connsiteX53" fmla="*/ 1090706 w 1194360"/>
              <a:gd name="connsiteY53" fmla="*/ 204974 h 582705"/>
              <a:gd name="connsiteX54" fmla="*/ 1110317 w 1194360"/>
              <a:gd name="connsiteY54" fmla="*/ 204974 h 582705"/>
              <a:gd name="connsiteX55" fmla="*/ 1132728 w 1194360"/>
              <a:gd name="connsiteY55" fmla="*/ 204974 h 582705"/>
              <a:gd name="connsiteX56" fmla="*/ 1160743 w 1194360"/>
              <a:gd name="connsiteY56" fmla="*/ 216180 h 582705"/>
              <a:gd name="connsiteX57" fmla="*/ 1177552 w 1194360"/>
              <a:gd name="connsiteY57" fmla="*/ 224585 h 582705"/>
              <a:gd name="connsiteX58" fmla="*/ 1180353 w 1194360"/>
              <a:gd name="connsiteY58" fmla="*/ 255401 h 582705"/>
              <a:gd name="connsiteX59" fmla="*/ 1185956 w 1194360"/>
              <a:gd name="connsiteY59" fmla="*/ 291820 h 582705"/>
              <a:gd name="connsiteX60" fmla="*/ 1191559 w 1194360"/>
              <a:gd name="connsiteY60" fmla="*/ 440298 h 582705"/>
              <a:gd name="connsiteX61" fmla="*/ 1169148 w 1194360"/>
              <a:gd name="connsiteY61" fmla="*/ 459908 h 582705"/>
              <a:gd name="connsiteX62" fmla="*/ 1155140 w 1194360"/>
              <a:gd name="connsiteY62" fmla="*/ 457107 h 582705"/>
              <a:gd name="connsiteX63" fmla="*/ 1127125 w 1194360"/>
              <a:gd name="connsiteY63" fmla="*/ 445901 h 582705"/>
              <a:gd name="connsiteX64" fmla="*/ 1104714 w 1194360"/>
              <a:gd name="connsiteY64" fmla="*/ 423489 h 582705"/>
              <a:gd name="connsiteX65" fmla="*/ 1068295 w 1194360"/>
              <a:gd name="connsiteY65" fmla="*/ 437496 h 582705"/>
              <a:gd name="connsiteX66" fmla="*/ 1057089 w 1194360"/>
              <a:gd name="connsiteY66" fmla="*/ 493526 h 582705"/>
              <a:gd name="connsiteX67" fmla="*/ 1037478 w 1194360"/>
              <a:gd name="connsiteY67" fmla="*/ 501930 h 582705"/>
              <a:gd name="connsiteX68" fmla="*/ 1009464 w 1194360"/>
              <a:gd name="connsiteY68" fmla="*/ 510335 h 582705"/>
              <a:gd name="connsiteX69" fmla="*/ 844177 w 1194360"/>
              <a:gd name="connsiteY69" fmla="*/ 501930 h 582705"/>
              <a:gd name="connsiteX70" fmla="*/ 830170 w 1194360"/>
              <a:gd name="connsiteY70" fmla="*/ 521540 h 582705"/>
              <a:gd name="connsiteX71" fmla="*/ 832971 w 1194360"/>
              <a:gd name="connsiteY71" fmla="*/ 552357 h 582705"/>
              <a:gd name="connsiteX72" fmla="*/ 802155 w 1194360"/>
              <a:gd name="connsiteY72" fmla="*/ 560761 h 582705"/>
              <a:gd name="connsiteX73" fmla="*/ 746125 w 1194360"/>
              <a:gd name="connsiteY73" fmla="*/ 580371 h 582705"/>
              <a:gd name="connsiteX74" fmla="*/ 732118 w 1194360"/>
              <a:gd name="connsiteY74" fmla="*/ 574768 h 582705"/>
              <a:gd name="connsiteX75" fmla="*/ 670486 w 1194360"/>
              <a:gd name="connsiteY75" fmla="*/ 569165 h 582705"/>
              <a:gd name="connsiteX76" fmla="*/ 656478 w 1194360"/>
              <a:gd name="connsiteY76" fmla="*/ 546754 h 582705"/>
              <a:gd name="connsiteX77" fmla="*/ 622861 w 1194360"/>
              <a:gd name="connsiteY77" fmla="*/ 574768 h 582705"/>
              <a:gd name="connsiteX78" fmla="*/ 575236 w 1194360"/>
              <a:gd name="connsiteY78" fmla="*/ 541151 h 582705"/>
              <a:gd name="connsiteX79" fmla="*/ 530412 w 1194360"/>
              <a:gd name="connsiteY79" fmla="*/ 524342 h 582705"/>
              <a:gd name="connsiteX80" fmla="*/ 454773 w 1194360"/>
              <a:gd name="connsiteY80" fmla="*/ 524342 h 582705"/>
              <a:gd name="connsiteX81" fmla="*/ 412750 w 1194360"/>
              <a:gd name="connsiteY81" fmla="*/ 518739 h 582705"/>
              <a:gd name="connsiteX82" fmla="*/ 384736 w 1194360"/>
              <a:gd name="connsiteY82" fmla="*/ 515938 h 582705"/>
              <a:gd name="connsiteX83" fmla="*/ 384736 w 1194360"/>
              <a:gd name="connsiteY83" fmla="*/ 493526 h 582705"/>
              <a:gd name="connsiteX84" fmla="*/ 345515 w 1194360"/>
              <a:gd name="connsiteY84" fmla="*/ 471114 h 582705"/>
              <a:gd name="connsiteX85" fmla="*/ 272677 w 1194360"/>
              <a:gd name="connsiteY85" fmla="*/ 459908 h 582705"/>
              <a:gd name="connsiteX86" fmla="*/ 233456 w 1194360"/>
              <a:gd name="connsiteY86" fmla="*/ 459908 h 582705"/>
              <a:gd name="connsiteX87" fmla="*/ 205442 w 1194360"/>
              <a:gd name="connsiteY87" fmla="*/ 482320 h 582705"/>
              <a:gd name="connsiteX88" fmla="*/ 152214 w 1194360"/>
              <a:gd name="connsiteY88" fmla="*/ 471114 h 582705"/>
              <a:gd name="connsiteX89" fmla="*/ 98986 w 1194360"/>
              <a:gd name="connsiteY89" fmla="*/ 465511 h 582705"/>
              <a:gd name="connsiteX90" fmla="*/ 12140 w 1194360"/>
              <a:gd name="connsiteY90" fmla="*/ 482320 h 58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194360" h="582705">
                <a:moveTo>
                  <a:pt x="12140" y="482320"/>
                </a:moveTo>
                <a:cubicBezTo>
                  <a:pt x="0" y="472982"/>
                  <a:pt x="21946" y="424423"/>
                  <a:pt x="26148" y="409482"/>
                </a:cubicBezTo>
                <a:cubicBezTo>
                  <a:pt x="30350" y="394541"/>
                  <a:pt x="32217" y="397342"/>
                  <a:pt x="37353" y="392673"/>
                </a:cubicBezTo>
                <a:cubicBezTo>
                  <a:pt x="42489" y="388004"/>
                  <a:pt x="59299" y="388938"/>
                  <a:pt x="56964" y="381467"/>
                </a:cubicBezTo>
                <a:cubicBezTo>
                  <a:pt x="54630" y="373996"/>
                  <a:pt x="30350" y="355786"/>
                  <a:pt x="23346" y="347849"/>
                </a:cubicBezTo>
                <a:cubicBezTo>
                  <a:pt x="16342" y="339912"/>
                  <a:pt x="13541" y="340846"/>
                  <a:pt x="14942" y="333842"/>
                </a:cubicBezTo>
                <a:cubicBezTo>
                  <a:pt x="16343" y="326838"/>
                  <a:pt x="18677" y="319368"/>
                  <a:pt x="31750" y="305827"/>
                </a:cubicBezTo>
                <a:cubicBezTo>
                  <a:pt x="44824" y="292287"/>
                  <a:pt x="80309" y="261937"/>
                  <a:pt x="93383" y="252599"/>
                </a:cubicBezTo>
                <a:cubicBezTo>
                  <a:pt x="106457" y="243261"/>
                  <a:pt x="107391" y="254934"/>
                  <a:pt x="110192" y="249798"/>
                </a:cubicBezTo>
                <a:cubicBezTo>
                  <a:pt x="112994" y="244662"/>
                  <a:pt x="107391" y="222717"/>
                  <a:pt x="110192" y="221783"/>
                </a:cubicBezTo>
                <a:cubicBezTo>
                  <a:pt x="112993" y="220849"/>
                  <a:pt x="120463" y="240460"/>
                  <a:pt x="127000" y="244195"/>
                </a:cubicBezTo>
                <a:cubicBezTo>
                  <a:pt x="133537" y="247930"/>
                  <a:pt x="140541" y="244662"/>
                  <a:pt x="149412" y="244195"/>
                </a:cubicBezTo>
                <a:cubicBezTo>
                  <a:pt x="158283" y="243728"/>
                  <a:pt x="172757" y="241860"/>
                  <a:pt x="180228" y="241393"/>
                </a:cubicBezTo>
                <a:cubicBezTo>
                  <a:pt x="187699" y="240926"/>
                  <a:pt x="189100" y="243260"/>
                  <a:pt x="194236" y="241393"/>
                </a:cubicBezTo>
                <a:cubicBezTo>
                  <a:pt x="199372" y="239526"/>
                  <a:pt x="204041" y="232522"/>
                  <a:pt x="211045" y="230188"/>
                </a:cubicBezTo>
                <a:cubicBezTo>
                  <a:pt x="218049" y="227854"/>
                  <a:pt x="233924" y="233923"/>
                  <a:pt x="236258" y="227386"/>
                </a:cubicBezTo>
                <a:cubicBezTo>
                  <a:pt x="238592" y="220849"/>
                  <a:pt x="229721" y="201706"/>
                  <a:pt x="225052" y="190967"/>
                </a:cubicBezTo>
                <a:cubicBezTo>
                  <a:pt x="220383" y="180228"/>
                  <a:pt x="220850" y="176025"/>
                  <a:pt x="208243" y="162952"/>
                </a:cubicBezTo>
                <a:cubicBezTo>
                  <a:pt x="195636" y="149879"/>
                  <a:pt x="164820" y="127467"/>
                  <a:pt x="149412" y="112526"/>
                </a:cubicBezTo>
                <a:cubicBezTo>
                  <a:pt x="134004" y="97585"/>
                  <a:pt x="126067" y="84511"/>
                  <a:pt x="115795" y="73305"/>
                </a:cubicBezTo>
                <a:cubicBezTo>
                  <a:pt x="105523" y="62099"/>
                  <a:pt x="91515" y="54628"/>
                  <a:pt x="87780" y="45290"/>
                </a:cubicBezTo>
                <a:cubicBezTo>
                  <a:pt x="84045" y="35952"/>
                  <a:pt x="87780" y="23813"/>
                  <a:pt x="93383" y="17276"/>
                </a:cubicBezTo>
                <a:cubicBezTo>
                  <a:pt x="98986" y="10739"/>
                  <a:pt x="111126" y="6537"/>
                  <a:pt x="121398" y="6070"/>
                </a:cubicBezTo>
                <a:cubicBezTo>
                  <a:pt x="131670" y="5603"/>
                  <a:pt x="142875" y="10272"/>
                  <a:pt x="155015" y="14474"/>
                </a:cubicBezTo>
                <a:cubicBezTo>
                  <a:pt x="167155" y="18676"/>
                  <a:pt x="183964" y="29882"/>
                  <a:pt x="194236" y="31283"/>
                </a:cubicBezTo>
                <a:cubicBezTo>
                  <a:pt x="204508" y="32684"/>
                  <a:pt x="205909" y="27548"/>
                  <a:pt x="216648" y="22879"/>
                </a:cubicBezTo>
                <a:cubicBezTo>
                  <a:pt x="227387" y="18210"/>
                  <a:pt x="248865" y="6537"/>
                  <a:pt x="258670" y="3268"/>
                </a:cubicBezTo>
                <a:cubicBezTo>
                  <a:pt x="268475" y="0"/>
                  <a:pt x="268941" y="933"/>
                  <a:pt x="275478" y="3268"/>
                </a:cubicBezTo>
                <a:cubicBezTo>
                  <a:pt x="282015" y="5603"/>
                  <a:pt x="295089" y="3269"/>
                  <a:pt x="297890" y="17276"/>
                </a:cubicBezTo>
                <a:cubicBezTo>
                  <a:pt x="300691" y="31283"/>
                  <a:pt x="291353" y="65368"/>
                  <a:pt x="292287" y="87313"/>
                </a:cubicBezTo>
                <a:cubicBezTo>
                  <a:pt x="293221" y="109258"/>
                  <a:pt x="296022" y="135405"/>
                  <a:pt x="303493" y="148945"/>
                </a:cubicBezTo>
                <a:cubicBezTo>
                  <a:pt x="310964" y="162485"/>
                  <a:pt x="321236" y="166687"/>
                  <a:pt x="337111" y="168555"/>
                </a:cubicBezTo>
                <a:cubicBezTo>
                  <a:pt x="352986" y="170423"/>
                  <a:pt x="383335" y="160618"/>
                  <a:pt x="398743" y="160151"/>
                </a:cubicBezTo>
                <a:cubicBezTo>
                  <a:pt x="414151" y="159684"/>
                  <a:pt x="422555" y="164353"/>
                  <a:pt x="429559" y="165754"/>
                </a:cubicBezTo>
                <a:cubicBezTo>
                  <a:pt x="436563" y="167155"/>
                  <a:pt x="433294" y="163886"/>
                  <a:pt x="440765" y="168555"/>
                </a:cubicBezTo>
                <a:cubicBezTo>
                  <a:pt x="448236" y="173224"/>
                  <a:pt x="460376" y="189099"/>
                  <a:pt x="474383" y="193768"/>
                </a:cubicBezTo>
                <a:cubicBezTo>
                  <a:pt x="488390" y="198437"/>
                  <a:pt x="509868" y="197504"/>
                  <a:pt x="524809" y="196570"/>
                </a:cubicBezTo>
                <a:cubicBezTo>
                  <a:pt x="539750" y="195636"/>
                  <a:pt x="553291" y="186297"/>
                  <a:pt x="564030" y="188165"/>
                </a:cubicBezTo>
                <a:cubicBezTo>
                  <a:pt x="574769" y="190033"/>
                  <a:pt x="578971" y="198905"/>
                  <a:pt x="589243" y="207776"/>
                </a:cubicBezTo>
                <a:cubicBezTo>
                  <a:pt x="599515" y="216647"/>
                  <a:pt x="613055" y="235790"/>
                  <a:pt x="625662" y="241393"/>
                </a:cubicBezTo>
                <a:cubicBezTo>
                  <a:pt x="638269" y="246996"/>
                  <a:pt x="656012" y="243261"/>
                  <a:pt x="664883" y="241393"/>
                </a:cubicBezTo>
                <a:cubicBezTo>
                  <a:pt x="673754" y="239526"/>
                  <a:pt x="670486" y="230655"/>
                  <a:pt x="678890" y="230188"/>
                </a:cubicBezTo>
                <a:cubicBezTo>
                  <a:pt x="687294" y="229721"/>
                  <a:pt x="702702" y="232522"/>
                  <a:pt x="715309" y="238592"/>
                </a:cubicBezTo>
                <a:cubicBezTo>
                  <a:pt x="727916" y="244662"/>
                  <a:pt x="741923" y="260070"/>
                  <a:pt x="754530" y="266607"/>
                </a:cubicBezTo>
                <a:cubicBezTo>
                  <a:pt x="767137" y="273144"/>
                  <a:pt x="779743" y="277346"/>
                  <a:pt x="790949" y="277813"/>
                </a:cubicBezTo>
                <a:cubicBezTo>
                  <a:pt x="802155" y="278280"/>
                  <a:pt x="811493" y="271276"/>
                  <a:pt x="821765" y="269408"/>
                </a:cubicBezTo>
                <a:cubicBezTo>
                  <a:pt x="832037" y="267540"/>
                  <a:pt x="841842" y="266607"/>
                  <a:pt x="852581" y="266607"/>
                </a:cubicBezTo>
                <a:cubicBezTo>
                  <a:pt x="863320" y="266607"/>
                  <a:pt x="873592" y="273143"/>
                  <a:pt x="886199" y="269408"/>
                </a:cubicBezTo>
                <a:cubicBezTo>
                  <a:pt x="898806" y="265673"/>
                  <a:pt x="914214" y="250732"/>
                  <a:pt x="928221" y="244195"/>
                </a:cubicBezTo>
                <a:cubicBezTo>
                  <a:pt x="942228" y="237658"/>
                  <a:pt x="956703" y="234857"/>
                  <a:pt x="970243" y="230188"/>
                </a:cubicBezTo>
                <a:cubicBezTo>
                  <a:pt x="983783" y="225519"/>
                  <a:pt x="1000126" y="222250"/>
                  <a:pt x="1009464" y="216180"/>
                </a:cubicBezTo>
                <a:cubicBezTo>
                  <a:pt x="1018802" y="210110"/>
                  <a:pt x="1018803" y="198437"/>
                  <a:pt x="1026273" y="193768"/>
                </a:cubicBezTo>
                <a:cubicBezTo>
                  <a:pt x="1033743" y="189099"/>
                  <a:pt x="1043548" y="186297"/>
                  <a:pt x="1054287" y="188165"/>
                </a:cubicBezTo>
                <a:cubicBezTo>
                  <a:pt x="1065026" y="190033"/>
                  <a:pt x="1081368" y="202172"/>
                  <a:pt x="1090706" y="204974"/>
                </a:cubicBezTo>
                <a:cubicBezTo>
                  <a:pt x="1100044" y="207776"/>
                  <a:pt x="1110317" y="204974"/>
                  <a:pt x="1110317" y="204974"/>
                </a:cubicBezTo>
                <a:cubicBezTo>
                  <a:pt x="1117321" y="204974"/>
                  <a:pt x="1124324" y="203106"/>
                  <a:pt x="1132728" y="204974"/>
                </a:cubicBezTo>
                <a:cubicBezTo>
                  <a:pt x="1141132" y="206842"/>
                  <a:pt x="1153272" y="212912"/>
                  <a:pt x="1160743" y="216180"/>
                </a:cubicBezTo>
                <a:cubicBezTo>
                  <a:pt x="1168214" y="219449"/>
                  <a:pt x="1174284" y="218048"/>
                  <a:pt x="1177552" y="224585"/>
                </a:cubicBezTo>
                <a:cubicBezTo>
                  <a:pt x="1180820" y="231122"/>
                  <a:pt x="1178952" y="244195"/>
                  <a:pt x="1180353" y="255401"/>
                </a:cubicBezTo>
                <a:cubicBezTo>
                  <a:pt x="1181754" y="266607"/>
                  <a:pt x="1184088" y="261004"/>
                  <a:pt x="1185956" y="291820"/>
                </a:cubicBezTo>
                <a:cubicBezTo>
                  <a:pt x="1187824" y="322636"/>
                  <a:pt x="1194360" y="412283"/>
                  <a:pt x="1191559" y="440298"/>
                </a:cubicBezTo>
                <a:cubicBezTo>
                  <a:pt x="1188758" y="468313"/>
                  <a:pt x="1175218" y="457107"/>
                  <a:pt x="1169148" y="459908"/>
                </a:cubicBezTo>
                <a:cubicBezTo>
                  <a:pt x="1163078" y="462710"/>
                  <a:pt x="1162144" y="459441"/>
                  <a:pt x="1155140" y="457107"/>
                </a:cubicBezTo>
                <a:cubicBezTo>
                  <a:pt x="1148136" y="454773"/>
                  <a:pt x="1135529" y="451504"/>
                  <a:pt x="1127125" y="445901"/>
                </a:cubicBezTo>
                <a:cubicBezTo>
                  <a:pt x="1118721" y="440298"/>
                  <a:pt x="1114519" y="424890"/>
                  <a:pt x="1104714" y="423489"/>
                </a:cubicBezTo>
                <a:cubicBezTo>
                  <a:pt x="1094909" y="422088"/>
                  <a:pt x="1076233" y="425823"/>
                  <a:pt x="1068295" y="437496"/>
                </a:cubicBezTo>
                <a:cubicBezTo>
                  <a:pt x="1060357" y="449169"/>
                  <a:pt x="1062225" y="482787"/>
                  <a:pt x="1057089" y="493526"/>
                </a:cubicBezTo>
                <a:cubicBezTo>
                  <a:pt x="1051953" y="504265"/>
                  <a:pt x="1045415" y="499129"/>
                  <a:pt x="1037478" y="501930"/>
                </a:cubicBezTo>
                <a:cubicBezTo>
                  <a:pt x="1029541" y="504731"/>
                  <a:pt x="1041681" y="510335"/>
                  <a:pt x="1009464" y="510335"/>
                </a:cubicBezTo>
                <a:cubicBezTo>
                  <a:pt x="977247" y="510335"/>
                  <a:pt x="874059" y="500063"/>
                  <a:pt x="844177" y="501930"/>
                </a:cubicBezTo>
                <a:cubicBezTo>
                  <a:pt x="814295" y="503797"/>
                  <a:pt x="832038" y="513136"/>
                  <a:pt x="830170" y="521540"/>
                </a:cubicBezTo>
                <a:cubicBezTo>
                  <a:pt x="828302" y="529944"/>
                  <a:pt x="837640" y="545820"/>
                  <a:pt x="832971" y="552357"/>
                </a:cubicBezTo>
                <a:cubicBezTo>
                  <a:pt x="828302" y="558894"/>
                  <a:pt x="816629" y="556092"/>
                  <a:pt x="802155" y="560761"/>
                </a:cubicBezTo>
                <a:cubicBezTo>
                  <a:pt x="787681" y="565430"/>
                  <a:pt x="757798" y="578037"/>
                  <a:pt x="746125" y="580371"/>
                </a:cubicBezTo>
                <a:cubicBezTo>
                  <a:pt x="734452" y="582705"/>
                  <a:pt x="744724" y="576636"/>
                  <a:pt x="732118" y="574768"/>
                </a:cubicBezTo>
                <a:cubicBezTo>
                  <a:pt x="719512" y="572900"/>
                  <a:pt x="683093" y="573834"/>
                  <a:pt x="670486" y="569165"/>
                </a:cubicBezTo>
                <a:cubicBezTo>
                  <a:pt x="657879" y="564496"/>
                  <a:pt x="664415" y="545820"/>
                  <a:pt x="656478" y="546754"/>
                </a:cubicBezTo>
                <a:cubicBezTo>
                  <a:pt x="648541" y="547688"/>
                  <a:pt x="636401" y="575702"/>
                  <a:pt x="622861" y="574768"/>
                </a:cubicBezTo>
                <a:cubicBezTo>
                  <a:pt x="609321" y="573834"/>
                  <a:pt x="590644" y="549555"/>
                  <a:pt x="575236" y="541151"/>
                </a:cubicBezTo>
                <a:cubicBezTo>
                  <a:pt x="559828" y="532747"/>
                  <a:pt x="550489" y="527143"/>
                  <a:pt x="530412" y="524342"/>
                </a:cubicBezTo>
                <a:cubicBezTo>
                  <a:pt x="510335" y="521541"/>
                  <a:pt x="474383" y="525276"/>
                  <a:pt x="454773" y="524342"/>
                </a:cubicBezTo>
                <a:cubicBezTo>
                  <a:pt x="435163" y="523408"/>
                  <a:pt x="424423" y="520140"/>
                  <a:pt x="412750" y="518739"/>
                </a:cubicBezTo>
                <a:cubicBezTo>
                  <a:pt x="401077" y="517338"/>
                  <a:pt x="389405" y="520140"/>
                  <a:pt x="384736" y="515938"/>
                </a:cubicBezTo>
                <a:cubicBezTo>
                  <a:pt x="380067" y="511736"/>
                  <a:pt x="391273" y="500997"/>
                  <a:pt x="384736" y="493526"/>
                </a:cubicBezTo>
                <a:cubicBezTo>
                  <a:pt x="378199" y="486055"/>
                  <a:pt x="364191" y="476717"/>
                  <a:pt x="345515" y="471114"/>
                </a:cubicBezTo>
                <a:cubicBezTo>
                  <a:pt x="326839" y="465511"/>
                  <a:pt x="291353" y="461776"/>
                  <a:pt x="272677" y="459908"/>
                </a:cubicBezTo>
                <a:cubicBezTo>
                  <a:pt x="254001" y="458040"/>
                  <a:pt x="244662" y="456173"/>
                  <a:pt x="233456" y="459908"/>
                </a:cubicBezTo>
                <a:cubicBezTo>
                  <a:pt x="222250" y="463643"/>
                  <a:pt x="218982" y="480452"/>
                  <a:pt x="205442" y="482320"/>
                </a:cubicBezTo>
                <a:cubicBezTo>
                  <a:pt x="191902" y="484188"/>
                  <a:pt x="169956" y="473915"/>
                  <a:pt x="152214" y="471114"/>
                </a:cubicBezTo>
                <a:cubicBezTo>
                  <a:pt x="134472" y="468313"/>
                  <a:pt x="115795" y="465978"/>
                  <a:pt x="98986" y="465511"/>
                </a:cubicBezTo>
                <a:cubicBezTo>
                  <a:pt x="82177" y="465044"/>
                  <a:pt x="24280" y="491658"/>
                  <a:pt x="12140" y="482320"/>
                </a:cubicBezTo>
                <a:close/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Брюховецкий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5168900" y="2406650"/>
            <a:ext cx="688975" cy="892175"/>
          </a:xfrm>
          <a:custGeom>
            <a:avLst/>
            <a:gdLst>
              <a:gd name="connsiteX0" fmla="*/ 9805 w 688695"/>
              <a:gd name="connsiteY0" fmla="*/ 260069 h 900673"/>
              <a:gd name="connsiteX1" fmla="*/ 1400 w 688695"/>
              <a:gd name="connsiteY1" fmla="*/ 80775 h 900673"/>
              <a:gd name="connsiteX2" fmla="*/ 15408 w 688695"/>
              <a:gd name="connsiteY2" fmla="*/ 69569 h 900673"/>
              <a:gd name="connsiteX3" fmla="*/ 29415 w 688695"/>
              <a:gd name="connsiteY3" fmla="*/ 63966 h 900673"/>
              <a:gd name="connsiteX4" fmla="*/ 35018 w 688695"/>
              <a:gd name="connsiteY4" fmla="*/ 47157 h 900673"/>
              <a:gd name="connsiteX5" fmla="*/ 63033 w 688695"/>
              <a:gd name="connsiteY5" fmla="*/ 35952 h 900673"/>
              <a:gd name="connsiteX6" fmla="*/ 91047 w 688695"/>
              <a:gd name="connsiteY6" fmla="*/ 27547 h 900673"/>
              <a:gd name="connsiteX7" fmla="*/ 135871 w 688695"/>
              <a:gd name="connsiteY7" fmla="*/ 21944 h 900673"/>
              <a:gd name="connsiteX8" fmla="*/ 149878 w 688695"/>
              <a:gd name="connsiteY8" fmla="*/ 33150 h 900673"/>
              <a:gd name="connsiteX9" fmla="*/ 189099 w 688695"/>
              <a:gd name="connsiteY9" fmla="*/ 44356 h 900673"/>
              <a:gd name="connsiteX10" fmla="*/ 214312 w 688695"/>
              <a:gd name="connsiteY10" fmla="*/ 44356 h 900673"/>
              <a:gd name="connsiteX11" fmla="*/ 247930 w 688695"/>
              <a:gd name="connsiteY11" fmla="*/ 35952 h 900673"/>
              <a:gd name="connsiteX12" fmla="*/ 264739 w 688695"/>
              <a:gd name="connsiteY12" fmla="*/ 21944 h 900673"/>
              <a:gd name="connsiteX13" fmla="*/ 292753 w 688695"/>
              <a:gd name="connsiteY13" fmla="*/ 2334 h 900673"/>
              <a:gd name="connsiteX14" fmla="*/ 306761 w 688695"/>
              <a:gd name="connsiteY14" fmla="*/ 7937 h 900673"/>
              <a:gd name="connsiteX15" fmla="*/ 320768 w 688695"/>
              <a:gd name="connsiteY15" fmla="*/ 30349 h 900673"/>
              <a:gd name="connsiteX16" fmla="*/ 337577 w 688695"/>
              <a:gd name="connsiteY16" fmla="*/ 58363 h 900673"/>
              <a:gd name="connsiteX17" fmla="*/ 362790 w 688695"/>
              <a:gd name="connsiteY17" fmla="*/ 75172 h 900673"/>
              <a:gd name="connsiteX18" fmla="*/ 390805 w 688695"/>
              <a:gd name="connsiteY18" fmla="*/ 91981 h 900673"/>
              <a:gd name="connsiteX19" fmla="*/ 407614 w 688695"/>
              <a:gd name="connsiteY19" fmla="*/ 105988 h 900673"/>
              <a:gd name="connsiteX20" fmla="*/ 402011 w 688695"/>
              <a:gd name="connsiteY20" fmla="*/ 114393 h 900673"/>
              <a:gd name="connsiteX21" fmla="*/ 379599 w 688695"/>
              <a:gd name="connsiteY21" fmla="*/ 122797 h 900673"/>
              <a:gd name="connsiteX22" fmla="*/ 351584 w 688695"/>
              <a:gd name="connsiteY22" fmla="*/ 159216 h 900673"/>
              <a:gd name="connsiteX23" fmla="*/ 354386 w 688695"/>
              <a:gd name="connsiteY23" fmla="*/ 173224 h 900673"/>
              <a:gd name="connsiteX24" fmla="*/ 373996 w 688695"/>
              <a:gd name="connsiteY24" fmla="*/ 206841 h 900673"/>
              <a:gd name="connsiteX25" fmla="*/ 393606 w 688695"/>
              <a:gd name="connsiteY25" fmla="*/ 223650 h 900673"/>
              <a:gd name="connsiteX26" fmla="*/ 413217 w 688695"/>
              <a:gd name="connsiteY26" fmla="*/ 243260 h 900673"/>
              <a:gd name="connsiteX27" fmla="*/ 449636 w 688695"/>
              <a:gd name="connsiteY27" fmla="*/ 260069 h 900673"/>
              <a:gd name="connsiteX28" fmla="*/ 472047 w 688695"/>
              <a:gd name="connsiteY28" fmla="*/ 268474 h 900673"/>
              <a:gd name="connsiteX29" fmla="*/ 514069 w 688695"/>
              <a:gd name="connsiteY29" fmla="*/ 234856 h 900673"/>
              <a:gd name="connsiteX30" fmla="*/ 502864 w 688695"/>
              <a:gd name="connsiteY30" fmla="*/ 254466 h 900673"/>
              <a:gd name="connsiteX31" fmla="*/ 533680 w 688695"/>
              <a:gd name="connsiteY31" fmla="*/ 265672 h 900673"/>
              <a:gd name="connsiteX32" fmla="*/ 556092 w 688695"/>
              <a:gd name="connsiteY32" fmla="*/ 265672 h 900673"/>
              <a:gd name="connsiteX33" fmla="*/ 572900 w 688695"/>
              <a:gd name="connsiteY33" fmla="*/ 282481 h 900673"/>
              <a:gd name="connsiteX34" fmla="*/ 575702 w 688695"/>
              <a:gd name="connsiteY34" fmla="*/ 299290 h 900673"/>
              <a:gd name="connsiteX35" fmla="*/ 567297 w 688695"/>
              <a:gd name="connsiteY35" fmla="*/ 327305 h 900673"/>
              <a:gd name="connsiteX36" fmla="*/ 570099 w 688695"/>
              <a:gd name="connsiteY36" fmla="*/ 349716 h 900673"/>
              <a:gd name="connsiteX37" fmla="*/ 595312 w 688695"/>
              <a:gd name="connsiteY37" fmla="*/ 352518 h 900673"/>
              <a:gd name="connsiteX38" fmla="*/ 642937 w 688695"/>
              <a:gd name="connsiteY38" fmla="*/ 358121 h 900673"/>
              <a:gd name="connsiteX39" fmla="*/ 679356 w 688695"/>
              <a:gd name="connsiteY39" fmla="*/ 358121 h 900673"/>
              <a:gd name="connsiteX40" fmla="*/ 684959 w 688695"/>
              <a:gd name="connsiteY40" fmla="*/ 374930 h 900673"/>
              <a:gd name="connsiteX41" fmla="*/ 687761 w 688695"/>
              <a:gd name="connsiteY41" fmla="*/ 416952 h 900673"/>
              <a:gd name="connsiteX42" fmla="*/ 687761 w 688695"/>
              <a:gd name="connsiteY42" fmla="*/ 433760 h 900673"/>
              <a:gd name="connsiteX43" fmla="*/ 682158 w 688695"/>
              <a:gd name="connsiteY43" fmla="*/ 453371 h 900673"/>
              <a:gd name="connsiteX44" fmla="*/ 665349 w 688695"/>
              <a:gd name="connsiteY44" fmla="*/ 453371 h 900673"/>
              <a:gd name="connsiteX45" fmla="*/ 623327 w 688695"/>
              <a:gd name="connsiteY45" fmla="*/ 453371 h 900673"/>
              <a:gd name="connsiteX46" fmla="*/ 589709 w 688695"/>
              <a:gd name="connsiteY46" fmla="*/ 444966 h 900673"/>
              <a:gd name="connsiteX47" fmla="*/ 592511 w 688695"/>
              <a:gd name="connsiteY47" fmla="*/ 472981 h 900673"/>
              <a:gd name="connsiteX48" fmla="*/ 592511 w 688695"/>
              <a:gd name="connsiteY48" fmla="*/ 503797 h 900673"/>
              <a:gd name="connsiteX49" fmla="*/ 592511 w 688695"/>
              <a:gd name="connsiteY49" fmla="*/ 520606 h 900673"/>
              <a:gd name="connsiteX50" fmla="*/ 575702 w 688695"/>
              <a:gd name="connsiteY50" fmla="*/ 526209 h 900673"/>
              <a:gd name="connsiteX51" fmla="*/ 575702 w 688695"/>
              <a:gd name="connsiteY51" fmla="*/ 548621 h 900673"/>
              <a:gd name="connsiteX52" fmla="*/ 586908 w 688695"/>
              <a:gd name="connsiteY52" fmla="*/ 573834 h 900673"/>
              <a:gd name="connsiteX53" fmla="*/ 595312 w 688695"/>
              <a:gd name="connsiteY53" fmla="*/ 582238 h 900673"/>
              <a:gd name="connsiteX54" fmla="*/ 612121 w 688695"/>
              <a:gd name="connsiteY54" fmla="*/ 573834 h 900673"/>
              <a:gd name="connsiteX55" fmla="*/ 617724 w 688695"/>
              <a:gd name="connsiteY55" fmla="*/ 562628 h 900673"/>
              <a:gd name="connsiteX56" fmla="*/ 631731 w 688695"/>
              <a:gd name="connsiteY56" fmla="*/ 573834 h 900673"/>
              <a:gd name="connsiteX57" fmla="*/ 654143 w 688695"/>
              <a:gd name="connsiteY57" fmla="*/ 596246 h 900673"/>
              <a:gd name="connsiteX58" fmla="*/ 673753 w 688695"/>
              <a:gd name="connsiteY58" fmla="*/ 601849 h 900673"/>
              <a:gd name="connsiteX59" fmla="*/ 665349 w 688695"/>
              <a:gd name="connsiteY59" fmla="*/ 632665 h 900673"/>
              <a:gd name="connsiteX60" fmla="*/ 648540 w 688695"/>
              <a:gd name="connsiteY60" fmla="*/ 621459 h 900673"/>
              <a:gd name="connsiteX61" fmla="*/ 631731 w 688695"/>
              <a:gd name="connsiteY61" fmla="*/ 624260 h 900673"/>
              <a:gd name="connsiteX62" fmla="*/ 609319 w 688695"/>
              <a:gd name="connsiteY62" fmla="*/ 638268 h 900673"/>
              <a:gd name="connsiteX63" fmla="*/ 612121 w 688695"/>
              <a:gd name="connsiteY63" fmla="*/ 677488 h 900673"/>
              <a:gd name="connsiteX64" fmla="*/ 578503 w 688695"/>
              <a:gd name="connsiteY64" fmla="*/ 685893 h 900673"/>
              <a:gd name="connsiteX65" fmla="*/ 519672 w 688695"/>
              <a:gd name="connsiteY65" fmla="*/ 688694 h 900673"/>
              <a:gd name="connsiteX66" fmla="*/ 418819 w 688695"/>
              <a:gd name="connsiteY66" fmla="*/ 688694 h 900673"/>
              <a:gd name="connsiteX67" fmla="*/ 396408 w 688695"/>
              <a:gd name="connsiteY67" fmla="*/ 694297 h 900673"/>
              <a:gd name="connsiteX68" fmla="*/ 396408 w 688695"/>
              <a:gd name="connsiteY68" fmla="*/ 713907 h 900673"/>
              <a:gd name="connsiteX69" fmla="*/ 413217 w 688695"/>
              <a:gd name="connsiteY69" fmla="*/ 747525 h 900673"/>
              <a:gd name="connsiteX70" fmla="*/ 458040 w 688695"/>
              <a:gd name="connsiteY70" fmla="*/ 750327 h 900673"/>
              <a:gd name="connsiteX71" fmla="*/ 516871 w 688695"/>
              <a:gd name="connsiteY71" fmla="*/ 750327 h 900673"/>
              <a:gd name="connsiteX72" fmla="*/ 530878 w 688695"/>
              <a:gd name="connsiteY72" fmla="*/ 753128 h 900673"/>
              <a:gd name="connsiteX73" fmla="*/ 556092 w 688695"/>
              <a:gd name="connsiteY73" fmla="*/ 795150 h 900673"/>
              <a:gd name="connsiteX74" fmla="*/ 581305 w 688695"/>
              <a:gd name="connsiteY74" fmla="*/ 820363 h 900673"/>
              <a:gd name="connsiteX75" fmla="*/ 581305 w 688695"/>
              <a:gd name="connsiteY75" fmla="*/ 845577 h 900673"/>
              <a:gd name="connsiteX76" fmla="*/ 558893 w 688695"/>
              <a:gd name="connsiteY76" fmla="*/ 851180 h 900673"/>
              <a:gd name="connsiteX77" fmla="*/ 525275 w 688695"/>
              <a:gd name="connsiteY77" fmla="*/ 873591 h 900673"/>
              <a:gd name="connsiteX78" fmla="*/ 455239 w 688695"/>
              <a:gd name="connsiteY78" fmla="*/ 867988 h 900673"/>
              <a:gd name="connsiteX79" fmla="*/ 430025 w 688695"/>
              <a:gd name="connsiteY79" fmla="*/ 898805 h 900673"/>
              <a:gd name="connsiteX80" fmla="*/ 404812 w 688695"/>
              <a:gd name="connsiteY80" fmla="*/ 879194 h 900673"/>
              <a:gd name="connsiteX81" fmla="*/ 404812 w 688695"/>
              <a:gd name="connsiteY81" fmla="*/ 859584 h 900673"/>
              <a:gd name="connsiteX82" fmla="*/ 379599 w 688695"/>
              <a:gd name="connsiteY82" fmla="*/ 848378 h 900673"/>
              <a:gd name="connsiteX83" fmla="*/ 301158 w 688695"/>
              <a:gd name="connsiteY83" fmla="*/ 848378 h 900673"/>
              <a:gd name="connsiteX84" fmla="*/ 264739 w 688695"/>
              <a:gd name="connsiteY84" fmla="*/ 848378 h 900673"/>
              <a:gd name="connsiteX85" fmla="*/ 239525 w 688695"/>
              <a:gd name="connsiteY85" fmla="*/ 865187 h 900673"/>
              <a:gd name="connsiteX86" fmla="*/ 236724 w 688695"/>
              <a:gd name="connsiteY86" fmla="*/ 842775 h 900673"/>
              <a:gd name="connsiteX87" fmla="*/ 214312 w 688695"/>
              <a:gd name="connsiteY87" fmla="*/ 772738 h 900673"/>
              <a:gd name="connsiteX88" fmla="*/ 214312 w 688695"/>
              <a:gd name="connsiteY88" fmla="*/ 753128 h 900673"/>
              <a:gd name="connsiteX89" fmla="*/ 225518 w 688695"/>
              <a:gd name="connsiteY89" fmla="*/ 727915 h 900673"/>
              <a:gd name="connsiteX90" fmla="*/ 231121 w 688695"/>
              <a:gd name="connsiteY90" fmla="*/ 702702 h 900673"/>
              <a:gd name="connsiteX91" fmla="*/ 214312 w 688695"/>
              <a:gd name="connsiteY91" fmla="*/ 680290 h 900673"/>
              <a:gd name="connsiteX92" fmla="*/ 175092 w 688695"/>
              <a:gd name="connsiteY92" fmla="*/ 688694 h 900673"/>
              <a:gd name="connsiteX93" fmla="*/ 161084 w 688695"/>
              <a:gd name="connsiteY93" fmla="*/ 711106 h 900673"/>
              <a:gd name="connsiteX94" fmla="*/ 147077 w 688695"/>
              <a:gd name="connsiteY94" fmla="*/ 725113 h 900673"/>
              <a:gd name="connsiteX95" fmla="*/ 113459 w 688695"/>
              <a:gd name="connsiteY95" fmla="*/ 691496 h 900673"/>
              <a:gd name="connsiteX96" fmla="*/ 116261 w 688695"/>
              <a:gd name="connsiteY96" fmla="*/ 649474 h 900673"/>
              <a:gd name="connsiteX97" fmla="*/ 113459 w 688695"/>
              <a:gd name="connsiteY97" fmla="*/ 526209 h 900673"/>
              <a:gd name="connsiteX98" fmla="*/ 110658 w 688695"/>
              <a:gd name="connsiteY98" fmla="*/ 506599 h 900673"/>
              <a:gd name="connsiteX99" fmla="*/ 96650 w 688695"/>
              <a:gd name="connsiteY99" fmla="*/ 500996 h 900673"/>
              <a:gd name="connsiteX100" fmla="*/ 63033 w 688695"/>
              <a:gd name="connsiteY100" fmla="*/ 500996 h 900673"/>
              <a:gd name="connsiteX101" fmla="*/ 35018 w 688695"/>
              <a:gd name="connsiteY101" fmla="*/ 495393 h 900673"/>
              <a:gd name="connsiteX102" fmla="*/ 37819 w 688695"/>
              <a:gd name="connsiteY102" fmla="*/ 475782 h 900673"/>
              <a:gd name="connsiteX103" fmla="*/ 40621 w 688695"/>
              <a:gd name="connsiteY103" fmla="*/ 374930 h 900673"/>
              <a:gd name="connsiteX104" fmla="*/ 63033 w 688695"/>
              <a:gd name="connsiteY104" fmla="*/ 307694 h 900673"/>
              <a:gd name="connsiteX105" fmla="*/ 60231 w 688695"/>
              <a:gd name="connsiteY105" fmla="*/ 279680 h 900673"/>
              <a:gd name="connsiteX106" fmla="*/ 9805 w 688695"/>
              <a:gd name="connsiteY106" fmla="*/ 260069 h 90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688695" h="900673">
                <a:moveTo>
                  <a:pt x="9805" y="260069"/>
                </a:moveTo>
                <a:cubicBezTo>
                  <a:pt x="0" y="226918"/>
                  <a:pt x="466" y="112525"/>
                  <a:pt x="1400" y="80775"/>
                </a:cubicBezTo>
                <a:cubicBezTo>
                  <a:pt x="2334" y="49025"/>
                  <a:pt x="10739" y="72370"/>
                  <a:pt x="15408" y="69569"/>
                </a:cubicBezTo>
                <a:cubicBezTo>
                  <a:pt x="20077" y="66768"/>
                  <a:pt x="26147" y="67701"/>
                  <a:pt x="29415" y="63966"/>
                </a:cubicBezTo>
                <a:cubicBezTo>
                  <a:pt x="32683" y="60231"/>
                  <a:pt x="29415" y="51826"/>
                  <a:pt x="35018" y="47157"/>
                </a:cubicBezTo>
                <a:cubicBezTo>
                  <a:pt x="40621" y="42488"/>
                  <a:pt x="53695" y="39220"/>
                  <a:pt x="63033" y="35952"/>
                </a:cubicBezTo>
                <a:cubicBezTo>
                  <a:pt x="72371" y="32684"/>
                  <a:pt x="78908" y="29882"/>
                  <a:pt x="91047" y="27547"/>
                </a:cubicBezTo>
                <a:cubicBezTo>
                  <a:pt x="103186" y="25212"/>
                  <a:pt x="126066" y="21010"/>
                  <a:pt x="135871" y="21944"/>
                </a:cubicBezTo>
                <a:cubicBezTo>
                  <a:pt x="145676" y="22878"/>
                  <a:pt x="141007" y="29415"/>
                  <a:pt x="149878" y="33150"/>
                </a:cubicBezTo>
                <a:cubicBezTo>
                  <a:pt x="158749" y="36885"/>
                  <a:pt x="178360" y="42488"/>
                  <a:pt x="189099" y="44356"/>
                </a:cubicBezTo>
                <a:cubicBezTo>
                  <a:pt x="199838" y="46224"/>
                  <a:pt x="204507" y="45757"/>
                  <a:pt x="214312" y="44356"/>
                </a:cubicBezTo>
                <a:cubicBezTo>
                  <a:pt x="224117" y="42955"/>
                  <a:pt x="239526" y="39687"/>
                  <a:pt x="247930" y="35952"/>
                </a:cubicBezTo>
                <a:cubicBezTo>
                  <a:pt x="256335" y="32217"/>
                  <a:pt x="257269" y="27547"/>
                  <a:pt x="264739" y="21944"/>
                </a:cubicBezTo>
                <a:cubicBezTo>
                  <a:pt x="272209" y="16341"/>
                  <a:pt x="285749" y="4668"/>
                  <a:pt x="292753" y="2334"/>
                </a:cubicBezTo>
                <a:cubicBezTo>
                  <a:pt x="299757" y="0"/>
                  <a:pt x="302092" y="3268"/>
                  <a:pt x="306761" y="7937"/>
                </a:cubicBezTo>
                <a:cubicBezTo>
                  <a:pt x="311430" y="12606"/>
                  <a:pt x="315632" y="21945"/>
                  <a:pt x="320768" y="30349"/>
                </a:cubicBezTo>
                <a:cubicBezTo>
                  <a:pt x="325904" y="38753"/>
                  <a:pt x="330573" y="50893"/>
                  <a:pt x="337577" y="58363"/>
                </a:cubicBezTo>
                <a:cubicBezTo>
                  <a:pt x="344581" y="65833"/>
                  <a:pt x="353919" y="69569"/>
                  <a:pt x="362790" y="75172"/>
                </a:cubicBezTo>
                <a:cubicBezTo>
                  <a:pt x="371661" y="80775"/>
                  <a:pt x="383334" y="86845"/>
                  <a:pt x="390805" y="91981"/>
                </a:cubicBezTo>
                <a:cubicBezTo>
                  <a:pt x="398276" y="97117"/>
                  <a:pt x="405746" y="102253"/>
                  <a:pt x="407614" y="105988"/>
                </a:cubicBezTo>
                <a:cubicBezTo>
                  <a:pt x="409482" y="109723"/>
                  <a:pt x="406680" y="111592"/>
                  <a:pt x="402011" y="114393"/>
                </a:cubicBezTo>
                <a:cubicBezTo>
                  <a:pt x="397342" y="117194"/>
                  <a:pt x="388004" y="115327"/>
                  <a:pt x="379599" y="122797"/>
                </a:cubicBezTo>
                <a:cubicBezTo>
                  <a:pt x="371195" y="130268"/>
                  <a:pt x="355786" y="150812"/>
                  <a:pt x="351584" y="159216"/>
                </a:cubicBezTo>
                <a:cubicBezTo>
                  <a:pt x="347382" y="167620"/>
                  <a:pt x="350651" y="165287"/>
                  <a:pt x="354386" y="173224"/>
                </a:cubicBezTo>
                <a:cubicBezTo>
                  <a:pt x="358121" y="181162"/>
                  <a:pt x="367459" y="198437"/>
                  <a:pt x="373996" y="206841"/>
                </a:cubicBezTo>
                <a:cubicBezTo>
                  <a:pt x="380533" y="215245"/>
                  <a:pt x="387069" y="217580"/>
                  <a:pt x="393606" y="223650"/>
                </a:cubicBezTo>
                <a:cubicBezTo>
                  <a:pt x="400143" y="229720"/>
                  <a:pt x="403879" y="237190"/>
                  <a:pt x="413217" y="243260"/>
                </a:cubicBezTo>
                <a:cubicBezTo>
                  <a:pt x="422555" y="249330"/>
                  <a:pt x="439831" y="255867"/>
                  <a:pt x="449636" y="260069"/>
                </a:cubicBezTo>
                <a:cubicBezTo>
                  <a:pt x="459441" y="264271"/>
                  <a:pt x="461308" y="272676"/>
                  <a:pt x="472047" y="268474"/>
                </a:cubicBezTo>
                <a:cubicBezTo>
                  <a:pt x="482786" y="264272"/>
                  <a:pt x="508933" y="237191"/>
                  <a:pt x="514069" y="234856"/>
                </a:cubicBezTo>
                <a:cubicBezTo>
                  <a:pt x="519205" y="232521"/>
                  <a:pt x="499596" y="249330"/>
                  <a:pt x="502864" y="254466"/>
                </a:cubicBezTo>
                <a:cubicBezTo>
                  <a:pt x="506132" y="259602"/>
                  <a:pt x="524809" y="263804"/>
                  <a:pt x="533680" y="265672"/>
                </a:cubicBezTo>
                <a:cubicBezTo>
                  <a:pt x="542551" y="267540"/>
                  <a:pt x="549555" y="262871"/>
                  <a:pt x="556092" y="265672"/>
                </a:cubicBezTo>
                <a:cubicBezTo>
                  <a:pt x="562629" y="268473"/>
                  <a:pt x="569632" y="276878"/>
                  <a:pt x="572900" y="282481"/>
                </a:cubicBezTo>
                <a:cubicBezTo>
                  <a:pt x="576168" y="288084"/>
                  <a:pt x="576636" y="291819"/>
                  <a:pt x="575702" y="299290"/>
                </a:cubicBezTo>
                <a:cubicBezTo>
                  <a:pt x="574768" y="306761"/>
                  <a:pt x="568231" y="318901"/>
                  <a:pt x="567297" y="327305"/>
                </a:cubicBezTo>
                <a:cubicBezTo>
                  <a:pt x="566363" y="335709"/>
                  <a:pt x="565430" y="345514"/>
                  <a:pt x="570099" y="349716"/>
                </a:cubicBezTo>
                <a:cubicBezTo>
                  <a:pt x="574768" y="353918"/>
                  <a:pt x="595312" y="352518"/>
                  <a:pt x="595312" y="352518"/>
                </a:cubicBezTo>
                <a:cubicBezTo>
                  <a:pt x="607452" y="353919"/>
                  <a:pt x="628930" y="357187"/>
                  <a:pt x="642937" y="358121"/>
                </a:cubicBezTo>
                <a:cubicBezTo>
                  <a:pt x="656944" y="359055"/>
                  <a:pt x="672352" y="355319"/>
                  <a:pt x="679356" y="358121"/>
                </a:cubicBezTo>
                <a:cubicBezTo>
                  <a:pt x="686360" y="360923"/>
                  <a:pt x="683558" y="365125"/>
                  <a:pt x="684959" y="374930"/>
                </a:cubicBezTo>
                <a:cubicBezTo>
                  <a:pt x="686360" y="384735"/>
                  <a:pt x="687294" y="407147"/>
                  <a:pt x="687761" y="416952"/>
                </a:cubicBezTo>
                <a:cubicBezTo>
                  <a:pt x="688228" y="426757"/>
                  <a:pt x="688695" y="427690"/>
                  <a:pt x="687761" y="433760"/>
                </a:cubicBezTo>
                <a:cubicBezTo>
                  <a:pt x="686827" y="439830"/>
                  <a:pt x="685893" y="450103"/>
                  <a:pt x="682158" y="453371"/>
                </a:cubicBezTo>
                <a:cubicBezTo>
                  <a:pt x="678423" y="456639"/>
                  <a:pt x="665349" y="453371"/>
                  <a:pt x="665349" y="453371"/>
                </a:cubicBezTo>
                <a:cubicBezTo>
                  <a:pt x="655544" y="453371"/>
                  <a:pt x="635934" y="454772"/>
                  <a:pt x="623327" y="453371"/>
                </a:cubicBezTo>
                <a:cubicBezTo>
                  <a:pt x="610720" y="451970"/>
                  <a:pt x="594845" y="441698"/>
                  <a:pt x="589709" y="444966"/>
                </a:cubicBezTo>
                <a:cubicBezTo>
                  <a:pt x="584573" y="448234"/>
                  <a:pt x="592044" y="463176"/>
                  <a:pt x="592511" y="472981"/>
                </a:cubicBezTo>
                <a:cubicBezTo>
                  <a:pt x="592978" y="482786"/>
                  <a:pt x="592511" y="503797"/>
                  <a:pt x="592511" y="503797"/>
                </a:cubicBezTo>
                <a:cubicBezTo>
                  <a:pt x="592511" y="511734"/>
                  <a:pt x="595313" y="516871"/>
                  <a:pt x="592511" y="520606"/>
                </a:cubicBezTo>
                <a:cubicBezTo>
                  <a:pt x="589710" y="524341"/>
                  <a:pt x="578503" y="521540"/>
                  <a:pt x="575702" y="526209"/>
                </a:cubicBezTo>
                <a:cubicBezTo>
                  <a:pt x="572901" y="530878"/>
                  <a:pt x="573834" y="540684"/>
                  <a:pt x="575702" y="548621"/>
                </a:cubicBezTo>
                <a:cubicBezTo>
                  <a:pt x="577570" y="556559"/>
                  <a:pt x="583640" y="568231"/>
                  <a:pt x="586908" y="573834"/>
                </a:cubicBezTo>
                <a:cubicBezTo>
                  <a:pt x="590176" y="579437"/>
                  <a:pt x="591110" y="582238"/>
                  <a:pt x="595312" y="582238"/>
                </a:cubicBezTo>
                <a:cubicBezTo>
                  <a:pt x="599514" y="582238"/>
                  <a:pt x="608386" y="577102"/>
                  <a:pt x="612121" y="573834"/>
                </a:cubicBezTo>
                <a:cubicBezTo>
                  <a:pt x="615856" y="570566"/>
                  <a:pt x="614456" y="562628"/>
                  <a:pt x="617724" y="562628"/>
                </a:cubicBezTo>
                <a:cubicBezTo>
                  <a:pt x="620992" y="562628"/>
                  <a:pt x="625661" y="568231"/>
                  <a:pt x="631731" y="573834"/>
                </a:cubicBezTo>
                <a:cubicBezTo>
                  <a:pt x="637801" y="579437"/>
                  <a:pt x="647139" y="591577"/>
                  <a:pt x="654143" y="596246"/>
                </a:cubicBezTo>
                <a:cubicBezTo>
                  <a:pt x="661147" y="600915"/>
                  <a:pt x="671885" y="595779"/>
                  <a:pt x="673753" y="601849"/>
                </a:cubicBezTo>
                <a:cubicBezTo>
                  <a:pt x="675621" y="607919"/>
                  <a:pt x="669551" y="629397"/>
                  <a:pt x="665349" y="632665"/>
                </a:cubicBezTo>
                <a:cubicBezTo>
                  <a:pt x="661147" y="635933"/>
                  <a:pt x="654143" y="622860"/>
                  <a:pt x="648540" y="621459"/>
                </a:cubicBezTo>
                <a:cubicBezTo>
                  <a:pt x="642937" y="620058"/>
                  <a:pt x="638268" y="621459"/>
                  <a:pt x="631731" y="624260"/>
                </a:cubicBezTo>
                <a:cubicBezTo>
                  <a:pt x="625194" y="627061"/>
                  <a:pt x="612587" y="629397"/>
                  <a:pt x="609319" y="638268"/>
                </a:cubicBezTo>
                <a:cubicBezTo>
                  <a:pt x="606051" y="647139"/>
                  <a:pt x="617257" y="669550"/>
                  <a:pt x="612121" y="677488"/>
                </a:cubicBezTo>
                <a:cubicBezTo>
                  <a:pt x="606985" y="685426"/>
                  <a:pt x="593911" y="684025"/>
                  <a:pt x="578503" y="685893"/>
                </a:cubicBezTo>
                <a:cubicBezTo>
                  <a:pt x="563095" y="687761"/>
                  <a:pt x="546286" y="688227"/>
                  <a:pt x="519672" y="688694"/>
                </a:cubicBezTo>
                <a:cubicBezTo>
                  <a:pt x="493058" y="689161"/>
                  <a:pt x="439363" y="687760"/>
                  <a:pt x="418819" y="688694"/>
                </a:cubicBezTo>
                <a:cubicBezTo>
                  <a:pt x="398275" y="689628"/>
                  <a:pt x="400143" y="690095"/>
                  <a:pt x="396408" y="694297"/>
                </a:cubicBezTo>
                <a:cubicBezTo>
                  <a:pt x="392673" y="698499"/>
                  <a:pt x="393607" y="705036"/>
                  <a:pt x="396408" y="713907"/>
                </a:cubicBezTo>
                <a:cubicBezTo>
                  <a:pt x="399210" y="722778"/>
                  <a:pt x="402945" y="741455"/>
                  <a:pt x="413217" y="747525"/>
                </a:cubicBezTo>
                <a:cubicBezTo>
                  <a:pt x="423489" y="753595"/>
                  <a:pt x="440764" y="749860"/>
                  <a:pt x="458040" y="750327"/>
                </a:cubicBezTo>
                <a:cubicBezTo>
                  <a:pt x="475316" y="750794"/>
                  <a:pt x="504731" y="749860"/>
                  <a:pt x="516871" y="750327"/>
                </a:cubicBezTo>
                <a:cubicBezTo>
                  <a:pt x="529011" y="750794"/>
                  <a:pt x="524341" y="745658"/>
                  <a:pt x="530878" y="753128"/>
                </a:cubicBezTo>
                <a:cubicBezTo>
                  <a:pt x="537415" y="760598"/>
                  <a:pt x="547688" y="783944"/>
                  <a:pt x="556092" y="795150"/>
                </a:cubicBezTo>
                <a:cubicBezTo>
                  <a:pt x="564497" y="806356"/>
                  <a:pt x="577103" y="811959"/>
                  <a:pt x="581305" y="820363"/>
                </a:cubicBezTo>
                <a:cubicBezTo>
                  <a:pt x="585507" y="828767"/>
                  <a:pt x="585040" y="840441"/>
                  <a:pt x="581305" y="845577"/>
                </a:cubicBezTo>
                <a:cubicBezTo>
                  <a:pt x="577570" y="850713"/>
                  <a:pt x="568231" y="846511"/>
                  <a:pt x="558893" y="851180"/>
                </a:cubicBezTo>
                <a:cubicBezTo>
                  <a:pt x="549555" y="855849"/>
                  <a:pt x="542551" y="870790"/>
                  <a:pt x="525275" y="873591"/>
                </a:cubicBezTo>
                <a:cubicBezTo>
                  <a:pt x="507999" y="876392"/>
                  <a:pt x="471114" y="863786"/>
                  <a:pt x="455239" y="867988"/>
                </a:cubicBezTo>
                <a:cubicBezTo>
                  <a:pt x="439364" y="872190"/>
                  <a:pt x="438429" y="896937"/>
                  <a:pt x="430025" y="898805"/>
                </a:cubicBezTo>
                <a:cubicBezTo>
                  <a:pt x="421621" y="900673"/>
                  <a:pt x="409014" y="885731"/>
                  <a:pt x="404812" y="879194"/>
                </a:cubicBezTo>
                <a:cubicBezTo>
                  <a:pt x="400610" y="872657"/>
                  <a:pt x="409014" y="864720"/>
                  <a:pt x="404812" y="859584"/>
                </a:cubicBezTo>
                <a:cubicBezTo>
                  <a:pt x="400610" y="854448"/>
                  <a:pt x="396875" y="850246"/>
                  <a:pt x="379599" y="848378"/>
                </a:cubicBezTo>
                <a:cubicBezTo>
                  <a:pt x="362323" y="846510"/>
                  <a:pt x="301158" y="848378"/>
                  <a:pt x="301158" y="848378"/>
                </a:cubicBezTo>
                <a:cubicBezTo>
                  <a:pt x="282015" y="848378"/>
                  <a:pt x="275011" y="845577"/>
                  <a:pt x="264739" y="848378"/>
                </a:cubicBezTo>
                <a:cubicBezTo>
                  <a:pt x="254467" y="851180"/>
                  <a:pt x="244194" y="866121"/>
                  <a:pt x="239525" y="865187"/>
                </a:cubicBezTo>
                <a:cubicBezTo>
                  <a:pt x="234856" y="864253"/>
                  <a:pt x="240926" y="858183"/>
                  <a:pt x="236724" y="842775"/>
                </a:cubicBezTo>
                <a:cubicBezTo>
                  <a:pt x="232522" y="827367"/>
                  <a:pt x="218047" y="787679"/>
                  <a:pt x="214312" y="772738"/>
                </a:cubicBezTo>
                <a:cubicBezTo>
                  <a:pt x="210577" y="757797"/>
                  <a:pt x="212444" y="760598"/>
                  <a:pt x="214312" y="753128"/>
                </a:cubicBezTo>
                <a:cubicBezTo>
                  <a:pt x="216180" y="745658"/>
                  <a:pt x="222717" y="736319"/>
                  <a:pt x="225518" y="727915"/>
                </a:cubicBezTo>
                <a:cubicBezTo>
                  <a:pt x="228319" y="719511"/>
                  <a:pt x="232989" y="710640"/>
                  <a:pt x="231121" y="702702"/>
                </a:cubicBezTo>
                <a:cubicBezTo>
                  <a:pt x="229253" y="694765"/>
                  <a:pt x="223650" y="682625"/>
                  <a:pt x="214312" y="680290"/>
                </a:cubicBezTo>
                <a:cubicBezTo>
                  <a:pt x="204974" y="677955"/>
                  <a:pt x="183963" y="683558"/>
                  <a:pt x="175092" y="688694"/>
                </a:cubicBezTo>
                <a:cubicBezTo>
                  <a:pt x="166221" y="693830"/>
                  <a:pt x="165753" y="705036"/>
                  <a:pt x="161084" y="711106"/>
                </a:cubicBezTo>
                <a:cubicBezTo>
                  <a:pt x="156415" y="717176"/>
                  <a:pt x="155015" y="728381"/>
                  <a:pt x="147077" y="725113"/>
                </a:cubicBezTo>
                <a:cubicBezTo>
                  <a:pt x="139140" y="721845"/>
                  <a:pt x="118595" y="704102"/>
                  <a:pt x="113459" y="691496"/>
                </a:cubicBezTo>
                <a:cubicBezTo>
                  <a:pt x="108323" y="678890"/>
                  <a:pt x="116261" y="677022"/>
                  <a:pt x="116261" y="649474"/>
                </a:cubicBezTo>
                <a:cubicBezTo>
                  <a:pt x="116261" y="621926"/>
                  <a:pt x="114393" y="550022"/>
                  <a:pt x="113459" y="526209"/>
                </a:cubicBezTo>
                <a:cubicBezTo>
                  <a:pt x="112525" y="502397"/>
                  <a:pt x="113459" y="510801"/>
                  <a:pt x="110658" y="506599"/>
                </a:cubicBezTo>
                <a:cubicBezTo>
                  <a:pt x="107857" y="502397"/>
                  <a:pt x="104587" y="501930"/>
                  <a:pt x="96650" y="500996"/>
                </a:cubicBezTo>
                <a:cubicBezTo>
                  <a:pt x="88713" y="500062"/>
                  <a:pt x="73305" y="501930"/>
                  <a:pt x="63033" y="500996"/>
                </a:cubicBezTo>
                <a:cubicBezTo>
                  <a:pt x="52761" y="500062"/>
                  <a:pt x="39220" y="499595"/>
                  <a:pt x="35018" y="495393"/>
                </a:cubicBezTo>
                <a:cubicBezTo>
                  <a:pt x="30816" y="491191"/>
                  <a:pt x="36885" y="495859"/>
                  <a:pt x="37819" y="475782"/>
                </a:cubicBezTo>
                <a:cubicBezTo>
                  <a:pt x="38753" y="455705"/>
                  <a:pt x="36419" y="402945"/>
                  <a:pt x="40621" y="374930"/>
                </a:cubicBezTo>
                <a:cubicBezTo>
                  <a:pt x="44823" y="346915"/>
                  <a:pt x="59765" y="323569"/>
                  <a:pt x="63033" y="307694"/>
                </a:cubicBezTo>
                <a:cubicBezTo>
                  <a:pt x="66301" y="291819"/>
                  <a:pt x="63966" y="287618"/>
                  <a:pt x="60231" y="279680"/>
                </a:cubicBezTo>
                <a:cubicBezTo>
                  <a:pt x="56496" y="271743"/>
                  <a:pt x="19610" y="293220"/>
                  <a:pt x="9805" y="260069"/>
                </a:cubicBezTo>
                <a:close/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Выселковский</a:t>
            </a:r>
            <a:endParaRPr lang="ru-RU" sz="600" dirty="0">
              <a:solidFill>
                <a:schemeClr val="tx1"/>
              </a:solidFill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956050" y="2673350"/>
            <a:ext cx="960438" cy="736600"/>
          </a:xfrm>
          <a:custGeom>
            <a:avLst/>
            <a:gdLst>
              <a:gd name="connsiteX0" fmla="*/ 42022 w 959504"/>
              <a:gd name="connsiteY0" fmla="*/ 41555 h 742856"/>
              <a:gd name="connsiteX1" fmla="*/ 84044 w 959504"/>
              <a:gd name="connsiteY1" fmla="*/ 114393 h 742856"/>
              <a:gd name="connsiteX2" fmla="*/ 103654 w 959504"/>
              <a:gd name="connsiteY2" fmla="*/ 142408 h 742856"/>
              <a:gd name="connsiteX3" fmla="*/ 123264 w 959504"/>
              <a:gd name="connsiteY3" fmla="*/ 148011 h 742856"/>
              <a:gd name="connsiteX4" fmla="*/ 109257 w 959504"/>
              <a:gd name="connsiteY4" fmla="*/ 176025 h 742856"/>
              <a:gd name="connsiteX5" fmla="*/ 86845 w 959504"/>
              <a:gd name="connsiteY5" fmla="*/ 190033 h 742856"/>
              <a:gd name="connsiteX6" fmla="*/ 53228 w 959504"/>
              <a:gd name="connsiteY6" fmla="*/ 226452 h 742856"/>
              <a:gd name="connsiteX7" fmla="*/ 11205 w 959504"/>
              <a:gd name="connsiteY7" fmla="*/ 243261 h 742856"/>
              <a:gd name="connsiteX8" fmla="*/ 8404 w 959504"/>
              <a:gd name="connsiteY8" fmla="*/ 260069 h 742856"/>
              <a:gd name="connsiteX9" fmla="*/ 19610 w 959504"/>
              <a:gd name="connsiteY9" fmla="*/ 279680 h 742856"/>
              <a:gd name="connsiteX10" fmla="*/ 126066 w 959504"/>
              <a:gd name="connsiteY10" fmla="*/ 405746 h 742856"/>
              <a:gd name="connsiteX11" fmla="*/ 184897 w 959504"/>
              <a:gd name="connsiteY11" fmla="*/ 453371 h 742856"/>
              <a:gd name="connsiteX12" fmla="*/ 201705 w 959504"/>
              <a:gd name="connsiteY12" fmla="*/ 484187 h 742856"/>
              <a:gd name="connsiteX13" fmla="*/ 221316 w 959504"/>
              <a:gd name="connsiteY13" fmla="*/ 461775 h 742856"/>
              <a:gd name="connsiteX14" fmla="*/ 243728 w 959504"/>
              <a:gd name="connsiteY14" fmla="*/ 444966 h 742856"/>
              <a:gd name="connsiteX15" fmla="*/ 268941 w 959504"/>
              <a:gd name="connsiteY15" fmla="*/ 464577 h 742856"/>
              <a:gd name="connsiteX16" fmla="*/ 310963 w 959504"/>
              <a:gd name="connsiteY16" fmla="*/ 500996 h 742856"/>
              <a:gd name="connsiteX17" fmla="*/ 350183 w 959504"/>
              <a:gd name="connsiteY17" fmla="*/ 529011 h 742856"/>
              <a:gd name="connsiteX18" fmla="*/ 358588 w 959504"/>
              <a:gd name="connsiteY18" fmla="*/ 545819 h 742856"/>
              <a:gd name="connsiteX19" fmla="*/ 344580 w 959504"/>
              <a:gd name="connsiteY19" fmla="*/ 557025 h 742856"/>
              <a:gd name="connsiteX20" fmla="*/ 288551 w 959504"/>
              <a:gd name="connsiteY20" fmla="*/ 615856 h 742856"/>
              <a:gd name="connsiteX21" fmla="*/ 277345 w 959504"/>
              <a:gd name="connsiteY21" fmla="*/ 641069 h 742856"/>
              <a:gd name="connsiteX22" fmla="*/ 291353 w 959504"/>
              <a:gd name="connsiteY22" fmla="*/ 663481 h 742856"/>
              <a:gd name="connsiteX23" fmla="*/ 310963 w 959504"/>
              <a:gd name="connsiteY23" fmla="*/ 694297 h 742856"/>
              <a:gd name="connsiteX24" fmla="*/ 338978 w 959504"/>
              <a:gd name="connsiteY24" fmla="*/ 671886 h 742856"/>
              <a:gd name="connsiteX25" fmla="*/ 355786 w 959504"/>
              <a:gd name="connsiteY25" fmla="*/ 649474 h 742856"/>
              <a:gd name="connsiteX26" fmla="*/ 389404 w 959504"/>
              <a:gd name="connsiteY26" fmla="*/ 618658 h 742856"/>
              <a:gd name="connsiteX27" fmla="*/ 411816 w 959504"/>
              <a:gd name="connsiteY27" fmla="*/ 627062 h 742856"/>
              <a:gd name="connsiteX28" fmla="*/ 431426 w 959504"/>
              <a:gd name="connsiteY28" fmla="*/ 663481 h 742856"/>
              <a:gd name="connsiteX29" fmla="*/ 437029 w 959504"/>
              <a:gd name="connsiteY29" fmla="*/ 671886 h 742856"/>
              <a:gd name="connsiteX30" fmla="*/ 437029 w 959504"/>
              <a:gd name="connsiteY30" fmla="*/ 677489 h 742856"/>
              <a:gd name="connsiteX31" fmla="*/ 428625 w 959504"/>
              <a:gd name="connsiteY31" fmla="*/ 713908 h 742856"/>
              <a:gd name="connsiteX32" fmla="*/ 462242 w 959504"/>
              <a:gd name="connsiteY32" fmla="*/ 730716 h 742856"/>
              <a:gd name="connsiteX33" fmla="*/ 509867 w 959504"/>
              <a:gd name="connsiteY33" fmla="*/ 741922 h 742856"/>
              <a:gd name="connsiteX34" fmla="*/ 543485 w 959504"/>
              <a:gd name="connsiteY34" fmla="*/ 725114 h 742856"/>
              <a:gd name="connsiteX35" fmla="*/ 585507 w 959504"/>
              <a:gd name="connsiteY35" fmla="*/ 722312 h 742856"/>
              <a:gd name="connsiteX36" fmla="*/ 633132 w 959504"/>
              <a:gd name="connsiteY36" fmla="*/ 705503 h 742856"/>
              <a:gd name="connsiteX37" fmla="*/ 666750 w 959504"/>
              <a:gd name="connsiteY37" fmla="*/ 697099 h 742856"/>
              <a:gd name="connsiteX38" fmla="*/ 705970 w 959504"/>
              <a:gd name="connsiteY38" fmla="*/ 691496 h 742856"/>
              <a:gd name="connsiteX39" fmla="*/ 708772 w 959504"/>
              <a:gd name="connsiteY39" fmla="*/ 646672 h 742856"/>
              <a:gd name="connsiteX40" fmla="*/ 708772 w 959504"/>
              <a:gd name="connsiteY40" fmla="*/ 607452 h 742856"/>
              <a:gd name="connsiteX41" fmla="*/ 705970 w 959504"/>
              <a:gd name="connsiteY41" fmla="*/ 545819 h 742856"/>
              <a:gd name="connsiteX42" fmla="*/ 686360 w 959504"/>
              <a:gd name="connsiteY42" fmla="*/ 517805 h 742856"/>
              <a:gd name="connsiteX43" fmla="*/ 675154 w 959504"/>
              <a:gd name="connsiteY43" fmla="*/ 503797 h 742856"/>
              <a:gd name="connsiteX44" fmla="*/ 658345 w 959504"/>
              <a:gd name="connsiteY44" fmla="*/ 458974 h 742856"/>
              <a:gd name="connsiteX45" fmla="*/ 658345 w 959504"/>
              <a:gd name="connsiteY45" fmla="*/ 402944 h 742856"/>
              <a:gd name="connsiteX46" fmla="*/ 661147 w 959504"/>
              <a:gd name="connsiteY46" fmla="*/ 358121 h 742856"/>
              <a:gd name="connsiteX47" fmla="*/ 691963 w 959504"/>
              <a:gd name="connsiteY47" fmla="*/ 330106 h 742856"/>
              <a:gd name="connsiteX48" fmla="*/ 728382 w 959504"/>
              <a:gd name="connsiteY48" fmla="*/ 330106 h 742856"/>
              <a:gd name="connsiteX49" fmla="*/ 747992 w 959504"/>
              <a:gd name="connsiteY49" fmla="*/ 313297 h 742856"/>
              <a:gd name="connsiteX50" fmla="*/ 742389 w 959504"/>
              <a:gd name="connsiteY50" fmla="*/ 285283 h 742856"/>
              <a:gd name="connsiteX51" fmla="*/ 739588 w 959504"/>
              <a:gd name="connsiteY51" fmla="*/ 276878 h 742856"/>
              <a:gd name="connsiteX52" fmla="*/ 719978 w 959504"/>
              <a:gd name="connsiteY52" fmla="*/ 265672 h 742856"/>
              <a:gd name="connsiteX53" fmla="*/ 722779 w 959504"/>
              <a:gd name="connsiteY53" fmla="*/ 248864 h 742856"/>
              <a:gd name="connsiteX54" fmla="*/ 747992 w 959504"/>
              <a:gd name="connsiteY54" fmla="*/ 229253 h 742856"/>
              <a:gd name="connsiteX55" fmla="*/ 784411 w 959504"/>
              <a:gd name="connsiteY55" fmla="*/ 220849 h 742856"/>
              <a:gd name="connsiteX56" fmla="*/ 809625 w 959504"/>
              <a:gd name="connsiteY56" fmla="*/ 220849 h 742856"/>
              <a:gd name="connsiteX57" fmla="*/ 837639 w 959504"/>
              <a:gd name="connsiteY57" fmla="*/ 237658 h 742856"/>
              <a:gd name="connsiteX58" fmla="*/ 860051 w 959504"/>
              <a:gd name="connsiteY58" fmla="*/ 240459 h 742856"/>
              <a:gd name="connsiteX59" fmla="*/ 876860 w 959504"/>
              <a:gd name="connsiteY59" fmla="*/ 268474 h 742856"/>
              <a:gd name="connsiteX60" fmla="*/ 890867 w 959504"/>
              <a:gd name="connsiteY60" fmla="*/ 268474 h 742856"/>
              <a:gd name="connsiteX61" fmla="*/ 924485 w 959504"/>
              <a:gd name="connsiteY61" fmla="*/ 276878 h 742856"/>
              <a:gd name="connsiteX62" fmla="*/ 944095 w 959504"/>
              <a:gd name="connsiteY62" fmla="*/ 268474 h 742856"/>
              <a:gd name="connsiteX63" fmla="*/ 955301 w 959504"/>
              <a:gd name="connsiteY63" fmla="*/ 240459 h 742856"/>
              <a:gd name="connsiteX64" fmla="*/ 958103 w 959504"/>
              <a:gd name="connsiteY64" fmla="*/ 229253 h 742856"/>
              <a:gd name="connsiteX65" fmla="*/ 946897 w 959504"/>
              <a:gd name="connsiteY65" fmla="*/ 212444 h 742856"/>
              <a:gd name="connsiteX66" fmla="*/ 935691 w 959504"/>
              <a:gd name="connsiteY66" fmla="*/ 201239 h 742856"/>
              <a:gd name="connsiteX67" fmla="*/ 944095 w 959504"/>
              <a:gd name="connsiteY67" fmla="*/ 176025 h 742856"/>
              <a:gd name="connsiteX68" fmla="*/ 949698 w 959504"/>
              <a:gd name="connsiteY68" fmla="*/ 164819 h 742856"/>
              <a:gd name="connsiteX69" fmla="*/ 932889 w 959504"/>
              <a:gd name="connsiteY69" fmla="*/ 145209 h 742856"/>
              <a:gd name="connsiteX70" fmla="*/ 918882 w 959504"/>
              <a:gd name="connsiteY70" fmla="*/ 128400 h 742856"/>
              <a:gd name="connsiteX71" fmla="*/ 890867 w 959504"/>
              <a:gd name="connsiteY71" fmla="*/ 125599 h 742856"/>
              <a:gd name="connsiteX72" fmla="*/ 865654 w 959504"/>
              <a:gd name="connsiteY72" fmla="*/ 119996 h 742856"/>
              <a:gd name="connsiteX73" fmla="*/ 857250 w 959504"/>
              <a:gd name="connsiteY73" fmla="*/ 100386 h 742856"/>
              <a:gd name="connsiteX74" fmla="*/ 832036 w 959504"/>
              <a:gd name="connsiteY74" fmla="*/ 103187 h 742856"/>
              <a:gd name="connsiteX75" fmla="*/ 815228 w 959504"/>
              <a:gd name="connsiteY75" fmla="*/ 111591 h 742856"/>
              <a:gd name="connsiteX76" fmla="*/ 770404 w 959504"/>
              <a:gd name="connsiteY76" fmla="*/ 117194 h 742856"/>
              <a:gd name="connsiteX77" fmla="*/ 728382 w 959504"/>
              <a:gd name="connsiteY77" fmla="*/ 117194 h 742856"/>
              <a:gd name="connsiteX78" fmla="*/ 686360 w 959504"/>
              <a:gd name="connsiteY78" fmla="*/ 111591 h 742856"/>
              <a:gd name="connsiteX79" fmla="*/ 680757 w 959504"/>
              <a:gd name="connsiteY79" fmla="*/ 91981 h 742856"/>
              <a:gd name="connsiteX80" fmla="*/ 658345 w 959504"/>
              <a:gd name="connsiteY80" fmla="*/ 117194 h 742856"/>
              <a:gd name="connsiteX81" fmla="*/ 644338 w 959504"/>
              <a:gd name="connsiteY81" fmla="*/ 117194 h 742856"/>
              <a:gd name="connsiteX82" fmla="*/ 621926 w 959504"/>
              <a:gd name="connsiteY82" fmla="*/ 103187 h 742856"/>
              <a:gd name="connsiteX83" fmla="*/ 593911 w 959504"/>
              <a:gd name="connsiteY83" fmla="*/ 89180 h 742856"/>
              <a:gd name="connsiteX84" fmla="*/ 560294 w 959504"/>
              <a:gd name="connsiteY84" fmla="*/ 69569 h 742856"/>
              <a:gd name="connsiteX85" fmla="*/ 509867 w 959504"/>
              <a:gd name="connsiteY85" fmla="*/ 66768 h 742856"/>
              <a:gd name="connsiteX86" fmla="*/ 453838 w 959504"/>
              <a:gd name="connsiteY86" fmla="*/ 66768 h 742856"/>
              <a:gd name="connsiteX87" fmla="*/ 414617 w 959504"/>
              <a:gd name="connsiteY87" fmla="*/ 61165 h 742856"/>
              <a:gd name="connsiteX88" fmla="*/ 409014 w 959504"/>
              <a:gd name="connsiteY88" fmla="*/ 49959 h 742856"/>
              <a:gd name="connsiteX89" fmla="*/ 414617 w 959504"/>
              <a:gd name="connsiteY89" fmla="*/ 38753 h 742856"/>
              <a:gd name="connsiteX90" fmla="*/ 406213 w 959504"/>
              <a:gd name="connsiteY90" fmla="*/ 30349 h 742856"/>
              <a:gd name="connsiteX91" fmla="*/ 369794 w 959504"/>
              <a:gd name="connsiteY91" fmla="*/ 13540 h 742856"/>
              <a:gd name="connsiteX92" fmla="*/ 308161 w 959504"/>
              <a:gd name="connsiteY92" fmla="*/ 2334 h 742856"/>
              <a:gd name="connsiteX93" fmla="*/ 263338 w 959504"/>
              <a:gd name="connsiteY93" fmla="*/ 2334 h 742856"/>
              <a:gd name="connsiteX94" fmla="*/ 249330 w 959504"/>
              <a:gd name="connsiteY94" fmla="*/ 16341 h 742856"/>
              <a:gd name="connsiteX95" fmla="*/ 235323 w 959504"/>
              <a:gd name="connsiteY95" fmla="*/ 30349 h 742856"/>
              <a:gd name="connsiteX96" fmla="*/ 196103 w 959504"/>
              <a:gd name="connsiteY96" fmla="*/ 21944 h 742856"/>
              <a:gd name="connsiteX97" fmla="*/ 142875 w 959504"/>
              <a:gd name="connsiteY97" fmla="*/ 7937 h 742856"/>
              <a:gd name="connsiteX98" fmla="*/ 89647 w 959504"/>
              <a:gd name="connsiteY98" fmla="*/ 21944 h 742856"/>
              <a:gd name="connsiteX99" fmla="*/ 42022 w 959504"/>
              <a:gd name="connsiteY99" fmla="*/ 41555 h 74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959504" h="742856">
                <a:moveTo>
                  <a:pt x="42022" y="41555"/>
                </a:moveTo>
                <a:cubicBezTo>
                  <a:pt x="41088" y="56963"/>
                  <a:pt x="73772" y="97584"/>
                  <a:pt x="84044" y="114393"/>
                </a:cubicBezTo>
                <a:cubicBezTo>
                  <a:pt x="94316" y="131202"/>
                  <a:pt x="97117" y="136805"/>
                  <a:pt x="103654" y="142408"/>
                </a:cubicBezTo>
                <a:cubicBezTo>
                  <a:pt x="110191" y="148011"/>
                  <a:pt x="122330" y="142408"/>
                  <a:pt x="123264" y="148011"/>
                </a:cubicBezTo>
                <a:cubicBezTo>
                  <a:pt x="124198" y="153614"/>
                  <a:pt x="115327" y="169021"/>
                  <a:pt x="109257" y="176025"/>
                </a:cubicBezTo>
                <a:cubicBezTo>
                  <a:pt x="103187" y="183029"/>
                  <a:pt x="96183" y="181629"/>
                  <a:pt x="86845" y="190033"/>
                </a:cubicBezTo>
                <a:cubicBezTo>
                  <a:pt x="77507" y="198437"/>
                  <a:pt x="65835" y="217581"/>
                  <a:pt x="53228" y="226452"/>
                </a:cubicBezTo>
                <a:cubicBezTo>
                  <a:pt x="40621" y="235323"/>
                  <a:pt x="18676" y="237658"/>
                  <a:pt x="11205" y="243261"/>
                </a:cubicBezTo>
                <a:cubicBezTo>
                  <a:pt x="3734" y="248864"/>
                  <a:pt x="7003" y="253999"/>
                  <a:pt x="8404" y="260069"/>
                </a:cubicBezTo>
                <a:cubicBezTo>
                  <a:pt x="9805" y="266139"/>
                  <a:pt x="0" y="255401"/>
                  <a:pt x="19610" y="279680"/>
                </a:cubicBezTo>
                <a:cubicBezTo>
                  <a:pt x="39220" y="303959"/>
                  <a:pt x="98518" y="376797"/>
                  <a:pt x="126066" y="405746"/>
                </a:cubicBezTo>
                <a:cubicBezTo>
                  <a:pt x="153614" y="434695"/>
                  <a:pt x="172291" y="440298"/>
                  <a:pt x="184897" y="453371"/>
                </a:cubicBezTo>
                <a:cubicBezTo>
                  <a:pt x="197504" y="466445"/>
                  <a:pt x="195635" y="482786"/>
                  <a:pt x="201705" y="484187"/>
                </a:cubicBezTo>
                <a:cubicBezTo>
                  <a:pt x="207775" y="485588"/>
                  <a:pt x="214312" y="468312"/>
                  <a:pt x="221316" y="461775"/>
                </a:cubicBezTo>
                <a:cubicBezTo>
                  <a:pt x="228320" y="455238"/>
                  <a:pt x="235791" y="444499"/>
                  <a:pt x="243728" y="444966"/>
                </a:cubicBezTo>
                <a:cubicBezTo>
                  <a:pt x="251665" y="445433"/>
                  <a:pt x="257735" y="455239"/>
                  <a:pt x="268941" y="464577"/>
                </a:cubicBezTo>
                <a:cubicBezTo>
                  <a:pt x="280147" y="473915"/>
                  <a:pt x="297423" y="490257"/>
                  <a:pt x="310963" y="500996"/>
                </a:cubicBezTo>
                <a:cubicBezTo>
                  <a:pt x="324503" y="511735"/>
                  <a:pt x="342246" y="521541"/>
                  <a:pt x="350183" y="529011"/>
                </a:cubicBezTo>
                <a:cubicBezTo>
                  <a:pt x="358120" y="536481"/>
                  <a:pt x="359522" y="541150"/>
                  <a:pt x="358588" y="545819"/>
                </a:cubicBezTo>
                <a:cubicBezTo>
                  <a:pt x="357654" y="550488"/>
                  <a:pt x="356253" y="545352"/>
                  <a:pt x="344580" y="557025"/>
                </a:cubicBezTo>
                <a:cubicBezTo>
                  <a:pt x="332907" y="568698"/>
                  <a:pt x="299757" y="601849"/>
                  <a:pt x="288551" y="615856"/>
                </a:cubicBezTo>
                <a:cubicBezTo>
                  <a:pt x="277345" y="629863"/>
                  <a:pt x="276878" y="633132"/>
                  <a:pt x="277345" y="641069"/>
                </a:cubicBezTo>
                <a:cubicBezTo>
                  <a:pt x="277812" y="649006"/>
                  <a:pt x="285750" y="654610"/>
                  <a:pt x="291353" y="663481"/>
                </a:cubicBezTo>
                <a:cubicBezTo>
                  <a:pt x="296956" y="672352"/>
                  <a:pt x="303026" y="692896"/>
                  <a:pt x="310963" y="694297"/>
                </a:cubicBezTo>
                <a:cubicBezTo>
                  <a:pt x="318900" y="695698"/>
                  <a:pt x="331508" y="679356"/>
                  <a:pt x="338978" y="671886"/>
                </a:cubicBezTo>
                <a:cubicBezTo>
                  <a:pt x="346448" y="664416"/>
                  <a:pt x="347382" y="658345"/>
                  <a:pt x="355786" y="649474"/>
                </a:cubicBezTo>
                <a:cubicBezTo>
                  <a:pt x="364190" y="640603"/>
                  <a:pt x="380066" y="622393"/>
                  <a:pt x="389404" y="618658"/>
                </a:cubicBezTo>
                <a:cubicBezTo>
                  <a:pt x="398742" y="614923"/>
                  <a:pt x="404812" y="619592"/>
                  <a:pt x="411816" y="627062"/>
                </a:cubicBezTo>
                <a:cubicBezTo>
                  <a:pt x="418820" y="634532"/>
                  <a:pt x="427224" y="656010"/>
                  <a:pt x="431426" y="663481"/>
                </a:cubicBezTo>
                <a:cubicBezTo>
                  <a:pt x="435628" y="670952"/>
                  <a:pt x="436095" y="669551"/>
                  <a:pt x="437029" y="671886"/>
                </a:cubicBezTo>
                <a:cubicBezTo>
                  <a:pt x="437963" y="674221"/>
                  <a:pt x="438430" y="670485"/>
                  <a:pt x="437029" y="677489"/>
                </a:cubicBezTo>
                <a:cubicBezTo>
                  <a:pt x="435628" y="684493"/>
                  <a:pt x="424423" y="705037"/>
                  <a:pt x="428625" y="713908"/>
                </a:cubicBezTo>
                <a:cubicBezTo>
                  <a:pt x="432827" y="722779"/>
                  <a:pt x="448702" y="726047"/>
                  <a:pt x="462242" y="730716"/>
                </a:cubicBezTo>
                <a:cubicBezTo>
                  <a:pt x="475782" y="735385"/>
                  <a:pt x="496327" y="742856"/>
                  <a:pt x="509867" y="741922"/>
                </a:cubicBezTo>
                <a:cubicBezTo>
                  <a:pt x="523407" y="740988"/>
                  <a:pt x="530878" y="728382"/>
                  <a:pt x="543485" y="725114"/>
                </a:cubicBezTo>
                <a:cubicBezTo>
                  <a:pt x="556092" y="721846"/>
                  <a:pt x="570566" y="725580"/>
                  <a:pt x="585507" y="722312"/>
                </a:cubicBezTo>
                <a:cubicBezTo>
                  <a:pt x="600448" y="719044"/>
                  <a:pt x="619592" y="709705"/>
                  <a:pt x="633132" y="705503"/>
                </a:cubicBezTo>
                <a:cubicBezTo>
                  <a:pt x="646673" y="701301"/>
                  <a:pt x="654610" y="699433"/>
                  <a:pt x="666750" y="697099"/>
                </a:cubicBezTo>
                <a:cubicBezTo>
                  <a:pt x="678890" y="694765"/>
                  <a:pt x="698966" y="699900"/>
                  <a:pt x="705970" y="691496"/>
                </a:cubicBezTo>
                <a:cubicBezTo>
                  <a:pt x="712974" y="683092"/>
                  <a:pt x="708305" y="660679"/>
                  <a:pt x="708772" y="646672"/>
                </a:cubicBezTo>
                <a:cubicBezTo>
                  <a:pt x="709239" y="632665"/>
                  <a:pt x="709239" y="624261"/>
                  <a:pt x="708772" y="607452"/>
                </a:cubicBezTo>
                <a:cubicBezTo>
                  <a:pt x="708305" y="590643"/>
                  <a:pt x="709705" y="560760"/>
                  <a:pt x="705970" y="545819"/>
                </a:cubicBezTo>
                <a:cubicBezTo>
                  <a:pt x="702235" y="530878"/>
                  <a:pt x="691496" y="524809"/>
                  <a:pt x="686360" y="517805"/>
                </a:cubicBezTo>
                <a:cubicBezTo>
                  <a:pt x="681224" y="510801"/>
                  <a:pt x="679823" y="513602"/>
                  <a:pt x="675154" y="503797"/>
                </a:cubicBezTo>
                <a:cubicBezTo>
                  <a:pt x="670485" y="493992"/>
                  <a:pt x="661146" y="475783"/>
                  <a:pt x="658345" y="458974"/>
                </a:cubicBezTo>
                <a:cubicBezTo>
                  <a:pt x="655544" y="442165"/>
                  <a:pt x="657878" y="419753"/>
                  <a:pt x="658345" y="402944"/>
                </a:cubicBezTo>
                <a:cubicBezTo>
                  <a:pt x="658812" y="386135"/>
                  <a:pt x="655544" y="370261"/>
                  <a:pt x="661147" y="358121"/>
                </a:cubicBezTo>
                <a:cubicBezTo>
                  <a:pt x="666750" y="345981"/>
                  <a:pt x="680757" y="334775"/>
                  <a:pt x="691963" y="330106"/>
                </a:cubicBezTo>
                <a:cubicBezTo>
                  <a:pt x="703169" y="325437"/>
                  <a:pt x="719044" y="332907"/>
                  <a:pt x="728382" y="330106"/>
                </a:cubicBezTo>
                <a:cubicBezTo>
                  <a:pt x="737720" y="327305"/>
                  <a:pt x="745658" y="320768"/>
                  <a:pt x="747992" y="313297"/>
                </a:cubicBezTo>
                <a:cubicBezTo>
                  <a:pt x="750327" y="305827"/>
                  <a:pt x="743790" y="291353"/>
                  <a:pt x="742389" y="285283"/>
                </a:cubicBezTo>
                <a:cubicBezTo>
                  <a:pt x="740988" y="279213"/>
                  <a:pt x="743323" y="280147"/>
                  <a:pt x="739588" y="276878"/>
                </a:cubicBezTo>
                <a:cubicBezTo>
                  <a:pt x="735853" y="273610"/>
                  <a:pt x="722779" y="270341"/>
                  <a:pt x="719978" y="265672"/>
                </a:cubicBezTo>
                <a:cubicBezTo>
                  <a:pt x="717177" y="261003"/>
                  <a:pt x="718110" y="254934"/>
                  <a:pt x="722779" y="248864"/>
                </a:cubicBezTo>
                <a:cubicBezTo>
                  <a:pt x="727448" y="242794"/>
                  <a:pt x="737720" y="233922"/>
                  <a:pt x="747992" y="229253"/>
                </a:cubicBezTo>
                <a:cubicBezTo>
                  <a:pt x="758264" y="224584"/>
                  <a:pt x="774139" y="222250"/>
                  <a:pt x="784411" y="220849"/>
                </a:cubicBezTo>
                <a:cubicBezTo>
                  <a:pt x="794683" y="219448"/>
                  <a:pt x="800754" y="218048"/>
                  <a:pt x="809625" y="220849"/>
                </a:cubicBezTo>
                <a:cubicBezTo>
                  <a:pt x="818496" y="223651"/>
                  <a:pt x="829235" y="234390"/>
                  <a:pt x="837639" y="237658"/>
                </a:cubicBezTo>
                <a:cubicBezTo>
                  <a:pt x="846043" y="240926"/>
                  <a:pt x="853514" y="235323"/>
                  <a:pt x="860051" y="240459"/>
                </a:cubicBezTo>
                <a:cubicBezTo>
                  <a:pt x="866588" y="245595"/>
                  <a:pt x="871724" y="263805"/>
                  <a:pt x="876860" y="268474"/>
                </a:cubicBezTo>
                <a:cubicBezTo>
                  <a:pt x="881996" y="273143"/>
                  <a:pt x="882930" y="267073"/>
                  <a:pt x="890867" y="268474"/>
                </a:cubicBezTo>
                <a:cubicBezTo>
                  <a:pt x="898804" y="269875"/>
                  <a:pt x="915614" y="276878"/>
                  <a:pt x="924485" y="276878"/>
                </a:cubicBezTo>
                <a:cubicBezTo>
                  <a:pt x="933356" y="276878"/>
                  <a:pt x="938959" y="274544"/>
                  <a:pt x="944095" y="268474"/>
                </a:cubicBezTo>
                <a:cubicBezTo>
                  <a:pt x="949231" y="262404"/>
                  <a:pt x="952966" y="246996"/>
                  <a:pt x="955301" y="240459"/>
                </a:cubicBezTo>
                <a:cubicBezTo>
                  <a:pt x="957636" y="233922"/>
                  <a:pt x="959504" y="233922"/>
                  <a:pt x="958103" y="229253"/>
                </a:cubicBezTo>
                <a:cubicBezTo>
                  <a:pt x="956702" y="224584"/>
                  <a:pt x="950632" y="217113"/>
                  <a:pt x="946897" y="212444"/>
                </a:cubicBezTo>
                <a:cubicBezTo>
                  <a:pt x="943162" y="207775"/>
                  <a:pt x="936158" y="207309"/>
                  <a:pt x="935691" y="201239"/>
                </a:cubicBezTo>
                <a:cubicBezTo>
                  <a:pt x="935224" y="195169"/>
                  <a:pt x="941761" y="182095"/>
                  <a:pt x="944095" y="176025"/>
                </a:cubicBezTo>
                <a:cubicBezTo>
                  <a:pt x="946429" y="169955"/>
                  <a:pt x="951566" y="169955"/>
                  <a:pt x="949698" y="164819"/>
                </a:cubicBezTo>
                <a:cubicBezTo>
                  <a:pt x="947830" y="159683"/>
                  <a:pt x="938025" y="151279"/>
                  <a:pt x="932889" y="145209"/>
                </a:cubicBezTo>
                <a:cubicBezTo>
                  <a:pt x="927753" y="139139"/>
                  <a:pt x="925886" y="131668"/>
                  <a:pt x="918882" y="128400"/>
                </a:cubicBezTo>
                <a:cubicBezTo>
                  <a:pt x="911878" y="125132"/>
                  <a:pt x="899738" y="127000"/>
                  <a:pt x="890867" y="125599"/>
                </a:cubicBezTo>
                <a:cubicBezTo>
                  <a:pt x="881996" y="124198"/>
                  <a:pt x="871257" y="124198"/>
                  <a:pt x="865654" y="119996"/>
                </a:cubicBezTo>
                <a:cubicBezTo>
                  <a:pt x="860051" y="115794"/>
                  <a:pt x="862853" y="103187"/>
                  <a:pt x="857250" y="100386"/>
                </a:cubicBezTo>
                <a:cubicBezTo>
                  <a:pt x="851647" y="97585"/>
                  <a:pt x="839040" y="101320"/>
                  <a:pt x="832036" y="103187"/>
                </a:cubicBezTo>
                <a:cubicBezTo>
                  <a:pt x="825032" y="105054"/>
                  <a:pt x="825500" y="109257"/>
                  <a:pt x="815228" y="111591"/>
                </a:cubicBezTo>
                <a:cubicBezTo>
                  <a:pt x="804956" y="113925"/>
                  <a:pt x="784878" y="116260"/>
                  <a:pt x="770404" y="117194"/>
                </a:cubicBezTo>
                <a:cubicBezTo>
                  <a:pt x="755930" y="118128"/>
                  <a:pt x="742389" y="118128"/>
                  <a:pt x="728382" y="117194"/>
                </a:cubicBezTo>
                <a:cubicBezTo>
                  <a:pt x="714375" y="116260"/>
                  <a:pt x="694298" y="115793"/>
                  <a:pt x="686360" y="111591"/>
                </a:cubicBezTo>
                <a:cubicBezTo>
                  <a:pt x="678422" y="107389"/>
                  <a:pt x="685426" y="91047"/>
                  <a:pt x="680757" y="91981"/>
                </a:cubicBezTo>
                <a:cubicBezTo>
                  <a:pt x="676088" y="92915"/>
                  <a:pt x="664415" y="112992"/>
                  <a:pt x="658345" y="117194"/>
                </a:cubicBezTo>
                <a:cubicBezTo>
                  <a:pt x="652275" y="121396"/>
                  <a:pt x="650408" y="119528"/>
                  <a:pt x="644338" y="117194"/>
                </a:cubicBezTo>
                <a:cubicBezTo>
                  <a:pt x="638268" y="114860"/>
                  <a:pt x="630330" y="107856"/>
                  <a:pt x="621926" y="103187"/>
                </a:cubicBezTo>
                <a:cubicBezTo>
                  <a:pt x="613522" y="98518"/>
                  <a:pt x="604183" y="94783"/>
                  <a:pt x="593911" y="89180"/>
                </a:cubicBezTo>
                <a:cubicBezTo>
                  <a:pt x="583639" y="83577"/>
                  <a:pt x="574301" y="73304"/>
                  <a:pt x="560294" y="69569"/>
                </a:cubicBezTo>
                <a:cubicBezTo>
                  <a:pt x="546287" y="65834"/>
                  <a:pt x="527610" y="67235"/>
                  <a:pt x="509867" y="66768"/>
                </a:cubicBezTo>
                <a:cubicBezTo>
                  <a:pt x="492124" y="66301"/>
                  <a:pt x="469713" y="67702"/>
                  <a:pt x="453838" y="66768"/>
                </a:cubicBezTo>
                <a:cubicBezTo>
                  <a:pt x="437963" y="65834"/>
                  <a:pt x="422088" y="63966"/>
                  <a:pt x="414617" y="61165"/>
                </a:cubicBezTo>
                <a:cubicBezTo>
                  <a:pt x="407146" y="58364"/>
                  <a:pt x="409014" y="53694"/>
                  <a:pt x="409014" y="49959"/>
                </a:cubicBezTo>
                <a:cubicBezTo>
                  <a:pt x="409014" y="46224"/>
                  <a:pt x="415084" y="42021"/>
                  <a:pt x="414617" y="38753"/>
                </a:cubicBezTo>
                <a:cubicBezTo>
                  <a:pt x="414150" y="35485"/>
                  <a:pt x="413683" y="34551"/>
                  <a:pt x="406213" y="30349"/>
                </a:cubicBezTo>
                <a:cubicBezTo>
                  <a:pt x="398743" y="26147"/>
                  <a:pt x="386136" y="18209"/>
                  <a:pt x="369794" y="13540"/>
                </a:cubicBezTo>
                <a:cubicBezTo>
                  <a:pt x="353452" y="8871"/>
                  <a:pt x="325904" y="4202"/>
                  <a:pt x="308161" y="2334"/>
                </a:cubicBezTo>
                <a:cubicBezTo>
                  <a:pt x="290418" y="466"/>
                  <a:pt x="273143" y="0"/>
                  <a:pt x="263338" y="2334"/>
                </a:cubicBezTo>
                <a:cubicBezTo>
                  <a:pt x="253533" y="4668"/>
                  <a:pt x="249330" y="16341"/>
                  <a:pt x="249330" y="16341"/>
                </a:cubicBezTo>
                <a:cubicBezTo>
                  <a:pt x="244661" y="21010"/>
                  <a:pt x="244194" y="29415"/>
                  <a:pt x="235323" y="30349"/>
                </a:cubicBezTo>
                <a:cubicBezTo>
                  <a:pt x="226452" y="31283"/>
                  <a:pt x="211511" y="25679"/>
                  <a:pt x="196103" y="21944"/>
                </a:cubicBezTo>
                <a:cubicBezTo>
                  <a:pt x="180695" y="18209"/>
                  <a:pt x="160618" y="7937"/>
                  <a:pt x="142875" y="7937"/>
                </a:cubicBezTo>
                <a:cubicBezTo>
                  <a:pt x="125132" y="7937"/>
                  <a:pt x="101320" y="19143"/>
                  <a:pt x="89647" y="21944"/>
                </a:cubicBezTo>
                <a:cubicBezTo>
                  <a:pt x="77974" y="24745"/>
                  <a:pt x="42956" y="26147"/>
                  <a:pt x="42022" y="4155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Тимашевский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4602163" y="2638425"/>
            <a:ext cx="811212" cy="860425"/>
          </a:xfrm>
          <a:custGeom>
            <a:avLst/>
            <a:gdLst>
              <a:gd name="connsiteX0" fmla="*/ 212022 w 809731"/>
              <a:gd name="connsiteY0" fmla="*/ 133180 h 875789"/>
              <a:gd name="connsiteX1" fmla="*/ 212022 w 809731"/>
              <a:gd name="connsiteY1" fmla="*/ 78843 h 875789"/>
              <a:gd name="connsiteX2" fmla="*/ 247181 w 809731"/>
              <a:gd name="connsiteY2" fmla="*/ 78843 h 875789"/>
              <a:gd name="connsiteX3" fmla="*/ 359052 w 809731"/>
              <a:gd name="connsiteY3" fmla="*/ 98020 h 875789"/>
              <a:gd name="connsiteX4" fmla="*/ 422978 w 809731"/>
              <a:gd name="connsiteY4" fmla="*/ 91628 h 875789"/>
              <a:gd name="connsiteX5" fmla="*/ 445352 w 809731"/>
              <a:gd name="connsiteY5" fmla="*/ 69254 h 875789"/>
              <a:gd name="connsiteX6" fmla="*/ 445352 w 809731"/>
              <a:gd name="connsiteY6" fmla="*/ 37291 h 875789"/>
              <a:gd name="connsiteX7" fmla="*/ 454941 w 809731"/>
              <a:gd name="connsiteY7" fmla="*/ 5327 h 875789"/>
              <a:gd name="connsiteX8" fmla="*/ 477315 w 809731"/>
              <a:gd name="connsiteY8" fmla="*/ 5327 h 875789"/>
              <a:gd name="connsiteX9" fmla="*/ 502886 w 809731"/>
              <a:gd name="connsiteY9" fmla="*/ 27702 h 875789"/>
              <a:gd name="connsiteX10" fmla="*/ 531652 w 809731"/>
              <a:gd name="connsiteY10" fmla="*/ 37291 h 875789"/>
              <a:gd name="connsiteX11" fmla="*/ 560419 w 809731"/>
              <a:gd name="connsiteY11" fmla="*/ 37291 h 875789"/>
              <a:gd name="connsiteX12" fmla="*/ 582793 w 809731"/>
              <a:gd name="connsiteY12" fmla="*/ 34094 h 875789"/>
              <a:gd name="connsiteX13" fmla="*/ 605168 w 809731"/>
              <a:gd name="connsiteY13" fmla="*/ 43683 h 875789"/>
              <a:gd name="connsiteX14" fmla="*/ 627542 w 809731"/>
              <a:gd name="connsiteY14" fmla="*/ 66057 h 875789"/>
              <a:gd name="connsiteX15" fmla="*/ 624345 w 809731"/>
              <a:gd name="connsiteY15" fmla="*/ 88431 h 875789"/>
              <a:gd name="connsiteX16" fmla="*/ 605168 w 809731"/>
              <a:gd name="connsiteY16" fmla="*/ 136376 h 875789"/>
              <a:gd name="connsiteX17" fmla="*/ 595579 w 809731"/>
              <a:gd name="connsiteY17" fmla="*/ 209891 h 875789"/>
              <a:gd name="connsiteX18" fmla="*/ 598775 w 809731"/>
              <a:gd name="connsiteY18" fmla="*/ 251443 h 875789"/>
              <a:gd name="connsiteX19" fmla="*/ 646720 w 809731"/>
              <a:gd name="connsiteY19" fmla="*/ 267425 h 875789"/>
              <a:gd name="connsiteX20" fmla="*/ 678683 w 809731"/>
              <a:gd name="connsiteY20" fmla="*/ 286603 h 875789"/>
              <a:gd name="connsiteX21" fmla="*/ 681879 w 809731"/>
              <a:gd name="connsiteY21" fmla="*/ 363314 h 875789"/>
              <a:gd name="connsiteX22" fmla="*/ 681879 w 809731"/>
              <a:gd name="connsiteY22" fmla="*/ 452811 h 875789"/>
              <a:gd name="connsiteX23" fmla="*/ 681879 w 809731"/>
              <a:gd name="connsiteY23" fmla="*/ 468792 h 875789"/>
              <a:gd name="connsiteX24" fmla="*/ 713842 w 809731"/>
              <a:gd name="connsiteY24" fmla="*/ 497559 h 875789"/>
              <a:gd name="connsiteX25" fmla="*/ 733020 w 809731"/>
              <a:gd name="connsiteY25" fmla="*/ 481577 h 875789"/>
              <a:gd name="connsiteX26" fmla="*/ 771376 w 809731"/>
              <a:gd name="connsiteY26" fmla="*/ 459203 h 875789"/>
              <a:gd name="connsiteX27" fmla="*/ 790553 w 809731"/>
              <a:gd name="connsiteY27" fmla="*/ 462400 h 875789"/>
              <a:gd name="connsiteX28" fmla="*/ 793750 w 809731"/>
              <a:gd name="connsiteY28" fmla="*/ 475185 h 875789"/>
              <a:gd name="connsiteX29" fmla="*/ 784161 w 809731"/>
              <a:gd name="connsiteY29" fmla="*/ 516737 h 875789"/>
              <a:gd name="connsiteX30" fmla="*/ 774572 w 809731"/>
              <a:gd name="connsiteY30" fmla="*/ 539111 h 875789"/>
              <a:gd name="connsiteX31" fmla="*/ 790553 w 809731"/>
              <a:gd name="connsiteY31" fmla="*/ 580663 h 875789"/>
              <a:gd name="connsiteX32" fmla="*/ 800142 w 809731"/>
              <a:gd name="connsiteY32" fmla="*/ 615822 h 875789"/>
              <a:gd name="connsiteX33" fmla="*/ 806535 w 809731"/>
              <a:gd name="connsiteY33" fmla="*/ 638197 h 875789"/>
              <a:gd name="connsiteX34" fmla="*/ 780965 w 809731"/>
              <a:gd name="connsiteY34" fmla="*/ 647785 h 875789"/>
              <a:gd name="connsiteX35" fmla="*/ 742609 w 809731"/>
              <a:gd name="connsiteY35" fmla="*/ 654178 h 875789"/>
              <a:gd name="connsiteX36" fmla="*/ 723431 w 809731"/>
              <a:gd name="connsiteY36" fmla="*/ 673356 h 875789"/>
              <a:gd name="connsiteX37" fmla="*/ 745805 w 809731"/>
              <a:gd name="connsiteY37" fmla="*/ 708515 h 875789"/>
              <a:gd name="connsiteX38" fmla="*/ 733020 w 809731"/>
              <a:gd name="connsiteY38" fmla="*/ 753264 h 875789"/>
              <a:gd name="connsiteX39" fmla="*/ 701057 w 809731"/>
              <a:gd name="connsiteY39" fmla="*/ 766049 h 875789"/>
              <a:gd name="connsiteX40" fmla="*/ 691468 w 809731"/>
              <a:gd name="connsiteY40" fmla="*/ 775638 h 875789"/>
              <a:gd name="connsiteX41" fmla="*/ 678683 w 809731"/>
              <a:gd name="connsiteY41" fmla="*/ 817190 h 875789"/>
              <a:gd name="connsiteX42" fmla="*/ 646720 w 809731"/>
              <a:gd name="connsiteY42" fmla="*/ 823582 h 875789"/>
              <a:gd name="connsiteX43" fmla="*/ 608364 w 809731"/>
              <a:gd name="connsiteY43" fmla="*/ 833171 h 875789"/>
              <a:gd name="connsiteX44" fmla="*/ 589186 w 809731"/>
              <a:gd name="connsiteY44" fmla="*/ 855546 h 875789"/>
              <a:gd name="connsiteX45" fmla="*/ 557223 w 809731"/>
              <a:gd name="connsiteY45" fmla="*/ 855546 h 875789"/>
              <a:gd name="connsiteX46" fmla="*/ 518867 w 809731"/>
              <a:gd name="connsiteY46" fmla="*/ 861938 h 875789"/>
              <a:gd name="connsiteX47" fmla="*/ 477315 w 809731"/>
              <a:gd name="connsiteY47" fmla="*/ 874723 h 875789"/>
              <a:gd name="connsiteX48" fmla="*/ 432567 w 809731"/>
              <a:gd name="connsiteY48" fmla="*/ 868331 h 875789"/>
              <a:gd name="connsiteX49" fmla="*/ 442156 w 809731"/>
              <a:gd name="connsiteY49" fmla="*/ 839564 h 875789"/>
              <a:gd name="connsiteX50" fmla="*/ 445352 w 809731"/>
              <a:gd name="connsiteY50" fmla="*/ 823582 h 875789"/>
              <a:gd name="connsiteX51" fmla="*/ 387819 w 809731"/>
              <a:gd name="connsiteY51" fmla="*/ 820386 h 875789"/>
              <a:gd name="connsiteX52" fmla="*/ 282340 w 809731"/>
              <a:gd name="connsiteY52" fmla="*/ 826779 h 875789"/>
              <a:gd name="connsiteX53" fmla="*/ 224807 w 809731"/>
              <a:gd name="connsiteY53" fmla="*/ 826779 h 875789"/>
              <a:gd name="connsiteX54" fmla="*/ 183255 w 809731"/>
              <a:gd name="connsiteY54" fmla="*/ 794816 h 875789"/>
              <a:gd name="connsiteX55" fmla="*/ 148095 w 809731"/>
              <a:gd name="connsiteY55" fmla="*/ 794816 h 875789"/>
              <a:gd name="connsiteX56" fmla="*/ 138506 w 809731"/>
              <a:gd name="connsiteY56" fmla="*/ 759656 h 875789"/>
              <a:gd name="connsiteX57" fmla="*/ 116132 w 809731"/>
              <a:gd name="connsiteY57" fmla="*/ 737282 h 875789"/>
              <a:gd name="connsiteX58" fmla="*/ 80973 w 809731"/>
              <a:gd name="connsiteY58" fmla="*/ 737282 h 875789"/>
              <a:gd name="connsiteX59" fmla="*/ 64991 w 809731"/>
              <a:gd name="connsiteY59" fmla="*/ 724497 h 875789"/>
              <a:gd name="connsiteX60" fmla="*/ 64991 w 809731"/>
              <a:gd name="connsiteY60" fmla="*/ 644589 h 875789"/>
              <a:gd name="connsiteX61" fmla="*/ 61795 w 809731"/>
              <a:gd name="connsiteY61" fmla="*/ 590252 h 875789"/>
              <a:gd name="connsiteX62" fmla="*/ 49010 w 809731"/>
              <a:gd name="connsiteY62" fmla="*/ 555093 h 875789"/>
              <a:gd name="connsiteX63" fmla="*/ 13850 w 809731"/>
              <a:gd name="connsiteY63" fmla="*/ 510344 h 875789"/>
              <a:gd name="connsiteX64" fmla="*/ 4262 w 809731"/>
              <a:gd name="connsiteY64" fmla="*/ 443222 h 875789"/>
              <a:gd name="connsiteX65" fmla="*/ 4262 w 809731"/>
              <a:gd name="connsiteY65" fmla="*/ 398473 h 875789"/>
              <a:gd name="connsiteX66" fmla="*/ 29832 w 809731"/>
              <a:gd name="connsiteY66" fmla="*/ 372903 h 875789"/>
              <a:gd name="connsiteX67" fmla="*/ 49010 w 809731"/>
              <a:gd name="connsiteY67" fmla="*/ 366510 h 875789"/>
              <a:gd name="connsiteX68" fmla="*/ 90562 w 809731"/>
              <a:gd name="connsiteY68" fmla="*/ 363314 h 875789"/>
              <a:gd name="connsiteX69" fmla="*/ 90562 w 809731"/>
              <a:gd name="connsiteY69" fmla="*/ 334547 h 875789"/>
              <a:gd name="connsiteX70" fmla="*/ 87366 w 809731"/>
              <a:gd name="connsiteY70" fmla="*/ 308977 h 875789"/>
              <a:gd name="connsiteX71" fmla="*/ 77777 w 809731"/>
              <a:gd name="connsiteY71" fmla="*/ 286603 h 875789"/>
              <a:gd name="connsiteX72" fmla="*/ 93758 w 809731"/>
              <a:gd name="connsiteY72" fmla="*/ 267425 h 875789"/>
              <a:gd name="connsiteX73" fmla="*/ 122525 w 809731"/>
              <a:gd name="connsiteY73" fmla="*/ 257836 h 875789"/>
              <a:gd name="connsiteX74" fmla="*/ 154488 w 809731"/>
              <a:gd name="connsiteY74" fmla="*/ 257836 h 875789"/>
              <a:gd name="connsiteX75" fmla="*/ 199236 w 809731"/>
              <a:gd name="connsiteY75" fmla="*/ 267425 h 875789"/>
              <a:gd name="connsiteX76" fmla="*/ 228003 w 809731"/>
              <a:gd name="connsiteY76" fmla="*/ 302584 h 875789"/>
              <a:gd name="connsiteX77" fmla="*/ 259966 w 809731"/>
              <a:gd name="connsiteY77" fmla="*/ 308977 h 875789"/>
              <a:gd name="connsiteX78" fmla="*/ 288733 w 809731"/>
              <a:gd name="connsiteY78" fmla="*/ 308977 h 875789"/>
              <a:gd name="connsiteX79" fmla="*/ 311107 w 809731"/>
              <a:gd name="connsiteY79" fmla="*/ 289799 h 875789"/>
              <a:gd name="connsiteX80" fmla="*/ 311107 w 809731"/>
              <a:gd name="connsiteY80" fmla="*/ 267425 h 875789"/>
              <a:gd name="connsiteX81" fmla="*/ 288733 w 809731"/>
              <a:gd name="connsiteY81" fmla="*/ 245051 h 875789"/>
              <a:gd name="connsiteX82" fmla="*/ 295126 w 809731"/>
              <a:gd name="connsiteY82" fmla="*/ 225873 h 875789"/>
              <a:gd name="connsiteX83" fmla="*/ 304715 w 809731"/>
              <a:gd name="connsiteY83" fmla="*/ 200302 h 875789"/>
              <a:gd name="connsiteX84" fmla="*/ 269555 w 809731"/>
              <a:gd name="connsiteY84" fmla="*/ 161947 h 875789"/>
              <a:gd name="connsiteX85" fmla="*/ 253574 w 809731"/>
              <a:gd name="connsiteY85" fmla="*/ 161947 h 875789"/>
              <a:gd name="connsiteX86" fmla="*/ 212022 w 809731"/>
              <a:gd name="connsiteY86" fmla="*/ 133180 h 87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809731" h="875789">
                <a:moveTo>
                  <a:pt x="212022" y="133180"/>
                </a:moveTo>
                <a:cubicBezTo>
                  <a:pt x="205097" y="119329"/>
                  <a:pt x="206162" y="87899"/>
                  <a:pt x="212022" y="78843"/>
                </a:cubicBezTo>
                <a:cubicBezTo>
                  <a:pt x="217882" y="69787"/>
                  <a:pt x="222676" y="75647"/>
                  <a:pt x="247181" y="78843"/>
                </a:cubicBezTo>
                <a:cubicBezTo>
                  <a:pt x="271686" y="82039"/>
                  <a:pt x="329753" y="95889"/>
                  <a:pt x="359052" y="98020"/>
                </a:cubicBezTo>
                <a:cubicBezTo>
                  <a:pt x="388351" y="100151"/>
                  <a:pt x="408595" y="96422"/>
                  <a:pt x="422978" y="91628"/>
                </a:cubicBezTo>
                <a:cubicBezTo>
                  <a:pt x="437361" y="86834"/>
                  <a:pt x="441623" y="78310"/>
                  <a:pt x="445352" y="69254"/>
                </a:cubicBezTo>
                <a:cubicBezTo>
                  <a:pt x="449081" y="60198"/>
                  <a:pt x="443754" y="47945"/>
                  <a:pt x="445352" y="37291"/>
                </a:cubicBezTo>
                <a:cubicBezTo>
                  <a:pt x="446950" y="26637"/>
                  <a:pt x="449614" y="10654"/>
                  <a:pt x="454941" y="5327"/>
                </a:cubicBezTo>
                <a:cubicBezTo>
                  <a:pt x="460268" y="0"/>
                  <a:pt x="469324" y="1598"/>
                  <a:pt x="477315" y="5327"/>
                </a:cubicBezTo>
                <a:cubicBezTo>
                  <a:pt x="485306" y="9056"/>
                  <a:pt x="493830" y="22375"/>
                  <a:pt x="502886" y="27702"/>
                </a:cubicBezTo>
                <a:cubicBezTo>
                  <a:pt x="511942" y="33029"/>
                  <a:pt x="522063" y="35693"/>
                  <a:pt x="531652" y="37291"/>
                </a:cubicBezTo>
                <a:cubicBezTo>
                  <a:pt x="541241" y="38889"/>
                  <a:pt x="551896" y="37824"/>
                  <a:pt x="560419" y="37291"/>
                </a:cubicBezTo>
                <a:cubicBezTo>
                  <a:pt x="568942" y="36758"/>
                  <a:pt x="575335" y="33029"/>
                  <a:pt x="582793" y="34094"/>
                </a:cubicBezTo>
                <a:cubicBezTo>
                  <a:pt x="590251" y="35159"/>
                  <a:pt x="597710" y="38356"/>
                  <a:pt x="605168" y="43683"/>
                </a:cubicBezTo>
                <a:cubicBezTo>
                  <a:pt x="612626" y="49010"/>
                  <a:pt x="624346" y="58599"/>
                  <a:pt x="627542" y="66057"/>
                </a:cubicBezTo>
                <a:cubicBezTo>
                  <a:pt x="630738" y="73515"/>
                  <a:pt x="628074" y="76711"/>
                  <a:pt x="624345" y="88431"/>
                </a:cubicBezTo>
                <a:cubicBezTo>
                  <a:pt x="620616" y="100151"/>
                  <a:pt x="609962" y="116133"/>
                  <a:pt x="605168" y="136376"/>
                </a:cubicBezTo>
                <a:cubicBezTo>
                  <a:pt x="600374" y="156619"/>
                  <a:pt x="596644" y="190713"/>
                  <a:pt x="595579" y="209891"/>
                </a:cubicBezTo>
                <a:cubicBezTo>
                  <a:pt x="594514" y="229069"/>
                  <a:pt x="590252" y="241854"/>
                  <a:pt x="598775" y="251443"/>
                </a:cubicBezTo>
                <a:cubicBezTo>
                  <a:pt x="607298" y="261032"/>
                  <a:pt x="633402" y="261565"/>
                  <a:pt x="646720" y="267425"/>
                </a:cubicBezTo>
                <a:cubicBezTo>
                  <a:pt x="660038" y="273285"/>
                  <a:pt x="672823" y="270621"/>
                  <a:pt x="678683" y="286603"/>
                </a:cubicBezTo>
                <a:cubicBezTo>
                  <a:pt x="684543" y="302585"/>
                  <a:pt x="681346" y="335613"/>
                  <a:pt x="681879" y="363314"/>
                </a:cubicBezTo>
                <a:cubicBezTo>
                  <a:pt x="682412" y="391015"/>
                  <a:pt x="681879" y="452811"/>
                  <a:pt x="681879" y="452811"/>
                </a:cubicBezTo>
                <a:cubicBezTo>
                  <a:pt x="681879" y="470391"/>
                  <a:pt x="676552" y="461334"/>
                  <a:pt x="681879" y="468792"/>
                </a:cubicBezTo>
                <a:cubicBezTo>
                  <a:pt x="687206" y="476250"/>
                  <a:pt x="705319" y="495428"/>
                  <a:pt x="713842" y="497559"/>
                </a:cubicBezTo>
                <a:cubicBezTo>
                  <a:pt x="722365" y="499690"/>
                  <a:pt x="723431" y="487970"/>
                  <a:pt x="733020" y="481577"/>
                </a:cubicBezTo>
                <a:cubicBezTo>
                  <a:pt x="742609" y="475184"/>
                  <a:pt x="761787" y="462399"/>
                  <a:pt x="771376" y="459203"/>
                </a:cubicBezTo>
                <a:cubicBezTo>
                  <a:pt x="780965" y="456007"/>
                  <a:pt x="786824" y="459736"/>
                  <a:pt x="790553" y="462400"/>
                </a:cubicBezTo>
                <a:cubicBezTo>
                  <a:pt x="794282" y="465064"/>
                  <a:pt x="794815" y="466129"/>
                  <a:pt x="793750" y="475185"/>
                </a:cubicBezTo>
                <a:cubicBezTo>
                  <a:pt x="792685" y="484241"/>
                  <a:pt x="787357" y="506083"/>
                  <a:pt x="784161" y="516737"/>
                </a:cubicBezTo>
                <a:cubicBezTo>
                  <a:pt x="780965" y="527391"/>
                  <a:pt x="773507" y="528457"/>
                  <a:pt x="774572" y="539111"/>
                </a:cubicBezTo>
                <a:cubicBezTo>
                  <a:pt x="775637" y="549765"/>
                  <a:pt x="786291" y="567878"/>
                  <a:pt x="790553" y="580663"/>
                </a:cubicBezTo>
                <a:cubicBezTo>
                  <a:pt x="794815" y="593448"/>
                  <a:pt x="797478" y="606233"/>
                  <a:pt x="800142" y="615822"/>
                </a:cubicBezTo>
                <a:cubicBezTo>
                  <a:pt x="802806" y="625411"/>
                  <a:pt x="809731" y="632870"/>
                  <a:pt x="806535" y="638197"/>
                </a:cubicBezTo>
                <a:cubicBezTo>
                  <a:pt x="803339" y="643524"/>
                  <a:pt x="791619" y="645122"/>
                  <a:pt x="780965" y="647785"/>
                </a:cubicBezTo>
                <a:cubicBezTo>
                  <a:pt x="770311" y="650448"/>
                  <a:pt x="752198" y="649916"/>
                  <a:pt x="742609" y="654178"/>
                </a:cubicBezTo>
                <a:cubicBezTo>
                  <a:pt x="733020" y="658440"/>
                  <a:pt x="722898" y="664300"/>
                  <a:pt x="723431" y="673356"/>
                </a:cubicBezTo>
                <a:cubicBezTo>
                  <a:pt x="723964" y="682412"/>
                  <a:pt x="744207" y="695197"/>
                  <a:pt x="745805" y="708515"/>
                </a:cubicBezTo>
                <a:cubicBezTo>
                  <a:pt x="747403" y="721833"/>
                  <a:pt x="740478" y="743675"/>
                  <a:pt x="733020" y="753264"/>
                </a:cubicBezTo>
                <a:cubicBezTo>
                  <a:pt x="725562" y="762853"/>
                  <a:pt x="707982" y="762320"/>
                  <a:pt x="701057" y="766049"/>
                </a:cubicBezTo>
                <a:cubicBezTo>
                  <a:pt x="694132" y="769778"/>
                  <a:pt x="695197" y="767115"/>
                  <a:pt x="691468" y="775638"/>
                </a:cubicBezTo>
                <a:cubicBezTo>
                  <a:pt x="687739" y="784162"/>
                  <a:pt x="686141" y="809199"/>
                  <a:pt x="678683" y="817190"/>
                </a:cubicBezTo>
                <a:cubicBezTo>
                  <a:pt x="671225" y="825181"/>
                  <a:pt x="658440" y="820918"/>
                  <a:pt x="646720" y="823582"/>
                </a:cubicBezTo>
                <a:cubicBezTo>
                  <a:pt x="635000" y="826246"/>
                  <a:pt x="617953" y="827844"/>
                  <a:pt x="608364" y="833171"/>
                </a:cubicBezTo>
                <a:cubicBezTo>
                  <a:pt x="598775" y="838498"/>
                  <a:pt x="597709" y="851817"/>
                  <a:pt x="589186" y="855546"/>
                </a:cubicBezTo>
                <a:cubicBezTo>
                  <a:pt x="580663" y="859275"/>
                  <a:pt x="568943" y="854481"/>
                  <a:pt x="557223" y="855546"/>
                </a:cubicBezTo>
                <a:cubicBezTo>
                  <a:pt x="545503" y="856611"/>
                  <a:pt x="532185" y="858742"/>
                  <a:pt x="518867" y="861938"/>
                </a:cubicBezTo>
                <a:cubicBezTo>
                  <a:pt x="505549" y="865134"/>
                  <a:pt x="491698" y="873658"/>
                  <a:pt x="477315" y="874723"/>
                </a:cubicBezTo>
                <a:cubicBezTo>
                  <a:pt x="462932" y="875789"/>
                  <a:pt x="438427" y="874191"/>
                  <a:pt x="432567" y="868331"/>
                </a:cubicBezTo>
                <a:cubicBezTo>
                  <a:pt x="426707" y="862471"/>
                  <a:pt x="440025" y="847022"/>
                  <a:pt x="442156" y="839564"/>
                </a:cubicBezTo>
                <a:cubicBezTo>
                  <a:pt x="444287" y="832106"/>
                  <a:pt x="454408" y="826778"/>
                  <a:pt x="445352" y="823582"/>
                </a:cubicBezTo>
                <a:cubicBezTo>
                  <a:pt x="436296" y="820386"/>
                  <a:pt x="414988" y="819853"/>
                  <a:pt x="387819" y="820386"/>
                </a:cubicBezTo>
                <a:cubicBezTo>
                  <a:pt x="360650" y="820919"/>
                  <a:pt x="309509" y="825714"/>
                  <a:pt x="282340" y="826779"/>
                </a:cubicBezTo>
                <a:cubicBezTo>
                  <a:pt x="255171" y="827844"/>
                  <a:pt x="241321" y="832106"/>
                  <a:pt x="224807" y="826779"/>
                </a:cubicBezTo>
                <a:cubicBezTo>
                  <a:pt x="208293" y="821452"/>
                  <a:pt x="196040" y="800143"/>
                  <a:pt x="183255" y="794816"/>
                </a:cubicBezTo>
                <a:cubicBezTo>
                  <a:pt x="170470" y="789489"/>
                  <a:pt x="155553" y="800676"/>
                  <a:pt x="148095" y="794816"/>
                </a:cubicBezTo>
                <a:cubicBezTo>
                  <a:pt x="140637" y="788956"/>
                  <a:pt x="143833" y="769245"/>
                  <a:pt x="138506" y="759656"/>
                </a:cubicBezTo>
                <a:cubicBezTo>
                  <a:pt x="133179" y="750067"/>
                  <a:pt x="125721" y="741011"/>
                  <a:pt x="116132" y="737282"/>
                </a:cubicBezTo>
                <a:cubicBezTo>
                  <a:pt x="106543" y="733553"/>
                  <a:pt x="89496" y="739413"/>
                  <a:pt x="80973" y="737282"/>
                </a:cubicBezTo>
                <a:cubicBezTo>
                  <a:pt x="72450" y="735151"/>
                  <a:pt x="67655" y="739946"/>
                  <a:pt x="64991" y="724497"/>
                </a:cubicBezTo>
                <a:cubicBezTo>
                  <a:pt x="62327" y="709048"/>
                  <a:pt x="65524" y="666963"/>
                  <a:pt x="64991" y="644589"/>
                </a:cubicBezTo>
                <a:cubicBezTo>
                  <a:pt x="64458" y="622215"/>
                  <a:pt x="64458" y="605168"/>
                  <a:pt x="61795" y="590252"/>
                </a:cubicBezTo>
                <a:cubicBezTo>
                  <a:pt x="59132" y="575336"/>
                  <a:pt x="57001" y="568411"/>
                  <a:pt x="49010" y="555093"/>
                </a:cubicBezTo>
                <a:cubicBezTo>
                  <a:pt x="41019" y="541775"/>
                  <a:pt x="21308" y="528989"/>
                  <a:pt x="13850" y="510344"/>
                </a:cubicBezTo>
                <a:cubicBezTo>
                  <a:pt x="6392" y="491699"/>
                  <a:pt x="5860" y="461867"/>
                  <a:pt x="4262" y="443222"/>
                </a:cubicBezTo>
                <a:cubicBezTo>
                  <a:pt x="2664" y="424577"/>
                  <a:pt x="0" y="410193"/>
                  <a:pt x="4262" y="398473"/>
                </a:cubicBezTo>
                <a:cubicBezTo>
                  <a:pt x="8524" y="386753"/>
                  <a:pt x="22374" y="378230"/>
                  <a:pt x="29832" y="372903"/>
                </a:cubicBezTo>
                <a:cubicBezTo>
                  <a:pt x="37290" y="367576"/>
                  <a:pt x="38888" y="368108"/>
                  <a:pt x="49010" y="366510"/>
                </a:cubicBezTo>
                <a:cubicBezTo>
                  <a:pt x="59132" y="364912"/>
                  <a:pt x="83637" y="368641"/>
                  <a:pt x="90562" y="363314"/>
                </a:cubicBezTo>
                <a:cubicBezTo>
                  <a:pt x="97487" y="357987"/>
                  <a:pt x="91095" y="343603"/>
                  <a:pt x="90562" y="334547"/>
                </a:cubicBezTo>
                <a:cubicBezTo>
                  <a:pt x="90029" y="325491"/>
                  <a:pt x="89497" y="316968"/>
                  <a:pt x="87366" y="308977"/>
                </a:cubicBezTo>
                <a:cubicBezTo>
                  <a:pt x="85235" y="300986"/>
                  <a:pt x="76712" y="293528"/>
                  <a:pt x="77777" y="286603"/>
                </a:cubicBezTo>
                <a:cubicBezTo>
                  <a:pt x="78842" y="279678"/>
                  <a:pt x="86300" y="272219"/>
                  <a:pt x="93758" y="267425"/>
                </a:cubicBezTo>
                <a:cubicBezTo>
                  <a:pt x="101216" y="262631"/>
                  <a:pt x="112403" y="259434"/>
                  <a:pt x="122525" y="257836"/>
                </a:cubicBezTo>
                <a:cubicBezTo>
                  <a:pt x="132647" y="256238"/>
                  <a:pt x="141703" y="256238"/>
                  <a:pt x="154488" y="257836"/>
                </a:cubicBezTo>
                <a:cubicBezTo>
                  <a:pt x="167273" y="259434"/>
                  <a:pt x="186984" y="259967"/>
                  <a:pt x="199236" y="267425"/>
                </a:cubicBezTo>
                <a:cubicBezTo>
                  <a:pt x="211488" y="274883"/>
                  <a:pt x="217881" y="295659"/>
                  <a:pt x="228003" y="302584"/>
                </a:cubicBezTo>
                <a:cubicBezTo>
                  <a:pt x="238125" y="309509"/>
                  <a:pt x="249844" y="307912"/>
                  <a:pt x="259966" y="308977"/>
                </a:cubicBezTo>
                <a:cubicBezTo>
                  <a:pt x="270088" y="310043"/>
                  <a:pt x="280210" y="312173"/>
                  <a:pt x="288733" y="308977"/>
                </a:cubicBezTo>
                <a:cubicBezTo>
                  <a:pt x="297256" y="305781"/>
                  <a:pt x="307378" y="296724"/>
                  <a:pt x="311107" y="289799"/>
                </a:cubicBezTo>
                <a:cubicBezTo>
                  <a:pt x="314836" y="282874"/>
                  <a:pt x="314836" y="274883"/>
                  <a:pt x="311107" y="267425"/>
                </a:cubicBezTo>
                <a:cubicBezTo>
                  <a:pt x="307378" y="259967"/>
                  <a:pt x="291396" y="251976"/>
                  <a:pt x="288733" y="245051"/>
                </a:cubicBezTo>
                <a:cubicBezTo>
                  <a:pt x="286070" y="238126"/>
                  <a:pt x="292462" y="233331"/>
                  <a:pt x="295126" y="225873"/>
                </a:cubicBezTo>
                <a:cubicBezTo>
                  <a:pt x="297790" y="218415"/>
                  <a:pt x="308977" y="210956"/>
                  <a:pt x="304715" y="200302"/>
                </a:cubicBezTo>
                <a:cubicBezTo>
                  <a:pt x="300453" y="189648"/>
                  <a:pt x="278079" y="168340"/>
                  <a:pt x="269555" y="161947"/>
                </a:cubicBezTo>
                <a:cubicBezTo>
                  <a:pt x="261031" y="155554"/>
                  <a:pt x="259434" y="163013"/>
                  <a:pt x="253574" y="161947"/>
                </a:cubicBezTo>
                <a:cubicBezTo>
                  <a:pt x="247714" y="160882"/>
                  <a:pt x="218947" y="147031"/>
                  <a:pt x="212022" y="133180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Кореновский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2605088" y="2722563"/>
            <a:ext cx="881062" cy="1038225"/>
          </a:xfrm>
          <a:custGeom>
            <a:avLst/>
            <a:gdLst>
              <a:gd name="connsiteX0" fmla="*/ 325491 w 880583"/>
              <a:gd name="connsiteY0" fmla="*/ 4262 h 1053717"/>
              <a:gd name="connsiteX1" fmla="*/ 338276 w 880583"/>
              <a:gd name="connsiteY1" fmla="*/ 64992 h 1053717"/>
              <a:gd name="connsiteX2" fmla="*/ 386221 w 880583"/>
              <a:gd name="connsiteY2" fmla="*/ 90562 h 1053717"/>
              <a:gd name="connsiteX3" fmla="*/ 462932 w 880583"/>
              <a:gd name="connsiteY3" fmla="*/ 103347 h 1053717"/>
              <a:gd name="connsiteX4" fmla="*/ 494895 w 880583"/>
              <a:gd name="connsiteY4" fmla="*/ 87366 h 1053717"/>
              <a:gd name="connsiteX5" fmla="*/ 514073 w 880583"/>
              <a:gd name="connsiteY5" fmla="*/ 45814 h 1053717"/>
              <a:gd name="connsiteX6" fmla="*/ 536447 w 880583"/>
              <a:gd name="connsiteY6" fmla="*/ 39421 h 1053717"/>
              <a:gd name="connsiteX7" fmla="*/ 539643 w 880583"/>
              <a:gd name="connsiteY7" fmla="*/ 71384 h 1053717"/>
              <a:gd name="connsiteX8" fmla="*/ 587588 w 880583"/>
              <a:gd name="connsiteY8" fmla="*/ 109740 h 1053717"/>
              <a:gd name="connsiteX9" fmla="*/ 613159 w 880583"/>
              <a:gd name="connsiteY9" fmla="*/ 103347 h 1053717"/>
              <a:gd name="connsiteX10" fmla="*/ 645122 w 880583"/>
              <a:gd name="connsiteY10" fmla="*/ 74581 h 1053717"/>
              <a:gd name="connsiteX11" fmla="*/ 664299 w 880583"/>
              <a:gd name="connsiteY11" fmla="*/ 58599 h 1053717"/>
              <a:gd name="connsiteX12" fmla="*/ 677085 w 880583"/>
              <a:gd name="connsiteY12" fmla="*/ 64992 h 1053717"/>
              <a:gd name="connsiteX13" fmla="*/ 712244 w 880583"/>
              <a:gd name="connsiteY13" fmla="*/ 80973 h 1053717"/>
              <a:gd name="connsiteX14" fmla="*/ 728226 w 880583"/>
              <a:gd name="connsiteY14" fmla="*/ 100151 h 1053717"/>
              <a:gd name="connsiteX15" fmla="*/ 769778 w 880583"/>
              <a:gd name="connsiteY15" fmla="*/ 100151 h 1053717"/>
              <a:gd name="connsiteX16" fmla="*/ 788956 w 880583"/>
              <a:gd name="connsiteY16" fmla="*/ 125722 h 1053717"/>
              <a:gd name="connsiteX17" fmla="*/ 795348 w 880583"/>
              <a:gd name="connsiteY17" fmla="*/ 160881 h 1053717"/>
              <a:gd name="connsiteX18" fmla="*/ 785759 w 880583"/>
              <a:gd name="connsiteY18" fmla="*/ 202433 h 1053717"/>
              <a:gd name="connsiteX19" fmla="*/ 779367 w 880583"/>
              <a:gd name="connsiteY19" fmla="*/ 234396 h 1053717"/>
              <a:gd name="connsiteX20" fmla="*/ 753796 w 880583"/>
              <a:gd name="connsiteY20" fmla="*/ 263163 h 1053717"/>
              <a:gd name="connsiteX21" fmla="*/ 725029 w 880583"/>
              <a:gd name="connsiteY21" fmla="*/ 298322 h 1053717"/>
              <a:gd name="connsiteX22" fmla="*/ 702655 w 880583"/>
              <a:gd name="connsiteY22" fmla="*/ 327089 h 1053717"/>
              <a:gd name="connsiteX23" fmla="*/ 699459 w 880583"/>
              <a:gd name="connsiteY23" fmla="*/ 349463 h 1053717"/>
              <a:gd name="connsiteX24" fmla="*/ 705851 w 880583"/>
              <a:gd name="connsiteY24" fmla="*/ 397408 h 1053717"/>
              <a:gd name="connsiteX25" fmla="*/ 686674 w 880583"/>
              <a:gd name="connsiteY25" fmla="*/ 426175 h 1053717"/>
              <a:gd name="connsiteX26" fmla="*/ 670692 w 880583"/>
              <a:gd name="connsiteY26" fmla="*/ 451745 h 1053717"/>
              <a:gd name="connsiteX27" fmla="*/ 680281 w 880583"/>
              <a:gd name="connsiteY27" fmla="*/ 486904 h 1053717"/>
              <a:gd name="connsiteX28" fmla="*/ 683477 w 880583"/>
              <a:gd name="connsiteY28" fmla="*/ 560419 h 1053717"/>
              <a:gd name="connsiteX29" fmla="*/ 680281 w 880583"/>
              <a:gd name="connsiteY29" fmla="*/ 585990 h 1053717"/>
              <a:gd name="connsiteX30" fmla="*/ 689870 w 880583"/>
              <a:gd name="connsiteY30" fmla="*/ 640327 h 1053717"/>
              <a:gd name="connsiteX31" fmla="*/ 664299 w 880583"/>
              <a:gd name="connsiteY31" fmla="*/ 681879 h 1053717"/>
              <a:gd name="connsiteX32" fmla="*/ 731422 w 880583"/>
              <a:gd name="connsiteY32" fmla="*/ 749002 h 1053717"/>
              <a:gd name="connsiteX33" fmla="*/ 766581 w 880583"/>
              <a:gd name="connsiteY33" fmla="*/ 800143 h 1053717"/>
              <a:gd name="connsiteX34" fmla="*/ 824115 w 880583"/>
              <a:gd name="connsiteY34" fmla="*/ 876854 h 1053717"/>
              <a:gd name="connsiteX35" fmla="*/ 872060 w 880583"/>
              <a:gd name="connsiteY35" fmla="*/ 899228 h 1053717"/>
              <a:gd name="connsiteX36" fmla="*/ 875256 w 880583"/>
              <a:gd name="connsiteY36" fmla="*/ 931191 h 1053717"/>
              <a:gd name="connsiteX37" fmla="*/ 856078 w 880583"/>
              <a:gd name="connsiteY37" fmla="*/ 956762 h 1053717"/>
              <a:gd name="connsiteX38" fmla="*/ 849685 w 880583"/>
              <a:gd name="connsiteY38" fmla="*/ 979136 h 1053717"/>
              <a:gd name="connsiteX39" fmla="*/ 808133 w 880583"/>
              <a:gd name="connsiteY39" fmla="*/ 982332 h 1053717"/>
              <a:gd name="connsiteX40" fmla="*/ 766581 w 880583"/>
              <a:gd name="connsiteY40" fmla="*/ 1020688 h 1053717"/>
              <a:gd name="connsiteX41" fmla="*/ 731422 w 880583"/>
              <a:gd name="connsiteY41" fmla="*/ 979136 h 1053717"/>
              <a:gd name="connsiteX42" fmla="*/ 657907 w 880583"/>
              <a:gd name="connsiteY42" fmla="*/ 979136 h 1053717"/>
              <a:gd name="connsiteX43" fmla="*/ 638729 w 880583"/>
              <a:gd name="connsiteY43" fmla="*/ 985529 h 1053717"/>
              <a:gd name="connsiteX44" fmla="*/ 600373 w 880583"/>
              <a:gd name="connsiteY44" fmla="*/ 1017492 h 1053717"/>
              <a:gd name="connsiteX45" fmla="*/ 562018 w 880583"/>
              <a:gd name="connsiteY45" fmla="*/ 1014295 h 1053717"/>
              <a:gd name="connsiteX46" fmla="*/ 526858 w 880583"/>
              <a:gd name="connsiteY46" fmla="*/ 995117 h 1053717"/>
              <a:gd name="connsiteX47" fmla="*/ 443754 w 880583"/>
              <a:gd name="connsiteY47" fmla="*/ 1023884 h 1053717"/>
              <a:gd name="connsiteX48" fmla="*/ 411791 w 880583"/>
              <a:gd name="connsiteY48" fmla="*/ 1020688 h 1053717"/>
              <a:gd name="connsiteX49" fmla="*/ 357454 w 880583"/>
              <a:gd name="connsiteY49" fmla="*/ 1049455 h 1053717"/>
              <a:gd name="connsiteX50" fmla="*/ 335080 w 880583"/>
              <a:gd name="connsiteY50" fmla="*/ 1046258 h 1053717"/>
              <a:gd name="connsiteX51" fmla="*/ 319098 w 880583"/>
              <a:gd name="connsiteY51" fmla="*/ 1030277 h 1053717"/>
              <a:gd name="connsiteX52" fmla="*/ 347865 w 880583"/>
              <a:gd name="connsiteY52" fmla="*/ 998314 h 1053717"/>
              <a:gd name="connsiteX53" fmla="*/ 312706 w 880583"/>
              <a:gd name="connsiteY53" fmla="*/ 979136 h 1053717"/>
              <a:gd name="connsiteX54" fmla="*/ 277546 w 880583"/>
              <a:gd name="connsiteY54" fmla="*/ 975940 h 1053717"/>
              <a:gd name="connsiteX55" fmla="*/ 242387 w 880583"/>
              <a:gd name="connsiteY55" fmla="*/ 947173 h 1053717"/>
              <a:gd name="connsiteX56" fmla="*/ 210424 w 880583"/>
              <a:gd name="connsiteY56" fmla="*/ 918406 h 1053717"/>
              <a:gd name="connsiteX57" fmla="*/ 207227 w 880583"/>
              <a:gd name="connsiteY57" fmla="*/ 870461 h 1053717"/>
              <a:gd name="connsiteX58" fmla="*/ 220013 w 880583"/>
              <a:gd name="connsiteY58" fmla="*/ 835302 h 1053717"/>
              <a:gd name="connsiteX59" fmla="*/ 245583 w 880583"/>
              <a:gd name="connsiteY59" fmla="*/ 809732 h 1053717"/>
              <a:gd name="connsiteX60" fmla="*/ 258368 w 880583"/>
              <a:gd name="connsiteY60" fmla="*/ 771376 h 1053717"/>
              <a:gd name="connsiteX61" fmla="*/ 226405 w 880583"/>
              <a:gd name="connsiteY61" fmla="*/ 723431 h 1053717"/>
              <a:gd name="connsiteX62" fmla="*/ 181657 w 880583"/>
              <a:gd name="connsiteY62" fmla="*/ 733020 h 1053717"/>
              <a:gd name="connsiteX63" fmla="*/ 188049 w 880583"/>
              <a:gd name="connsiteY63" fmla="*/ 662701 h 1053717"/>
              <a:gd name="connsiteX64" fmla="*/ 204031 w 880583"/>
              <a:gd name="connsiteY64" fmla="*/ 633935 h 1053717"/>
              <a:gd name="connsiteX65" fmla="*/ 178461 w 880583"/>
              <a:gd name="connsiteY65" fmla="*/ 608364 h 1053717"/>
              <a:gd name="connsiteX66" fmla="*/ 146497 w 880583"/>
              <a:gd name="connsiteY66" fmla="*/ 617953 h 1053717"/>
              <a:gd name="connsiteX67" fmla="*/ 127320 w 880583"/>
              <a:gd name="connsiteY67" fmla="*/ 640327 h 1053717"/>
              <a:gd name="connsiteX68" fmla="*/ 85768 w 880583"/>
              <a:gd name="connsiteY68" fmla="*/ 646720 h 1053717"/>
              <a:gd name="connsiteX69" fmla="*/ 57001 w 880583"/>
              <a:gd name="connsiteY69" fmla="*/ 662701 h 1053717"/>
              <a:gd name="connsiteX70" fmla="*/ 18645 w 880583"/>
              <a:gd name="connsiteY70" fmla="*/ 630738 h 1053717"/>
              <a:gd name="connsiteX71" fmla="*/ 5860 w 880583"/>
              <a:gd name="connsiteY71" fmla="*/ 614757 h 1053717"/>
              <a:gd name="connsiteX72" fmla="*/ 53805 w 880583"/>
              <a:gd name="connsiteY72" fmla="*/ 576401 h 1053717"/>
              <a:gd name="connsiteX73" fmla="*/ 111338 w 880583"/>
              <a:gd name="connsiteY73" fmla="*/ 515671 h 1053717"/>
              <a:gd name="connsiteX74" fmla="*/ 130516 w 880583"/>
              <a:gd name="connsiteY74" fmla="*/ 458138 h 1053717"/>
              <a:gd name="connsiteX75" fmla="*/ 149694 w 880583"/>
              <a:gd name="connsiteY75" fmla="*/ 391015 h 1053717"/>
              <a:gd name="connsiteX76" fmla="*/ 127320 w 880583"/>
              <a:gd name="connsiteY76" fmla="*/ 301518 h 1053717"/>
              <a:gd name="connsiteX77" fmla="*/ 127320 w 880583"/>
              <a:gd name="connsiteY77" fmla="*/ 247181 h 1053717"/>
              <a:gd name="connsiteX78" fmla="*/ 124123 w 880583"/>
              <a:gd name="connsiteY78" fmla="*/ 173666 h 1053717"/>
              <a:gd name="connsiteX79" fmla="*/ 124123 w 880583"/>
              <a:gd name="connsiteY79" fmla="*/ 112936 h 1053717"/>
              <a:gd name="connsiteX80" fmla="*/ 168872 w 880583"/>
              <a:gd name="connsiteY80" fmla="*/ 71384 h 1053717"/>
              <a:gd name="connsiteX81" fmla="*/ 248779 w 880583"/>
              <a:gd name="connsiteY81" fmla="*/ 39421 h 1053717"/>
              <a:gd name="connsiteX82" fmla="*/ 325491 w 880583"/>
              <a:gd name="connsiteY82" fmla="*/ 4262 h 105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880583" h="1053717">
                <a:moveTo>
                  <a:pt x="325491" y="4262"/>
                </a:moveTo>
                <a:cubicBezTo>
                  <a:pt x="340407" y="8524"/>
                  <a:pt x="328154" y="50609"/>
                  <a:pt x="338276" y="64992"/>
                </a:cubicBezTo>
                <a:cubicBezTo>
                  <a:pt x="348398" y="79375"/>
                  <a:pt x="365445" y="84170"/>
                  <a:pt x="386221" y="90562"/>
                </a:cubicBezTo>
                <a:cubicBezTo>
                  <a:pt x="406997" y="96955"/>
                  <a:pt x="444820" y="103880"/>
                  <a:pt x="462932" y="103347"/>
                </a:cubicBezTo>
                <a:cubicBezTo>
                  <a:pt x="481044" y="102814"/>
                  <a:pt x="486372" y="96955"/>
                  <a:pt x="494895" y="87366"/>
                </a:cubicBezTo>
                <a:cubicBezTo>
                  <a:pt x="503418" y="77777"/>
                  <a:pt x="507148" y="53805"/>
                  <a:pt x="514073" y="45814"/>
                </a:cubicBezTo>
                <a:cubicBezTo>
                  <a:pt x="520998" y="37823"/>
                  <a:pt x="532185" y="35159"/>
                  <a:pt x="536447" y="39421"/>
                </a:cubicBezTo>
                <a:cubicBezTo>
                  <a:pt x="540709" y="43683"/>
                  <a:pt x="531120" y="59664"/>
                  <a:pt x="539643" y="71384"/>
                </a:cubicBezTo>
                <a:cubicBezTo>
                  <a:pt x="548166" y="83104"/>
                  <a:pt x="575335" y="104413"/>
                  <a:pt x="587588" y="109740"/>
                </a:cubicBezTo>
                <a:cubicBezTo>
                  <a:pt x="599841" y="115067"/>
                  <a:pt x="603570" y="109207"/>
                  <a:pt x="613159" y="103347"/>
                </a:cubicBezTo>
                <a:cubicBezTo>
                  <a:pt x="622748" y="97487"/>
                  <a:pt x="636599" y="82039"/>
                  <a:pt x="645122" y="74581"/>
                </a:cubicBezTo>
                <a:cubicBezTo>
                  <a:pt x="653645" y="67123"/>
                  <a:pt x="658972" y="60197"/>
                  <a:pt x="664299" y="58599"/>
                </a:cubicBezTo>
                <a:cubicBezTo>
                  <a:pt x="669626" y="57001"/>
                  <a:pt x="669094" y="61263"/>
                  <a:pt x="677085" y="64992"/>
                </a:cubicBezTo>
                <a:cubicBezTo>
                  <a:pt x="685076" y="68721"/>
                  <a:pt x="703721" y="75113"/>
                  <a:pt x="712244" y="80973"/>
                </a:cubicBezTo>
                <a:cubicBezTo>
                  <a:pt x="720768" y="86833"/>
                  <a:pt x="718637" y="96955"/>
                  <a:pt x="728226" y="100151"/>
                </a:cubicBezTo>
                <a:cubicBezTo>
                  <a:pt x="737815" y="103347"/>
                  <a:pt x="759656" y="95889"/>
                  <a:pt x="769778" y="100151"/>
                </a:cubicBezTo>
                <a:cubicBezTo>
                  <a:pt x="779900" y="104413"/>
                  <a:pt x="784694" y="115600"/>
                  <a:pt x="788956" y="125722"/>
                </a:cubicBezTo>
                <a:cubicBezTo>
                  <a:pt x="793218" y="135844"/>
                  <a:pt x="795881" y="148096"/>
                  <a:pt x="795348" y="160881"/>
                </a:cubicBezTo>
                <a:cubicBezTo>
                  <a:pt x="794815" y="173666"/>
                  <a:pt x="788422" y="190181"/>
                  <a:pt x="785759" y="202433"/>
                </a:cubicBezTo>
                <a:cubicBezTo>
                  <a:pt x="783096" y="214685"/>
                  <a:pt x="784694" y="224274"/>
                  <a:pt x="779367" y="234396"/>
                </a:cubicBezTo>
                <a:cubicBezTo>
                  <a:pt x="774040" y="244518"/>
                  <a:pt x="762852" y="252509"/>
                  <a:pt x="753796" y="263163"/>
                </a:cubicBezTo>
                <a:cubicBezTo>
                  <a:pt x="744740" y="273817"/>
                  <a:pt x="733553" y="287668"/>
                  <a:pt x="725029" y="298322"/>
                </a:cubicBezTo>
                <a:cubicBezTo>
                  <a:pt x="716506" y="308976"/>
                  <a:pt x="706917" y="318566"/>
                  <a:pt x="702655" y="327089"/>
                </a:cubicBezTo>
                <a:cubicBezTo>
                  <a:pt x="698393" y="335613"/>
                  <a:pt x="698926" y="337743"/>
                  <a:pt x="699459" y="349463"/>
                </a:cubicBezTo>
                <a:cubicBezTo>
                  <a:pt x="699992" y="361183"/>
                  <a:pt x="707982" y="384623"/>
                  <a:pt x="705851" y="397408"/>
                </a:cubicBezTo>
                <a:cubicBezTo>
                  <a:pt x="703720" y="410193"/>
                  <a:pt x="692534" y="417119"/>
                  <a:pt x="686674" y="426175"/>
                </a:cubicBezTo>
                <a:cubicBezTo>
                  <a:pt x="680814" y="435231"/>
                  <a:pt x="671758" y="441624"/>
                  <a:pt x="670692" y="451745"/>
                </a:cubicBezTo>
                <a:cubicBezTo>
                  <a:pt x="669627" y="461867"/>
                  <a:pt x="678150" y="468792"/>
                  <a:pt x="680281" y="486904"/>
                </a:cubicBezTo>
                <a:cubicBezTo>
                  <a:pt x="682412" y="505016"/>
                  <a:pt x="683477" y="543905"/>
                  <a:pt x="683477" y="560419"/>
                </a:cubicBezTo>
                <a:cubicBezTo>
                  <a:pt x="683477" y="576933"/>
                  <a:pt x="679216" y="572672"/>
                  <a:pt x="680281" y="585990"/>
                </a:cubicBezTo>
                <a:cubicBezTo>
                  <a:pt x="681347" y="599308"/>
                  <a:pt x="692534" y="624346"/>
                  <a:pt x="689870" y="640327"/>
                </a:cubicBezTo>
                <a:cubicBezTo>
                  <a:pt x="687206" y="656308"/>
                  <a:pt x="657374" y="663767"/>
                  <a:pt x="664299" y="681879"/>
                </a:cubicBezTo>
                <a:cubicBezTo>
                  <a:pt x="671224" y="699991"/>
                  <a:pt x="714375" y="729291"/>
                  <a:pt x="731422" y="749002"/>
                </a:cubicBezTo>
                <a:cubicBezTo>
                  <a:pt x="748469" y="768713"/>
                  <a:pt x="751132" y="778834"/>
                  <a:pt x="766581" y="800143"/>
                </a:cubicBezTo>
                <a:cubicBezTo>
                  <a:pt x="782030" y="821452"/>
                  <a:pt x="806535" y="860340"/>
                  <a:pt x="824115" y="876854"/>
                </a:cubicBezTo>
                <a:cubicBezTo>
                  <a:pt x="841695" y="893368"/>
                  <a:pt x="863537" y="890172"/>
                  <a:pt x="872060" y="899228"/>
                </a:cubicBezTo>
                <a:cubicBezTo>
                  <a:pt x="880583" y="908284"/>
                  <a:pt x="877920" y="921602"/>
                  <a:pt x="875256" y="931191"/>
                </a:cubicBezTo>
                <a:cubicBezTo>
                  <a:pt x="872592" y="940780"/>
                  <a:pt x="860340" y="948771"/>
                  <a:pt x="856078" y="956762"/>
                </a:cubicBezTo>
                <a:cubicBezTo>
                  <a:pt x="851816" y="964753"/>
                  <a:pt x="857676" y="974874"/>
                  <a:pt x="849685" y="979136"/>
                </a:cubicBezTo>
                <a:cubicBezTo>
                  <a:pt x="841694" y="983398"/>
                  <a:pt x="821984" y="975407"/>
                  <a:pt x="808133" y="982332"/>
                </a:cubicBezTo>
                <a:cubicBezTo>
                  <a:pt x="794282" y="989257"/>
                  <a:pt x="779366" y="1021221"/>
                  <a:pt x="766581" y="1020688"/>
                </a:cubicBezTo>
                <a:cubicBezTo>
                  <a:pt x="753796" y="1020155"/>
                  <a:pt x="749534" y="986061"/>
                  <a:pt x="731422" y="979136"/>
                </a:cubicBezTo>
                <a:cubicBezTo>
                  <a:pt x="713310" y="972211"/>
                  <a:pt x="673356" y="978071"/>
                  <a:pt x="657907" y="979136"/>
                </a:cubicBezTo>
                <a:cubicBezTo>
                  <a:pt x="642458" y="980202"/>
                  <a:pt x="648318" y="979136"/>
                  <a:pt x="638729" y="985529"/>
                </a:cubicBezTo>
                <a:cubicBezTo>
                  <a:pt x="629140" y="991922"/>
                  <a:pt x="613158" y="1012698"/>
                  <a:pt x="600373" y="1017492"/>
                </a:cubicBezTo>
                <a:cubicBezTo>
                  <a:pt x="587588" y="1022286"/>
                  <a:pt x="574271" y="1018024"/>
                  <a:pt x="562018" y="1014295"/>
                </a:cubicBezTo>
                <a:cubicBezTo>
                  <a:pt x="549766" y="1010566"/>
                  <a:pt x="546569" y="993519"/>
                  <a:pt x="526858" y="995117"/>
                </a:cubicBezTo>
                <a:cubicBezTo>
                  <a:pt x="507147" y="996715"/>
                  <a:pt x="462932" y="1019622"/>
                  <a:pt x="443754" y="1023884"/>
                </a:cubicBezTo>
                <a:cubicBezTo>
                  <a:pt x="424576" y="1028146"/>
                  <a:pt x="426174" y="1016426"/>
                  <a:pt x="411791" y="1020688"/>
                </a:cubicBezTo>
                <a:cubicBezTo>
                  <a:pt x="397408" y="1024950"/>
                  <a:pt x="370239" y="1045193"/>
                  <a:pt x="357454" y="1049455"/>
                </a:cubicBezTo>
                <a:cubicBezTo>
                  <a:pt x="344669" y="1053717"/>
                  <a:pt x="341473" y="1049454"/>
                  <a:pt x="335080" y="1046258"/>
                </a:cubicBezTo>
                <a:cubicBezTo>
                  <a:pt x="328687" y="1043062"/>
                  <a:pt x="316967" y="1038268"/>
                  <a:pt x="319098" y="1030277"/>
                </a:cubicBezTo>
                <a:cubicBezTo>
                  <a:pt x="321229" y="1022286"/>
                  <a:pt x="348930" y="1006838"/>
                  <a:pt x="347865" y="998314"/>
                </a:cubicBezTo>
                <a:cubicBezTo>
                  <a:pt x="346800" y="989791"/>
                  <a:pt x="324426" y="982865"/>
                  <a:pt x="312706" y="979136"/>
                </a:cubicBezTo>
                <a:cubicBezTo>
                  <a:pt x="300986" y="975407"/>
                  <a:pt x="289266" y="981267"/>
                  <a:pt x="277546" y="975940"/>
                </a:cubicBezTo>
                <a:cubicBezTo>
                  <a:pt x="265826" y="970613"/>
                  <a:pt x="253574" y="956762"/>
                  <a:pt x="242387" y="947173"/>
                </a:cubicBezTo>
                <a:cubicBezTo>
                  <a:pt x="231200" y="937584"/>
                  <a:pt x="216284" y="931191"/>
                  <a:pt x="210424" y="918406"/>
                </a:cubicBezTo>
                <a:cubicBezTo>
                  <a:pt x="204564" y="905621"/>
                  <a:pt x="205629" y="884312"/>
                  <a:pt x="207227" y="870461"/>
                </a:cubicBezTo>
                <a:cubicBezTo>
                  <a:pt x="208825" y="856610"/>
                  <a:pt x="213620" y="845424"/>
                  <a:pt x="220013" y="835302"/>
                </a:cubicBezTo>
                <a:cubicBezTo>
                  <a:pt x="226406" y="825181"/>
                  <a:pt x="239191" y="820386"/>
                  <a:pt x="245583" y="809732"/>
                </a:cubicBezTo>
                <a:cubicBezTo>
                  <a:pt x="251975" y="799078"/>
                  <a:pt x="261564" y="785759"/>
                  <a:pt x="258368" y="771376"/>
                </a:cubicBezTo>
                <a:cubicBezTo>
                  <a:pt x="255172" y="756993"/>
                  <a:pt x="239190" y="729824"/>
                  <a:pt x="226405" y="723431"/>
                </a:cubicBezTo>
                <a:cubicBezTo>
                  <a:pt x="213620" y="717038"/>
                  <a:pt x="188050" y="743142"/>
                  <a:pt x="181657" y="733020"/>
                </a:cubicBezTo>
                <a:cubicBezTo>
                  <a:pt x="175264" y="722898"/>
                  <a:pt x="184320" y="679215"/>
                  <a:pt x="188049" y="662701"/>
                </a:cubicBezTo>
                <a:cubicBezTo>
                  <a:pt x="191778" y="646187"/>
                  <a:pt x="205629" y="642991"/>
                  <a:pt x="204031" y="633935"/>
                </a:cubicBezTo>
                <a:cubicBezTo>
                  <a:pt x="202433" y="624879"/>
                  <a:pt x="188050" y="611028"/>
                  <a:pt x="178461" y="608364"/>
                </a:cubicBezTo>
                <a:cubicBezTo>
                  <a:pt x="168872" y="605700"/>
                  <a:pt x="155021" y="612626"/>
                  <a:pt x="146497" y="617953"/>
                </a:cubicBezTo>
                <a:cubicBezTo>
                  <a:pt x="137973" y="623280"/>
                  <a:pt x="137441" y="635533"/>
                  <a:pt x="127320" y="640327"/>
                </a:cubicBezTo>
                <a:cubicBezTo>
                  <a:pt x="117199" y="645121"/>
                  <a:pt x="97488" y="642991"/>
                  <a:pt x="85768" y="646720"/>
                </a:cubicBezTo>
                <a:cubicBezTo>
                  <a:pt x="74048" y="650449"/>
                  <a:pt x="68188" y="665365"/>
                  <a:pt x="57001" y="662701"/>
                </a:cubicBezTo>
                <a:cubicBezTo>
                  <a:pt x="45814" y="660037"/>
                  <a:pt x="27168" y="638729"/>
                  <a:pt x="18645" y="630738"/>
                </a:cubicBezTo>
                <a:cubicBezTo>
                  <a:pt x="10122" y="622747"/>
                  <a:pt x="0" y="623813"/>
                  <a:pt x="5860" y="614757"/>
                </a:cubicBezTo>
                <a:cubicBezTo>
                  <a:pt x="11720" y="605701"/>
                  <a:pt x="36225" y="592915"/>
                  <a:pt x="53805" y="576401"/>
                </a:cubicBezTo>
                <a:cubicBezTo>
                  <a:pt x="71385" y="559887"/>
                  <a:pt x="98553" y="535381"/>
                  <a:pt x="111338" y="515671"/>
                </a:cubicBezTo>
                <a:cubicBezTo>
                  <a:pt x="124123" y="495961"/>
                  <a:pt x="124123" y="478914"/>
                  <a:pt x="130516" y="458138"/>
                </a:cubicBezTo>
                <a:cubicBezTo>
                  <a:pt x="136909" y="437362"/>
                  <a:pt x="150227" y="417118"/>
                  <a:pt x="149694" y="391015"/>
                </a:cubicBezTo>
                <a:cubicBezTo>
                  <a:pt x="149161" y="364912"/>
                  <a:pt x="131049" y="325490"/>
                  <a:pt x="127320" y="301518"/>
                </a:cubicBezTo>
                <a:cubicBezTo>
                  <a:pt x="123591" y="277546"/>
                  <a:pt x="127853" y="268490"/>
                  <a:pt x="127320" y="247181"/>
                </a:cubicBezTo>
                <a:cubicBezTo>
                  <a:pt x="126787" y="225872"/>
                  <a:pt x="124656" y="196040"/>
                  <a:pt x="124123" y="173666"/>
                </a:cubicBezTo>
                <a:cubicBezTo>
                  <a:pt x="123590" y="151292"/>
                  <a:pt x="116665" y="129983"/>
                  <a:pt x="124123" y="112936"/>
                </a:cubicBezTo>
                <a:cubicBezTo>
                  <a:pt x="131581" y="95889"/>
                  <a:pt x="148096" y="83636"/>
                  <a:pt x="168872" y="71384"/>
                </a:cubicBezTo>
                <a:cubicBezTo>
                  <a:pt x="189648" y="59132"/>
                  <a:pt x="224274" y="49543"/>
                  <a:pt x="248779" y="39421"/>
                </a:cubicBezTo>
                <a:cubicBezTo>
                  <a:pt x="273284" y="29299"/>
                  <a:pt x="310575" y="0"/>
                  <a:pt x="325491" y="4262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Славянский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3271838" y="2909888"/>
            <a:ext cx="1009650" cy="1006475"/>
          </a:xfrm>
          <a:custGeom>
            <a:avLst/>
            <a:gdLst>
              <a:gd name="connsiteX0" fmla="*/ 298855 w 1009500"/>
              <a:gd name="connsiteY0" fmla="*/ 37290 h 1020688"/>
              <a:gd name="connsiteX1" fmla="*/ 311640 w 1009500"/>
              <a:gd name="connsiteY1" fmla="*/ 94824 h 1020688"/>
              <a:gd name="connsiteX2" fmla="*/ 353192 w 1009500"/>
              <a:gd name="connsiteY2" fmla="*/ 158750 h 1020688"/>
              <a:gd name="connsiteX3" fmla="*/ 413922 w 1009500"/>
              <a:gd name="connsiteY3" fmla="*/ 187517 h 1020688"/>
              <a:gd name="connsiteX4" fmla="*/ 461866 w 1009500"/>
              <a:gd name="connsiteY4" fmla="*/ 190713 h 1020688"/>
              <a:gd name="connsiteX5" fmla="*/ 471455 w 1009500"/>
              <a:gd name="connsiteY5" fmla="*/ 165143 h 1020688"/>
              <a:gd name="connsiteX6" fmla="*/ 490633 w 1009500"/>
              <a:gd name="connsiteY6" fmla="*/ 139572 h 1020688"/>
              <a:gd name="connsiteX7" fmla="*/ 519400 w 1009500"/>
              <a:gd name="connsiteY7" fmla="*/ 145965 h 1020688"/>
              <a:gd name="connsiteX8" fmla="*/ 535381 w 1009500"/>
              <a:gd name="connsiteY8" fmla="*/ 171535 h 1020688"/>
              <a:gd name="connsiteX9" fmla="*/ 522596 w 1009500"/>
              <a:gd name="connsiteY9" fmla="*/ 200302 h 1020688"/>
              <a:gd name="connsiteX10" fmla="*/ 503418 w 1009500"/>
              <a:gd name="connsiteY10" fmla="*/ 216284 h 1020688"/>
              <a:gd name="connsiteX11" fmla="*/ 481044 w 1009500"/>
              <a:gd name="connsiteY11" fmla="*/ 235462 h 1020688"/>
              <a:gd name="connsiteX12" fmla="*/ 477848 w 1009500"/>
              <a:gd name="connsiteY12" fmla="*/ 261032 h 1020688"/>
              <a:gd name="connsiteX13" fmla="*/ 493829 w 1009500"/>
              <a:gd name="connsiteY13" fmla="*/ 286602 h 1020688"/>
              <a:gd name="connsiteX14" fmla="*/ 519400 w 1009500"/>
              <a:gd name="connsiteY14" fmla="*/ 273817 h 1020688"/>
              <a:gd name="connsiteX15" fmla="*/ 541774 w 1009500"/>
              <a:gd name="connsiteY15" fmla="*/ 257836 h 1020688"/>
              <a:gd name="connsiteX16" fmla="*/ 557756 w 1009500"/>
              <a:gd name="connsiteY16" fmla="*/ 248247 h 1020688"/>
              <a:gd name="connsiteX17" fmla="*/ 573737 w 1009500"/>
              <a:gd name="connsiteY17" fmla="*/ 257836 h 1020688"/>
              <a:gd name="connsiteX18" fmla="*/ 570541 w 1009500"/>
              <a:gd name="connsiteY18" fmla="*/ 277014 h 1020688"/>
              <a:gd name="connsiteX19" fmla="*/ 557756 w 1009500"/>
              <a:gd name="connsiteY19" fmla="*/ 292995 h 1020688"/>
              <a:gd name="connsiteX20" fmla="*/ 560952 w 1009500"/>
              <a:gd name="connsiteY20" fmla="*/ 312173 h 1020688"/>
              <a:gd name="connsiteX21" fmla="*/ 580130 w 1009500"/>
              <a:gd name="connsiteY21" fmla="*/ 321762 h 1020688"/>
              <a:gd name="connsiteX22" fmla="*/ 608896 w 1009500"/>
              <a:gd name="connsiteY22" fmla="*/ 315369 h 1020688"/>
              <a:gd name="connsiteX23" fmla="*/ 618485 w 1009500"/>
              <a:gd name="connsiteY23" fmla="*/ 324958 h 1020688"/>
              <a:gd name="connsiteX24" fmla="*/ 647252 w 1009500"/>
              <a:gd name="connsiteY24" fmla="*/ 350529 h 1020688"/>
              <a:gd name="connsiteX25" fmla="*/ 666430 w 1009500"/>
              <a:gd name="connsiteY25" fmla="*/ 366510 h 1020688"/>
              <a:gd name="connsiteX26" fmla="*/ 669626 w 1009500"/>
              <a:gd name="connsiteY26" fmla="*/ 382492 h 1020688"/>
              <a:gd name="connsiteX27" fmla="*/ 656841 w 1009500"/>
              <a:gd name="connsiteY27" fmla="*/ 401670 h 1020688"/>
              <a:gd name="connsiteX28" fmla="*/ 666430 w 1009500"/>
              <a:gd name="connsiteY28" fmla="*/ 420847 h 1020688"/>
              <a:gd name="connsiteX29" fmla="*/ 682412 w 1009500"/>
              <a:gd name="connsiteY29" fmla="*/ 436829 h 1020688"/>
              <a:gd name="connsiteX30" fmla="*/ 701589 w 1009500"/>
              <a:gd name="connsiteY30" fmla="*/ 424044 h 1020688"/>
              <a:gd name="connsiteX31" fmla="*/ 723964 w 1009500"/>
              <a:gd name="connsiteY31" fmla="*/ 417651 h 1020688"/>
              <a:gd name="connsiteX32" fmla="*/ 727160 w 1009500"/>
              <a:gd name="connsiteY32" fmla="*/ 427240 h 1020688"/>
              <a:gd name="connsiteX33" fmla="*/ 704786 w 1009500"/>
              <a:gd name="connsiteY33" fmla="*/ 481577 h 1020688"/>
              <a:gd name="connsiteX34" fmla="*/ 688804 w 1009500"/>
              <a:gd name="connsiteY34" fmla="*/ 507148 h 1020688"/>
              <a:gd name="connsiteX35" fmla="*/ 669626 w 1009500"/>
              <a:gd name="connsiteY35" fmla="*/ 516737 h 1020688"/>
              <a:gd name="connsiteX36" fmla="*/ 682412 w 1009500"/>
              <a:gd name="connsiteY36" fmla="*/ 542307 h 1020688"/>
              <a:gd name="connsiteX37" fmla="*/ 714375 w 1009500"/>
              <a:gd name="connsiteY37" fmla="*/ 545503 h 1020688"/>
              <a:gd name="connsiteX38" fmla="*/ 730356 w 1009500"/>
              <a:gd name="connsiteY38" fmla="*/ 532718 h 1020688"/>
              <a:gd name="connsiteX39" fmla="*/ 730356 w 1009500"/>
              <a:gd name="connsiteY39" fmla="*/ 539111 h 1020688"/>
              <a:gd name="connsiteX40" fmla="*/ 759123 w 1009500"/>
              <a:gd name="connsiteY40" fmla="*/ 571074 h 1020688"/>
              <a:gd name="connsiteX41" fmla="*/ 791086 w 1009500"/>
              <a:gd name="connsiteY41" fmla="*/ 612626 h 1020688"/>
              <a:gd name="connsiteX42" fmla="*/ 861405 w 1009500"/>
              <a:gd name="connsiteY42" fmla="*/ 695730 h 1020688"/>
              <a:gd name="connsiteX43" fmla="*/ 851816 w 1009500"/>
              <a:gd name="connsiteY43" fmla="*/ 705319 h 1020688"/>
              <a:gd name="connsiteX44" fmla="*/ 816657 w 1009500"/>
              <a:gd name="connsiteY44" fmla="*/ 759656 h 1020688"/>
              <a:gd name="connsiteX45" fmla="*/ 813460 w 1009500"/>
              <a:gd name="connsiteY45" fmla="*/ 782030 h 1020688"/>
              <a:gd name="connsiteX46" fmla="*/ 842227 w 1009500"/>
              <a:gd name="connsiteY46" fmla="*/ 817190 h 1020688"/>
              <a:gd name="connsiteX47" fmla="*/ 912546 w 1009500"/>
              <a:gd name="connsiteY47" fmla="*/ 829975 h 1020688"/>
              <a:gd name="connsiteX48" fmla="*/ 950901 w 1009500"/>
              <a:gd name="connsiteY48" fmla="*/ 820386 h 1020688"/>
              <a:gd name="connsiteX49" fmla="*/ 986061 w 1009500"/>
              <a:gd name="connsiteY49" fmla="*/ 855545 h 1020688"/>
              <a:gd name="connsiteX50" fmla="*/ 1008435 w 1009500"/>
              <a:gd name="connsiteY50" fmla="*/ 877920 h 1020688"/>
              <a:gd name="connsiteX51" fmla="*/ 992453 w 1009500"/>
              <a:gd name="connsiteY51" fmla="*/ 913079 h 1020688"/>
              <a:gd name="connsiteX52" fmla="*/ 970079 w 1009500"/>
              <a:gd name="connsiteY52" fmla="*/ 941846 h 1020688"/>
              <a:gd name="connsiteX53" fmla="*/ 954098 w 1009500"/>
              <a:gd name="connsiteY53" fmla="*/ 935453 h 1020688"/>
              <a:gd name="connsiteX54" fmla="*/ 915742 w 1009500"/>
              <a:gd name="connsiteY54" fmla="*/ 913079 h 1020688"/>
              <a:gd name="connsiteX55" fmla="*/ 909349 w 1009500"/>
              <a:gd name="connsiteY55" fmla="*/ 916275 h 1020688"/>
              <a:gd name="connsiteX56" fmla="*/ 896564 w 1009500"/>
              <a:gd name="connsiteY56" fmla="*/ 945042 h 1020688"/>
              <a:gd name="connsiteX57" fmla="*/ 912546 w 1009500"/>
              <a:gd name="connsiteY57" fmla="*/ 954631 h 1020688"/>
              <a:gd name="connsiteX58" fmla="*/ 918938 w 1009500"/>
              <a:gd name="connsiteY58" fmla="*/ 980201 h 1020688"/>
              <a:gd name="connsiteX59" fmla="*/ 902957 w 1009500"/>
              <a:gd name="connsiteY59" fmla="*/ 992987 h 1020688"/>
              <a:gd name="connsiteX60" fmla="*/ 867797 w 1009500"/>
              <a:gd name="connsiteY60" fmla="*/ 1008968 h 1020688"/>
              <a:gd name="connsiteX61" fmla="*/ 829442 w 1009500"/>
              <a:gd name="connsiteY61" fmla="*/ 1005772 h 1020688"/>
              <a:gd name="connsiteX62" fmla="*/ 778301 w 1009500"/>
              <a:gd name="connsiteY62" fmla="*/ 1018557 h 1020688"/>
              <a:gd name="connsiteX63" fmla="*/ 723964 w 1009500"/>
              <a:gd name="connsiteY63" fmla="*/ 992987 h 1020688"/>
              <a:gd name="connsiteX64" fmla="*/ 647252 w 1009500"/>
              <a:gd name="connsiteY64" fmla="*/ 957827 h 1020688"/>
              <a:gd name="connsiteX65" fmla="*/ 612093 w 1009500"/>
              <a:gd name="connsiteY65" fmla="*/ 941846 h 1020688"/>
              <a:gd name="connsiteX66" fmla="*/ 586522 w 1009500"/>
              <a:gd name="connsiteY66" fmla="*/ 922668 h 1020688"/>
              <a:gd name="connsiteX67" fmla="*/ 560952 w 1009500"/>
              <a:gd name="connsiteY67" fmla="*/ 935453 h 1020688"/>
              <a:gd name="connsiteX68" fmla="*/ 528989 w 1009500"/>
              <a:gd name="connsiteY68" fmla="*/ 932257 h 1020688"/>
              <a:gd name="connsiteX69" fmla="*/ 487437 w 1009500"/>
              <a:gd name="connsiteY69" fmla="*/ 909883 h 1020688"/>
              <a:gd name="connsiteX70" fmla="*/ 442688 w 1009500"/>
              <a:gd name="connsiteY70" fmla="*/ 897097 h 1020688"/>
              <a:gd name="connsiteX71" fmla="*/ 385155 w 1009500"/>
              <a:gd name="connsiteY71" fmla="*/ 842760 h 1020688"/>
              <a:gd name="connsiteX72" fmla="*/ 365977 w 1009500"/>
              <a:gd name="connsiteY72" fmla="*/ 817190 h 1020688"/>
              <a:gd name="connsiteX73" fmla="*/ 365977 w 1009500"/>
              <a:gd name="connsiteY73" fmla="*/ 769245 h 1020688"/>
              <a:gd name="connsiteX74" fmla="*/ 353192 w 1009500"/>
              <a:gd name="connsiteY74" fmla="*/ 746871 h 1020688"/>
              <a:gd name="connsiteX75" fmla="*/ 327621 w 1009500"/>
              <a:gd name="connsiteY75" fmla="*/ 772441 h 1020688"/>
              <a:gd name="connsiteX76" fmla="*/ 302051 w 1009500"/>
              <a:gd name="connsiteY76" fmla="*/ 772441 h 1020688"/>
              <a:gd name="connsiteX77" fmla="*/ 254106 w 1009500"/>
              <a:gd name="connsiteY77" fmla="*/ 762852 h 1020688"/>
              <a:gd name="connsiteX78" fmla="*/ 218947 w 1009500"/>
              <a:gd name="connsiteY78" fmla="*/ 721300 h 1020688"/>
              <a:gd name="connsiteX79" fmla="*/ 183787 w 1009500"/>
              <a:gd name="connsiteY79" fmla="*/ 698926 h 1020688"/>
              <a:gd name="connsiteX80" fmla="*/ 145432 w 1009500"/>
              <a:gd name="connsiteY80" fmla="*/ 666963 h 1020688"/>
              <a:gd name="connsiteX81" fmla="*/ 71917 w 1009500"/>
              <a:gd name="connsiteY81" fmla="*/ 558289 h 1020688"/>
              <a:gd name="connsiteX82" fmla="*/ 17579 w 1009500"/>
              <a:gd name="connsiteY82" fmla="*/ 503951 h 1020688"/>
              <a:gd name="connsiteX83" fmla="*/ 1598 w 1009500"/>
              <a:gd name="connsiteY83" fmla="*/ 471988 h 1020688"/>
              <a:gd name="connsiteX84" fmla="*/ 27168 w 1009500"/>
              <a:gd name="connsiteY84" fmla="*/ 452811 h 1020688"/>
              <a:gd name="connsiteX85" fmla="*/ 23972 w 1009500"/>
              <a:gd name="connsiteY85" fmla="*/ 398473 h 1020688"/>
              <a:gd name="connsiteX86" fmla="*/ 23972 w 1009500"/>
              <a:gd name="connsiteY86" fmla="*/ 337743 h 1020688"/>
              <a:gd name="connsiteX87" fmla="*/ 11187 w 1009500"/>
              <a:gd name="connsiteY87" fmla="*/ 261032 h 1020688"/>
              <a:gd name="connsiteX88" fmla="*/ 39953 w 1009500"/>
              <a:gd name="connsiteY88" fmla="*/ 222676 h 1020688"/>
              <a:gd name="connsiteX89" fmla="*/ 39953 w 1009500"/>
              <a:gd name="connsiteY89" fmla="*/ 165143 h 1020688"/>
              <a:gd name="connsiteX90" fmla="*/ 36757 w 1009500"/>
              <a:gd name="connsiteY90" fmla="*/ 142769 h 1020688"/>
              <a:gd name="connsiteX91" fmla="*/ 65524 w 1009500"/>
              <a:gd name="connsiteY91" fmla="*/ 104413 h 1020688"/>
              <a:gd name="connsiteX92" fmla="*/ 132646 w 1009500"/>
              <a:gd name="connsiteY92" fmla="*/ 37290 h 1020688"/>
              <a:gd name="connsiteX93" fmla="*/ 151824 w 1009500"/>
              <a:gd name="connsiteY93" fmla="*/ 59665 h 1020688"/>
              <a:gd name="connsiteX94" fmla="*/ 167806 w 1009500"/>
              <a:gd name="connsiteY94" fmla="*/ 56468 h 1020688"/>
              <a:gd name="connsiteX95" fmla="*/ 186984 w 1009500"/>
              <a:gd name="connsiteY95" fmla="*/ 34094 h 1020688"/>
              <a:gd name="connsiteX96" fmla="*/ 193376 w 1009500"/>
              <a:gd name="connsiteY96" fmla="*/ 2131 h 1020688"/>
              <a:gd name="connsiteX97" fmla="*/ 298855 w 1009500"/>
              <a:gd name="connsiteY97" fmla="*/ 37290 h 1020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009500" h="1020688">
                <a:moveTo>
                  <a:pt x="298855" y="37290"/>
                </a:moveTo>
                <a:cubicBezTo>
                  <a:pt x="318566" y="52739"/>
                  <a:pt x="302584" y="74581"/>
                  <a:pt x="311640" y="94824"/>
                </a:cubicBezTo>
                <a:cubicBezTo>
                  <a:pt x="320696" y="115067"/>
                  <a:pt x="336145" y="143301"/>
                  <a:pt x="353192" y="158750"/>
                </a:cubicBezTo>
                <a:cubicBezTo>
                  <a:pt x="370239" y="174199"/>
                  <a:pt x="395810" y="182190"/>
                  <a:pt x="413922" y="187517"/>
                </a:cubicBezTo>
                <a:cubicBezTo>
                  <a:pt x="432034" y="192844"/>
                  <a:pt x="452277" y="194442"/>
                  <a:pt x="461866" y="190713"/>
                </a:cubicBezTo>
                <a:cubicBezTo>
                  <a:pt x="471455" y="186984"/>
                  <a:pt x="466661" y="173666"/>
                  <a:pt x="471455" y="165143"/>
                </a:cubicBezTo>
                <a:cubicBezTo>
                  <a:pt x="476249" y="156620"/>
                  <a:pt x="482642" y="142768"/>
                  <a:pt x="490633" y="139572"/>
                </a:cubicBezTo>
                <a:cubicBezTo>
                  <a:pt x="498624" y="136376"/>
                  <a:pt x="511942" y="140638"/>
                  <a:pt x="519400" y="145965"/>
                </a:cubicBezTo>
                <a:cubicBezTo>
                  <a:pt x="526858" y="151292"/>
                  <a:pt x="534848" y="162479"/>
                  <a:pt x="535381" y="171535"/>
                </a:cubicBezTo>
                <a:cubicBezTo>
                  <a:pt x="535914" y="180591"/>
                  <a:pt x="527923" y="192844"/>
                  <a:pt x="522596" y="200302"/>
                </a:cubicBezTo>
                <a:cubicBezTo>
                  <a:pt x="517269" y="207760"/>
                  <a:pt x="510343" y="210424"/>
                  <a:pt x="503418" y="216284"/>
                </a:cubicBezTo>
                <a:cubicBezTo>
                  <a:pt x="496493" y="222144"/>
                  <a:pt x="485306" y="228004"/>
                  <a:pt x="481044" y="235462"/>
                </a:cubicBezTo>
                <a:cubicBezTo>
                  <a:pt x="476782" y="242920"/>
                  <a:pt x="475717" y="252509"/>
                  <a:pt x="477848" y="261032"/>
                </a:cubicBezTo>
                <a:cubicBezTo>
                  <a:pt x="479979" y="269555"/>
                  <a:pt x="486904" y="284471"/>
                  <a:pt x="493829" y="286602"/>
                </a:cubicBezTo>
                <a:cubicBezTo>
                  <a:pt x="500754" y="288733"/>
                  <a:pt x="511409" y="278611"/>
                  <a:pt x="519400" y="273817"/>
                </a:cubicBezTo>
                <a:cubicBezTo>
                  <a:pt x="527391" y="269023"/>
                  <a:pt x="535381" y="262098"/>
                  <a:pt x="541774" y="257836"/>
                </a:cubicBezTo>
                <a:cubicBezTo>
                  <a:pt x="548167" y="253574"/>
                  <a:pt x="552429" y="248247"/>
                  <a:pt x="557756" y="248247"/>
                </a:cubicBezTo>
                <a:cubicBezTo>
                  <a:pt x="563083" y="248247"/>
                  <a:pt x="571606" y="253042"/>
                  <a:pt x="573737" y="257836"/>
                </a:cubicBezTo>
                <a:cubicBezTo>
                  <a:pt x="575868" y="262631"/>
                  <a:pt x="573205" y="271154"/>
                  <a:pt x="570541" y="277014"/>
                </a:cubicBezTo>
                <a:cubicBezTo>
                  <a:pt x="567878" y="282874"/>
                  <a:pt x="559354" y="287135"/>
                  <a:pt x="557756" y="292995"/>
                </a:cubicBezTo>
                <a:cubicBezTo>
                  <a:pt x="556158" y="298855"/>
                  <a:pt x="557223" y="307379"/>
                  <a:pt x="560952" y="312173"/>
                </a:cubicBezTo>
                <a:cubicBezTo>
                  <a:pt x="564681" y="316967"/>
                  <a:pt x="572139" y="321229"/>
                  <a:pt x="580130" y="321762"/>
                </a:cubicBezTo>
                <a:cubicBezTo>
                  <a:pt x="588121" y="322295"/>
                  <a:pt x="602504" y="314836"/>
                  <a:pt x="608896" y="315369"/>
                </a:cubicBezTo>
                <a:cubicBezTo>
                  <a:pt x="615288" y="315902"/>
                  <a:pt x="612092" y="319098"/>
                  <a:pt x="618485" y="324958"/>
                </a:cubicBezTo>
                <a:cubicBezTo>
                  <a:pt x="624878" y="330818"/>
                  <a:pt x="639261" y="343604"/>
                  <a:pt x="647252" y="350529"/>
                </a:cubicBezTo>
                <a:cubicBezTo>
                  <a:pt x="655243" y="357454"/>
                  <a:pt x="662701" y="361183"/>
                  <a:pt x="666430" y="366510"/>
                </a:cubicBezTo>
                <a:cubicBezTo>
                  <a:pt x="670159" y="371837"/>
                  <a:pt x="671224" y="376632"/>
                  <a:pt x="669626" y="382492"/>
                </a:cubicBezTo>
                <a:cubicBezTo>
                  <a:pt x="668028" y="388352"/>
                  <a:pt x="657374" y="395278"/>
                  <a:pt x="656841" y="401670"/>
                </a:cubicBezTo>
                <a:cubicBezTo>
                  <a:pt x="656308" y="408062"/>
                  <a:pt x="662168" y="414987"/>
                  <a:pt x="666430" y="420847"/>
                </a:cubicBezTo>
                <a:cubicBezTo>
                  <a:pt x="670692" y="426707"/>
                  <a:pt x="676552" y="436296"/>
                  <a:pt x="682412" y="436829"/>
                </a:cubicBezTo>
                <a:cubicBezTo>
                  <a:pt x="688272" y="437362"/>
                  <a:pt x="694664" y="427240"/>
                  <a:pt x="701589" y="424044"/>
                </a:cubicBezTo>
                <a:cubicBezTo>
                  <a:pt x="708514" y="420848"/>
                  <a:pt x="719702" y="417118"/>
                  <a:pt x="723964" y="417651"/>
                </a:cubicBezTo>
                <a:cubicBezTo>
                  <a:pt x="728226" y="418184"/>
                  <a:pt x="730356" y="416586"/>
                  <a:pt x="727160" y="427240"/>
                </a:cubicBezTo>
                <a:cubicBezTo>
                  <a:pt x="723964" y="437894"/>
                  <a:pt x="711179" y="468259"/>
                  <a:pt x="704786" y="481577"/>
                </a:cubicBezTo>
                <a:cubicBezTo>
                  <a:pt x="698393" y="494895"/>
                  <a:pt x="694664" y="501288"/>
                  <a:pt x="688804" y="507148"/>
                </a:cubicBezTo>
                <a:cubicBezTo>
                  <a:pt x="682944" y="513008"/>
                  <a:pt x="670691" y="510877"/>
                  <a:pt x="669626" y="516737"/>
                </a:cubicBezTo>
                <a:cubicBezTo>
                  <a:pt x="668561" y="522597"/>
                  <a:pt x="674954" y="537513"/>
                  <a:pt x="682412" y="542307"/>
                </a:cubicBezTo>
                <a:cubicBezTo>
                  <a:pt x="689870" y="547101"/>
                  <a:pt x="706384" y="547101"/>
                  <a:pt x="714375" y="545503"/>
                </a:cubicBezTo>
                <a:cubicBezTo>
                  <a:pt x="722366" y="543905"/>
                  <a:pt x="727693" y="533783"/>
                  <a:pt x="730356" y="532718"/>
                </a:cubicBezTo>
                <a:cubicBezTo>
                  <a:pt x="733019" y="531653"/>
                  <a:pt x="725562" y="532718"/>
                  <a:pt x="730356" y="539111"/>
                </a:cubicBezTo>
                <a:cubicBezTo>
                  <a:pt x="735150" y="545504"/>
                  <a:pt x="749001" y="558822"/>
                  <a:pt x="759123" y="571074"/>
                </a:cubicBezTo>
                <a:cubicBezTo>
                  <a:pt x="769245" y="583327"/>
                  <a:pt x="774039" y="591850"/>
                  <a:pt x="791086" y="612626"/>
                </a:cubicBezTo>
                <a:cubicBezTo>
                  <a:pt x="808133" y="633402"/>
                  <a:pt x="851283" y="680281"/>
                  <a:pt x="861405" y="695730"/>
                </a:cubicBezTo>
                <a:cubicBezTo>
                  <a:pt x="871527" y="711179"/>
                  <a:pt x="859274" y="694665"/>
                  <a:pt x="851816" y="705319"/>
                </a:cubicBezTo>
                <a:cubicBezTo>
                  <a:pt x="844358" y="715973"/>
                  <a:pt x="823050" y="746871"/>
                  <a:pt x="816657" y="759656"/>
                </a:cubicBezTo>
                <a:cubicBezTo>
                  <a:pt x="810264" y="772441"/>
                  <a:pt x="809198" y="772441"/>
                  <a:pt x="813460" y="782030"/>
                </a:cubicBezTo>
                <a:cubicBezTo>
                  <a:pt x="817722" y="791619"/>
                  <a:pt x="825713" y="809199"/>
                  <a:pt x="842227" y="817190"/>
                </a:cubicBezTo>
                <a:cubicBezTo>
                  <a:pt x="858741" y="825181"/>
                  <a:pt x="894434" y="829442"/>
                  <a:pt x="912546" y="829975"/>
                </a:cubicBezTo>
                <a:cubicBezTo>
                  <a:pt x="930658" y="830508"/>
                  <a:pt x="938649" y="816124"/>
                  <a:pt x="950901" y="820386"/>
                </a:cubicBezTo>
                <a:cubicBezTo>
                  <a:pt x="963153" y="824648"/>
                  <a:pt x="986061" y="855545"/>
                  <a:pt x="986061" y="855545"/>
                </a:cubicBezTo>
                <a:cubicBezTo>
                  <a:pt x="995650" y="865134"/>
                  <a:pt x="1007370" y="868331"/>
                  <a:pt x="1008435" y="877920"/>
                </a:cubicBezTo>
                <a:cubicBezTo>
                  <a:pt x="1009500" y="887509"/>
                  <a:pt x="998846" y="902425"/>
                  <a:pt x="992453" y="913079"/>
                </a:cubicBezTo>
                <a:cubicBezTo>
                  <a:pt x="986060" y="923733"/>
                  <a:pt x="976472" y="938117"/>
                  <a:pt x="970079" y="941846"/>
                </a:cubicBezTo>
                <a:cubicBezTo>
                  <a:pt x="963687" y="945575"/>
                  <a:pt x="963154" y="940247"/>
                  <a:pt x="954098" y="935453"/>
                </a:cubicBezTo>
                <a:cubicBezTo>
                  <a:pt x="945042" y="930659"/>
                  <a:pt x="923200" y="916275"/>
                  <a:pt x="915742" y="913079"/>
                </a:cubicBezTo>
                <a:cubicBezTo>
                  <a:pt x="908284" y="909883"/>
                  <a:pt x="912545" y="910948"/>
                  <a:pt x="909349" y="916275"/>
                </a:cubicBezTo>
                <a:cubicBezTo>
                  <a:pt x="906153" y="921602"/>
                  <a:pt x="896031" y="938649"/>
                  <a:pt x="896564" y="945042"/>
                </a:cubicBezTo>
                <a:cubicBezTo>
                  <a:pt x="897097" y="951435"/>
                  <a:pt x="908817" y="948771"/>
                  <a:pt x="912546" y="954631"/>
                </a:cubicBezTo>
                <a:cubicBezTo>
                  <a:pt x="916275" y="960491"/>
                  <a:pt x="920536" y="973808"/>
                  <a:pt x="918938" y="980201"/>
                </a:cubicBezTo>
                <a:cubicBezTo>
                  <a:pt x="917340" y="986594"/>
                  <a:pt x="911480" y="988193"/>
                  <a:pt x="902957" y="992987"/>
                </a:cubicBezTo>
                <a:cubicBezTo>
                  <a:pt x="894434" y="997781"/>
                  <a:pt x="880050" y="1006837"/>
                  <a:pt x="867797" y="1008968"/>
                </a:cubicBezTo>
                <a:cubicBezTo>
                  <a:pt x="855545" y="1011099"/>
                  <a:pt x="844358" y="1004174"/>
                  <a:pt x="829442" y="1005772"/>
                </a:cubicBezTo>
                <a:cubicBezTo>
                  <a:pt x="814526" y="1007370"/>
                  <a:pt x="795881" y="1020688"/>
                  <a:pt x="778301" y="1018557"/>
                </a:cubicBezTo>
                <a:cubicBezTo>
                  <a:pt x="760721" y="1016426"/>
                  <a:pt x="723964" y="992987"/>
                  <a:pt x="723964" y="992987"/>
                </a:cubicBezTo>
                <a:lnTo>
                  <a:pt x="647252" y="957827"/>
                </a:lnTo>
                <a:cubicBezTo>
                  <a:pt x="628607" y="949304"/>
                  <a:pt x="622215" y="947706"/>
                  <a:pt x="612093" y="941846"/>
                </a:cubicBezTo>
                <a:cubicBezTo>
                  <a:pt x="601971" y="935986"/>
                  <a:pt x="595045" y="923733"/>
                  <a:pt x="586522" y="922668"/>
                </a:cubicBezTo>
                <a:cubicBezTo>
                  <a:pt x="577999" y="921603"/>
                  <a:pt x="570541" y="933855"/>
                  <a:pt x="560952" y="935453"/>
                </a:cubicBezTo>
                <a:cubicBezTo>
                  <a:pt x="551363" y="937051"/>
                  <a:pt x="541241" y="936519"/>
                  <a:pt x="528989" y="932257"/>
                </a:cubicBezTo>
                <a:cubicBezTo>
                  <a:pt x="516737" y="927995"/>
                  <a:pt x="501820" y="915743"/>
                  <a:pt x="487437" y="909883"/>
                </a:cubicBezTo>
                <a:cubicBezTo>
                  <a:pt x="473054" y="904023"/>
                  <a:pt x="459735" y="908284"/>
                  <a:pt x="442688" y="897097"/>
                </a:cubicBezTo>
                <a:cubicBezTo>
                  <a:pt x="425641" y="885910"/>
                  <a:pt x="397940" y="856078"/>
                  <a:pt x="385155" y="842760"/>
                </a:cubicBezTo>
                <a:cubicBezTo>
                  <a:pt x="372370" y="829442"/>
                  <a:pt x="369173" y="829442"/>
                  <a:pt x="365977" y="817190"/>
                </a:cubicBezTo>
                <a:cubicBezTo>
                  <a:pt x="362781" y="804938"/>
                  <a:pt x="368108" y="780965"/>
                  <a:pt x="365977" y="769245"/>
                </a:cubicBezTo>
                <a:cubicBezTo>
                  <a:pt x="363846" y="757525"/>
                  <a:pt x="359584" y="746338"/>
                  <a:pt x="353192" y="746871"/>
                </a:cubicBezTo>
                <a:cubicBezTo>
                  <a:pt x="346800" y="747404"/>
                  <a:pt x="336145" y="768179"/>
                  <a:pt x="327621" y="772441"/>
                </a:cubicBezTo>
                <a:cubicBezTo>
                  <a:pt x="319098" y="776703"/>
                  <a:pt x="314303" y="774039"/>
                  <a:pt x="302051" y="772441"/>
                </a:cubicBezTo>
                <a:cubicBezTo>
                  <a:pt x="289799" y="770843"/>
                  <a:pt x="267957" y="771375"/>
                  <a:pt x="254106" y="762852"/>
                </a:cubicBezTo>
                <a:cubicBezTo>
                  <a:pt x="240255" y="754329"/>
                  <a:pt x="230667" y="731954"/>
                  <a:pt x="218947" y="721300"/>
                </a:cubicBezTo>
                <a:cubicBezTo>
                  <a:pt x="207227" y="710646"/>
                  <a:pt x="196039" y="707982"/>
                  <a:pt x="183787" y="698926"/>
                </a:cubicBezTo>
                <a:cubicBezTo>
                  <a:pt x="171535" y="689870"/>
                  <a:pt x="164077" y="690402"/>
                  <a:pt x="145432" y="666963"/>
                </a:cubicBezTo>
                <a:cubicBezTo>
                  <a:pt x="126787" y="643524"/>
                  <a:pt x="93226" y="585458"/>
                  <a:pt x="71917" y="558289"/>
                </a:cubicBezTo>
                <a:cubicBezTo>
                  <a:pt x="50608" y="531120"/>
                  <a:pt x="29299" y="518334"/>
                  <a:pt x="17579" y="503951"/>
                </a:cubicBezTo>
                <a:cubicBezTo>
                  <a:pt x="5859" y="489568"/>
                  <a:pt x="0" y="480511"/>
                  <a:pt x="1598" y="471988"/>
                </a:cubicBezTo>
                <a:cubicBezTo>
                  <a:pt x="3196" y="463465"/>
                  <a:pt x="23439" y="465064"/>
                  <a:pt x="27168" y="452811"/>
                </a:cubicBezTo>
                <a:cubicBezTo>
                  <a:pt x="30897" y="440559"/>
                  <a:pt x="24505" y="417651"/>
                  <a:pt x="23972" y="398473"/>
                </a:cubicBezTo>
                <a:cubicBezTo>
                  <a:pt x="23439" y="379295"/>
                  <a:pt x="26103" y="360650"/>
                  <a:pt x="23972" y="337743"/>
                </a:cubicBezTo>
                <a:cubicBezTo>
                  <a:pt x="21841" y="314836"/>
                  <a:pt x="8524" y="280210"/>
                  <a:pt x="11187" y="261032"/>
                </a:cubicBezTo>
                <a:cubicBezTo>
                  <a:pt x="13851" y="241854"/>
                  <a:pt x="35159" y="238657"/>
                  <a:pt x="39953" y="222676"/>
                </a:cubicBezTo>
                <a:cubicBezTo>
                  <a:pt x="44747" y="206695"/>
                  <a:pt x="40486" y="178461"/>
                  <a:pt x="39953" y="165143"/>
                </a:cubicBezTo>
                <a:cubicBezTo>
                  <a:pt x="39420" y="151825"/>
                  <a:pt x="32495" y="152891"/>
                  <a:pt x="36757" y="142769"/>
                </a:cubicBezTo>
                <a:cubicBezTo>
                  <a:pt x="41019" y="132647"/>
                  <a:pt x="49543" y="121993"/>
                  <a:pt x="65524" y="104413"/>
                </a:cubicBezTo>
                <a:cubicBezTo>
                  <a:pt x="81505" y="86833"/>
                  <a:pt x="118263" y="44748"/>
                  <a:pt x="132646" y="37290"/>
                </a:cubicBezTo>
                <a:cubicBezTo>
                  <a:pt x="147029" y="29832"/>
                  <a:pt x="145964" y="56469"/>
                  <a:pt x="151824" y="59665"/>
                </a:cubicBezTo>
                <a:cubicBezTo>
                  <a:pt x="157684" y="62861"/>
                  <a:pt x="161946" y="60730"/>
                  <a:pt x="167806" y="56468"/>
                </a:cubicBezTo>
                <a:cubicBezTo>
                  <a:pt x="173666" y="52206"/>
                  <a:pt x="182722" y="43150"/>
                  <a:pt x="186984" y="34094"/>
                </a:cubicBezTo>
                <a:cubicBezTo>
                  <a:pt x="191246" y="25038"/>
                  <a:pt x="181656" y="4262"/>
                  <a:pt x="193376" y="2131"/>
                </a:cubicBezTo>
                <a:cubicBezTo>
                  <a:pt x="205096" y="0"/>
                  <a:pt x="279144" y="21841"/>
                  <a:pt x="298855" y="37290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Красноармейский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3138488" y="2676525"/>
            <a:ext cx="1176337" cy="812800"/>
          </a:xfrm>
          <a:custGeom>
            <a:avLst/>
            <a:gdLst>
              <a:gd name="connsiteX0" fmla="*/ 324036 w 1176617"/>
              <a:gd name="connsiteY0" fmla="*/ 246529 h 822698"/>
              <a:gd name="connsiteX1" fmla="*/ 298823 w 1176617"/>
              <a:gd name="connsiteY1" fmla="*/ 299756 h 822698"/>
              <a:gd name="connsiteX2" fmla="*/ 265205 w 1176617"/>
              <a:gd name="connsiteY2" fmla="*/ 274543 h 822698"/>
              <a:gd name="connsiteX3" fmla="*/ 256800 w 1176617"/>
              <a:gd name="connsiteY3" fmla="*/ 252131 h 822698"/>
              <a:gd name="connsiteX4" fmla="*/ 265205 w 1176617"/>
              <a:gd name="connsiteY4" fmla="*/ 212911 h 822698"/>
              <a:gd name="connsiteX5" fmla="*/ 251198 w 1176617"/>
              <a:gd name="connsiteY5" fmla="*/ 168087 h 822698"/>
              <a:gd name="connsiteX6" fmla="*/ 239992 w 1176617"/>
              <a:gd name="connsiteY6" fmla="*/ 145676 h 822698"/>
              <a:gd name="connsiteX7" fmla="*/ 195168 w 1176617"/>
              <a:gd name="connsiteY7" fmla="*/ 142874 h 822698"/>
              <a:gd name="connsiteX8" fmla="*/ 172756 w 1176617"/>
              <a:gd name="connsiteY8" fmla="*/ 120462 h 822698"/>
              <a:gd name="connsiteX9" fmla="*/ 136337 w 1176617"/>
              <a:gd name="connsiteY9" fmla="*/ 117661 h 822698"/>
              <a:gd name="connsiteX10" fmla="*/ 130734 w 1176617"/>
              <a:gd name="connsiteY10" fmla="*/ 103654 h 822698"/>
              <a:gd name="connsiteX11" fmla="*/ 97117 w 1176617"/>
              <a:gd name="connsiteY11" fmla="*/ 137271 h 822698"/>
              <a:gd name="connsiteX12" fmla="*/ 57896 w 1176617"/>
              <a:gd name="connsiteY12" fmla="*/ 162484 h 822698"/>
              <a:gd name="connsiteX13" fmla="*/ 13073 w 1176617"/>
              <a:gd name="connsiteY13" fmla="*/ 126065 h 822698"/>
              <a:gd name="connsiteX14" fmla="*/ 1867 w 1176617"/>
              <a:gd name="connsiteY14" fmla="*/ 109256 h 822698"/>
              <a:gd name="connsiteX15" fmla="*/ 7470 w 1176617"/>
              <a:gd name="connsiteY15" fmla="*/ 84043 h 822698"/>
              <a:gd name="connsiteX16" fmla="*/ 46690 w 1176617"/>
              <a:gd name="connsiteY16" fmla="*/ 61631 h 822698"/>
              <a:gd name="connsiteX17" fmla="*/ 91514 w 1176617"/>
              <a:gd name="connsiteY17" fmla="*/ 30815 h 822698"/>
              <a:gd name="connsiteX18" fmla="*/ 108323 w 1176617"/>
              <a:gd name="connsiteY18" fmla="*/ 30815 h 822698"/>
              <a:gd name="connsiteX19" fmla="*/ 139139 w 1176617"/>
              <a:gd name="connsiteY19" fmla="*/ 47624 h 822698"/>
              <a:gd name="connsiteX20" fmla="*/ 172756 w 1176617"/>
              <a:gd name="connsiteY20" fmla="*/ 70036 h 822698"/>
              <a:gd name="connsiteX21" fmla="*/ 214778 w 1176617"/>
              <a:gd name="connsiteY21" fmla="*/ 98051 h 822698"/>
              <a:gd name="connsiteX22" fmla="*/ 228786 w 1176617"/>
              <a:gd name="connsiteY22" fmla="*/ 117661 h 822698"/>
              <a:gd name="connsiteX23" fmla="*/ 228786 w 1176617"/>
              <a:gd name="connsiteY23" fmla="*/ 126065 h 822698"/>
              <a:gd name="connsiteX24" fmla="*/ 259602 w 1176617"/>
              <a:gd name="connsiteY24" fmla="*/ 128867 h 822698"/>
              <a:gd name="connsiteX25" fmla="*/ 310028 w 1176617"/>
              <a:gd name="connsiteY25" fmla="*/ 103654 h 822698"/>
              <a:gd name="connsiteX26" fmla="*/ 346448 w 1176617"/>
              <a:gd name="connsiteY26" fmla="*/ 84043 h 822698"/>
              <a:gd name="connsiteX27" fmla="*/ 374462 w 1176617"/>
              <a:gd name="connsiteY27" fmla="*/ 72837 h 822698"/>
              <a:gd name="connsiteX28" fmla="*/ 408080 w 1176617"/>
              <a:gd name="connsiteY28" fmla="*/ 50426 h 822698"/>
              <a:gd name="connsiteX29" fmla="*/ 438896 w 1176617"/>
              <a:gd name="connsiteY29" fmla="*/ 25212 h 822698"/>
              <a:gd name="connsiteX30" fmla="*/ 455705 w 1176617"/>
              <a:gd name="connsiteY30" fmla="*/ 2801 h 822698"/>
              <a:gd name="connsiteX31" fmla="*/ 478117 w 1176617"/>
              <a:gd name="connsiteY31" fmla="*/ 8404 h 822698"/>
              <a:gd name="connsiteX32" fmla="*/ 500528 w 1176617"/>
              <a:gd name="connsiteY32" fmla="*/ 28014 h 822698"/>
              <a:gd name="connsiteX33" fmla="*/ 520139 w 1176617"/>
              <a:gd name="connsiteY33" fmla="*/ 36418 h 822698"/>
              <a:gd name="connsiteX34" fmla="*/ 559359 w 1176617"/>
              <a:gd name="connsiteY34" fmla="*/ 61631 h 822698"/>
              <a:gd name="connsiteX35" fmla="*/ 573367 w 1176617"/>
              <a:gd name="connsiteY35" fmla="*/ 50426 h 822698"/>
              <a:gd name="connsiteX36" fmla="*/ 606984 w 1176617"/>
              <a:gd name="connsiteY36" fmla="*/ 33617 h 822698"/>
              <a:gd name="connsiteX37" fmla="*/ 626595 w 1176617"/>
              <a:gd name="connsiteY37" fmla="*/ 36418 h 822698"/>
              <a:gd name="connsiteX38" fmla="*/ 688227 w 1176617"/>
              <a:gd name="connsiteY38" fmla="*/ 56029 h 822698"/>
              <a:gd name="connsiteX39" fmla="*/ 755462 w 1176617"/>
              <a:gd name="connsiteY39" fmla="*/ 56029 h 822698"/>
              <a:gd name="connsiteX40" fmla="*/ 819896 w 1176617"/>
              <a:gd name="connsiteY40" fmla="*/ 50426 h 822698"/>
              <a:gd name="connsiteX41" fmla="*/ 859117 w 1176617"/>
              <a:gd name="connsiteY41" fmla="*/ 33617 h 822698"/>
              <a:gd name="connsiteX42" fmla="*/ 881528 w 1176617"/>
              <a:gd name="connsiteY42" fmla="*/ 81242 h 822698"/>
              <a:gd name="connsiteX43" fmla="*/ 903940 w 1176617"/>
              <a:gd name="connsiteY43" fmla="*/ 109256 h 822698"/>
              <a:gd name="connsiteX44" fmla="*/ 920749 w 1176617"/>
              <a:gd name="connsiteY44" fmla="*/ 140073 h 822698"/>
              <a:gd name="connsiteX45" fmla="*/ 937558 w 1176617"/>
              <a:gd name="connsiteY45" fmla="*/ 148477 h 822698"/>
              <a:gd name="connsiteX46" fmla="*/ 934756 w 1176617"/>
              <a:gd name="connsiteY46" fmla="*/ 162484 h 822698"/>
              <a:gd name="connsiteX47" fmla="*/ 923550 w 1176617"/>
              <a:gd name="connsiteY47" fmla="*/ 176492 h 822698"/>
              <a:gd name="connsiteX48" fmla="*/ 892734 w 1176617"/>
              <a:gd name="connsiteY48" fmla="*/ 210109 h 822698"/>
              <a:gd name="connsiteX49" fmla="*/ 853514 w 1176617"/>
              <a:gd name="connsiteY49" fmla="*/ 232521 h 822698"/>
              <a:gd name="connsiteX50" fmla="*/ 831102 w 1176617"/>
              <a:gd name="connsiteY50" fmla="*/ 238124 h 822698"/>
              <a:gd name="connsiteX51" fmla="*/ 831102 w 1176617"/>
              <a:gd name="connsiteY51" fmla="*/ 266139 h 822698"/>
              <a:gd name="connsiteX52" fmla="*/ 839506 w 1176617"/>
              <a:gd name="connsiteY52" fmla="*/ 288551 h 822698"/>
              <a:gd name="connsiteX53" fmla="*/ 895536 w 1176617"/>
              <a:gd name="connsiteY53" fmla="*/ 347381 h 822698"/>
              <a:gd name="connsiteX54" fmla="*/ 979580 w 1176617"/>
              <a:gd name="connsiteY54" fmla="*/ 428624 h 822698"/>
              <a:gd name="connsiteX55" fmla="*/ 1010396 w 1176617"/>
              <a:gd name="connsiteY55" fmla="*/ 462242 h 822698"/>
              <a:gd name="connsiteX56" fmla="*/ 1018800 w 1176617"/>
              <a:gd name="connsiteY56" fmla="*/ 481852 h 822698"/>
              <a:gd name="connsiteX57" fmla="*/ 1055220 w 1176617"/>
              <a:gd name="connsiteY57" fmla="*/ 439830 h 822698"/>
              <a:gd name="connsiteX58" fmla="*/ 1077631 w 1176617"/>
              <a:gd name="connsiteY58" fmla="*/ 459440 h 822698"/>
              <a:gd name="connsiteX59" fmla="*/ 1156073 w 1176617"/>
              <a:gd name="connsiteY59" fmla="*/ 521073 h 822698"/>
              <a:gd name="connsiteX60" fmla="*/ 1175683 w 1176617"/>
              <a:gd name="connsiteY60" fmla="*/ 535080 h 822698"/>
              <a:gd name="connsiteX61" fmla="*/ 1161675 w 1176617"/>
              <a:gd name="connsiteY61" fmla="*/ 557492 h 822698"/>
              <a:gd name="connsiteX62" fmla="*/ 1114050 w 1176617"/>
              <a:gd name="connsiteY62" fmla="*/ 610720 h 822698"/>
              <a:gd name="connsiteX63" fmla="*/ 1097242 w 1176617"/>
              <a:gd name="connsiteY63" fmla="*/ 641536 h 822698"/>
              <a:gd name="connsiteX64" fmla="*/ 1102845 w 1176617"/>
              <a:gd name="connsiteY64" fmla="*/ 658345 h 822698"/>
              <a:gd name="connsiteX65" fmla="*/ 1114050 w 1176617"/>
              <a:gd name="connsiteY65" fmla="*/ 672352 h 822698"/>
              <a:gd name="connsiteX66" fmla="*/ 1133661 w 1176617"/>
              <a:gd name="connsiteY66" fmla="*/ 697565 h 822698"/>
              <a:gd name="connsiteX67" fmla="*/ 1133661 w 1176617"/>
              <a:gd name="connsiteY67" fmla="*/ 722779 h 822698"/>
              <a:gd name="connsiteX68" fmla="*/ 1086036 w 1176617"/>
              <a:gd name="connsiteY68" fmla="*/ 753595 h 822698"/>
              <a:gd name="connsiteX69" fmla="*/ 1027205 w 1176617"/>
              <a:gd name="connsiteY69" fmla="*/ 776006 h 822698"/>
              <a:gd name="connsiteX70" fmla="*/ 987984 w 1176617"/>
              <a:gd name="connsiteY70" fmla="*/ 818029 h 822698"/>
              <a:gd name="connsiteX71" fmla="*/ 951565 w 1176617"/>
              <a:gd name="connsiteY71" fmla="*/ 804021 h 822698"/>
              <a:gd name="connsiteX72" fmla="*/ 940359 w 1176617"/>
              <a:gd name="connsiteY72" fmla="*/ 750793 h 822698"/>
              <a:gd name="connsiteX73" fmla="*/ 917948 w 1176617"/>
              <a:gd name="connsiteY73" fmla="*/ 719977 h 822698"/>
              <a:gd name="connsiteX74" fmla="*/ 881528 w 1176617"/>
              <a:gd name="connsiteY74" fmla="*/ 759198 h 822698"/>
              <a:gd name="connsiteX75" fmla="*/ 847911 w 1176617"/>
              <a:gd name="connsiteY75" fmla="*/ 787212 h 822698"/>
              <a:gd name="connsiteX76" fmla="*/ 819896 w 1176617"/>
              <a:gd name="connsiteY76" fmla="*/ 784411 h 822698"/>
              <a:gd name="connsiteX77" fmla="*/ 803087 w 1176617"/>
              <a:gd name="connsiteY77" fmla="*/ 750793 h 822698"/>
              <a:gd name="connsiteX78" fmla="*/ 836705 w 1176617"/>
              <a:gd name="connsiteY78" fmla="*/ 717176 h 822698"/>
              <a:gd name="connsiteX79" fmla="*/ 850712 w 1176617"/>
              <a:gd name="connsiteY79" fmla="*/ 655543 h 822698"/>
              <a:gd name="connsiteX80" fmla="*/ 814293 w 1176617"/>
              <a:gd name="connsiteY80" fmla="*/ 669551 h 822698"/>
              <a:gd name="connsiteX81" fmla="*/ 791881 w 1176617"/>
              <a:gd name="connsiteY81" fmla="*/ 655543 h 822698"/>
              <a:gd name="connsiteX82" fmla="*/ 786278 w 1176617"/>
              <a:gd name="connsiteY82" fmla="*/ 647139 h 822698"/>
              <a:gd name="connsiteX83" fmla="*/ 803087 w 1176617"/>
              <a:gd name="connsiteY83" fmla="*/ 607918 h 822698"/>
              <a:gd name="connsiteX84" fmla="*/ 769470 w 1176617"/>
              <a:gd name="connsiteY84" fmla="*/ 577102 h 822698"/>
              <a:gd name="connsiteX85" fmla="*/ 744256 w 1176617"/>
              <a:gd name="connsiteY85" fmla="*/ 551889 h 822698"/>
              <a:gd name="connsiteX86" fmla="*/ 707837 w 1176617"/>
              <a:gd name="connsiteY86" fmla="*/ 551889 h 822698"/>
              <a:gd name="connsiteX87" fmla="*/ 691028 w 1176617"/>
              <a:gd name="connsiteY87" fmla="*/ 537881 h 822698"/>
              <a:gd name="connsiteX88" fmla="*/ 705036 w 1176617"/>
              <a:gd name="connsiteY88" fmla="*/ 512668 h 822698"/>
              <a:gd name="connsiteX89" fmla="*/ 691028 w 1176617"/>
              <a:gd name="connsiteY89" fmla="*/ 487455 h 822698"/>
              <a:gd name="connsiteX90" fmla="*/ 654609 w 1176617"/>
              <a:gd name="connsiteY90" fmla="*/ 515470 h 822698"/>
              <a:gd name="connsiteX91" fmla="*/ 615389 w 1176617"/>
              <a:gd name="connsiteY91" fmla="*/ 507065 h 822698"/>
              <a:gd name="connsiteX92" fmla="*/ 604183 w 1176617"/>
              <a:gd name="connsiteY92" fmla="*/ 473448 h 822698"/>
              <a:gd name="connsiteX93" fmla="*/ 629396 w 1176617"/>
              <a:gd name="connsiteY93" fmla="*/ 456639 h 822698"/>
              <a:gd name="connsiteX94" fmla="*/ 665815 w 1176617"/>
              <a:gd name="connsiteY94" fmla="*/ 423021 h 822698"/>
              <a:gd name="connsiteX95" fmla="*/ 651808 w 1176617"/>
              <a:gd name="connsiteY95" fmla="*/ 383801 h 822698"/>
              <a:gd name="connsiteX96" fmla="*/ 612587 w 1176617"/>
              <a:gd name="connsiteY96" fmla="*/ 383801 h 822698"/>
              <a:gd name="connsiteX97" fmla="*/ 573367 w 1176617"/>
              <a:gd name="connsiteY97" fmla="*/ 428624 h 822698"/>
              <a:gd name="connsiteX98" fmla="*/ 517337 w 1176617"/>
              <a:gd name="connsiteY98" fmla="*/ 417418 h 822698"/>
              <a:gd name="connsiteX99" fmla="*/ 472514 w 1176617"/>
              <a:gd name="connsiteY99" fmla="*/ 389404 h 822698"/>
              <a:gd name="connsiteX100" fmla="*/ 447300 w 1176617"/>
              <a:gd name="connsiteY100" fmla="*/ 344580 h 822698"/>
              <a:gd name="connsiteX101" fmla="*/ 430492 w 1176617"/>
              <a:gd name="connsiteY101" fmla="*/ 285749 h 822698"/>
              <a:gd name="connsiteX102" fmla="*/ 405278 w 1176617"/>
              <a:gd name="connsiteY102" fmla="*/ 257734 h 822698"/>
              <a:gd name="connsiteX103" fmla="*/ 377264 w 1176617"/>
              <a:gd name="connsiteY103" fmla="*/ 254933 h 82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176617" h="822698">
                <a:moveTo>
                  <a:pt x="324036" y="246529"/>
                </a:moveTo>
                <a:cubicBezTo>
                  <a:pt x="316332" y="270808"/>
                  <a:pt x="308628" y="295087"/>
                  <a:pt x="298823" y="299756"/>
                </a:cubicBezTo>
                <a:cubicBezTo>
                  <a:pt x="289018" y="304425"/>
                  <a:pt x="272209" y="282480"/>
                  <a:pt x="265205" y="274543"/>
                </a:cubicBezTo>
                <a:cubicBezTo>
                  <a:pt x="258201" y="266606"/>
                  <a:pt x="256800" y="262403"/>
                  <a:pt x="256800" y="252131"/>
                </a:cubicBezTo>
                <a:cubicBezTo>
                  <a:pt x="256800" y="241859"/>
                  <a:pt x="266139" y="226918"/>
                  <a:pt x="265205" y="212911"/>
                </a:cubicBezTo>
                <a:cubicBezTo>
                  <a:pt x="264271" y="198904"/>
                  <a:pt x="255400" y="179293"/>
                  <a:pt x="251198" y="168087"/>
                </a:cubicBezTo>
                <a:cubicBezTo>
                  <a:pt x="246996" y="156881"/>
                  <a:pt x="249330" y="149878"/>
                  <a:pt x="239992" y="145676"/>
                </a:cubicBezTo>
                <a:cubicBezTo>
                  <a:pt x="230654" y="141474"/>
                  <a:pt x="206374" y="147076"/>
                  <a:pt x="195168" y="142874"/>
                </a:cubicBezTo>
                <a:cubicBezTo>
                  <a:pt x="183962" y="138672"/>
                  <a:pt x="182561" y="124664"/>
                  <a:pt x="172756" y="120462"/>
                </a:cubicBezTo>
                <a:cubicBezTo>
                  <a:pt x="162951" y="116260"/>
                  <a:pt x="143341" y="120462"/>
                  <a:pt x="136337" y="117661"/>
                </a:cubicBezTo>
                <a:cubicBezTo>
                  <a:pt x="129333" y="114860"/>
                  <a:pt x="137271" y="100386"/>
                  <a:pt x="130734" y="103654"/>
                </a:cubicBezTo>
                <a:cubicBezTo>
                  <a:pt x="124197" y="106922"/>
                  <a:pt x="109257" y="127466"/>
                  <a:pt x="97117" y="137271"/>
                </a:cubicBezTo>
                <a:cubicBezTo>
                  <a:pt x="84977" y="147076"/>
                  <a:pt x="71903" y="164352"/>
                  <a:pt x="57896" y="162484"/>
                </a:cubicBezTo>
                <a:cubicBezTo>
                  <a:pt x="43889" y="160616"/>
                  <a:pt x="22411" y="134936"/>
                  <a:pt x="13073" y="126065"/>
                </a:cubicBezTo>
                <a:cubicBezTo>
                  <a:pt x="3735" y="117194"/>
                  <a:pt x="2801" y="116260"/>
                  <a:pt x="1867" y="109256"/>
                </a:cubicBezTo>
                <a:cubicBezTo>
                  <a:pt x="933" y="102252"/>
                  <a:pt x="0" y="91980"/>
                  <a:pt x="7470" y="84043"/>
                </a:cubicBezTo>
                <a:cubicBezTo>
                  <a:pt x="14940" y="76106"/>
                  <a:pt x="32683" y="70502"/>
                  <a:pt x="46690" y="61631"/>
                </a:cubicBezTo>
                <a:cubicBezTo>
                  <a:pt x="60697" y="52760"/>
                  <a:pt x="81242" y="35951"/>
                  <a:pt x="91514" y="30815"/>
                </a:cubicBezTo>
                <a:cubicBezTo>
                  <a:pt x="101786" y="25679"/>
                  <a:pt x="100386" y="28014"/>
                  <a:pt x="108323" y="30815"/>
                </a:cubicBezTo>
                <a:cubicBezTo>
                  <a:pt x="116260" y="33616"/>
                  <a:pt x="128400" y="41087"/>
                  <a:pt x="139139" y="47624"/>
                </a:cubicBezTo>
                <a:cubicBezTo>
                  <a:pt x="149878" y="54161"/>
                  <a:pt x="172756" y="70036"/>
                  <a:pt x="172756" y="70036"/>
                </a:cubicBezTo>
                <a:cubicBezTo>
                  <a:pt x="185362" y="78440"/>
                  <a:pt x="205440" y="90114"/>
                  <a:pt x="214778" y="98051"/>
                </a:cubicBezTo>
                <a:cubicBezTo>
                  <a:pt x="224116" y="105988"/>
                  <a:pt x="226451" y="112992"/>
                  <a:pt x="228786" y="117661"/>
                </a:cubicBezTo>
                <a:cubicBezTo>
                  <a:pt x="231121" y="122330"/>
                  <a:pt x="223650" y="124197"/>
                  <a:pt x="228786" y="126065"/>
                </a:cubicBezTo>
                <a:cubicBezTo>
                  <a:pt x="233922" y="127933"/>
                  <a:pt x="246062" y="132602"/>
                  <a:pt x="259602" y="128867"/>
                </a:cubicBezTo>
                <a:cubicBezTo>
                  <a:pt x="273142" y="125132"/>
                  <a:pt x="295554" y="111125"/>
                  <a:pt x="310028" y="103654"/>
                </a:cubicBezTo>
                <a:cubicBezTo>
                  <a:pt x="324502" y="96183"/>
                  <a:pt x="335709" y="89179"/>
                  <a:pt x="346448" y="84043"/>
                </a:cubicBezTo>
                <a:cubicBezTo>
                  <a:pt x="357187" y="78907"/>
                  <a:pt x="364190" y="78440"/>
                  <a:pt x="374462" y="72837"/>
                </a:cubicBezTo>
                <a:cubicBezTo>
                  <a:pt x="384734" y="67234"/>
                  <a:pt x="397341" y="58364"/>
                  <a:pt x="408080" y="50426"/>
                </a:cubicBezTo>
                <a:cubicBezTo>
                  <a:pt x="418819" y="42488"/>
                  <a:pt x="430959" y="33149"/>
                  <a:pt x="438896" y="25212"/>
                </a:cubicBezTo>
                <a:cubicBezTo>
                  <a:pt x="446833" y="17275"/>
                  <a:pt x="449168" y="5602"/>
                  <a:pt x="455705" y="2801"/>
                </a:cubicBezTo>
                <a:cubicBezTo>
                  <a:pt x="462242" y="0"/>
                  <a:pt x="470647" y="4202"/>
                  <a:pt x="478117" y="8404"/>
                </a:cubicBezTo>
                <a:cubicBezTo>
                  <a:pt x="485587" y="12606"/>
                  <a:pt x="493524" y="23345"/>
                  <a:pt x="500528" y="28014"/>
                </a:cubicBezTo>
                <a:cubicBezTo>
                  <a:pt x="507532" y="32683"/>
                  <a:pt x="510334" y="30815"/>
                  <a:pt x="520139" y="36418"/>
                </a:cubicBezTo>
                <a:cubicBezTo>
                  <a:pt x="529944" y="42021"/>
                  <a:pt x="550488" y="59296"/>
                  <a:pt x="559359" y="61631"/>
                </a:cubicBezTo>
                <a:cubicBezTo>
                  <a:pt x="568230" y="63966"/>
                  <a:pt x="565430" y="55095"/>
                  <a:pt x="573367" y="50426"/>
                </a:cubicBezTo>
                <a:cubicBezTo>
                  <a:pt x="581304" y="45757"/>
                  <a:pt x="598113" y="35952"/>
                  <a:pt x="606984" y="33617"/>
                </a:cubicBezTo>
                <a:cubicBezTo>
                  <a:pt x="615855" y="31282"/>
                  <a:pt x="613055" y="32683"/>
                  <a:pt x="626595" y="36418"/>
                </a:cubicBezTo>
                <a:cubicBezTo>
                  <a:pt x="640135" y="40153"/>
                  <a:pt x="666749" y="52761"/>
                  <a:pt x="688227" y="56029"/>
                </a:cubicBezTo>
                <a:cubicBezTo>
                  <a:pt x="709705" y="59297"/>
                  <a:pt x="733517" y="56963"/>
                  <a:pt x="755462" y="56029"/>
                </a:cubicBezTo>
                <a:cubicBezTo>
                  <a:pt x="777407" y="55095"/>
                  <a:pt x="802620" y="54161"/>
                  <a:pt x="819896" y="50426"/>
                </a:cubicBezTo>
                <a:cubicBezTo>
                  <a:pt x="837172" y="46691"/>
                  <a:pt x="848845" y="28481"/>
                  <a:pt x="859117" y="33617"/>
                </a:cubicBezTo>
                <a:cubicBezTo>
                  <a:pt x="869389" y="38753"/>
                  <a:pt x="874058" y="68636"/>
                  <a:pt x="881528" y="81242"/>
                </a:cubicBezTo>
                <a:cubicBezTo>
                  <a:pt x="888998" y="93848"/>
                  <a:pt x="897403" y="99451"/>
                  <a:pt x="903940" y="109256"/>
                </a:cubicBezTo>
                <a:cubicBezTo>
                  <a:pt x="910477" y="119061"/>
                  <a:pt x="915146" y="133536"/>
                  <a:pt x="920749" y="140073"/>
                </a:cubicBezTo>
                <a:cubicBezTo>
                  <a:pt x="926352" y="146610"/>
                  <a:pt x="935224" y="144742"/>
                  <a:pt x="937558" y="148477"/>
                </a:cubicBezTo>
                <a:cubicBezTo>
                  <a:pt x="939892" y="152212"/>
                  <a:pt x="937091" y="157815"/>
                  <a:pt x="934756" y="162484"/>
                </a:cubicBezTo>
                <a:cubicBezTo>
                  <a:pt x="932421" y="167153"/>
                  <a:pt x="930554" y="168555"/>
                  <a:pt x="923550" y="176492"/>
                </a:cubicBezTo>
                <a:cubicBezTo>
                  <a:pt x="916546" y="184429"/>
                  <a:pt x="904407" y="200771"/>
                  <a:pt x="892734" y="210109"/>
                </a:cubicBezTo>
                <a:cubicBezTo>
                  <a:pt x="881061" y="219447"/>
                  <a:pt x="863786" y="227852"/>
                  <a:pt x="853514" y="232521"/>
                </a:cubicBezTo>
                <a:cubicBezTo>
                  <a:pt x="843242" y="237190"/>
                  <a:pt x="834837" y="232521"/>
                  <a:pt x="831102" y="238124"/>
                </a:cubicBezTo>
                <a:cubicBezTo>
                  <a:pt x="827367" y="243727"/>
                  <a:pt x="829701" y="257735"/>
                  <a:pt x="831102" y="266139"/>
                </a:cubicBezTo>
                <a:cubicBezTo>
                  <a:pt x="832503" y="274544"/>
                  <a:pt x="828767" y="275011"/>
                  <a:pt x="839506" y="288551"/>
                </a:cubicBezTo>
                <a:cubicBezTo>
                  <a:pt x="850245" y="302091"/>
                  <a:pt x="872190" y="324036"/>
                  <a:pt x="895536" y="347381"/>
                </a:cubicBezTo>
                <a:cubicBezTo>
                  <a:pt x="918882" y="370726"/>
                  <a:pt x="960437" y="409481"/>
                  <a:pt x="979580" y="428624"/>
                </a:cubicBezTo>
                <a:cubicBezTo>
                  <a:pt x="998723" y="447767"/>
                  <a:pt x="1003859" y="453371"/>
                  <a:pt x="1010396" y="462242"/>
                </a:cubicBezTo>
                <a:cubicBezTo>
                  <a:pt x="1016933" y="471113"/>
                  <a:pt x="1011329" y="485587"/>
                  <a:pt x="1018800" y="481852"/>
                </a:cubicBezTo>
                <a:cubicBezTo>
                  <a:pt x="1026271" y="478117"/>
                  <a:pt x="1045415" y="443565"/>
                  <a:pt x="1055220" y="439830"/>
                </a:cubicBezTo>
                <a:cubicBezTo>
                  <a:pt x="1065025" y="436095"/>
                  <a:pt x="1060822" y="445900"/>
                  <a:pt x="1077631" y="459440"/>
                </a:cubicBezTo>
                <a:cubicBezTo>
                  <a:pt x="1094440" y="472980"/>
                  <a:pt x="1139731" y="508466"/>
                  <a:pt x="1156073" y="521073"/>
                </a:cubicBezTo>
                <a:cubicBezTo>
                  <a:pt x="1172415" y="533680"/>
                  <a:pt x="1174749" y="529010"/>
                  <a:pt x="1175683" y="535080"/>
                </a:cubicBezTo>
                <a:cubicBezTo>
                  <a:pt x="1176617" y="541150"/>
                  <a:pt x="1171947" y="544885"/>
                  <a:pt x="1161675" y="557492"/>
                </a:cubicBezTo>
                <a:cubicBezTo>
                  <a:pt x="1151403" y="570099"/>
                  <a:pt x="1124789" y="596713"/>
                  <a:pt x="1114050" y="610720"/>
                </a:cubicBezTo>
                <a:cubicBezTo>
                  <a:pt x="1103311" y="624727"/>
                  <a:pt x="1099109" y="633599"/>
                  <a:pt x="1097242" y="641536"/>
                </a:cubicBezTo>
                <a:cubicBezTo>
                  <a:pt x="1095375" y="649473"/>
                  <a:pt x="1100044" y="653209"/>
                  <a:pt x="1102845" y="658345"/>
                </a:cubicBezTo>
                <a:cubicBezTo>
                  <a:pt x="1105646" y="663481"/>
                  <a:pt x="1108914" y="665815"/>
                  <a:pt x="1114050" y="672352"/>
                </a:cubicBezTo>
                <a:cubicBezTo>
                  <a:pt x="1119186" y="678889"/>
                  <a:pt x="1130393" y="689161"/>
                  <a:pt x="1133661" y="697565"/>
                </a:cubicBezTo>
                <a:cubicBezTo>
                  <a:pt x="1136929" y="705969"/>
                  <a:pt x="1141598" y="713441"/>
                  <a:pt x="1133661" y="722779"/>
                </a:cubicBezTo>
                <a:cubicBezTo>
                  <a:pt x="1125724" y="732117"/>
                  <a:pt x="1103779" y="744724"/>
                  <a:pt x="1086036" y="753595"/>
                </a:cubicBezTo>
                <a:cubicBezTo>
                  <a:pt x="1068293" y="762466"/>
                  <a:pt x="1043547" y="765267"/>
                  <a:pt x="1027205" y="776006"/>
                </a:cubicBezTo>
                <a:cubicBezTo>
                  <a:pt x="1010863" y="786745"/>
                  <a:pt x="1000591" y="813360"/>
                  <a:pt x="987984" y="818029"/>
                </a:cubicBezTo>
                <a:cubicBezTo>
                  <a:pt x="975377" y="822698"/>
                  <a:pt x="959503" y="815227"/>
                  <a:pt x="951565" y="804021"/>
                </a:cubicBezTo>
                <a:cubicBezTo>
                  <a:pt x="943628" y="792815"/>
                  <a:pt x="945962" y="764800"/>
                  <a:pt x="940359" y="750793"/>
                </a:cubicBezTo>
                <a:cubicBezTo>
                  <a:pt x="934756" y="736786"/>
                  <a:pt x="927753" y="718576"/>
                  <a:pt x="917948" y="719977"/>
                </a:cubicBezTo>
                <a:cubicBezTo>
                  <a:pt x="908143" y="721378"/>
                  <a:pt x="893201" y="747992"/>
                  <a:pt x="881528" y="759198"/>
                </a:cubicBezTo>
                <a:cubicBezTo>
                  <a:pt x="869855" y="770404"/>
                  <a:pt x="858183" y="783010"/>
                  <a:pt x="847911" y="787212"/>
                </a:cubicBezTo>
                <a:cubicBezTo>
                  <a:pt x="837639" y="791414"/>
                  <a:pt x="827367" y="790481"/>
                  <a:pt x="819896" y="784411"/>
                </a:cubicBezTo>
                <a:cubicBezTo>
                  <a:pt x="812425" y="778341"/>
                  <a:pt x="800286" y="761999"/>
                  <a:pt x="803087" y="750793"/>
                </a:cubicBezTo>
                <a:cubicBezTo>
                  <a:pt x="805888" y="739587"/>
                  <a:pt x="828768" y="733051"/>
                  <a:pt x="836705" y="717176"/>
                </a:cubicBezTo>
                <a:cubicBezTo>
                  <a:pt x="844642" y="701301"/>
                  <a:pt x="854447" y="663481"/>
                  <a:pt x="850712" y="655543"/>
                </a:cubicBezTo>
                <a:cubicBezTo>
                  <a:pt x="846977" y="647606"/>
                  <a:pt x="824098" y="669551"/>
                  <a:pt x="814293" y="669551"/>
                </a:cubicBezTo>
                <a:cubicBezTo>
                  <a:pt x="804488" y="669551"/>
                  <a:pt x="796550" y="659278"/>
                  <a:pt x="791881" y="655543"/>
                </a:cubicBezTo>
                <a:cubicBezTo>
                  <a:pt x="787212" y="651808"/>
                  <a:pt x="784410" y="655077"/>
                  <a:pt x="786278" y="647139"/>
                </a:cubicBezTo>
                <a:cubicBezTo>
                  <a:pt x="788146" y="639202"/>
                  <a:pt x="805888" y="619591"/>
                  <a:pt x="803087" y="607918"/>
                </a:cubicBezTo>
                <a:cubicBezTo>
                  <a:pt x="800286" y="596245"/>
                  <a:pt x="779275" y="586440"/>
                  <a:pt x="769470" y="577102"/>
                </a:cubicBezTo>
                <a:cubicBezTo>
                  <a:pt x="759665" y="567764"/>
                  <a:pt x="754528" y="556091"/>
                  <a:pt x="744256" y="551889"/>
                </a:cubicBezTo>
                <a:cubicBezTo>
                  <a:pt x="733984" y="547687"/>
                  <a:pt x="716708" y="554224"/>
                  <a:pt x="707837" y="551889"/>
                </a:cubicBezTo>
                <a:cubicBezTo>
                  <a:pt x="698966" y="549554"/>
                  <a:pt x="691495" y="544418"/>
                  <a:pt x="691028" y="537881"/>
                </a:cubicBezTo>
                <a:cubicBezTo>
                  <a:pt x="690561" y="531344"/>
                  <a:pt x="705036" y="521072"/>
                  <a:pt x="705036" y="512668"/>
                </a:cubicBezTo>
                <a:cubicBezTo>
                  <a:pt x="705036" y="504264"/>
                  <a:pt x="699433" y="486988"/>
                  <a:pt x="691028" y="487455"/>
                </a:cubicBezTo>
                <a:cubicBezTo>
                  <a:pt x="682624" y="487922"/>
                  <a:pt x="667216" y="512202"/>
                  <a:pt x="654609" y="515470"/>
                </a:cubicBezTo>
                <a:cubicBezTo>
                  <a:pt x="642003" y="518738"/>
                  <a:pt x="623793" y="514069"/>
                  <a:pt x="615389" y="507065"/>
                </a:cubicBezTo>
                <a:cubicBezTo>
                  <a:pt x="606985" y="500061"/>
                  <a:pt x="601849" y="481852"/>
                  <a:pt x="604183" y="473448"/>
                </a:cubicBezTo>
                <a:cubicBezTo>
                  <a:pt x="606517" y="465044"/>
                  <a:pt x="619124" y="465043"/>
                  <a:pt x="629396" y="456639"/>
                </a:cubicBezTo>
                <a:cubicBezTo>
                  <a:pt x="639668" y="448235"/>
                  <a:pt x="662080" y="435161"/>
                  <a:pt x="665815" y="423021"/>
                </a:cubicBezTo>
                <a:cubicBezTo>
                  <a:pt x="669550" y="410881"/>
                  <a:pt x="660679" y="390338"/>
                  <a:pt x="651808" y="383801"/>
                </a:cubicBezTo>
                <a:cubicBezTo>
                  <a:pt x="642937" y="377264"/>
                  <a:pt x="625660" y="376331"/>
                  <a:pt x="612587" y="383801"/>
                </a:cubicBezTo>
                <a:cubicBezTo>
                  <a:pt x="599514" y="391271"/>
                  <a:pt x="589242" y="423021"/>
                  <a:pt x="573367" y="428624"/>
                </a:cubicBezTo>
                <a:cubicBezTo>
                  <a:pt x="557492" y="434227"/>
                  <a:pt x="534146" y="423955"/>
                  <a:pt x="517337" y="417418"/>
                </a:cubicBezTo>
                <a:cubicBezTo>
                  <a:pt x="500528" y="410881"/>
                  <a:pt x="484187" y="401544"/>
                  <a:pt x="472514" y="389404"/>
                </a:cubicBezTo>
                <a:cubicBezTo>
                  <a:pt x="460841" y="377264"/>
                  <a:pt x="454304" y="361856"/>
                  <a:pt x="447300" y="344580"/>
                </a:cubicBezTo>
                <a:cubicBezTo>
                  <a:pt x="440296" y="327304"/>
                  <a:pt x="437496" y="300223"/>
                  <a:pt x="430492" y="285749"/>
                </a:cubicBezTo>
                <a:cubicBezTo>
                  <a:pt x="423488" y="271275"/>
                  <a:pt x="414149" y="262870"/>
                  <a:pt x="405278" y="257734"/>
                </a:cubicBezTo>
                <a:cubicBezTo>
                  <a:pt x="396407" y="252598"/>
                  <a:pt x="386835" y="253765"/>
                  <a:pt x="377264" y="254933"/>
                </a:cubicBezTo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Калининский</a:t>
            </a:r>
            <a:endParaRPr lang="ru-RU" sz="600" dirty="0">
              <a:solidFill>
                <a:schemeClr val="tx1"/>
              </a:solidFill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1487488" y="2987675"/>
            <a:ext cx="1379537" cy="655638"/>
          </a:xfrm>
          <a:custGeom>
            <a:avLst/>
            <a:gdLst>
              <a:gd name="connsiteX0" fmla="*/ 38355 w 1378674"/>
              <a:gd name="connsiteY0" fmla="*/ 218414 h 664832"/>
              <a:gd name="connsiteX1" fmla="*/ 105478 w 1378674"/>
              <a:gd name="connsiteY1" fmla="*/ 176862 h 664832"/>
              <a:gd name="connsiteX2" fmla="*/ 150226 w 1378674"/>
              <a:gd name="connsiteY2" fmla="*/ 132114 h 664832"/>
              <a:gd name="connsiteX3" fmla="*/ 191778 w 1378674"/>
              <a:gd name="connsiteY3" fmla="*/ 58599 h 664832"/>
              <a:gd name="connsiteX4" fmla="*/ 236526 w 1378674"/>
              <a:gd name="connsiteY4" fmla="*/ 17047 h 664832"/>
              <a:gd name="connsiteX5" fmla="*/ 290864 w 1378674"/>
              <a:gd name="connsiteY5" fmla="*/ 10654 h 664832"/>
              <a:gd name="connsiteX6" fmla="*/ 326023 w 1378674"/>
              <a:gd name="connsiteY6" fmla="*/ 1065 h 664832"/>
              <a:gd name="connsiteX7" fmla="*/ 383557 w 1378674"/>
              <a:gd name="connsiteY7" fmla="*/ 17047 h 664832"/>
              <a:gd name="connsiteX8" fmla="*/ 412323 w 1378674"/>
              <a:gd name="connsiteY8" fmla="*/ 39421 h 664832"/>
              <a:gd name="connsiteX9" fmla="*/ 495427 w 1378674"/>
              <a:gd name="connsiteY9" fmla="*/ 106544 h 664832"/>
              <a:gd name="connsiteX10" fmla="*/ 626476 w 1378674"/>
              <a:gd name="connsiteY10" fmla="*/ 167274 h 664832"/>
              <a:gd name="connsiteX11" fmla="*/ 671224 w 1378674"/>
              <a:gd name="connsiteY11" fmla="*/ 189648 h 664832"/>
              <a:gd name="connsiteX12" fmla="*/ 677617 w 1378674"/>
              <a:gd name="connsiteY12" fmla="*/ 218414 h 664832"/>
              <a:gd name="connsiteX13" fmla="*/ 648850 w 1378674"/>
              <a:gd name="connsiteY13" fmla="*/ 237592 h 664832"/>
              <a:gd name="connsiteX14" fmla="*/ 652047 w 1378674"/>
              <a:gd name="connsiteY14" fmla="*/ 301518 h 664832"/>
              <a:gd name="connsiteX15" fmla="*/ 600906 w 1378674"/>
              <a:gd name="connsiteY15" fmla="*/ 311107 h 664832"/>
              <a:gd name="connsiteX16" fmla="*/ 597709 w 1378674"/>
              <a:gd name="connsiteY16" fmla="*/ 355856 h 664832"/>
              <a:gd name="connsiteX17" fmla="*/ 655243 w 1378674"/>
              <a:gd name="connsiteY17" fmla="*/ 371837 h 664832"/>
              <a:gd name="connsiteX18" fmla="*/ 712776 w 1378674"/>
              <a:gd name="connsiteY18" fmla="*/ 352659 h 664832"/>
              <a:gd name="connsiteX19" fmla="*/ 770310 w 1378674"/>
              <a:gd name="connsiteY19" fmla="*/ 359052 h 664832"/>
              <a:gd name="connsiteX20" fmla="*/ 815058 w 1378674"/>
              <a:gd name="connsiteY20" fmla="*/ 327089 h 664832"/>
              <a:gd name="connsiteX21" fmla="*/ 863003 w 1378674"/>
              <a:gd name="connsiteY21" fmla="*/ 304715 h 664832"/>
              <a:gd name="connsiteX22" fmla="*/ 910948 w 1378674"/>
              <a:gd name="connsiteY22" fmla="*/ 311107 h 664832"/>
              <a:gd name="connsiteX23" fmla="*/ 904555 w 1378674"/>
              <a:gd name="connsiteY23" fmla="*/ 279144 h 664832"/>
              <a:gd name="connsiteX24" fmla="*/ 827843 w 1378674"/>
              <a:gd name="connsiteY24" fmla="*/ 250378 h 664832"/>
              <a:gd name="connsiteX25" fmla="*/ 792684 w 1378674"/>
              <a:gd name="connsiteY25" fmla="*/ 231200 h 664832"/>
              <a:gd name="connsiteX26" fmla="*/ 728758 w 1378674"/>
              <a:gd name="connsiteY26" fmla="*/ 243985 h 664832"/>
              <a:gd name="connsiteX27" fmla="*/ 699991 w 1378674"/>
              <a:gd name="connsiteY27" fmla="*/ 228003 h 664832"/>
              <a:gd name="connsiteX28" fmla="*/ 706384 w 1378674"/>
              <a:gd name="connsiteY28" fmla="*/ 196040 h 664832"/>
              <a:gd name="connsiteX29" fmla="*/ 757525 w 1378674"/>
              <a:gd name="connsiteY29" fmla="*/ 202433 h 664832"/>
              <a:gd name="connsiteX30" fmla="*/ 894966 w 1378674"/>
              <a:gd name="connsiteY30" fmla="*/ 221611 h 664832"/>
              <a:gd name="connsiteX31" fmla="*/ 990855 w 1378674"/>
              <a:gd name="connsiteY31" fmla="*/ 221611 h 664832"/>
              <a:gd name="connsiteX32" fmla="*/ 1115511 w 1378674"/>
              <a:gd name="connsiteY32" fmla="*/ 180059 h 664832"/>
              <a:gd name="connsiteX33" fmla="*/ 1153867 w 1378674"/>
              <a:gd name="connsiteY33" fmla="*/ 215218 h 664832"/>
              <a:gd name="connsiteX34" fmla="*/ 1201812 w 1378674"/>
              <a:gd name="connsiteY34" fmla="*/ 231200 h 664832"/>
              <a:gd name="connsiteX35" fmla="*/ 1227382 w 1378674"/>
              <a:gd name="connsiteY35" fmla="*/ 259966 h 664832"/>
              <a:gd name="connsiteX36" fmla="*/ 1284916 w 1378674"/>
              <a:gd name="connsiteY36" fmla="*/ 279144 h 664832"/>
              <a:gd name="connsiteX37" fmla="*/ 1297701 w 1378674"/>
              <a:gd name="connsiteY37" fmla="*/ 307911 h 664832"/>
              <a:gd name="connsiteX38" fmla="*/ 1352038 w 1378674"/>
              <a:gd name="connsiteY38" fmla="*/ 314304 h 664832"/>
              <a:gd name="connsiteX39" fmla="*/ 1374412 w 1378674"/>
              <a:gd name="connsiteY39" fmla="*/ 355856 h 664832"/>
              <a:gd name="connsiteX40" fmla="*/ 1326468 w 1378674"/>
              <a:gd name="connsiteY40" fmla="*/ 403800 h 664832"/>
              <a:gd name="connsiteX41" fmla="*/ 1329664 w 1378674"/>
              <a:gd name="connsiteY41" fmla="*/ 474119 h 664832"/>
              <a:gd name="connsiteX42" fmla="*/ 1336057 w 1378674"/>
              <a:gd name="connsiteY42" fmla="*/ 515671 h 664832"/>
              <a:gd name="connsiteX43" fmla="*/ 1300897 w 1378674"/>
              <a:gd name="connsiteY43" fmla="*/ 531653 h 664832"/>
              <a:gd name="connsiteX44" fmla="*/ 1265738 w 1378674"/>
              <a:gd name="connsiteY44" fmla="*/ 557223 h 664832"/>
              <a:gd name="connsiteX45" fmla="*/ 1201812 w 1378674"/>
              <a:gd name="connsiteY45" fmla="*/ 534849 h 664832"/>
              <a:gd name="connsiteX46" fmla="*/ 1137885 w 1378674"/>
              <a:gd name="connsiteY46" fmla="*/ 496493 h 664832"/>
              <a:gd name="connsiteX47" fmla="*/ 1086744 w 1378674"/>
              <a:gd name="connsiteY47" fmla="*/ 474119 h 664832"/>
              <a:gd name="connsiteX48" fmla="*/ 1048389 w 1378674"/>
              <a:gd name="connsiteY48" fmla="*/ 483708 h 664832"/>
              <a:gd name="connsiteX49" fmla="*/ 1022818 w 1378674"/>
              <a:gd name="connsiteY49" fmla="*/ 454941 h 664832"/>
              <a:gd name="connsiteX50" fmla="*/ 949303 w 1378674"/>
              <a:gd name="connsiteY50" fmla="*/ 528456 h 664832"/>
              <a:gd name="connsiteX51" fmla="*/ 878984 w 1378674"/>
              <a:gd name="connsiteY51" fmla="*/ 566812 h 664832"/>
              <a:gd name="connsiteX52" fmla="*/ 799077 w 1378674"/>
              <a:gd name="connsiteY52" fmla="*/ 624346 h 664832"/>
              <a:gd name="connsiteX53" fmla="*/ 706384 w 1378674"/>
              <a:gd name="connsiteY53" fmla="*/ 659505 h 664832"/>
              <a:gd name="connsiteX54" fmla="*/ 664832 w 1378674"/>
              <a:gd name="connsiteY54" fmla="*/ 656309 h 664832"/>
              <a:gd name="connsiteX55" fmla="*/ 607298 w 1378674"/>
              <a:gd name="connsiteY55" fmla="*/ 614757 h 664832"/>
              <a:gd name="connsiteX56" fmla="*/ 556157 w 1378674"/>
              <a:gd name="connsiteY56" fmla="*/ 579597 h 664832"/>
              <a:gd name="connsiteX57" fmla="*/ 498624 w 1378674"/>
              <a:gd name="connsiteY57" fmla="*/ 557223 h 664832"/>
              <a:gd name="connsiteX58" fmla="*/ 428305 w 1378674"/>
              <a:gd name="connsiteY58" fmla="*/ 560419 h 664832"/>
              <a:gd name="connsiteX59" fmla="*/ 409127 w 1378674"/>
              <a:gd name="connsiteY59" fmla="*/ 579597 h 664832"/>
              <a:gd name="connsiteX60" fmla="*/ 367575 w 1378674"/>
              <a:gd name="connsiteY60" fmla="*/ 614757 h 664832"/>
              <a:gd name="connsiteX61" fmla="*/ 300453 w 1378674"/>
              <a:gd name="connsiteY61" fmla="*/ 573205 h 664832"/>
              <a:gd name="connsiteX62" fmla="*/ 226937 w 1378674"/>
              <a:gd name="connsiteY62" fmla="*/ 563616 h 664832"/>
              <a:gd name="connsiteX63" fmla="*/ 166208 w 1378674"/>
              <a:gd name="connsiteY63" fmla="*/ 576401 h 664832"/>
              <a:gd name="connsiteX64" fmla="*/ 115067 w 1378674"/>
              <a:gd name="connsiteY64" fmla="*/ 544438 h 664832"/>
              <a:gd name="connsiteX65" fmla="*/ 41552 w 1378674"/>
              <a:gd name="connsiteY65" fmla="*/ 522064 h 664832"/>
              <a:gd name="connsiteX66" fmla="*/ 35159 w 1378674"/>
              <a:gd name="connsiteY66" fmla="*/ 493297 h 664832"/>
              <a:gd name="connsiteX67" fmla="*/ 35159 w 1378674"/>
              <a:gd name="connsiteY67" fmla="*/ 464530 h 664832"/>
              <a:gd name="connsiteX68" fmla="*/ 6392 w 1378674"/>
              <a:gd name="connsiteY68" fmla="*/ 432567 h 664832"/>
              <a:gd name="connsiteX69" fmla="*/ 3196 w 1378674"/>
              <a:gd name="connsiteY69" fmla="*/ 406997 h 664832"/>
              <a:gd name="connsiteX70" fmla="*/ 25570 w 1378674"/>
              <a:gd name="connsiteY70" fmla="*/ 391015 h 664832"/>
              <a:gd name="connsiteX71" fmla="*/ 79907 w 1378674"/>
              <a:gd name="connsiteY71" fmla="*/ 397408 h 664832"/>
              <a:gd name="connsiteX72" fmla="*/ 178993 w 1378674"/>
              <a:gd name="connsiteY72" fmla="*/ 391015 h 664832"/>
              <a:gd name="connsiteX73" fmla="*/ 230134 w 1378674"/>
              <a:gd name="connsiteY73" fmla="*/ 368641 h 664832"/>
              <a:gd name="connsiteX74" fmla="*/ 249312 w 1378674"/>
              <a:gd name="connsiteY74" fmla="*/ 352659 h 664832"/>
              <a:gd name="connsiteX75" fmla="*/ 383557 w 1378674"/>
              <a:gd name="connsiteY75" fmla="*/ 343070 h 664832"/>
              <a:gd name="connsiteX76" fmla="*/ 402734 w 1378674"/>
              <a:gd name="connsiteY76" fmla="*/ 314304 h 664832"/>
              <a:gd name="connsiteX77" fmla="*/ 463464 w 1378674"/>
              <a:gd name="connsiteY77" fmla="*/ 298322 h 664832"/>
              <a:gd name="connsiteX78" fmla="*/ 492231 w 1378674"/>
              <a:gd name="connsiteY78" fmla="*/ 282341 h 664832"/>
              <a:gd name="connsiteX79" fmla="*/ 482642 w 1378674"/>
              <a:gd name="connsiteY79" fmla="*/ 247181 h 664832"/>
              <a:gd name="connsiteX80" fmla="*/ 495427 w 1378674"/>
              <a:gd name="connsiteY80" fmla="*/ 221611 h 664832"/>
              <a:gd name="connsiteX81" fmla="*/ 441090 w 1378674"/>
              <a:gd name="connsiteY81" fmla="*/ 208826 h 664832"/>
              <a:gd name="connsiteX82" fmla="*/ 338808 w 1378674"/>
              <a:gd name="connsiteY82" fmla="*/ 221611 h 664832"/>
              <a:gd name="connsiteX83" fmla="*/ 265293 w 1378674"/>
              <a:gd name="connsiteY83" fmla="*/ 259966 h 664832"/>
              <a:gd name="connsiteX84" fmla="*/ 252508 w 1378674"/>
              <a:gd name="connsiteY84" fmla="*/ 234396 h 664832"/>
              <a:gd name="connsiteX85" fmla="*/ 252508 w 1378674"/>
              <a:gd name="connsiteY85" fmla="*/ 180059 h 664832"/>
              <a:gd name="connsiteX86" fmla="*/ 223741 w 1378674"/>
              <a:gd name="connsiteY86" fmla="*/ 144899 h 664832"/>
              <a:gd name="connsiteX87" fmla="*/ 246115 w 1378674"/>
              <a:gd name="connsiteY87" fmla="*/ 135310 h 664832"/>
              <a:gd name="connsiteX88" fmla="*/ 281275 w 1378674"/>
              <a:gd name="connsiteY88" fmla="*/ 151292 h 664832"/>
              <a:gd name="connsiteX89" fmla="*/ 316434 w 1378674"/>
              <a:gd name="connsiteY89" fmla="*/ 135310 h 664832"/>
              <a:gd name="connsiteX90" fmla="*/ 322827 w 1378674"/>
              <a:gd name="connsiteY90" fmla="*/ 119329 h 664832"/>
              <a:gd name="connsiteX91" fmla="*/ 303649 w 1378674"/>
              <a:gd name="connsiteY91" fmla="*/ 112936 h 664832"/>
              <a:gd name="connsiteX92" fmla="*/ 284471 w 1378674"/>
              <a:gd name="connsiteY92" fmla="*/ 93758 h 664832"/>
              <a:gd name="connsiteX93" fmla="*/ 252508 w 1378674"/>
              <a:gd name="connsiteY93" fmla="*/ 93758 h 664832"/>
              <a:gd name="connsiteX94" fmla="*/ 233330 w 1378674"/>
              <a:gd name="connsiteY94" fmla="*/ 74581 h 664832"/>
              <a:gd name="connsiteX95" fmla="*/ 207760 w 1378674"/>
              <a:gd name="connsiteY95" fmla="*/ 109740 h 664832"/>
              <a:gd name="connsiteX96" fmla="*/ 134244 w 1378674"/>
              <a:gd name="connsiteY96" fmla="*/ 192844 h 664832"/>
              <a:gd name="connsiteX97" fmla="*/ 38355 w 1378674"/>
              <a:gd name="connsiteY97" fmla="*/ 218414 h 66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378674" h="664832">
                <a:moveTo>
                  <a:pt x="38355" y="218414"/>
                </a:moveTo>
                <a:cubicBezTo>
                  <a:pt x="33561" y="215750"/>
                  <a:pt x="86833" y="191245"/>
                  <a:pt x="105478" y="176862"/>
                </a:cubicBezTo>
                <a:cubicBezTo>
                  <a:pt x="124123" y="162479"/>
                  <a:pt x="135843" y="151825"/>
                  <a:pt x="150226" y="132114"/>
                </a:cubicBezTo>
                <a:cubicBezTo>
                  <a:pt x="164609" y="112404"/>
                  <a:pt x="177395" y="77777"/>
                  <a:pt x="191778" y="58599"/>
                </a:cubicBezTo>
                <a:cubicBezTo>
                  <a:pt x="206161" y="39421"/>
                  <a:pt x="220012" y="25038"/>
                  <a:pt x="236526" y="17047"/>
                </a:cubicBezTo>
                <a:cubicBezTo>
                  <a:pt x="253040" y="9056"/>
                  <a:pt x="275948" y="13318"/>
                  <a:pt x="290864" y="10654"/>
                </a:cubicBezTo>
                <a:cubicBezTo>
                  <a:pt x="305780" y="7990"/>
                  <a:pt x="310574" y="0"/>
                  <a:pt x="326023" y="1065"/>
                </a:cubicBezTo>
                <a:cubicBezTo>
                  <a:pt x="341472" y="2131"/>
                  <a:pt x="369174" y="10654"/>
                  <a:pt x="383557" y="17047"/>
                </a:cubicBezTo>
                <a:cubicBezTo>
                  <a:pt x="397940" y="23440"/>
                  <a:pt x="412323" y="39421"/>
                  <a:pt x="412323" y="39421"/>
                </a:cubicBezTo>
                <a:cubicBezTo>
                  <a:pt x="430968" y="54337"/>
                  <a:pt x="459735" y="85235"/>
                  <a:pt x="495427" y="106544"/>
                </a:cubicBezTo>
                <a:cubicBezTo>
                  <a:pt x="531119" y="127853"/>
                  <a:pt x="597177" y="153423"/>
                  <a:pt x="626476" y="167274"/>
                </a:cubicBezTo>
                <a:cubicBezTo>
                  <a:pt x="655775" y="181125"/>
                  <a:pt x="662701" y="181125"/>
                  <a:pt x="671224" y="189648"/>
                </a:cubicBezTo>
                <a:cubicBezTo>
                  <a:pt x="679747" y="198171"/>
                  <a:pt x="681346" y="210423"/>
                  <a:pt x="677617" y="218414"/>
                </a:cubicBezTo>
                <a:cubicBezTo>
                  <a:pt x="673888" y="226405"/>
                  <a:pt x="653112" y="223741"/>
                  <a:pt x="648850" y="237592"/>
                </a:cubicBezTo>
                <a:cubicBezTo>
                  <a:pt x="644588" y="251443"/>
                  <a:pt x="660038" y="289266"/>
                  <a:pt x="652047" y="301518"/>
                </a:cubicBezTo>
                <a:cubicBezTo>
                  <a:pt x="644056" y="313770"/>
                  <a:pt x="609962" y="302051"/>
                  <a:pt x="600906" y="311107"/>
                </a:cubicBezTo>
                <a:cubicBezTo>
                  <a:pt x="591850" y="320163"/>
                  <a:pt x="588653" y="345734"/>
                  <a:pt x="597709" y="355856"/>
                </a:cubicBezTo>
                <a:cubicBezTo>
                  <a:pt x="606765" y="365978"/>
                  <a:pt x="636065" y="372370"/>
                  <a:pt x="655243" y="371837"/>
                </a:cubicBezTo>
                <a:cubicBezTo>
                  <a:pt x="674421" y="371304"/>
                  <a:pt x="693598" y="354790"/>
                  <a:pt x="712776" y="352659"/>
                </a:cubicBezTo>
                <a:cubicBezTo>
                  <a:pt x="731954" y="350528"/>
                  <a:pt x="753263" y="363314"/>
                  <a:pt x="770310" y="359052"/>
                </a:cubicBezTo>
                <a:cubicBezTo>
                  <a:pt x="787357" y="354790"/>
                  <a:pt x="799609" y="336145"/>
                  <a:pt x="815058" y="327089"/>
                </a:cubicBezTo>
                <a:cubicBezTo>
                  <a:pt x="830507" y="318033"/>
                  <a:pt x="847021" y="307379"/>
                  <a:pt x="863003" y="304715"/>
                </a:cubicBezTo>
                <a:cubicBezTo>
                  <a:pt x="878985" y="302051"/>
                  <a:pt x="904023" y="315369"/>
                  <a:pt x="910948" y="311107"/>
                </a:cubicBezTo>
                <a:cubicBezTo>
                  <a:pt x="917873" y="306845"/>
                  <a:pt x="918406" y="289265"/>
                  <a:pt x="904555" y="279144"/>
                </a:cubicBezTo>
                <a:cubicBezTo>
                  <a:pt x="890704" y="269023"/>
                  <a:pt x="846488" y="258369"/>
                  <a:pt x="827843" y="250378"/>
                </a:cubicBezTo>
                <a:cubicBezTo>
                  <a:pt x="809198" y="242387"/>
                  <a:pt x="809198" y="232265"/>
                  <a:pt x="792684" y="231200"/>
                </a:cubicBezTo>
                <a:cubicBezTo>
                  <a:pt x="776170" y="230135"/>
                  <a:pt x="744207" y="244518"/>
                  <a:pt x="728758" y="243985"/>
                </a:cubicBezTo>
                <a:cubicBezTo>
                  <a:pt x="713309" y="243452"/>
                  <a:pt x="703720" y="235994"/>
                  <a:pt x="699991" y="228003"/>
                </a:cubicBezTo>
                <a:cubicBezTo>
                  <a:pt x="696262" y="220012"/>
                  <a:pt x="696795" y="200302"/>
                  <a:pt x="706384" y="196040"/>
                </a:cubicBezTo>
                <a:cubicBezTo>
                  <a:pt x="715973" y="191778"/>
                  <a:pt x="757525" y="202433"/>
                  <a:pt x="757525" y="202433"/>
                </a:cubicBezTo>
                <a:cubicBezTo>
                  <a:pt x="788955" y="206695"/>
                  <a:pt x="856078" y="218415"/>
                  <a:pt x="894966" y="221611"/>
                </a:cubicBezTo>
                <a:cubicBezTo>
                  <a:pt x="933854" y="224807"/>
                  <a:pt x="954098" y="228536"/>
                  <a:pt x="990855" y="221611"/>
                </a:cubicBezTo>
                <a:cubicBezTo>
                  <a:pt x="1027613" y="214686"/>
                  <a:pt x="1088342" y="181124"/>
                  <a:pt x="1115511" y="180059"/>
                </a:cubicBezTo>
                <a:cubicBezTo>
                  <a:pt x="1142680" y="178994"/>
                  <a:pt x="1139484" y="206695"/>
                  <a:pt x="1153867" y="215218"/>
                </a:cubicBezTo>
                <a:cubicBezTo>
                  <a:pt x="1168250" y="223741"/>
                  <a:pt x="1189560" y="223742"/>
                  <a:pt x="1201812" y="231200"/>
                </a:cubicBezTo>
                <a:cubicBezTo>
                  <a:pt x="1214064" y="238658"/>
                  <a:pt x="1213531" y="251975"/>
                  <a:pt x="1227382" y="259966"/>
                </a:cubicBezTo>
                <a:cubicBezTo>
                  <a:pt x="1241233" y="267957"/>
                  <a:pt x="1273196" y="271153"/>
                  <a:pt x="1284916" y="279144"/>
                </a:cubicBezTo>
                <a:cubicBezTo>
                  <a:pt x="1296636" y="287135"/>
                  <a:pt x="1286514" y="302051"/>
                  <a:pt x="1297701" y="307911"/>
                </a:cubicBezTo>
                <a:cubicBezTo>
                  <a:pt x="1308888" y="313771"/>
                  <a:pt x="1339253" y="306313"/>
                  <a:pt x="1352038" y="314304"/>
                </a:cubicBezTo>
                <a:cubicBezTo>
                  <a:pt x="1364823" y="322295"/>
                  <a:pt x="1378674" y="340940"/>
                  <a:pt x="1374412" y="355856"/>
                </a:cubicBezTo>
                <a:cubicBezTo>
                  <a:pt x="1370150" y="370772"/>
                  <a:pt x="1333926" y="384090"/>
                  <a:pt x="1326468" y="403800"/>
                </a:cubicBezTo>
                <a:cubicBezTo>
                  <a:pt x="1319010" y="423510"/>
                  <a:pt x="1328066" y="455474"/>
                  <a:pt x="1329664" y="474119"/>
                </a:cubicBezTo>
                <a:cubicBezTo>
                  <a:pt x="1331262" y="492764"/>
                  <a:pt x="1340851" y="506082"/>
                  <a:pt x="1336057" y="515671"/>
                </a:cubicBezTo>
                <a:cubicBezTo>
                  <a:pt x="1331263" y="525260"/>
                  <a:pt x="1312617" y="524728"/>
                  <a:pt x="1300897" y="531653"/>
                </a:cubicBezTo>
                <a:cubicBezTo>
                  <a:pt x="1289177" y="538578"/>
                  <a:pt x="1282252" y="556690"/>
                  <a:pt x="1265738" y="557223"/>
                </a:cubicBezTo>
                <a:cubicBezTo>
                  <a:pt x="1249224" y="557756"/>
                  <a:pt x="1223121" y="544971"/>
                  <a:pt x="1201812" y="534849"/>
                </a:cubicBezTo>
                <a:cubicBezTo>
                  <a:pt x="1180503" y="524727"/>
                  <a:pt x="1157063" y="506615"/>
                  <a:pt x="1137885" y="496493"/>
                </a:cubicBezTo>
                <a:cubicBezTo>
                  <a:pt x="1118707" y="486371"/>
                  <a:pt x="1101660" y="476250"/>
                  <a:pt x="1086744" y="474119"/>
                </a:cubicBezTo>
                <a:cubicBezTo>
                  <a:pt x="1071828" y="471988"/>
                  <a:pt x="1059043" y="486904"/>
                  <a:pt x="1048389" y="483708"/>
                </a:cubicBezTo>
                <a:cubicBezTo>
                  <a:pt x="1037735" y="480512"/>
                  <a:pt x="1039332" y="447483"/>
                  <a:pt x="1022818" y="454941"/>
                </a:cubicBezTo>
                <a:cubicBezTo>
                  <a:pt x="1006304" y="462399"/>
                  <a:pt x="973275" y="509811"/>
                  <a:pt x="949303" y="528456"/>
                </a:cubicBezTo>
                <a:cubicBezTo>
                  <a:pt x="925331" y="547101"/>
                  <a:pt x="904022" y="550830"/>
                  <a:pt x="878984" y="566812"/>
                </a:cubicBezTo>
                <a:cubicBezTo>
                  <a:pt x="853946" y="582794"/>
                  <a:pt x="827844" y="608897"/>
                  <a:pt x="799077" y="624346"/>
                </a:cubicBezTo>
                <a:cubicBezTo>
                  <a:pt x="770310" y="639795"/>
                  <a:pt x="728758" y="654178"/>
                  <a:pt x="706384" y="659505"/>
                </a:cubicBezTo>
                <a:cubicBezTo>
                  <a:pt x="684010" y="664832"/>
                  <a:pt x="681346" y="663767"/>
                  <a:pt x="664832" y="656309"/>
                </a:cubicBezTo>
                <a:cubicBezTo>
                  <a:pt x="648318" y="648851"/>
                  <a:pt x="625410" y="627542"/>
                  <a:pt x="607298" y="614757"/>
                </a:cubicBezTo>
                <a:cubicBezTo>
                  <a:pt x="589186" y="601972"/>
                  <a:pt x="574269" y="589186"/>
                  <a:pt x="556157" y="579597"/>
                </a:cubicBezTo>
                <a:cubicBezTo>
                  <a:pt x="538045" y="570008"/>
                  <a:pt x="519933" y="560419"/>
                  <a:pt x="498624" y="557223"/>
                </a:cubicBezTo>
                <a:cubicBezTo>
                  <a:pt x="477315" y="554027"/>
                  <a:pt x="443221" y="556690"/>
                  <a:pt x="428305" y="560419"/>
                </a:cubicBezTo>
                <a:cubicBezTo>
                  <a:pt x="413389" y="564148"/>
                  <a:pt x="419249" y="570541"/>
                  <a:pt x="409127" y="579597"/>
                </a:cubicBezTo>
                <a:cubicBezTo>
                  <a:pt x="399005" y="588653"/>
                  <a:pt x="385687" y="615822"/>
                  <a:pt x="367575" y="614757"/>
                </a:cubicBezTo>
                <a:cubicBezTo>
                  <a:pt x="349463" y="613692"/>
                  <a:pt x="323893" y="581728"/>
                  <a:pt x="300453" y="573205"/>
                </a:cubicBezTo>
                <a:cubicBezTo>
                  <a:pt x="277013" y="564682"/>
                  <a:pt x="249311" y="563083"/>
                  <a:pt x="226937" y="563616"/>
                </a:cubicBezTo>
                <a:cubicBezTo>
                  <a:pt x="204563" y="564149"/>
                  <a:pt x="184853" y="579597"/>
                  <a:pt x="166208" y="576401"/>
                </a:cubicBezTo>
                <a:cubicBezTo>
                  <a:pt x="147563" y="573205"/>
                  <a:pt x="135843" y="553494"/>
                  <a:pt x="115067" y="544438"/>
                </a:cubicBezTo>
                <a:cubicBezTo>
                  <a:pt x="94291" y="535382"/>
                  <a:pt x="54870" y="530587"/>
                  <a:pt x="41552" y="522064"/>
                </a:cubicBezTo>
                <a:cubicBezTo>
                  <a:pt x="28234" y="513541"/>
                  <a:pt x="36224" y="502886"/>
                  <a:pt x="35159" y="493297"/>
                </a:cubicBezTo>
                <a:cubicBezTo>
                  <a:pt x="34094" y="483708"/>
                  <a:pt x="39953" y="474652"/>
                  <a:pt x="35159" y="464530"/>
                </a:cubicBezTo>
                <a:cubicBezTo>
                  <a:pt x="30365" y="454408"/>
                  <a:pt x="11719" y="442156"/>
                  <a:pt x="6392" y="432567"/>
                </a:cubicBezTo>
                <a:cubicBezTo>
                  <a:pt x="1065" y="422978"/>
                  <a:pt x="0" y="413922"/>
                  <a:pt x="3196" y="406997"/>
                </a:cubicBezTo>
                <a:cubicBezTo>
                  <a:pt x="6392" y="400072"/>
                  <a:pt x="12785" y="392613"/>
                  <a:pt x="25570" y="391015"/>
                </a:cubicBezTo>
                <a:cubicBezTo>
                  <a:pt x="38355" y="389417"/>
                  <a:pt x="54337" y="397408"/>
                  <a:pt x="79907" y="397408"/>
                </a:cubicBezTo>
                <a:cubicBezTo>
                  <a:pt x="105477" y="397408"/>
                  <a:pt x="153955" y="395810"/>
                  <a:pt x="178993" y="391015"/>
                </a:cubicBezTo>
                <a:cubicBezTo>
                  <a:pt x="204031" y="386221"/>
                  <a:pt x="218414" y="375034"/>
                  <a:pt x="230134" y="368641"/>
                </a:cubicBezTo>
                <a:cubicBezTo>
                  <a:pt x="241854" y="362248"/>
                  <a:pt x="223742" y="356921"/>
                  <a:pt x="249312" y="352659"/>
                </a:cubicBezTo>
                <a:cubicBezTo>
                  <a:pt x="274883" y="348397"/>
                  <a:pt x="357987" y="349462"/>
                  <a:pt x="383557" y="343070"/>
                </a:cubicBezTo>
                <a:cubicBezTo>
                  <a:pt x="409127" y="336678"/>
                  <a:pt x="389416" y="321762"/>
                  <a:pt x="402734" y="314304"/>
                </a:cubicBezTo>
                <a:cubicBezTo>
                  <a:pt x="416052" y="306846"/>
                  <a:pt x="448548" y="303649"/>
                  <a:pt x="463464" y="298322"/>
                </a:cubicBezTo>
                <a:cubicBezTo>
                  <a:pt x="478380" y="292995"/>
                  <a:pt x="489035" y="290864"/>
                  <a:pt x="492231" y="282341"/>
                </a:cubicBezTo>
                <a:cubicBezTo>
                  <a:pt x="495427" y="273818"/>
                  <a:pt x="482109" y="257303"/>
                  <a:pt x="482642" y="247181"/>
                </a:cubicBezTo>
                <a:cubicBezTo>
                  <a:pt x="483175" y="237059"/>
                  <a:pt x="502352" y="228003"/>
                  <a:pt x="495427" y="221611"/>
                </a:cubicBezTo>
                <a:cubicBezTo>
                  <a:pt x="488502" y="215219"/>
                  <a:pt x="467193" y="208826"/>
                  <a:pt x="441090" y="208826"/>
                </a:cubicBezTo>
                <a:cubicBezTo>
                  <a:pt x="414987" y="208826"/>
                  <a:pt x="368108" y="213088"/>
                  <a:pt x="338808" y="221611"/>
                </a:cubicBezTo>
                <a:cubicBezTo>
                  <a:pt x="309509" y="230134"/>
                  <a:pt x="279676" y="257835"/>
                  <a:pt x="265293" y="259966"/>
                </a:cubicBezTo>
                <a:cubicBezTo>
                  <a:pt x="250910" y="262097"/>
                  <a:pt x="254639" y="247714"/>
                  <a:pt x="252508" y="234396"/>
                </a:cubicBezTo>
                <a:cubicBezTo>
                  <a:pt x="250377" y="221078"/>
                  <a:pt x="257302" y="194975"/>
                  <a:pt x="252508" y="180059"/>
                </a:cubicBezTo>
                <a:cubicBezTo>
                  <a:pt x="247714" y="165143"/>
                  <a:pt x="224807" y="152357"/>
                  <a:pt x="223741" y="144899"/>
                </a:cubicBezTo>
                <a:cubicBezTo>
                  <a:pt x="222676" y="137441"/>
                  <a:pt x="236526" y="134245"/>
                  <a:pt x="246115" y="135310"/>
                </a:cubicBezTo>
                <a:cubicBezTo>
                  <a:pt x="255704" y="136375"/>
                  <a:pt x="269555" y="151292"/>
                  <a:pt x="281275" y="151292"/>
                </a:cubicBezTo>
                <a:cubicBezTo>
                  <a:pt x="292995" y="151292"/>
                  <a:pt x="309509" y="140637"/>
                  <a:pt x="316434" y="135310"/>
                </a:cubicBezTo>
                <a:cubicBezTo>
                  <a:pt x="323359" y="129983"/>
                  <a:pt x="324958" y="123058"/>
                  <a:pt x="322827" y="119329"/>
                </a:cubicBezTo>
                <a:cubicBezTo>
                  <a:pt x="320696" y="115600"/>
                  <a:pt x="310042" y="117198"/>
                  <a:pt x="303649" y="112936"/>
                </a:cubicBezTo>
                <a:cubicBezTo>
                  <a:pt x="297256" y="108674"/>
                  <a:pt x="292994" y="96954"/>
                  <a:pt x="284471" y="93758"/>
                </a:cubicBezTo>
                <a:cubicBezTo>
                  <a:pt x="275948" y="90562"/>
                  <a:pt x="261031" y="96954"/>
                  <a:pt x="252508" y="93758"/>
                </a:cubicBezTo>
                <a:cubicBezTo>
                  <a:pt x="243985" y="90562"/>
                  <a:pt x="240788" y="71917"/>
                  <a:pt x="233330" y="74581"/>
                </a:cubicBezTo>
                <a:cubicBezTo>
                  <a:pt x="225872" y="77245"/>
                  <a:pt x="224274" y="90030"/>
                  <a:pt x="207760" y="109740"/>
                </a:cubicBezTo>
                <a:cubicBezTo>
                  <a:pt x="191246" y="129450"/>
                  <a:pt x="166207" y="174199"/>
                  <a:pt x="134244" y="192844"/>
                </a:cubicBezTo>
                <a:cubicBezTo>
                  <a:pt x="102281" y="211489"/>
                  <a:pt x="43149" y="221078"/>
                  <a:pt x="38355" y="218414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prstClr val="black"/>
                </a:solidFill>
              </a:rPr>
              <a:t>Темрюк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1866900" y="3425825"/>
            <a:ext cx="919163" cy="806450"/>
          </a:xfrm>
          <a:custGeom>
            <a:avLst/>
            <a:gdLst>
              <a:gd name="connsiteX0" fmla="*/ 640328 w 917342"/>
              <a:gd name="connsiteY0" fmla="*/ 11720 h 823049"/>
              <a:gd name="connsiteX1" fmla="*/ 669095 w 917342"/>
              <a:gd name="connsiteY1" fmla="*/ 53272 h 823049"/>
              <a:gd name="connsiteX2" fmla="*/ 672291 w 917342"/>
              <a:gd name="connsiteY2" fmla="*/ 88432 h 823049"/>
              <a:gd name="connsiteX3" fmla="*/ 710647 w 917342"/>
              <a:gd name="connsiteY3" fmla="*/ 107610 h 823049"/>
              <a:gd name="connsiteX4" fmla="*/ 733021 w 917342"/>
              <a:gd name="connsiteY4" fmla="*/ 117198 h 823049"/>
              <a:gd name="connsiteX5" fmla="*/ 790555 w 917342"/>
              <a:gd name="connsiteY5" fmla="*/ 126787 h 823049"/>
              <a:gd name="connsiteX6" fmla="*/ 809732 w 917342"/>
              <a:gd name="connsiteY6" fmla="*/ 139573 h 823049"/>
              <a:gd name="connsiteX7" fmla="*/ 838499 w 917342"/>
              <a:gd name="connsiteY7" fmla="*/ 206695 h 823049"/>
              <a:gd name="connsiteX8" fmla="*/ 883247 w 917342"/>
              <a:gd name="connsiteY8" fmla="*/ 318566 h 823049"/>
              <a:gd name="connsiteX9" fmla="*/ 912014 w 917342"/>
              <a:gd name="connsiteY9" fmla="*/ 363314 h 823049"/>
              <a:gd name="connsiteX10" fmla="*/ 915211 w 917342"/>
              <a:gd name="connsiteY10" fmla="*/ 398474 h 823049"/>
              <a:gd name="connsiteX11" fmla="*/ 899229 w 917342"/>
              <a:gd name="connsiteY11" fmla="*/ 424044 h 823049"/>
              <a:gd name="connsiteX12" fmla="*/ 883247 w 917342"/>
              <a:gd name="connsiteY12" fmla="*/ 414455 h 823049"/>
              <a:gd name="connsiteX13" fmla="*/ 870462 w 917342"/>
              <a:gd name="connsiteY13" fmla="*/ 478381 h 823049"/>
              <a:gd name="connsiteX14" fmla="*/ 819321 w 917342"/>
              <a:gd name="connsiteY14" fmla="*/ 452811 h 823049"/>
              <a:gd name="connsiteX15" fmla="*/ 774573 w 917342"/>
              <a:gd name="connsiteY15" fmla="*/ 436829 h 823049"/>
              <a:gd name="connsiteX16" fmla="*/ 752199 w 917342"/>
              <a:gd name="connsiteY16" fmla="*/ 471989 h 823049"/>
              <a:gd name="connsiteX17" fmla="*/ 749003 w 917342"/>
              <a:gd name="connsiteY17" fmla="*/ 516737 h 823049"/>
              <a:gd name="connsiteX18" fmla="*/ 697862 w 917342"/>
              <a:gd name="connsiteY18" fmla="*/ 551896 h 823049"/>
              <a:gd name="connsiteX19" fmla="*/ 713843 w 917342"/>
              <a:gd name="connsiteY19" fmla="*/ 593448 h 823049"/>
              <a:gd name="connsiteX20" fmla="*/ 717039 w 917342"/>
              <a:gd name="connsiteY20" fmla="*/ 628608 h 823049"/>
              <a:gd name="connsiteX21" fmla="*/ 691469 w 917342"/>
              <a:gd name="connsiteY21" fmla="*/ 666964 h 823049"/>
              <a:gd name="connsiteX22" fmla="*/ 710647 w 917342"/>
              <a:gd name="connsiteY22" fmla="*/ 689338 h 823049"/>
              <a:gd name="connsiteX23" fmla="*/ 729825 w 917342"/>
              <a:gd name="connsiteY23" fmla="*/ 743675 h 823049"/>
              <a:gd name="connsiteX24" fmla="*/ 742610 w 917342"/>
              <a:gd name="connsiteY24" fmla="*/ 769245 h 823049"/>
              <a:gd name="connsiteX25" fmla="*/ 720236 w 917342"/>
              <a:gd name="connsiteY25" fmla="*/ 804405 h 823049"/>
              <a:gd name="connsiteX26" fmla="*/ 694665 w 917342"/>
              <a:gd name="connsiteY26" fmla="*/ 785227 h 823049"/>
              <a:gd name="connsiteX27" fmla="*/ 662702 w 917342"/>
              <a:gd name="connsiteY27" fmla="*/ 807601 h 823049"/>
              <a:gd name="connsiteX28" fmla="*/ 643524 w 917342"/>
              <a:gd name="connsiteY28" fmla="*/ 820386 h 823049"/>
              <a:gd name="connsiteX29" fmla="*/ 598776 w 917342"/>
              <a:gd name="connsiteY29" fmla="*/ 791620 h 823049"/>
              <a:gd name="connsiteX30" fmla="*/ 573206 w 917342"/>
              <a:gd name="connsiteY30" fmla="*/ 766049 h 823049"/>
              <a:gd name="connsiteX31" fmla="*/ 570009 w 917342"/>
              <a:gd name="connsiteY31" fmla="*/ 705319 h 823049"/>
              <a:gd name="connsiteX32" fmla="*/ 538046 w 917342"/>
              <a:gd name="connsiteY32" fmla="*/ 663767 h 823049"/>
              <a:gd name="connsiteX33" fmla="*/ 490101 w 917342"/>
              <a:gd name="connsiteY33" fmla="*/ 558289 h 823049"/>
              <a:gd name="connsiteX34" fmla="*/ 477316 w 917342"/>
              <a:gd name="connsiteY34" fmla="*/ 519933 h 823049"/>
              <a:gd name="connsiteX35" fmla="*/ 496494 w 917342"/>
              <a:gd name="connsiteY35" fmla="*/ 487970 h 823049"/>
              <a:gd name="connsiteX36" fmla="*/ 474120 w 917342"/>
              <a:gd name="connsiteY36" fmla="*/ 424044 h 823049"/>
              <a:gd name="connsiteX37" fmla="*/ 419783 w 917342"/>
              <a:gd name="connsiteY37" fmla="*/ 379296 h 823049"/>
              <a:gd name="connsiteX38" fmla="*/ 301519 w 917342"/>
              <a:gd name="connsiteY38" fmla="*/ 321762 h 823049"/>
              <a:gd name="connsiteX39" fmla="*/ 215219 w 917342"/>
              <a:gd name="connsiteY39" fmla="*/ 283407 h 823049"/>
              <a:gd name="connsiteX40" fmla="*/ 167274 w 917342"/>
              <a:gd name="connsiteY40" fmla="*/ 261032 h 823049"/>
              <a:gd name="connsiteX41" fmla="*/ 23440 w 917342"/>
              <a:gd name="connsiteY41" fmla="*/ 187517 h 823049"/>
              <a:gd name="connsiteX42" fmla="*/ 26637 w 917342"/>
              <a:gd name="connsiteY42" fmla="*/ 158750 h 823049"/>
              <a:gd name="connsiteX43" fmla="*/ 77778 w 917342"/>
              <a:gd name="connsiteY43" fmla="*/ 174732 h 823049"/>
              <a:gd name="connsiteX44" fmla="*/ 170471 w 917342"/>
              <a:gd name="connsiteY44" fmla="*/ 235462 h 823049"/>
              <a:gd name="connsiteX45" fmla="*/ 180060 w 917342"/>
              <a:gd name="connsiteY45" fmla="*/ 222677 h 823049"/>
              <a:gd name="connsiteX46" fmla="*/ 125722 w 917342"/>
              <a:gd name="connsiteY46" fmla="*/ 174732 h 823049"/>
              <a:gd name="connsiteX47" fmla="*/ 93759 w 917342"/>
              <a:gd name="connsiteY47" fmla="*/ 145965 h 823049"/>
              <a:gd name="connsiteX48" fmla="*/ 157685 w 917342"/>
              <a:gd name="connsiteY48" fmla="*/ 168339 h 823049"/>
              <a:gd name="connsiteX49" fmla="*/ 224808 w 917342"/>
              <a:gd name="connsiteY49" fmla="*/ 238658 h 823049"/>
              <a:gd name="connsiteX50" fmla="*/ 285538 w 917342"/>
              <a:gd name="connsiteY50" fmla="*/ 254640 h 823049"/>
              <a:gd name="connsiteX51" fmla="*/ 330286 w 917342"/>
              <a:gd name="connsiteY51" fmla="*/ 241855 h 823049"/>
              <a:gd name="connsiteX52" fmla="*/ 333482 w 917342"/>
              <a:gd name="connsiteY52" fmla="*/ 219480 h 823049"/>
              <a:gd name="connsiteX53" fmla="*/ 445353 w 917342"/>
              <a:gd name="connsiteY53" fmla="*/ 171536 h 823049"/>
              <a:gd name="connsiteX54" fmla="*/ 522065 w 917342"/>
              <a:gd name="connsiteY54" fmla="*/ 123591 h 823049"/>
              <a:gd name="connsiteX55" fmla="*/ 640328 w 917342"/>
              <a:gd name="connsiteY55" fmla="*/ 11720 h 82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7342" h="823049">
                <a:moveTo>
                  <a:pt x="640328" y="11720"/>
                </a:moveTo>
                <a:cubicBezTo>
                  <a:pt x="664833" y="0"/>
                  <a:pt x="663768" y="40487"/>
                  <a:pt x="669095" y="53272"/>
                </a:cubicBezTo>
                <a:cubicBezTo>
                  <a:pt x="674422" y="66057"/>
                  <a:pt x="665366" y="79376"/>
                  <a:pt x="672291" y="88432"/>
                </a:cubicBezTo>
                <a:cubicBezTo>
                  <a:pt x="679216" y="97488"/>
                  <a:pt x="700525" y="102816"/>
                  <a:pt x="710647" y="107610"/>
                </a:cubicBezTo>
                <a:cubicBezTo>
                  <a:pt x="720769" y="112404"/>
                  <a:pt x="719703" y="114002"/>
                  <a:pt x="733021" y="117198"/>
                </a:cubicBezTo>
                <a:cubicBezTo>
                  <a:pt x="746339" y="120394"/>
                  <a:pt x="777770" y="123058"/>
                  <a:pt x="790555" y="126787"/>
                </a:cubicBezTo>
                <a:cubicBezTo>
                  <a:pt x="803340" y="130516"/>
                  <a:pt x="801741" y="126255"/>
                  <a:pt x="809732" y="139573"/>
                </a:cubicBezTo>
                <a:cubicBezTo>
                  <a:pt x="817723" y="152891"/>
                  <a:pt x="826247" y="176863"/>
                  <a:pt x="838499" y="206695"/>
                </a:cubicBezTo>
                <a:cubicBezTo>
                  <a:pt x="850751" y="236527"/>
                  <a:pt x="870995" y="292463"/>
                  <a:pt x="883247" y="318566"/>
                </a:cubicBezTo>
                <a:cubicBezTo>
                  <a:pt x="895499" y="344669"/>
                  <a:pt x="906687" y="349996"/>
                  <a:pt x="912014" y="363314"/>
                </a:cubicBezTo>
                <a:cubicBezTo>
                  <a:pt x="917341" y="376632"/>
                  <a:pt x="917342" y="388352"/>
                  <a:pt x="915211" y="398474"/>
                </a:cubicBezTo>
                <a:cubicBezTo>
                  <a:pt x="913080" y="408596"/>
                  <a:pt x="904556" y="421381"/>
                  <a:pt x="899229" y="424044"/>
                </a:cubicBezTo>
                <a:cubicBezTo>
                  <a:pt x="893902" y="426707"/>
                  <a:pt x="888041" y="405399"/>
                  <a:pt x="883247" y="414455"/>
                </a:cubicBezTo>
                <a:cubicBezTo>
                  <a:pt x="878453" y="423511"/>
                  <a:pt x="881116" y="471988"/>
                  <a:pt x="870462" y="478381"/>
                </a:cubicBezTo>
                <a:cubicBezTo>
                  <a:pt x="859808" y="484774"/>
                  <a:pt x="835303" y="459736"/>
                  <a:pt x="819321" y="452811"/>
                </a:cubicBezTo>
                <a:cubicBezTo>
                  <a:pt x="803340" y="445886"/>
                  <a:pt x="785760" y="433633"/>
                  <a:pt x="774573" y="436829"/>
                </a:cubicBezTo>
                <a:cubicBezTo>
                  <a:pt x="763386" y="440025"/>
                  <a:pt x="756461" y="458671"/>
                  <a:pt x="752199" y="471989"/>
                </a:cubicBezTo>
                <a:cubicBezTo>
                  <a:pt x="747937" y="485307"/>
                  <a:pt x="758059" y="503419"/>
                  <a:pt x="749003" y="516737"/>
                </a:cubicBezTo>
                <a:cubicBezTo>
                  <a:pt x="739947" y="530055"/>
                  <a:pt x="703722" y="539111"/>
                  <a:pt x="697862" y="551896"/>
                </a:cubicBezTo>
                <a:cubicBezTo>
                  <a:pt x="692002" y="564681"/>
                  <a:pt x="710647" y="580663"/>
                  <a:pt x="713843" y="593448"/>
                </a:cubicBezTo>
                <a:cubicBezTo>
                  <a:pt x="717039" y="606233"/>
                  <a:pt x="720768" y="616355"/>
                  <a:pt x="717039" y="628608"/>
                </a:cubicBezTo>
                <a:cubicBezTo>
                  <a:pt x="713310" y="640861"/>
                  <a:pt x="692534" y="656842"/>
                  <a:pt x="691469" y="666964"/>
                </a:cubicBezTo>
                <a:cubicBezTo>
                  <a:pt x="690404" y="677086"/>
                  <a:pt x="704254" y="676553"/>
                  <a:pt x="710647" y="689338"/>
                </a:cubicBezTo>
                <a:cubicBezTo>
                  <a:pt x="717040" y="702123"/>
                  <a:pt x="724498" y="730357"/>
                  <a:pt x="729825" y="743675"/>
                </a:cubicBezTo>
                <a:cubicBezTo>
                  <a:pt x="735152" y="756993"/>
                  <a:pt x="744208" y="759123"/>
                  <a:pt x="742610" y="769245"/>
                </a:cubicBezTo>
                <a:cubicBezTo>
                  <a:pt x="741012" y="779367"/>
                  <a:pt x="728227" y="801741"/>
                  <a:pt x="720236" y="804405"/>
                </a:cubicBezTo>
                <a:cubicBezTo>
                  <a:pt x="712245" y="807069"/>
                  <a:pt x="704254" y="784694"/>
                  <a:pt x="694665" y="785227"/>
                </a:cubicBezTo>
                <a:cubicBezTo>
                  <a:pt x="685076" y="785760"/>
                  <a:pt x="671226" y="801741"/>
                  <a:pt x="662702" y="807601"/>
                </a:cubicBezTo>
                <a:cubicBezTo>
                  <a:pt x="654179" y="813461"/>
                  <a:pt x="654178" y="823049"/>
                  <a:pt x="643524" y="820386"/>
                </a:cubicBezTo>
                <a:cubicBezTo>
                  <a:pt x="632870" y="817723"/>
                  <a:pt x="610496" y="800676"/>
                  <a:pt x="598776" y="791620"/>
                </a:cubicBezTo>
                <a:cubicBezTo>
                  <a:pt x="587056" y="782564"/>
                  <a:pt x="578001" y="780433"/>
                  <a:pt x="573206" y="766049"/>
                </a:cubicBezTo>
                <a:cubicBezTo>
                  <a:pt x="568412" y="751666"/>
                  <a:pt x="575869" y="722366"/>
                  <a:pt x="570009" y="705319"/>
                </a:cubicBezTo>
                <a:cubicBezTo>
                  <a:pt x="564149" y="688272"/>
                  <a:pt x="551364" y="688272"/>
                  <a:pt x="538046" y="663767"/>
                </a:cubicBezTo>
                <a:cubicBezTo>
                  <a:pt x="524728" y="639262"/>
                  <a:pt x="500223" y="582261"/>
                  <a:pt x="490101" y="558289"/>
                </a:cubicBezTo>
                <a:cubicBezTo>
                  <a:pt x="479979" y="534317"/>
                  <a:pt x="476251" y="531653"/>
                  <a:pt x="477316" y="519933"/>
                </a:cubicBezTo>
                <a:cubicBezTo>
                  <a:pt x="478381" y="508213"/>
                  <a:pt x="497027" y="503951"/>
                  <a:pt x="496494" y="487970"/>
                </a:cubicBezTo>
                <a:cubicBezTo>
                  <a:pt x="495961" y="471989"/>
                  <a:pt x="486905" y="442156"/>
                  <a:pt x="474120" y="424044"/>
                </a:cubicBezTo>
                <a:cubicBezTo>
                  <a:pt x="461335" y="405932"/>
                  <a:pt x="448550" y="396343"/>
                  <a:pt x="419783" y="379296"/>
                </a:cubicBezTo>
                <a:cubicBezTo>
                  <a:pt x="391016" y="362249"/>
                  <a:pt x="335613" y="337744"/>
                  <a:pt x="301519" y="321762"/>
                </a:cubicBezTo>
                <a:cubicBezTo>
                  <a:pt x="267425" y="305781"/>
                  <a:pt x="237593" y="293529"/>
                  <a:pt x="215219" y="283407"/>
                </a:cubicBezTo>
                <a:cubicBezTo>
                  <a:pt x="192845" y="273285"/>
                  <a:pt x="199237" y="277014"/>
                  <a:pt x="167274" y="261032"/>
                </a:cubicBezTo>
                <a:cubicBezTo>
                  <a:pt x="135311" y="245050"/>
                  <a:pt x="46880" y="204564"/>
                  <a:pt x="23440" y="187517"/>
                </a:cubicBezTo>
                <a:cubicBezTo>
                  <a:pt x="0" y="170470"/>
                  <a:pt x="17581" y="160881"/>
                  <a:pt x="26637" y="158750"/>
                </a:cubicBezTo>
                <a:cubicBezTo>
                  <a:pt x="35693" y="156619"/>
                  <a:pt x="53806" y="161947"/>
                  <a:pt x="77778" y="174732"/>
                </a:cubicBezTo>
                <a:cubicBezTo>
                  <a:pt x="101750" y="187517"/>
                  <a:pt x="153424" y="227471"/>
                  <a:pt x="170471" y="235462"/>
                </a:cubicBezTo>
                <a:cubicBezTo>
                  <a:pt x="187518" y="243453"/>
                  <a:pt x="187518" y="232799"/>
                  <a:pt x="180060" y="222677"/>
                </a:cubicBezTo>
                <a:cubicBezTo>
                  <a:pt x="172602" y="212555"/>
                  <a:pt x="140105" y="187517"/>
                  <a:pt x="125722" y="174732"/>
                </a:cubicBezTo>
                <a:cubicBezTo>
                  <a:pt x="111339" y="161947"/>
                  <a:pt x="88432" y="147030"/>
                  <a:pt x="93759" y="145965"/>
                </a:cubicBezTo>
                <a:cubicBezTo>
                  <a:pt x="99086" y="144900"/>
                  <a:pt x="135844" y="152890"/>
                  <a:pt x="157685" y="168339"/>
                </a:cubicBezTo>
                <a:cubicBezTo>
                  <a:pt x="179526" y="183788"/>
                  <a:pt x="203499" y="224275"/>
                  <a:pt x="224808" y="238658"/>
                </a:cubicBezTo>
                <a:cubicBezTo>
                  <a:pt x="246117" y="253042"/>
                  <a:pt x="267958" y="254107"/>
                  <a:pt x="285538" y="254640"/>
                </a:cubicBezTo>
                <a:cubicBezTo>
                  <a:pt x="303118" y="255173"/>
                  <a:pt x="322295" y="247715"/>
                  <a:pt x="330286" y="241855"/>
                </a:cubicBezTo>
                <a:cubicBezTo>
                  <a:pt x="338277" y="235995"/>
                  <a:pt x="314304" y="231200"/>
                  <a:pt x="333482" y="219480"/>
                </a:cubicBezTo>
                <a:cubicBezTo>
                  <a:pt x="352660" y="207760"/>
                  <a:pt x="413922" y="187518"/>
                  <a:pt x="445353" y="171536"/>
                </a:cubicBezTo>
                <a:cubicBezTo>
                  <a:pt x="476784" y="155554"/>
                  <a:pt x="490102" y="149162"/>
                  <a:pt x="522065" y="123591"/>
                </a:cubicBezTo>
                <a:cubicBezTo>
                  <a:pt x="554028" y="98021"/>
                  <a:pt x="615823" y="23440"/>
                  <a:pt x="640328" y="11720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prstClr val="black"/>
                </a:solidFill>
              </a:rPr>
              <a:t>                       Анапский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2511425" y="3992563"/>
            <a:ext cx="571500" cy="574675"/>
          </a:xfrm>
          <a:custGeom>
            <a:avLst/>
            <a:gdLst>
              <a:gd name="connsiteX0" fmla="*/ 0 w 571074"/>
              <a:gd name="connsiteY0" fmla="*/ 422978 h 584391"/>
              <a:gd name="connsiteX1" fmla="*/ 54338 w 571074"/>
              <a:gd name="connsiteY1" fmla="*/ 458137 h 584391"/>
              <a:gd name="connsiteX2" fmla="*/ 115067 w 571074"/>
              <a:gd name="connsiteY2" fmla="*/ 506082 h 584391"/>
              <a:gd name="connsiteX3" fmla="*/ 226938 w 571074"/>
              <a:gd name="connsiteY3" fmla="*/ 528456 h 584391"/>
              <a:gd name="connsiteX4" fmla="*/ 303650 w 571074"/>
              <a:gd name="connsiteY4" fmla="*/ 534848 h 584391"/>
              <a:gd name="connsiteX5" fmla="*/ 405932 w 571074"/>
              <a:gd name="connsiteY5" fmla="*/ 563615 h 584391"/>
              <a:gd name="connsiteX6" fmla="*/ 485839 w 571074"/>
              <a:gd name="connsiteY6" fmla="*/ 582793 h 584391"/>
              <a:gd name="connsiteX7" fmla="*/ 485839 w 571074"/>
              <a:gd name="connsiteY7" fmla="*/ 554026 h 584391"/>
              <a:gd name="connsiteX8" fmla="*/ 466661 w 571074"/>
              <a:gd name="connsiteY8" fmla="*/ 531652 h 584391"/>
              <a:gd name="connsiteX9" fmla="*/ 473054 w 571074"/>
              <a:gd name="connsiteY9" fmla="*/ 509278 h 584391"/>
              <a:gd name="connsiteX10" fmla="*/ 450680 w 571074"/>
              <a:gd name="connsiteY10" fmla="*/ 470922 h 584391"/>
              <a:gd name="connsiteX11" fmla="*/ 457072 w 571074"/>
              <a:gd name="connsiteY11" fmla="*/ 438959 h 584391"/>
              <a:gd name="connsiteX12" fmla="*/ 482643 w 571074"/>
              <a:gd name="connsiteY12" fmla="*/ 461333 h 584391"/>
              <a:gd name="connsiteX13" fmla="*/ 514606 w 571074"/>
              <a:gd name="connsiteY13" fmla="*/ 512474 h 584391"/>
              <a:gd name="connsiteX14" fmla="*/ 543373 w 571074"/>
              <a:gd name="connsiteY14" fmla="*/ 522063 h 584391"/>
              <a:gd name="connsiteX15" fmla="*/ 552962 w 571074"/>
              <a:gd name="connsiteY15" fmla="*/ 486904 h 584391"/>
              <a:gd name="connsiteX16" fmla="*/ 562551 w 571074"/>
              <a:gd name="connsiteY16" fmla="*/ 442155 h 584391"/>
              <a:gd name="connsiteX17" fmla="*/ 565747 w 571074"/>
              <a:gd name="connsiteY17" fmla="*/ 352659 h 584391"/>
              <a:gd name="connsiteX18" fmla="*/ 530588 w 571074"/>
              <a:gd name="connsiteY18" fmla="*/ 317499 h 584391"/>
              <a:gd name="connsiteX19" fmla="*/ 517802 w 571074"/>
              <a:gd name="connsiteY19" fmla="*/ 330285 h 584391"/>
              <a:gd name="connsiteX20" fmla="*/ 476250 w 571074"/>
              <a:gd name="connsiteY20" fmla="*/ 323892 h 584391"/>
              <a:gd name="connsiteX21" fmla="*/ 469858 w 571074"/>
              <a:gd name="connsiteY21" fmla="*/ 301518 h 584391"/>
              <a:gd name="connsiteX22" fmla="*/ 485839 w 571074"/>
              <a:gd name="connsiteY22" fmla="*/ 247181 h 584391"/>
              <a:gd name="connsiteX23" fmla="*/ 457072 w 571074"/>
              <a:gd name="connsiteY23" fmla="*/ 189647 h 584391"/>
              <a:gd name="connsiteX24" fmla="*/ 466661 w 571074"/>
              <a:gd name="connsiteY24" fmla="*/ 154488 h 584391"/>
              <a:gd name="connsiteX25" fmla="*/ 473054 w 571074"/>
              <a:gd name="connsiteY25" fmla="*/ 90562 h 584391"/>
              <a:gd name="connsiteX26" fmla="*/ 431502 w 571074"/>
              <a:gd name="connsiteY26" fmla="*/ 36224 h 584391"/>
              <a:gd name="connsiteX27" fmla="*/ 421913 w 571074"/>
              <a:gd name="connsiteY27" fmla="*/ 20243 h 584391"/>
              <a:gd name="connsiteX28" fmla="*/ 370772 w 571074"/>
              <a:gd name="connsiteY28" fmla="*/ 68187 h 584391"/>
              <a:gd name="connsiteX29" fmla="*/ 326024 w 571074"/>
              <a:gd name="connsiteY29" fmla="*/ 64991 h 584391"/>
              <a:gd name="connsiteX30" fmla="*/ 297257 w 571074"/>
              <a:gd name="connsiteY30" fmla="*/ 45813 h 584391"/>
              <a:gd name="connsiteX31" fmla="*/ 265294 w 571074"/>
              <a:gd name="connsiteY31" fmla="*/ 13850 h 584391"/>
              <a:gd name="connsiteX32" fmla="*/ 246116 w 571074"/>
              <a:gd name="connsiteY32" fmla="*/ 10654 h 584391"/>
              <a:gd name="connsiteX33" fmla="*/ 223742 w 571074"/>
              <a:gd name="connsiteY33" fmla="*/ 77776 h 584391"/>
              <a:gd name="connsiteX34" fmla="*/ 182190 w 571074"/>
              <a:gd name="connsiteY34" fmla="*/ 36224 h 584391"/>
              <a:gd name="connsiteX35" fmla="*/ 137442 w 571074"/>
              <a:gd name="connsiteY35" fmla="*/ 20243 h 584391"/>
              <a:gd name="connsiteX36" fmla="*/ 95890 w 571074"/>
              <a:gd name="connsiteY36" fmla="*/ 64991 h 584391"/>
              <a:gd name="connsiteX37" fmla="*/ 105479 w 571074"/>
              <a:gd name="connsiteY37" fmla="*/ 119328 h 584391"/>
              <a:gd name="connsiteX38" fmla="*/ 70319 w 571074"/>
              <a:gd name="connsiteY38" fmla="*/ 135310 h 584391"/>
              <a:gd name="connsiteX39" fmla="*/ 73515 w 571074"/>
              <a:gd name="connsiteY39" fmla="*/ 180058 h 584391"/>
              <a:gd name="connsiteX40" fmla="*/ 73515 w 571074"/>
              <a:gd name="connsiteY40" fmla="*/ 212021 h 584391"/>
              <a:gd name="connsiteX41" fmla="*/ 57534 w 571074"/>
              <a:gd name="connsiteY41" fmla="*/ 253573 h 584391"/>
              <a:gd name="connsiteX42" fmla="*/ 73515 w 571074"/>
              <a:gd name="connsiteY42" fmla="*/ 288733 h 584391"/>
              <a:gd name="connsiteX43" fmla="*/ 95890 w 571074"/>
              <a:gd name="connsiteY43" fmla="*/ 336677 h 584391"/>
              <a:gd name="connsiteX44" fmla="*/ 102282 w 571074"/>
              <a:gd name="connsiteY44" fmla="*/ 362248 h 584391"/>
              <a:gd name="connsiteX45" fmla="*/ 89497 w 571074"/>
              <a:gd name="connsiteY45" fmla="*/ 397407 h 584391"/>
              <a:gd name="connsiteX46" fmla="*/ 63926 w 571074"/>
              <a:gd name="connsiteY46" fmla="*/ 397407 h 584391"/>
              <a:gd name="connsiteX47" fmla="*/ 54338 w 571074"/>
              <a:gd name="connsiteY47" fmla="*/ 378229 h 584391"/>
              <a:gd name="connsiteX48" fmla="*/ 0 w 571074"/>
              <a:gd name="connsiteY48" fmla="*/ 422978 h 58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71074" h="584391">
                <a:moveTo>
                  <a:pt x="0" y="422978"/>
                </a:moveTo>
                <a:cubicBezTo>
                  <a:pt x="0" y="436296"/>
                  <a:pt x="35160" y="444286"/>
                  <a:pt x="54338" y="458137"/>
                </a:cubicBezTo>
                <a:cubicBezTo>
                  <a:pt x="73516" y="471988"/>
                  <a:pt x="86300" y="494362"/>
                  <a:pt x="115067" y="506082"/>
                </a:cubicBezTo>
                <a:cubicBezTo>
                  <a:pt x="143834" y="517802"/>
                  <a:pt x="195508" y="523662"/>
                  <a:pt x="226938" y="528456"/>
                </a:cubicBezTo>
                <a:cubicBezTo>
                  <a:pt x="258368" y="533250"/>
                  <a:pt x="273818" y="528988"/>
                  <a:pt x="303650" y="534848"/>
                </a:cubicBezTo>
                <a:cubicBezTo>
                  <a:pt x="333482" y="540708"/>
                  <a:pt x="375567" y="555624"/>
                  <a:pt x="405932" y="563615"/>
                </a:cubicBezTo>
                <a:cubicBezTo>
                  <a:pt x="436297" y="571606"/>
                  <a:pt x="472521" y="584391"/>
                  <a:pt x="485839" y="582793"/>
                </a:cubicBezTo>
                <a:cubicBezTo>
                  <a:pt x="499157" y="581195"/>
                  <a:pt x="489035" y="562549"/>
                  <a:pt x="485839" y="554026"/>
                </a:cubicBezTo>
                <a:cubicBezTo>
                  <a:pt x="482643" y="545503"/>
                  <a:pt x="468792" y="539110"/>
                  <a:pt x="466661" y="531652"/>
                </a:cubicBezTo>
                <a:cubicBezTo>
                  <a:pt x="464530" y="524194"/>
                  <a:pt x="475718" y="519400"/>
                  <a:pt x="473054" y="509278"/>
                </a:cubicBezTo>
                <a:cubicBezTo>
                  <a:pt x="470391" y="499156"/>
                  <a:pt x="453344" y="482642"/>
                  <a:pt x="450680" y="470922"/>
                </a:cubicBezTo>
                <a:cubicBezTo>
                  <a:pt x="448016" y="459202"/>
                  <a:pt x="451745" y="440557"/>
                  <a:pt x="457072" y="438959"/>
                </a:cubicBezTo>
                <a:cubicBezTo>
                  <a:pt x="462399" y="437361"/>
                  <a:pt x="473054" y="449081"/>
                  <a:pt x="482643" y="461333"/>
                </a:cubicBezTo>
                <a:cubicBezTo>
                  <a:pt x="492232" y="473585"/>
                  <a:pt x="504484" y="502352"/>
                  <a:pt x="514606" y="512474"/>
                </a:cubicBezTo>
                <a:cubicBezTo>
                  <a:pt x="524728" y="522596"/>
                  <a:pt x="536980" y="526325"/>
                  <a:pt x="543373" y="522063"/>
                </a:cubicBezTo>
                <a:cubicBezTo>
                  <a:pt x="549766" y="517801"/>
                  <a:pt x="549766" y="500222"/>
                  <a:pt x="552962" y="486904"/>
                </a:cubicBezTo>
                <a:cubicBezTo>
                  <a:pt x="556158" y="473586"/>
                  <a:pt x="560420" y="464529"/>
                  <a:pt x="562551" y="442155"/>
                </a:cubicBezTo>
                <a:cubicBezTo>
                  <a:pt x="564682" y="419781"/>
                  <a:pt x="571074" y="373435"/>
                  <a:pt x="565747" y="352659"/>
                </a:cubicBezTo>
                <a:cubicBezTo>
                  <a:pt x="560420" y="331883"/>
                  <a:pt x="538579" y="321228"/>
                  <a:pt x="530588" y="317499"/>
                </a:cubicBezTo>
                <a:cubicBezTo>
                  <a:pt x="522597" y="313770"/>
                  <a:pt x="526858" y="329220"/>
                  <a:pt x="517802" y="330285"/>
                </a:cubicBezTo>
                <a:cubicBezTo>
                  <a:pt x="508746" y="331350"/>
                  <a:pt x="484241" y="328687"/>
                  <a:pt x="476250" y="323892"/>
                </a:cubicBezTo>
                <a:cubicBezTo>
                  <a:pt x="468259" y="319097"/>
                  <a:pt x="468260" y="314303"/>
                  <a:pt x="469858" y="301518"/>
                </a:cubicBezTo>
                <a:cubicBezTo>
                  <a:pt x="471456" y="288733"/>
                  <a:pt x="487970" y="265826"/>
                  <a:pt x="485839" y="247181"/>
                </a:cubicBezTo>
                <a:cubicBezTo>
                  <a:pt x="483708" y="228536"/>
                  <a:pt x="460268" y="205096"/>
                  <a:pt x="457072" y="189647"/>
                </a:cubicBezTo>
                <a:cubicBezTo>
                  <a:pt x="453876" y="174198"/>
                  <a:pt x="463997" y="171002"/>
                  <a:pt x="466661" y="154488"/>
                </a:cubicBezTo>
                <a:cubicBezTo>
                  <a:pt x="469325" y="137974"/>
                  <a:pt x="478914" y="110273"/>
                  <a:pt x="473054" y="90562"/>
                </a:cubicBezTo>
                <a:cubicBezTo>
                  <a:pt x="467194" y="70851"/>
                  <a:pt x="440025" y="47944"/>
                  <a:pt x="431502" y="36224"/>
                </a:cubicBezTo>
                <a:cubicBezTo>
                  <a:pt x="422979" y="24504"/>
                  <a:pt x="432035" y="14916"/>
                  <a:pt x="421913" y="20243"/>
                </a:cubicBezTo>
                <a:cubicBezTo>
                  <a:pt x="411791" y="25570"/>
                  <a:pt x="386753" y="60729"/>
                  <a:pt x="370772" y="68187"/>
                </a:cubicBezTo>
                <a:cubicBezTo>
                  <a:pt x="354791" y="75645"/>
                  <a:pt x="338277" y="68720"/>
                  <a:pt x="326024" y="64991"/>
                </a:cubicBezTo>
                <a:cubicBezTo>
                  <a:pt x="313772" y="61262"/>
                  <a:pt x="307378" y="54336"/>
                  <a:pt x="297257" y="45813"/>
                </a:cubicBezTo>
                <a:cubicBezTo>
                  <a:pt x="287136" y="37290"/>
                  <a:pt x="273818" y="19710"/>
                  <a:pt x="265294" y="13850"/>
                </a:cubicBezTo>
                <a:cubicBezTo>
                  <a:pt x="256771" y="7990"/>
                  <a:pt x="253041" y="0"/>
                  <a:pt x="246116" y="10654"/>
                </a:cubicBezTo>
                <a:cubicBezTo>
                  <a:pt x="239191" y="21308"/>
                  <a:pt x="234396" y="73514"/>
                  <a:pt x="223742" y="77776"/>
                </a:cubicBezTo>
                <a:cubicBezTo>
                  <a:pt x="213088" y="82038"/>
                  <a:pt x="196573" y="45813"/>
                  <a:pt x="182190" y="36224"/>
                </a:cubicBezTo>
                <a:cubicBezTo>
                  <a:pt x="167807" y="26635"/>
                  <a:pt x="151825" y="15449"/>
                  <a:pt x="137442" y="20243"/>
                </a:cubicBezTo>
                <a:cubicBezTo>
                  <a:pt x="123059" y="25038"/>
                  <a:pt x="101217" y="48477"/>
                  <a:pt x="95890" y="64991"/>
                </a:cubicBezTo>
                <a:cubicBezTo>
                  <a:pt x="90563" y="81505"/>
                  <a:pt x="109741" y="107608"/>
                  <a:pt x="105479" y="119328"/>
                </a:cubicBezTo>
                <a:cubicBezTo>
                  <a:pt x="101217" y="131048"/>
                  <a:pt x="75646" y="125188"/>
                  <a:pt x="70319" y="135310"/>
                </a:cubicBezTo>
                <a:cubicBezTo>
                  <a:pt x="64992" y="145432"/>
                  <a:pt x="72982" y="167273"/>
                  <a:pt x="73515" y="180058"/>
                </a:cubicBezTo>
                <a:cubicBezTo>
                  <a:pt x="74048" y="192843"/>
                  <a:pt x="76178" y="199769"/>
                  <a:pt x="73515" y="212021"/>
                </a:cubicBezTo>
                <a:cubicBezTo>
                  <a:pt x="70852" y="224273"/>
                  <a:pt x="57534" y="240788"/>
                  <a:pt x="57534" y="253573"/>
                </a:cubicBezTo>
                <a:cubicBezTo>
                  <a:pt x="57534" y="266358"/>
                  <a:pt x="67122" y="274882"/>
                  <a:pt x="73515" y="288733"/>
                </a:cubicBezTo>
                <a:cubicBezTo>
                  <a:pt x="79908" y="302584"/>
                  <a:pt x="91096" y="324425"/>
                  <a:pt x="95890" y="336677"/>
                </a:cubicBezTo>
                <a:cubicBezTo>
                  <a:pt x="100685" y="348930"/>
                  <a:pt x="103348" y="352126"/>
                  <a:pt x="102282" y="362248"/>
                </a:cubicBezTo>
                <a:cubicBezTo>
                  <a:pt x="101217" y="372370"/>
                  <a:pt x="95890" y="391547"/>
                  <a:pt x="89497" y="397407"/>
                </a:cubicBezTo>
                <a:cubicBezTo>
                  <a:pt x="83104" y="403267"/>
                  <a:pt x="69786" y="400603"/>
                  <a:pt x="63926" y="397407"/>
                </a:cubicBezTo>
                <a:cubicBezTo>
                  <a:pt x="58066" y="394211"/>
                  <a:pt x="60730" y="378762"/>
                  <a:pt x="54338" y="378229"/>
                </a:cubicBezTo>
                <a:cubicBezTo>
                  <a:pt x="47946" y="377696"/>
                  <a:pt x="0" y="409660"/>
                  <a:pt x="0" y="422978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Новороссийск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2527300" y="3616325"/>
            <a:ext cx="1081088" cy="841375"/>
          </a:xfrm>
          <a:custGeom>
            <a:avLst/>
            <a:gdLst>
              <a:gd name="connsiteX0" fmla="*/ 10654 w 1081417"/>
              <a:gd name="connsiteY0" fmla="*/ 10122 h 856611"/>
              <a:gd name="connsiteX1" fmla="*/ 96954 w 1081417"/>
              <a:gd name="connsiteY1" fmla="*/ 13318 h 856611"/>
              <a:gd name="connsiteX2" fmla="*/ 154488 w 1081417"/>
              <a:gd name="connsiteY2" fmla="*/ 61263 h 856611"/>
              <a:gd name="connsiteX3" fmla="*/ 218414 w 1081417"/>
              <a:gd name="connsiteY3" fmla="*/ 86833 h 856611"/>
              <a:gd name="connsiteX4" fmla="*/ 266358 w 1081417"/>
              <a:gd name="connsiteY4" fmla="*/ 64459 h 856611"/>
              <a:gd name="connsiteX5" fmla="*/ 304714 w 1081417"/>
              <a:gd name="connsiteY5" fmla="*/ 42085 h 856611"/>
              <a:gd name="connsiteX6" fmla="*/ 339874 w 1081417"/>
              <a:gd name="connsiteY6" fmla="*/ 61263 h 856611"/>
              <a:gd name="connsiteX7" fmla="*/ 406996 w 1081417"/>
              <a:gd name="connsiteY7" fmla="*/ 83637 h 856611"/>
              <a:gd name="connsiteX8" fmla="*/ 403800 w 1081417"/>
              <a:gd name="connsiteY8" fmla="*/ 118796 h 856611"/>
              <a:gd name="connsiteX9" fmla="*/ 413389 w 1081417"/>
              <a:gd name="connsiteY9" fmla="*/ 150759 h 856611"/>
              <a:gd name="connsiteX10" fmla="*/ 448548 w 1081417"/>
              <a:gd name="connsiteY10" fmla="*/ 141170 h 856611"/>
              <a:gd name="connsiteX11" fmla="*/ 480511 w 1081417"/>
              <a:gd name="connsiteY11" fmla="*/ 125189 h 856611"/>
              <a:gd name="connsiteX12" fmla="*/ 544437 w 1081417"/>
              <a:gd name="connsiteY12" fmla="*/ 112404 h 856611"/>
              <a:gd name="connsiteX13" fmla="*/ 611560 w 1081417"/>
              <a:gd name="connsiteY13" fmla="*/ 90029 h 856611"/>
              <a:gd name="connsiteX14" fmla="*/ 669093 w 1081417"/>
              <a:gd name="connsiteY14" fmla="*/ 115600 h 856611"/>
              <a:gd name="connsiteX15" fmla="*/ 720234 w 1081417"/>
              <a:gd name="connsiteY15" fmla="*/ 99618 h 856611"/>
              <a:gd name="connsiteX16" fmla="*/ 755394 w 1081417"/>
              <a:gd name="connsiteY16" fmla="*/ 77244 h 856611"/>
              <a:gd name="connsiteX17" fmla="*/ 812927 w 1081417"/>
              <a:gd name="connsiteY17" fmla="*/ 80441 h 856611"/>
              <a:gd name="connsiteX18" fmla="*/ 838498 w 1081417"/>
              <a:gd name="connsiteY18" fmla="*/ 115600 h 856611"/>
              <a:gd name="connsiteX19" fmla="*/ 876853 w 1081417"/>
              <a:gd name="connsiteY19" fmla="*/ 99618 h 856611"/>
              <a:gd name="connsiteX20" fmla="*/ 899228 w 1081417"/>
              <a:gd name="connsiteY20" fmla="*/ 80441 h 856611"/>
              <a:gd name="connsiteX21" fmla="*/ 931191 w 1081417"/>
              <a:gd name="connsiteY21" fmla="*/ 80441 h 856611"/>
              <a:gd name="connsiteX22" fmla="*/ 959957 w 1081417"/>
              <a:gd name="connsiteY22" fmla="*/ 38889 h 856611"/>
              <a:gd name="connsiteX23" fmla="*/ 975939 w 1081417"/>
              <a:gd name="connsiteY23" fmla="*/ 32496 h 856611"/>
              <a:gd name="connsiteX24" fmla="*/ 982332 w 1081417"/>
              <a:gd name="connsiteY24" fmla="*/ 64459 h 856611"/>
              <a:gd name="connsiteX25" fmla="*/ 1011098 w 1081417"/>
              <a:gd name="connsiteY25" fmla="*/ 99618 h 856611"/>
              <a:gd name="connsiteX26" fmla="*/ 1068632 w 1081417"/>
              <a:gd name="connsiteY26" fmla="*/ 227471 h 856611"/>
              <a:gd name="connsiteX27" fmla="*/ 1081417 w 1081417"/>
              <a:gd name="connsiteY27" fmla="*/ 320164 h 856611"/>
              <a:gd name="connsiteX28" fmla="*/ 1068632 w 1081417"/>
              <a:gd name="connsiteY28" fmla="*/ 361716 h 856611"/>
              <a:gd name="connsiteX29" fmla="*/ 1039865 w 1081417"/>
              <a:gd name="connsiteY29" fmla="*/ 355323 h 856611"/>
              <a:gd name="connsiteX30" fmla="*/ 1027080 w 1081417"/>
              <a:gd name="connsiteY30" fmla="*/ 387286 h 856611"/>
              <a:gd name="connsiteX31" fmla="*/ 975939 w 1081417"/>
              <a:gd name="connsiteY31" fmla="*/ 377697 h 856611"/>
              <a:gd name="connsiteX32" fmla="*/ 912013 w 1081417"/>
              <a:gd name="connsiteY32" fmla="*/ 390482 h 856611"/>
              <a:gd name="connsiteX33" fmla="*/ 905620 w 1081417"/>
              <a:gd name="connsiteY33" fmla="*/ 412857 h 856611"/>
              <a:gd name="connsiteX34" fmla="*/ 921602 w 1081417"/>
              <a:gd name="connsiteY34" fmla="*/ 428838 h 856611"/>
              <a:gd name="connsiteX35" fmla="*/ 921602 w 1081417"/>
              <a:gd name="connsiteY35" fmla="*/ 457605 h 856611"/>
              <a:gd name="connsiteX36" fmla="*/ 902424 w 1081417"/>
              <a:gd name="connsiteY36" fmla="*/ 492764 h 856611"/>
              <a:gd name="connsiteX37" fmla="*/ 912013 w 1081417"/>
              <a:gd name="connsiteY37" fmla="*/ 521531 h 856611"/>
              <a:gd name="connsiteX38" fmla="*/ 854479 w 1081417"/>
              <a:gd name="connsiteY38" fmla="*/ 521531 h 856611"/>
              <a:gd name="connsiteX39" fmla="*/ 832105 w 1081417"/>
              <a:gd name="connsiteY39" fmla="*/ 559887 h 856611"/>
              <a:gd name="connsiteX40" fmla="*/ 812927 w 1081417"/>
              <a:gd name="connsiteY40" fmla="*/ 572672 h 856611"/>
              <a:gd name="connsiteX41" fmla="*/ 803338 w 1081417"/>
              <a:gd name="connsiteY41" fmla="*/ 607831 h 856611"/>
              <a:gd name="connsiteX42" fmla="*/ 812927 w 1081417"/>
              <a:gd name="connsiteY42" fmla="*/ 652580 h 856611"/>
              <a:gd name="connsiteX43" fmla="*/ 825713 w 1081417"/>
              <a:gd name="connsiteY43" fmla="*/ 674954 h 856611"/>
              <a:gd name="connsiteX44" fmla="*/ 800142 w 1081417"/>
              <a:gd name="connsiteY44" fmla="*/ 706917 h 856611"/>
              <a:gd name="connsiteX45" fmla="*/ 780964 w 1081417"/>
              <a:gd name="connsiteY45" fmla="*/ 738880 h 856611"/>
              <a:gd name="connsiteX46" fmla="*/ 774572 w 1081417"/>
              <a:gd name="connsiteY46" fmla="*/ 793217 h 856611"/>
              <a:gd name="connsiteX47" fmla="*/ 707449 w 1081417"/>
              <a:gd name="connsiteY47" fmla="*/ 780432 h 856611"/>
              <a:gd name="connsiteX48" fmla="*/ 691468 w 1081417"/>
              <a:gd name="connsiteY48" fmla="*/ 818788 h 856611"/>
              <a:gd name="connsiteX49" fmla="*/ 665897 w 1081417"/>
              <a:gd name="connsiteY49" fmla="*/ 853947 h 856611"/>
              <a:gd name="connsiteX50" fmla="*/ 624345 w 1081417"/>
              <a:gd name="connsiteY50" fmla="*/ 834769 h 856611"/>
              <a:gd name="connsiteX51" fmla="*/ 550830 w 1081417"/>
              <a:gd name="connsiteY51" fmla="*/ 844358 h 856611"/>
              <a:gd name="connsiteX52" fmla="*/ 550830 w 1081417"/>
              <a:gd name="connsiteY52" fmla="*/ 793217 h 856611"/>
              <a:gd name="connsiteX53" fmla="*/ 550830 w 1081417"/>
              <a:gd name="connsiteY53" fmla="*/ 732488 h 856611"/>
              <a:gd name="connsiteX54" fmla="*/ 518867 w 1081417"/>
              <a:gd name="connsiteY54" fmla="*/ 694132 h 856611"/>
              <a:gd name="connsiteX55" fmla="*/ 486904 w 1081417"/>
              <a:gd name="connsiteY55" fmla="*/ 703721 h 856611"/>
              <a:gd name="connsiteX56" fmla="*/ 458137 w 1081417"/>
              <a:gd name="connsiteY56" fmla="*/ 690936 h 856611"/>
              <a:gd name="connsiteX57" fmla="*/ 461333 w 1081417"/>
              <a:gd name="connsiteY57" fmla="*/ 655776 h 856611"/>
              <a:gd name="connsiteX58" fmla="*/ 474119 w 1081417"/>
              <a:gd name="connsiteY58" fmla="*/ 614224 h 856611"/>
              <a:gd name="connsiteX59" fmla="*/ 445352 w 1081417"/>
              <a:gd name="connsiteY59" fmla="*/ 572672 h 856611"/>
              <a:gd name="connsiteX60" fmla="*/ 448548 w 1081417"/>
              <a:gd name="connsiteY60" fmla="*/ 527924 h 856611"/>
              <a:gd name="connsiteX61" fmla="*/ 454941 w 1081417"/>
              <a:gd name="connsiteY61" fmla="*/ 451212 h 856611"/>
              <a:gd name="connsiteX62" fmla="*/ 413389 w 1081417"/>
              <a:gd name="connsiteY62" fmla="*/ 409660 h 856611"/>
              <a:gd name="connsiteX63" fmla="*/ 410192 w 1081417"/>
              <a:gd name="connsiteY63" fmla="*/ 406464 h 856611"/>
              <a:gd name="connsiteX64" fmla="*/ 384622 w 1081417"/>
              <a:gd name="connsiteY64" fmla="*/ 425642 h 856611"/>
              <a:gd name="connsiteX65" fmla="*/ 368640 w 1081417"/>
              <a:gd name="connsiteY65" fmla="*/ 441623 h 856611"/>
              <a:gd name="connsiteX66" fmla="*/ 298322 w 1081417"/>
              <a:gd name="connsiteY66" fmla="*/ 438427 h 856611"/>
              <a:gd name="connsiteX67" fmla="*/ 256770 w 1081417"/>
              <a:gd name="connsiteY67" fmla="*/ 396875 h 856611"/>
              <a:gd name="connsiteX68" fmla="*/ 263162 w 1081417"/>
              <a:gd name="connsiteY68" fmla="*/ 368108 h 856611"/>
              <a:gd name="connsiteX69" fmla="*/ 243984 w 1081417"/>
              <a:gd name="connsiteY69" fmla="*/ 310575 h 856611"/>
              <a:gd name="connsiteX70" fmla="*/ 157684 w 1081417"/>
              <a:gd name="connsiteY70" fmla="*/ 125189 h 856611"/>
              <a:gd name="connsiteX71" fmla="*/ 141702 w 1081417"/>
              <a:gd name="connsiteY71" fmla="*/ 96422 h 856611"/>
              <a:gd name="connsiteX72" fmla="*/ 33028 w 1081417"/>
              <a:gd name="connsiteY72" fmla="*/ 74048 h 856611"/>
              <a:gd name="connsiteX73" fmla="*/ 10654 w 1081417"/>
              <a:gd name="connsiteY73" fmla="*/ 10122 h 85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081417" h="856611">
                <a:moveTo>
                  <a:pt x="10654" y="10122"/>
                </a:moveTo>
                <a:cubicBezTo>
                  <a:pt x="21308" y="0"/>
                  <a:pt x="72982" y="4795"/>
                  <a:pt x="96954" y="13318"/>
                </a:cubicBezTo>
                <a:cubicBezTo>
                  <a:pt x="120926" y="21841"/>
                  <a:pt x="134245" y="49011"/>
                  <a:pt x="154488" y="61263"/>
                </a:cubicBezTo>
                <a:cubicBezTo>
                  <a:pt x="174731" y="73515"/>
                  <a:pt x="199769" y="86300"/>
                  <a:pt x="218414" y="86833"/>
                </a:cubicBezTo>
                <a:cubicBezTo>
                  <a:pt x="237059" y="87366"/>
                  <a:pt x="251975" y="71917"/>
                  <a:pt x="266358" y="64459"/>
                </a:cubicBezTo>
                <a:cubicBezTo>
                  <a:pt x="280741" y="57001"/>
                  <a:pt x="292461" y="42618"/>
                  <a:pt x="304714" y="42085"/>
                </a:cubicBezTo>
                <a:cubicBezTo>
                  <a:pt x="316967" y="41552"/>
                  <a:pt x="322827" y="54338"/>
                  <a:pt x="339874" y="61263"/>
                </a:cubicBezTo>
                <a:cubicBezTo>
                  <a:pt x="356921" y="68188"/>
                  <a:pt x="396342" y="74048"/>
                  <a:pt x="406996" y="83637"/>
                </a:cubicBezTo>
                <a:cubicBezTo>
                  <a:pt x="417650" y="93226"/>
                  <a:pt x="402735" y="107609"/>
                  <a:pt x="403800" y="118796"/>
                </a:cubicBezTo>
                <a:cubicBezTo>
                  <a:pt x="404865" y="129983"/>
                  <a:pt x="405931" y="147030"/>
                  <a:pt x="413389" y="150759"/>
                </a:cubicBezTo>
                <a:cubicBezTo>
                  <a:pt x="420847" y="154488"/>
                  <a:pt x="437361" y="145432"/>
                  <a:pt x="448548" y="141170"/>
                </a:cubicBezTo>
                <a:cubicBezTo>
                  <a:pt x="459735" y="136908"/>
                  <a:pt x="464530" y="129983"/>
                  <a:pt x="480511" y="125189"/>
                </a:cubicBezTo>
                <a:cubicBezTo>
                  <a:pt x="496492" y="120395"/>
                  <a:pt x="522595" y="118264"/>
                  <a:pt x="544437" y="112404"/>
                </a:cubicBezTo>
                <a:cubicBezTo>
                  <a:pt x="566279" y="106544"/>
                  <a:pt x="590784" y="89496"/>
                  <a:pt x="611560" y="90029"/>
                </a:cubicBezTo>
                <a:cubicBezTo>
                  <a:pt x="632336" y="90562"/>
                  <a:pt x="650981" y="114002"/>
                  <a:pt x="669093" y="115600"/>
                </a:cubicBezTo>
                <a:cubicBezTo>
                  <a:pt x="687205" y="117198"/>
                  <a:pt x="705851" y="106011"/>
                  <a:pt x="720234" y="99618"/>
                </a:cubicBezTo>
                <a:cubicBezTo>
                  <a:pt x="734617" y="93225"/>
                  <a:pt x="739945" y="80440"/>
                  <a:pt x="755394" y="77244"/>
                </a:cubicBezTo>
                <a:cubicBezTo>
                  <a:pt x="770843" y="74048"/>
                  <a:pt x="799076" y="74048"/>
                  <a:pt x="812927" y="80441"/>
                </a:cubicBezTo>
                <a:cubicBezTo>
                  <a:pt x="826778" y="86834"/>
                  <a:pt x="827844" y="112404"/>
                  <a:pt x="838498" y="115600"/>
                </a:cubicBezTo>
                <a:cubicBezTo>
                  <a:pt x="849152" y="118796"/>
                  <a:pt x="866731" y="105478"/>
                  <a:pt x="876853" y="99618"/>
                </a:cubicBezTo>
                <a:cubicBezTo>
                  <a:pt x="886975" y="93758"/>
                  <a:pt x="890172" y="83637"/>
                  <a:pt x="899228" y="80441"/>
                </a:cubicBezTo>
                <a:cubicBezTo>
                  <a:pt x="908284" y="77245"/>
                  <a:pt x="921070" y="87366"/>
                  <a:pt x="931191" y="80441"/>
                </a:cubicBezTo>
                <a:cubicBezTo>
                  <a:pt x="941312" y="73516"/>
                  <a:pt x="952499" y="46880"/>
                  <a:pt x="959957" y="38889"/>
                </a:cubicBezTo>
                <a:cubicBezTo>
                  <a:pt x="967415" y="30898"/>
                  <a:pt x="972210" y="28234"/>
                  <a:pt x="975939" y="32496"/>
                </a:cubicBezTo>
                <a:cubicBezTo>
                  <a:pt x="979668" y="36758"/>
                  <a:pt x="976472" y="53272"/>
                  <a:pt x="982332" y="64459"/>
                </a:cubicBezTo>
                <a:cubicBezTo>
                  <a:pt x="988192" y="75646"/>
                  <a:pt x="996715" y="72449"/>
                  <a:pt x="1011098" y="99618"/>
                </a:cubicBezTo>
                <a:cubicBezTo>
                  <a:pt x="1025481" y="126787"/>
                  <a:pt x="1056912" y="190713"/>
                  <a:pt x="1068632" y="227471"/>
                </a:cubicBezTo>
                <a:cubicBezTo>
                  <a:pt x="1080352" y="264229"/>
                  <a:pt x="1081417" y="297790"/>
                  <a:pt x="1081417" y="320164"/>
                </a:cubicBezTo>
                <a:cubicBezTo>
                  <a:pt x="1081417" y="342538"/>
                  <a:pt x="1075557" y="355856"/>
                  <a:pt x="1068632" y="361716"/>
                </a:cubicBezTo>
                <a:cubicBezTo>
                  <a:pt x="1061707" y="367576"/>
                  <a:pt x="1046790" y="351061"/>
                  <a:pt x="1039865" y="355323"/>
                </a:cubicBezTo>
                <a:cubicBezTo>
                  <a:pt x="1032940" y="359585"/>
                  <a:pt x="1037734" y="383557"/>
                  <a:pt x="1027080" y="387286"/>
                </a:cubicBezTo>
                <a:cubicBezTo>
                  <a:pt x="1016426" y="391015"/>
                  <a:pt x="995117" y="377164"/>
                  <a:pt x="975939" y="377697"/>
                </a:cubicBezTo>
                <a:cubicBezTo>
                  <a:pt x="956761" y="378230"/>
                  <a:pt x="923733" y="384622"/>
                  <a:pt x="912013" y="390482"/>
                </a:cubicBezTo>
                <a:cubicBezTo>
                  <a:pt x="900293" y="396342"/>
                  <a:pt x="904022" y="406464"/>
                  <a:pt x="905620" y="412857"/>
                </a:cubicBezTo>
                <a:cubicBezTo>
                  <a:pt x="907218" y="419250"/>
                  <a:pt x="918938" y="421380"/>
                  <a:pt x="921602" y="428838"/>
                </a:cubicBezTo>
                <a:cubicBezTo>
                  <a:pt x="924266" y="436296"/>
                  <a:pt x="924798" y="446951"/>
                  <a:pt x="921602" y="457605"/>
                </a:cubicBezTo>
                <a:cubicBezTo>
                  <a:pt x="918406" y="468259"/>
                  <a:pt x="904022" y="482110"/>
                  <a:pt x="902424" y="492764"/>
                </a:cubicBezTo>
                <a:cubicBezTo>
                  <a:pt x="900826" y="503418"/>
                  <a:pt x="920004" y="516736"/>
                  <a:pt x="912013" y="521531"/>
                </a:cubicBezTo>
                <a:cubicBezTo>
                  <a:pt x="904022" y="526326"/>
                  <a:pt x="867797" y="515138"/>
                  <a:pt x="854479" y="521531"/>
                </a:cubicBezTo>
                <a:cubicBezTo>
                  <a:pt x="841161" y="527924"/>
                  <a:pt x="839030" y="551364"/>
                  <a:pt x="832105" y="559887"/>
                </a:cubicBezTo>
                <a:cubicBezTo>
                  <a:pt x="825180" y="568411"/>
                  <a:pt x="817722" y="564681"/>
                  <a:pt x="812927" y="572672"/>
                </a:cubicBezTo>
                <a:cubicBezTo>
                  <a:pt x="808132" y="580663"/>
                  <a:pt x="803338" y="594513"/>
                  <a:pt x="803338" y="607831"/>
                </a:cubicBezTo>
                <a:cubicBezTo>
                  <a:pt x="803338" y="621149"/>
                  <a:pt x="809198" y="641393"/>
                  <a:pt x="812927" y="652580"/>
                </a:cubicBezTo>
                <a:cubicBezTo>
                  <a:pt x="816656" y="663767"/>
                  <a:pt x="827844" y="665898"/>
                  <a:pt x="825713" y="674954"/>
                </a:cubicBezTo>
                <a:cubicBezTo>
                  <a:pt x="823582" y="684010"/>
                  <a:pt x="807600" y="696263"/>
                  <a:pt x="800142" y="706917"/>
                </a:cubicBezTo>
                <a:cubicBezTo>
                  <a:pt x="792684" y="717571"/>
                  <a:pt x="785226" y="724497"/>
                  <a:pt x="780964" y="738880"/>
                </a:cubicBezTo>
                <a:cubicBezTo>
                  <a:pt x="776702" y="753263"/>
                  <a:pt x="786824" y="786292"/>
                  <a:pt x="774572" y="793217"/>
                </a:cubicBezTo>
                <a:cubicBezTo>
                  <a:pt x="762320" y="800142"/>
                  <a:pt x="721300" y="776170"/>
                  <a:pt x="707449" y="780432"/>
                </a:cubicBezTo>
                <a:cubicBezTo>
                  <a:pt x="693598" y="784694"/>
                  <a:pt x="698393" y="806536"/>
                  <a:pt x="691468" y="818788"/>
                </a:cubicBezTo>
                <a:cubicBezTo>
                  <a:pt x="684543" y="831040"/>
                  <a:pt x="677084" y="851284"/>
                  <a:pt x="665897" y="853947"/>
                </a:cubicBezTo>
                <a:cubicBezTo>
                  <a:pt x="654710" y="856611"/>
                  <a:pt x="643523" y="836367"/>
                  <a:pt x="624345" y="834769"/>
                </a:cubicBezTo>
                <a:cubicBezTo>
                  <a:pt x="605167" y="833171"/>
                  <a:pt x="563082" y="851283"/>
                  <a:pt x="550830" y="844358"/>
                </a:cubicBezTo>
                <a:cubicBezTo>
                  <a:pt x="538578" y="837433"/>
                  <a:pt x="550830" y="793217"/>
                  <a:pt x="550830" y="793217"/>
                </a:cubicBezTo>
                <a:cubicBezTo>
                  <a:pt x="550830" y="774572"/>
                  <a:pt x="556157" y="749002"/>
                  <a:pt x="550830" y="732488"/>
                </a:cubicBezTo>
                <a:cubicBezTo>
                  <a:pt x="545503" y="715974"/>
                  <a:pt x="529521" y="698926"/>
                  <a:pt x="518867" y="694132"/>
                </a:cubicBezTo>
                <a:cubicBezTo>
                  <a:pt x="508213" y="689338"/>
                  <a:pt x="497026" y="704254"/>
                  <a:pt x="486904" y="703721"/>
                </a:cubicBezTo>
                <a:cubicBezTo>
                  <a:pt x="476782" y="703188"/>
                  <a:pt x="462399" y="698927"/>
                  <a:pt x="458137" y="690936"/>
                </a:cubicBezTo>
                <a:cubicBezTo>
                  <a:pt x="453875" y="682945"/>
                  <a:pt x="458669" y="668561"/>
                  <a:pt x="461333" y="655776"/>
                </a:cubicBezTo>
                <a:cubicBezTo>
                  <a:pt x="463997" y="642991"/>
                  <a:pt x="476783" y="628075"/>
                  <a:pt x="474119" y="614224"/>
                </a:cubicBezTo>
                <a:cubicBezTo>
                  <a:pt x="471456" y="600373"/>
                  <a:pt x="449614" y="587055"/>
                  <a:pt x="445352" y="572672"/>
                </a:cubicBezTo>
                <a:cubicBezTo>
                  <a:pt x="441090" y="558289"/>
                  <a:pt x="446950" y="548167"/>
                  <a:pt x="448548" y="527924"/>
                </a:cubicBezTo>
                <a:cubicBezTo>
                  <a:pt x="450146" y="507681"/>
                  <a:pt x="460801" y="470923"/>
                  <a:pt x="454941" y="451212"/>
                </a:cubicBezTo>
                <a:cubicBezTo>
                  <a:pt x="449081" y="431501"/>
                  <a:pt x="413389" y="409660"/>
                  <a:pt x="413389" y="409660"/>
                </a:cubicBezTo>
                <a:cubicBezTo>
                  <a:pt x="405931" y="402202"/>
                  <a:pt x="414986" y="403800"/>
                  <a:pt x="410192" y="406464"/>
                </a:cubicBezTo>
                <a:cubicBezTo>
                  <a:pt x="405398" y="409128"/>
                  <a:pt x="391547" y="419782"/>
                  <a:pt x="384622" y="425642"/>
                </a:cubicBezTo>
                <a:cubicBezTo>
                  <a:pt x="377697" y="431502"/>
                  <a:pt x="383023" y="439492"/>
                  <a:pt x="368640" y="441623"/>
                </a:cubicBezTo>
                <a:cubicBezTo>
                  <a:pt x="354257" y="443754"/>
                  <a:pt x="316967" y="445885"/>
                  <a:pt x="298322" y="438427"/>
                </a:cubicBezTo>
                <a:cubicBezTo>
                  <a:pt x="279677" y="430969"/>
                  <a:pt x="262630" y="408595"/>
                  <a:pt x="256770" y="396875"/>
                </a:cubicBezTo>
                <a:cubicBezTo>
                  <a:pt x="250910" y="385155"/>
                  <a:pt x="265293" y="382491"/>
                  <a:pt x="263162" y="368108"/>
                </a:cubicBezTo>
                <a:cubicBezTo>
                  <a:pt x="261031" y="353725"/>
                  <a:pt x="261564" y="351062"/>
                  <a:pt x="243984" y="310575"/>
                </a:cubicBezTo>
                <a:cubicBezTo>
                  <a:pt x="226404" y="270089"/>
                  <a:pt x="174731" y="160881"/>
                  <a:pt x="157684" y="125189"/>
                </a:cubicBezTo>
                <a:cubicBezTo>
                  <a:pt x="140637" y="89497"/>
                  <a:pt x="162478" y="104946"/>
                  <a:pt x="141702" y="96422"/>
                </a:cubicBezTo>
                <a:cubicBezTo>
                  <a:pt x="120926" y="87899"/>
                  <a:pt x="54337" y="85235"/>
                  <a:pt x="33028" y="74048"/>
                </a:cubicBezTo>
                <a:cubicBezTo>
                  <a:pt x="11719" y="62861"/>
                  <a:pt x="0" y="20244"/>
                  <a:pt x="10654" y="10122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Крымский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6008688" y="2738438"/>
            <a:ext cx="952500" cy="654050"/>
          </a:xfrm>
          <a:custGeom>
            <a:avLst/>
            <a:gdLst>
              <a:gd name="connsiteX0" fmla="*/ 8523 w 906685"/>
              <a:gd name="connsiteY0" fmla="*/ 180058 h 662168"/>
              <a:gd name="connsiteX1" fmla="*/ 11719 w 906685"/>
              <a:gd name="connsiteY1" fmla="*/ 275948 h 662168"/>
              <a:gd name="connsiteX2" fmla="*/ 30897 w 906685"/>
              <a:gd name="connsiteY2" fmla="*/ 295125 h 662168"/>
              <a:gd name="connsiteX3" fmla="*/ 123590 w 906685"/>
              <a:gd name="connsiteY3" fmla="*/ 291929 h 662168"/>
              <a:gd name="connsiteX4" fmla="*/ 152357 w 906685"/>
              <a:gd name="connsiteY4" fmla="*/ 304714 h 662168"/>
              <a:gd name="connsiteX5" fmla="*/ 139571 w 906685"/>
              <a:gd name="connsiteY5" fmla="*/ 339874 h 662168"/>
              <a:gd name="connsiteX6" fmla="*/ 114001 w 906685"/>
              <a:gd name="connsiteY6" fmla="*/ 339874 h 662168"/>
              <a:gd name="connsiteX7" fmla="*/ 107608 w 906685"/>
              <a:gd name="connsiteY7" fmla="*/ 378229 h 662168"/>
              <a:gd name="connsiteX8" fmla="*/ 114001 w 906685"/>
              <a:gd name="connsiteY8" fmla="*/ 429370 h 662168"/>
              <a:gd name="connsiteX9" fmla="*/ 104412 w 906685"/>
              <a:gd name="connsiteY9" fmla="*/ 490100 h 662168"/>
              <a:gd name="connsiteX10" fmla="*/ 123590 w 906685"/>
              <a:gd name="connsiteY10" fmla="*/ 538045 h 662168"/>
              <a:gd name="connsiteX11" fmla="*/ 149160 w 906685"/>
              <a:gd name="connsiteY11" fmla="*/ 582793 h 662168"/>
              <a:gd name="connsiteX12" fmla="*/ 149160 w 906685"/>
              <a:gd name="connsiteY12" fmla="*/ 621149 h 662168"/>
              <a:gd name="connsiteX13" fmla="*/ 174731 w 906685"/>
              <a:gd name="connsiteY13" fmla="*/ 627542 h 662168"/>
              <a:gd name="connsiteX14" fmla="*/ 177927 w 906685"/>
              <a:gd name="connsiteY14" fmla="*/ 653112 h 662168"/>
              <a:gd name="connsiteX15" fmla="*/ 197105 w 906685"/>
              <a:gd name="connsiteY15" fmla="*/ 656308 h 662168"/>
              <a:gd name="connsiteX16" fmla="*/ 235461 w 906685"/>
              <a:gd name="connsiteY16" fmla="*/ 617953 h 662168"/>
              <a:gd name="connsiteX17" fmla="*/ 286602 w 906685"/>
              <a:gd name="connsiteY17" fmla="*/ 592382 h 662168"/>
              <a:gd name="connsiteX18" fmla="*/ 331350 w 906685"/>
              <a:gd name="connsiteY18" fmla="*/ 611560 h 662168"/>
              <a:gd name="connsiteX19" fmla="*/ 363313 w 906685"/>
              <a:gd name="connsiteY19" fmla="*/ 611560 h 662168"/>
              <a:gd name="connsiteX20" fmla="*/ 382491 w 906685"/>
              <a:gd name="connsiteY20" fmla="*/ 605167 h 662168"/>
              <a:gd name="connsiteX21" fmla="*/ 398472 w 906685"/>
              <a:gd name="connsiteY21" fmla="*/ 573204 h 662168"/>
              <a:gd name="connsiteX22" fmla="*/ 443221 w 906685"/>
              <a:gd name="connsiteY22" fmla="*/ 605167 h 662168"/>
              <a:gd name="connsiteX23" fmla="*/ 475184 w 906685"/>
              <a:gd name="connsiteY23" fmla="*/ 592382 h 662168"/>
              <a:gd name="connsiteX24" fmla="*/ 471987 w 906685"/>
              <a:gd name="connsiteY24" fmla="*/ 538045 h 662168"/>
              <a:gd name="connsiteX25" fmla="*/ 526325 w 906685"/>
              <a:gd name="connsiteY25" fmla="*/ 560419 h 662168"/>
              <a:gd name="connsiteX26" fmla="*/ 577466 w 906685"/>
              <a:gd name="connsiteY26" fmla="*/ 509278 h 662168"/>
              <a:gd name="connsiteX27" fmla="*/ 686140 w 906685"/>
              <a:gd name="connsiteY27" fmla="*/ 515671 h 662168"/>
              <a:gd name="connsiteX28" fmla="*/ 772440 w 906685"/>
              <a:gd name="connsiteY28" fmla="*/ 512474 h 662168"/>
              <a:gd name="connsiteX29" fmla="*/ 778833 w 906685"/>
              <a:gd name="connsiteY29" fmla="*/ 531652 h 662168"/>
              <a:gd name="connsiteX30" fmla="*/ 820385 w 906685"/>
              <a:gd name="connsiteY30" fmla="*/ 512474 h 662168"/>
              <a:gd name="connsiteX31" fmla="*/ 884311 w 906685"/>
              <a:gd name="connsiteY31" fmla="*/ 490100 h 662168"/>
              <a:gd name="connsiteX32" fmla="*/ 900293 w 906685"/>
              <a:gd name="connsiteY32" fmla="*/ 461333 h 662168"/>
              <a:gd name="connsiteX33" fmla="*/ 890704 w 906685"/>
              <a:gd name="connsiteY33" fmla="*/ 355855 h 662168"/>
              <a:gd name="connsiteX34" fmla="*/ 804404 w 906685"/>
              <a:gd name="connsiteY34" fmla="*/ 343070 h 662168"/>
              <a:gd name="connsiteX35" fmla="*/ 791618 w 906685"/>
              <a:gd name="connsiteY35" fmla="*/ 218414 h 662168"/>
              <a:gd name="connsiteX36" fmla="*/ 801207 w 906685"/>
              <a:gd name="connsiteY36" fmla="*/ 29832 h 662168"/>
              <a:gd name="connsiteX37" fmla="*/ 740477 w 906685"/>
              <a:gd name="connsiteY37" fmla="*/ 39421 h 662168"/>
              <a:gd name="connsiteX38" fmla="*/ 657373 w 906685"/>
              <a:gd name="connsiteY38" fmla="*/ 29832 h 662168"/>
              <a:gd name="connsiteX39" fmla="*/ 644588 w 906685"/>
              <a:gd name="connsiteY39" fmla="*/ 58599 h 662168"/>
              <a:gd name="connsiteX40" fmla="*/ 638195 w 906685"/>
              <a:gd name="connsiteY40" fmla="*/ 80973 h 662168"/>
              <a:gd name="connsiteX41" fmla="*/ 587055 w 906685"/>
              <a:gd name="connsiteY41" fmla="*/ 80973 h 662168"/>
              <a:gd name="connsiteX42" fmla="*/ 551895 w 906685"/>
              <a:gd name="connsiteY42" fmla="*/ 74580 h 662168"/>
              <a:gd name="connsiteX43" fmla="*/ 535914 w 906685"/>
              <a:gd name="connsiteY43" fmla="*/ 93758 h 662168"/>
              <a:gd name="connsiteX44" fmla="*/ 507147 w 906685"/>
              <a:gd name="connsiteY44" fmla="*/ 135310 h 662168"/>
              <a:gd name="connsiteX45" fmla="*/ 401669 w 906685"/>
              <a:gd name="connsiteY45" fmla="*/ 125721 h 662168"/>
              <a:gd name="connsiteX46" fmla="*/ 408061 w 906685"/>
              <a:gd name="connsiteY46" fmla="*/ 138506 h 662168"/>
              <a:gd name="connsiteX47" fmla="*/ 420847 w 906685"/>
              <a:gd name="connsiteY47" fmla="*/ 148095 h 662168"/>
              <a:gd name="connsiteX48" fmla="*/ 382491 w 906685"/>
              <a:gd name="connsiteY48" fmla="*/ 176862 h 662168"/>
              <a:gd name="connsiteX49" fmla="*/ 331350 w 906685"/>
              <a:gd name="connsiteY49" fmla="*/ 164077 h 662168"/>
              <a:gd name="connsiteX50" fmla="*/ 308976 w 906685"/>
              <a:gd name="connsiteY50" fmla="*/ 180058 h 662168"/>
              <a:gd name="connsiteX51" fmla="*/ 305779 w 906685"/>
              <a:gd name="connsiteY51" fmla="*/ 202432 h 662168"/>
              <a:gd name="connsiteX52" fmla="*/ 261031 w 906685"/>
              <a:gd name="connsiteY52" fmla="*/ 247181 h 662168"/>
              <a:gd name="connsiteX53" fmla="*/ 216283 w 906685"/>
              <a:gd name="connsiteY53" fmla="*/ 266359 h 662168"/>
              <a:gd name="connsiteX54" fmla="*/ 187516 w 906685"/>
              <a:gd name="connsiteY54" fmla="*/ 282340 h 662168"/>
              <a:gd name="connsiteX55" fmla="*/ 197105 w 906685"/>
              <a:gd name="connsiteY55" fmla="*/ 298322 h 662168"/>
              <a:gd name="connsiteX56" fmla="*/ 155553 w 906685"/>
              <a:gd name="connsiteY56" fmla="*/ 279144 h 662168"/>
              <a:gd name="connsiteX57" fmla="*/ 123590 w 906685"/>
              <a:gd name="connsiteY57" fmla="*/ 212021 h 662168"/>
              <a:gd name="connsiteX58" fmla="*/ 62860 w 906685"/>
              <a:gd name="connsiteY58" fmla="*/ 192844 h 662168"/>
              <a:gd name="connsiteX59" fmla="*/ 8523 w 906685"/>
              <a:gd name="connsiteY59" fmla="*/ 180058 h 66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06685" h="662168">
                <a:moveTo>
                  <a:pt x="8523" y="180058"/>
                </a:moveTo>
                <a:cubicBezTo>
                  <a:pt x="0" y="193909"/>
                  <a:pt x="7990" y="256770"/>
                  <a:pt x="11719" y="275948"/>
                </a:cubicBezTo>
                <a:cubicBezTo>
                  <a:pt x="15448" y="295126"/>
                  <a:pt x="12252" y="292462"/>
                  <a:pt x="30897" y="295125"/>
                </a:cubicBezTo>
                <a:cubicBezTo>
                  <a:pt x="49542" y="297788"/>
                  <a:pt x="103347" y="290331"/>
                  <a:pt x="123590" y="291929"/>
                </a:cubicBezTo>
                <a:cubicBezTo>
                  <a:pt x="143833" y="293527"/>
                  <a:pt x="149694" y="296723"/>
                  <a:pt x="152357" y="304714"/>
                </a:cubicBezTo>
                <a:cubicBezTo>
                  <a:pt x="155020" y="312705"/>
                  <a:pt x="145964" y="334014"/>
                  <a:pt x="139571" y="339874"/>
                </a:cubicBezTo>
                <a:cubicBezTo>
                  <a:pt x="133178" y="345734"/>
                  <a:pt x="119328" y="333481"/>
                  <a:pt x="114001" y="339874"/>
                </a:cubicBezTo>
                <a:cubicBezTo>
                  <a:pt x="108674" y="346267"/>
                  <a:pt x="107608" y="363313"/>
                  <a:pt x="107608" y="378229"/>
                </a:cubicBezTo>
                <a:cubicBezTo>
                  <a:pt x="107608" y="393145"/>
                  <a:pt x="114534" y="410725"/>
                  <a:pt x="114001" y="429370"/>
                </a:cubicBezTo>
                <a:cubicBezTo>
                  <a:pt x="113468" y="448015"/>
                  <a:pt x="102814" y="471988"/>
                  <a:pt x="104412" y="490100"/>
                </a:cubicBezTo>
                <a:cubicBezTo>
                  <a:pt x="106010" y="508212"/>
                  <a:pt x="116132" y="522596"/>
                  <a:pt x="123590" y="538045"/>
                </a:cubicBezTo>
                <a:cubicBezTo>
                  <a:pt x="131048" y="553494"/>
                  <a:pt x="144898" y="568942"/>
                  <a:pt x="149160" y="582793"/>
                </a:cubicBezTo>
                <a:cubicBezTo>
                  <a:pt x="153422" y="596644"/>
                  <a:pt x="144898" y="613691"/>
                  <a:pt x="149160" y="621149"/>
                </a:cubicBezTo>
                <a:cubicBezTo>
                  <a:pt x="153422" y="628607"/>
                  <a:pt x="169937" y="622215"/>
                  <a:pt x="174731" y="627542"/>
                </a:cubicBezTo>
                <a:cubicBezTo>
                  <a:pt x="179526" y="632869"/>
                  <a:pt x="174198" y="648318"/>
                  <a:pt x="177927" y="653112"/>
                </a:cubicBezTo>
                <a:cubicBezTo>
                  <a:pt x="181656" y="657906"/>
                  <a:pt x="187516" y="662168"/>
                  <a:pt x="197105" y="656308"/>
                </a:cubicBezTo>
                <a:cubicBezTo>
                  <a:pt x="206694" y="650448"/>
                  <a:pt x="220545" y="628607"/>
                  <a:pt x="235461" y="617953"/>
                </a:cubicBezTo>
                <a:cubicBezTo>
                  <a:pt x="250377" y="607299"/>
                  <a:pt x="270621" y="593447"/>
                  <a:pt x="286602" y="592382"/>
                </a:cubicBezTo>
                <a:cubicBezTo>
                  <a:pt x="302583" y="591317"/>
                  <a:pt x="318565" y="608364"/>
                  <a:pt x="331350" y="611560"/>
                </a:cubicBezTo>
                <a:cubicBezTo>
                  <a:pt x="344135" y="614756"/>
                  <a:pt x="354790" y="612625"/>
                  <a:pt x="363313" y="611560"/>
                </a:cubicBezTo>
                <a:cubicBezTo>
                  <a:pt x="371836" y="610495"/>
                  <a:pt x="376631" y="611560"/>
                  <a:pt x="382491" y="605167"/>
                </a:cubicBezTo>
                <a:cubicBezTo>
                  <a:pt x="388351" y="598774"/>
                  <a:pt x="388350" y="573204"/>
                  <a:pt x="398472" y="573204"/>
                </a:cubicBezTo>
                <a:cubicBezTo>
                  <a:pt x="408594" y="573204"/>
                  <a:pt x="430436" y="601971"/>
                  <a:pt x="443221" y="605167"/>
                </a:cubicBezTo>
                <a:cubicBezTo>
                  <a:pt x="456006" y="608363"/>
                  <a:pt x="470390" y="603569"/>
                  <a:pt x="475184" y="592382"/>
                </a:cubicBezTo>
                <a:cubicBezTo>
                  <a:pt x="479978" y="581195"/>
                  <a:pt x="463463" y="543372"/>
                  <a:pt x="471987" y="538045"/>
                </a:cubicBezTo>
                <a:cubicBezTo>
                  <a:pt x="480511" y="532718"/>
                  <a:pt x="508745" y="565214"/>
                  <a:pt x="526325" y="560419"/>
                </a:cubicBezTo>
                <a:cubicBezTo>
                  <a:pt x="543905" y="555625"/>
                  <a:pt x="550830" y="516736"/>
                  <a:pt x="577466" y="509278"/>
                </a:cubicBezTo>
                <a:cubicBezTo>
                  <a:pt x="604102" y="501820"/>
                  <a:pt x="653644" y="515138"/>
                  <a:pt x="686140" y="515671"/>
                </a:cubicBezTo>
                <a:cubicBezTo>
                  <a:pt x="718636" y="516204"/>
                  <a:pt x="756991" y="509811"/>
                  <a:pt x="772440" y="512474"/>
                </a:cubicBezTo>
                <a:cubicBezTo>
                  <a:pt x="787889" y="515137"/>
                  <a:pt x="770842" y="531652"/>
                  <a:pt x="778833" y="531652"/>
                </a:cubicBezTo>
                <a:cubicBezTo>
                  <a:pt x="786824" y="531652"/>
                  <a:pt x="802805" y="519399"/>
                  <a:pt x="820385" y="512474"/>
                </a:cubicBezTo>
                <a:cubicBezTo>
                  <a:pt x="837965" y="505549"/>
                  <a:pt x="870993" y="498623"/>
                  <a:pt x="884311" y="490100"/>
                </a:cubicBezTo>
                <a:cubicBezTo>
                  <a:pt x="897629" y="481577"/>
                  <a:pt x="899228" y="483707"/>
                  <a:pt x="900293" y="461333"/>
                </a:cubicBezTo>
                <a:cubicBezTo>
                  <a:pt x="901358" y="438959"/>
                  <a:pt x="906685" y="375565"/>
                  <a:pt x="890704" y="355855"/>
                </a:cubicBezTo>
                <a:cubicBezTo>
                  <a:pt x="874723" y="336145"/>
                  <a:pt x="820918" y="365977"/>
                  <a:pt x="804404" y="343070"/>
                </a:cubicBezTo>
                <a:cubicBezTo>
                  <a:pt x="787890" y="320163"/>
                  <a:pt x="792151" y="270620"/>
                  <a:pt x="791618" y="218414"/>
                </a:cubicBezTo>
                <a:cubicBezTo>
                  <a:pt x="791085" y="166208"/>
                  <a:pt x="809731" y="59664"/>
                  <a:pt x="801207" y="29832"/>
                </a:cubicBezTo>
                <a:cubicBezTo>
                  <a:pt x="792684" y="0"/>
                  <a:pt x="764449" y="39421"/>
                  <a:pt x="740477" y="39421"/>
                </a:cubicBezTo>
                <a:cubicBezTo>
                  <a:pt x="716505" y="39421"/>
                  <a:pt x="673355" y="26636"/>
                  <a:pt x="657373" y="29832"/>
                </a:cubicBezTo>
                <a:cubicBezTo>
                  <a:pt x="641391" y="33028"/>
                  <a:pt x="647784" y="50076"/>
                  <a:pt x="644588" y="58599"/>
                </a:cubicBezTo>
                <a:cubicBezTo>
                  <a:pt x="641392" y="67122"/>
                  <a:pt x="647784" y="77244"/>
                  <a:pt x="638195" y="80973"/>
                </a:cubicBezTo>
                <a:cubicBezTo>
                  <a:pt x="628606" y="84702"/>
                  <a:pt x="601438" y="82039"/>
                  <a:pt x="587055" y="80973"/>
                </a:cubicBezTo>
                <a:cubicBezTo>
                  <a:pt x="572672" y="79908"/>
                  <a:pt x="560418" y="72449"/>
                  <a:pt x="551895" y="74580"/>
                </a:cubicBezTo>
                <a:cubicBezTo>
                  <a:pt x="543372" y="76711"/>
                  <a:pt x="543372" y="83636"/>
                  <a:pt x="535914" y="93758"/>
                </a:cubicBezTo>
                <a:cubicBezTo>
                  <a:pt x="528456" y="103880"/>
                  <a:pt x="529521" y="129983"/>
                  <a:pt x="507147" y="135310"/>
                </a:cubicBezTo>
                <a:cubicBezTo>
                  <a:pt x="484773" y="140637"/>
                  <a:pt x="418183" y="125188"/>
                  <a:pt x="401669" y="125721"/>
                </a:cubicBezTo>
                <a:cubicBezTo>
                  <a:pt x="385155" y="126254"/>
                  <a:pt x="404865" y="134777"/>
                  <a:pt x="408061" y="138506"/>
                </a:cubicBezTo>
                <a:cubicBezTo>
                  <a:pt x="411257" y="142235"/>
                  <a:pt x="425109" y="141702"/>
                  <a:pt x="420847" y="148095"/>
                </a:cubicBezTo>
                <a:cubicBezTo>
                  <a:pt x="416585" y="154488"/>
                  <a:pt x="397407" y="174198"/>
                  <a:pt x="382491" y="176862"/>
                </a:cubicBezTo>
                <a:cubicBezTo>
                  <a:pt x="367575" y="179526"/>
                  <a:pt x="343602" y="163544"/>
                  <a:pt x="331350" y="164077"/>
                </a:cubicBezTo>
                <a:cubicBezTo>
                  <a:pt x="319098" y="164610"/>
                  <a:pt x="313238" y="173666"/>
                  <a:pt x="308976" y="180058"/>
                </a:cubicBezTo>
                <a:cubicBezTo>
                  <a:pt x="304714" y="186451"/>
                  <a:pt x="313770" y="191245"/>
                  <a:pt x="305779" y="202432"/>
                </a:cubicBezTo>
                <a:cubicBezTo>
                  <a:pt x="297788" y="213619"/>
                  <a:pt x="275947" y="236526"/>
                  <a:pt x="261031" y="247181"/>
                </a:cubicBezTo>
                <a:cubicBezTo>
                  <a:pt x="246115" y="257836"/>
                  <a:pt x="228536" y="260499"/>
                  <a:pt x="216283" y="266359"/>
                </a:cubicBezTo>
                <a:cubicBezTo>
                  <a:pt x="204030" y="272219"/>
                  <a:pt x="190712" y="277013"/>
                  <a:pt x="187516" y="282340"/>
                </a:cubicBezTo>
                <a:cubicBezTo>
                  <a:pt x="184320" y="287667"/>
                  <a:pt x="202432" y="298855"/>
                  <a:pt x="197105" y="298322"/>
                </a:cubicBezTo>
                <a:cubicBezTo>
                  <a:pt x="191778" y="297789"/>
                  <a:pt x="167806" y="293528"/>
                  <a:pt x="155553" y="279144"/>
                </a:cubicBezTo>
                <a:cubicBezTo>
                  <a:pt x="143301" y="264761"/>
                  <a:pt x="139039" y="226404"/>
                  <a:pt x="123590" y="212021"/>
                </a:cubicBezTo>
                <a:cubicBezTo>
                  <a:pt x="108141" y="197638"/>
                  <a:pt x="81505" y="198171"/>
                  <a:pt x="62860" y="192844"/>
                </a:cubicBezTo>
                <a:cubicBezTo>
                  <a:pt x="44215" y="187517"/>
                  <a:pt x="17046" y="166207"/>
                  <a:pt x="8523" y="180058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 smtClean="0">
                <a:solidFill>
                  <a:schemeClr val="tx1"/>
                </a:solidFill>
              </a:rPr>
              <a:t>Кавказский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559425" y="2951163"/>
            <a:ext cx="765175" cy="762000"/>
          </a:xfrm>
          <a:custGeom>
            <a:avLst/>
            <a:gdLst>
              <a:gd name="connsiteX0" fmla="*/ 265827 w 764452"/>
              <a:gd name="connsiteY0" fmla="*/ 15449 h 774039"/>
              <a:gd name="connsiteX1" fmla="*/ 336146 w 764452"/>
              <a:gd name="connsiteY1" fmla="*/ 5860 h 774039"/>
              <a:gd name="connsiteX2" fmla="*/ 400072 w 764452"/>
              <a:gd name="connsiteY2" fmla="*/ 5860 h 774039"/>
              <a:gd name="connsiteX3" fmla="*/ 435232 w 764452"/>
              <a:gd name="connsiteY3" fmla="*/ 5860 h 774039"/>
              <a:gd name="connsiteX4" fmla="*/ 451213 w 764452"/>
              <a:gd name="connsiteY4" fmla="*/ 41020 h 774039"/>
              <a:gd name="connsiteX5" fmla="*/ 463998 w 764452"/>
              <a:gd name="connsiteY5" fmla="*/ 79375 h 774039"/>
              <a:gd name="connsiteX6" fmla="*/ 505550 w 764452"/>
              <a:gd name="connsiteY6" fmla="*/ 88964 h 774039"/>
              <a:gd name="connsiteX7" fmla="*/ 595047 w 764452"/>
              <a:gd name="connsiteY7" fmla="*/ 72983 h 774039"/>
              <a:gd name="connsiteX8" fmla="*/ 604636 w 764452"/>
              <a:gd name="connsiteY8" fmla="*/ 92161 h 774039"/>
              <a:gd name="connsiteX9" fmla="*/ 588654 w 764452"/>
              <a:gd name="connsiteY9" fmla="*/ 114535 h 774039"/>
              <a:gd name="connsiteX10" fmla="*/ 572673 w 764452"/>
              <a:gd name="connsiteY10" fmla="*/ 120927 h 774039"/>
              <a:gd name="connsiteX11" fmla="*/ 559888 w 764452"/>
              <a:gd name="connsiteY11" fmla="*/ 172068 h 774039"/>
              <a:gd name="connsiteX12" fmla="*/ 563084 w 764452"/>
              <a:gd name="connsiteY12" fmla="*/ 220013 h 774039"/>
              <a:gd name="connsiteX13" fmla="*/ 559888 w 764452"/>
              <a:gd name="connsiteY13" fmla="*/ 267958 h 774039"/>
              <a:gd name="connsiteX14" fmla="*/ 566280 w 764452"/>
              <a:gd name="connsiteY14" fmla="*/ 322295 h 774039"/>
              <a:gd name="connsiteX15" fmla="*/ 588654 w 764452"/>
              <a:gd name="connsiteY15" fmla="*/ 370240 h 774039"/>
              <a:gd name="connsiteX16" fmla="*/ 579065 w 764452"/>
              <a:gd name="connsiteY16" fmla="*/ 405399 h 774039"/>
              <a:gd name="connsiteX17" fmla="*/ 582262 w 764452"/>
              <a:gd name="connsiteY17" fmla="*/ 450147 h 774039"/>
              <a:gd name="connsiteX18" fmla="*/ 591851 w 764452"/>
              <a:gd name="connsiteY18" fmla="*/ 485307 h 774039"/>
              <a:gd name="connsiteX19" fmla="*/ 620617 w 764452"/>
              <a:gd name="connsiteY19" fmla="*/ 491699 h 774039"/>
              <a:gd name="connsiteX20" fmla="*/ 665366 w 764452"/>
              <a:gd name="connsiteY20" fmla="*/ 491699 h 774039"/>
              <a:gd name="connsiteX21" fmla="*/ 687740 w 764452"/>
              <a:gd name="connsiteY21" fmla="*/ 520466 h 774039"/>
              <a:gd name="connsiteX22" fmla="*/ 732488 w 764452"/>
              <a:gd name="connsiteY22" fmla="*/ 526859 h 774039"/>
              <a:gd name="connsiteX23" fmla="*/ 751666 w 764452"/>
              <a:gd name="connsiteY23" fmla="*/ 571607 h 774039"/>
              <a:gd name="connsiteX24" fmla="*/ 758059 w 764452"/>
              <a:gd name="connsiteY24" fmla="*/ 593981 h 774039"/>
              <a:gd name="connsiteX25" fmla="*/ 758059 w 764452"/>
              <a:gd name="connsiteY25" fmla="*/ 619552 h 774039"/>
              <a:gd name="connsiteX26" fmla="*/ 719703 w 764452"/>
              <a:gd name="connsiteY26" fmla="*/ 651515 h 774039"/>
              <a:gd name="connsiteX27" fmla="*/ 697329 w 764452"/>
              <a:gd name="connsiteY27" fmla="*/ 696263 h 774039"/>
              <a:gd name="connsiteX28" fmla="*/ 694133 w 764452"/>
              <a:gd name="connsiteY28" fmla="*/ 718637 h 774039"/>
              <a:gd name="connsiteX29" fmla="*/ 652581 w 764452"/>
              <a:gd name="connsiteY29" fmla="*/ 741011 h 774039"/>
              <a:gd name="connsiteX30" fmla="*/ 579065 w 764452"/>
              <a:gd name="connsiteY30" fmla="*/ 741011 h 774039"/>
              <a:gd name="connsiteX31" fmla="*/ 527924 w 764452"/>
              <a:gd name="connsiteY31" fmla="*/ 731422 h 774039"/>
              <a:gd name="connsiteX32" fmla="*/ 534317 w 764452"/>
              <a:gd name="connsiteY32" fmla="*/ 702656 h 774039"/>
              <a:gd name="connsiteX33" fmla="*/ 537513 w 764452"/>
              <a:gd name="connsiteY33" fmla="*/ 664300 h 774039"/>
              <a:gd name="connsiteX34" fmla="*/ 521532 w 764452"/>
              <a:gd name="connsiteY34" fmla="*/ 651515 h 774039"/>
              <a:gd name="connsiteX35" fmla="*/ 499158 w 764452"/>
              <a:gd name="connsiteY35" fmla="*/ 693067 h 774039"/>
              <a:gd name="connsiteX36" fmla="*/ 463998 w 764452"/>
              <a:gd name="connsiteY36" fmla="*/ 718637 h 774039"/>
              <a:gd name="connsiteX37" fmla="*/ 470391 w 764452"/>
              <a:gd name="connsiteY37" fmla="*/ 725030 h 774039"/>
              <a:gd name="connsiteX38" fmla="*/ 479980 w 764452"/>
              <a:gd name="connsiteY38" fmla="*/ 756993 h 774039"/>
              <a:gd name="connsiteX39" fmla="*/ 463998 w 764452"/>
              <a:gd name="connsiteY39" fmla="*/ 772974 h 774039"/>
              <a:gd name="connsiteX40" fmla="*/ 428839 w 764452"/>
              <a:gd name="connsiteY40" fmla="*/ 750600 h 774039"/>
              <a:gd name="connsiteX41" fmla="*/ 380894 w 764452"/>
              <a:gd name="connsiteY41" fmla="*/ 750600 h 774039"/>
              <a:gd name="connsiteX42" fmla="*/ 348931 w 764452"/>
              <a:gd name="connsiteY42" fmla="*/ 737815 h 774039"/>
              <a:gd name="connsiteX43" fmla="*/ 300987 w 764452"/>
              <a:gd name="connsiteY43" fmla="*/ 763385 h 774039"/>
              <a:gd name="connsiteX44" fmla="*/ 275416 w 764452"/>
              <a:gd name="connsiteY44" fmla="*/ 769778 h 774039"/>
              <a:gd name="connsiteX45" fmla="*/ 256238 w 764452"/>
              <a:gd name="connsiteY45" fmla="*/ 747404 h 774039"/>
              <a:gd name="connsiteX46" fmla="*/ 259435 w 764452"/>
              <a:gd name="connsiteY46" fmla="*/ 725030 h 774039"/>
              <a:gd name="connsiteX47" fmla="*/ 291398 w 764452"/>
              <a:gd name="connsiteY47" fmla="*/ 702656 h 774039"/>
              <a:gd name="connsiteX48" fmla="*/ 329753 w 764452"/>
              <a:gd name="connsiteY48" fmla="*/ 667496 h 774039"/>
              <a:gd name="connsiteX49" fmla="*/ 332950 w 764452"/>
              <a:gd name="connsiteY49" fmla="*/ 641926 h 774039"/>
              <a:gd name="connsiteX50" fmla="*/ 339342 w 764452"/>
              <a:gd name="connsiteY50" fmla="*/ 609963 h 774039"/>
              <a:gd name="connsiteX51" fmla="*/ 336146 w 764452"/>
              <a:gd name="connsiteY51" fmla="*/ 593981 h 774039"/>
              <a:gd name="connsiteX52" fmla="*/ 288201 w 764452"/>
              <a:gd name="connsiteY52" fmla="*/ 587588 h 774039"/>
              <a:gd name="connsiteX53" fmla="*/ 272220 w 764452"/>
              <a:gd name="connsiteY53" fmla="*/ 571607 h 774039"/>
              <a:gd name="connsiteX54" fmla="*/ 246649 w 764452"/>
              <a:gd name="connsiteY54" fmla="*/ 562018 h 774039"/>
              <a:gd name="connsiteX55" fmla="*/ 262631 w 764452"/>
              <a:gd name="connsiteY55" fmla="*/ 542840 h 774039"/>
              <a:gd name="connsiteX56" fmla="*/ 285005 w 764452"/>
              <a:gd name="connsiteY56" fmla="*/ 526859 h 774039"/>
              <a:gd name="connsiteX57" fmla="*/ 291398 w 764452"/>
              <a:gd name="connsiteY57" fmla="*/ 466129 h 774039"/>
              <a:gd name="connsiteX58" fmla="*/ 297790 w 764452"/>
              <a:gd name="connsiteY58" fmla="*/ 430969 h 774039"/>
              <a:gd name="connsiteX59" fmla="*/ 278612 w 764452"/>
              <a:gd name="connsiteY59" fmla="*/ 402203 h 774039"/>
              <a:gd name="connsiteX60" fmla="*/ 278612 w 764452"/>
              <a:gd name="connsiteY60" fmla="*/ 351062 h 774039"/>
              <a:gd name="connsiteX61" fmla="*/ 265827 w 764452"/>
              <a:gd name="connsiteY61" fmla="*/ 303117 h 774039"/>
              <a:gd name="connsiteX62" fmla="*/ 201901 w 764452"/>
              <a:gd name="connsiteY62" fmla="*/ 306313 h 774039"/>
              <a:gd name="connsiteX63" fmla="*/ 195508 w 764452"/>
              <a:gd name="connsiteY63" fmla="*/ 290332 h 774039"/>
              <a:gd name="connsiteX64" fmla="*/ 185919 w 764452"/>
              <a:gd name="connsiteY64" fmla="*/ 255172 h 774039"/>
              <a:gd name="connsiteX65" fmla="*/ 157153 w 764452"/>
              <a:gd name="connsiteY65" fmla="*/ 223209 h 774039"/>
              <a:gd name="connsiteX66" fmla="*/ 137975 w 764452"/>
              <a:gd name="connsiteY66" fmla="*/ 197639 h 774039"/>
              <a:gd name="connsiteX67" fmla="*/ 35693 w 764452"/>
              <a:gd name="connsiteY67" fmla="*/ 197639 h 774039"/>
              <a:gd name="connsiteX68" fmla="*/ 26104 w 764452"/>
              <a:gd name="connsiteY68" fmla="*/ 194443 h 774039"/>
              <a:gd name="connsiteX69" fmla="*/ 6926 w 764452"/>
              <a:gd name="connsiteY69" fmla="*/ 165676 h 774039"/>
              <a:gd name="connsiteX70" fmla="*/ 19711 w 764452"/>
              <a:gd name="connsiteY70" fmla="*/ 149694 h 774039"/>
              <a:gd name="connsiteX71" fmla="*/ 125190 w 764452"/>
              <a:gd name="connsiteY71" fmla="*/ 133713 h 774039"/>
              <a:gd name="connsiteX72" fmla="*/ 214686 w 764452"/>
              <a:gd name="connsiteY72" fmla="*/ 133713 h 774039"/>
              <a:gd name="connsiteX73" fmla="*/ 230668 w 764452"/>
              <a:gd name="connsiteY73" fmla="*/ 120927 h 774039"/>
              <a:gd name="connsiteX74" fmla="*/ 224275 w 764452"/>
              <a:gd name="connsiteY74" fmla="*/ 92161 h 774039"/>
              <a:gd name="connsiteX75" fmla="*/ 253042 w 764452"/>
              <a:gd name="connsiteY75" fmla="*/ 69786 h 774039"/>
              <a:gd name="connsiteX76" fmla="*/ 281809 w 764452"/>
              <a:gd name="connsiteY76" fmla="*/ 66590 h 774039"/>
              <a:gd name="connsiteX77" fmla="*/ 265827 w 764452"/>
              <a:gd name="connsiteY77" fmla="*/ 15449 h 774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764452" h="774039">
                <a:moveTo>
                  <a:pt x="265827" y="15449"/>
                </a:moveTo>
                <a:cubicBezTo>
                  <a:pt x="274883" y="5327"/>
                  <a:pt x="313772" y="7458"/>
                  <a:pt x="336146" y="5860"/>
                </a:cubicBezTo>
                <a:cubicBezTo>
                  <a:pt x="358520" y="4262"/>
                  <a:pt x="400072" y="5860"/>
                  <a:pt x="400072" y="5860"/>
                </a:cubicBezTo>
                <a:cubicBezTo>
                  <a:pt x="416586" y="5860"/>
                  <a:pt x="426709" y="0"/>
                  <a:pt x="435232" y="5860"/>
                </a:cubicBezTo>
                <a:cubicBezTo>
                  <a:pt x="443756" y="11720"/>
                  <a:pt x="446419" y="28767"/>
                  <a:pt x="451213" y="41020"/>
                </a:cubicBezTo>
                <a:cubicBezTo>
                  <a:pt x="456007" y="53273"/>
                  <a:pt x="454942" y="71384"/>
                  <a:pt x="463998" y="79375"/>
                </a:cubicBezTo>
                <a:cubicBezTo>
                  <a:pt x="473054" y="87366"/>
                  <a:pt x="483709" y="90029"/>
                  <a:pt x="505550" y="88964"/>
                </a:cubicBezTo>
                <a:cubicBezTo>
                  <a:pt x="527391" y="87899"/>
                  <a:pt x="578533" y="72450"/>
                  <a:pt x="595047" y="72983"/>
                </a:cubicBezTo>
                <a:cubicBezTo>
                  <a:pt x="611561" y="73516"/>
                  <a:pt x="605702" y="85236"/>
                  <a:pt x="604636" y="92161"/>
                </a:cubicBezTo>
                <a:cubicBezTo>
                  <a:pt x="603570" y="99086"/>
                  <a:pt x="593981" y="109741"/>
                  <a:pt x="588654" y="114535"/>
                </a:cubicBezTo>
                <a:cubicBezTo>
                  <a:pt x="583327" y="119329"/>
                  <a:pt x="577467" y="111338"/>
                  <a:pt x="572673" y="120927"/>
                </a:cubicBezTo>
                <a:cubicBezTo>
                  <a:pt x="567879" y="130516"/>
                  <a:pt x="561486" y="155554"/>
                  <a:pt x="559888" y="172068"/>
                </a:cubicBezTo>
                <a:cubicBezTo>
                  <a:pt x="558290" y="188582"/>
                  <a:pt x="563084" y="204031"/>
                  <a:pt x="563084" y="220013"/>
                </a:cubicBezTo>
                <a:cubicBezTo>
                  <a:pt x="563084" y="235995"/>
                  <a:pt x="559355" y="250911"/>
                  <a:pt x="559888" y="267958"/>
                </a:cubicBezTo>
                <a:cubicBezTo>
                  <a:pt x="560421" y="285005"/>
                  <a:pt x="561486" y="305248"/>
                  <a:pt x="566280" y="322295"/>
                </a:cubicBezTo>
                <a:cubicBezTo>
                  <a:pt x="571074" y="339342"/>
                  <a:pt x="586523" y="356389"/>
                  <a:pt x="588654" y="370240"/>
                </a:cubicBezTo>
                <a:cubicBezTo>
                  <a:pt x="590785" y="384091"/>
                  <a:pt x="580130" y="392081"/>
                  <a:pt x="579065" y="405399"/>
                </a:cubicBezTo>
                <a:cubicBezTo>
                  <a:pt x="578000" y="418717"/>
                  <a:pt x="580131" y="436829"/>
                  <a:pt x="582262" y="450147"/>
                </a:cubicBezTo>
                <a:cubicBezTo>
                  <a:pt x="584393" y="463465"/>
                  <a:pt x="585459" y="478382"/>
                  <a:pt x="591851" y="485307"/>
                </a:cubicBezTo>
                <a:cubicBezTo>
                  <a:pt x="598243" y="492232"/>
                  <a:pt x="608365" y="490634"/>
                  <a:pt x="620617" y="491699"/>
                </a:cubicBezTo>
                <a:cubicBezTo>
                  <a:pt x="632870" y="492764"/>
                  <a:pt x="654179" y="486905"/>
                  <a:pt x="665366" y="491699"/>
                </a:cubicBezTo>
                <a:cubicBezTo>
                  <a:pt x="676553" y="496494"/>
                  <a:pt x="676553" y="514606"/>
                  <a:pt x="687740" y="520466"/>
                </a:cubicBezTo>
                <a:cubicBezTo>
                  <a:pt x="698927" y="526326"/>
                  <a:pt x="721834" y="518336"/>
                  <a:pt x="732488" y="526859"/>
                </a:cubicBezTo>
                <a:cubicBezTo>
                  <a:pt x="743142" y="535383"/>
                  <a:pt x="747404" y="560420"/>
                  <a:pt x="751666" y="571607"/>
                </a:cubicBezTo>
                <a:cubicBezTo>
                  <a:pt x="755928" y="582794"/>
                  <a:pt x="756994" y="585990"/>
                  <a:pt x="758059" y="593981"/>
                </a:cubicBezTo>
                <a:cubicBezTo>
                  <a:pt x="759124" y="601972"/>
                  <a:pt x="764452" y="609963"/>
                  <a:pt x="758059" y="619552"/>
                </a:cubicBezTo>
                <a:cubicBezTo>
                  <a:pt x="751666" y="629141"/>
                  <a:pt x="729825" y="638730"/>
                  <a:pt x="719703" y="651515"/>
                </a:cubicBezTo>
                <a:cubicBezTo>
                  <a:pt x="709581" y="664300"/>
                  <a:pt x="701591" y="685076"/>
                  <a:pt x="697329" y="696263"/>
                </a:cubicBezTo>
                <a:cubicBezTo>
                  <a:pt x="693067" y="707450"/>
                  <a:pt x="701591" y="711179"/>
                  <a:pt x="694133" y="718637"/>
                </a:cubicBezTo>
                <a:cubicBezTo>
                  <a:pt x="686675" y="726095"/>
                  <a:pt x="671759" y="737282"/>
                  <a:pt x="652581" y="741011"/>
                </a:cubicBezTo>
                <a:cubicBezTo>
                  <a:pt x="633403" y="744740"/>
                  <a:pt x="599841" y="742609"/>
                  <a:pt x="579065" y="741011"/>
                </a:cubicBezTo>
                <a:cubicBezTo>
                  <a:pt x="558289" y="739413"/>
                  <a:pt x="535382" y="737815"/>
                  <a:pt x="527924" y="731422"/>
                </a:cubicBezTo>
                <a:cubicBezTo>
                  <a:pt x="520466" y="725030"/>
                  <a:pt x="532719" y="713843"/>
                  <a:pt x="534317" y="702656"/>
                </a:cubicBezTo>
                <a:cubicBezTo>
                  <a:pt x="535915" y="691469"/>
                  <a:pt x="539644" y="672823"/>
                  <a:pt x="537513" y="664300"/>
                </a:cubicBezTo>
                <a:cubicBezTo>
                  <a:pt x="535382" y="655777"/>
                  <a:pt x="527925" y="646720"/>
                  <a:pt x="521532" y="651515"/>
                </a:cubicBezTo>
                <a:cubicBezTo>
                  <a:pt x="515139" y="656310"/>
                  <a:pt x="508747" y="681880"/>
                  <a:pt x="499158" y="693067"/>
                </a:cubicBezTo>
                <a:cubicBezTo>
                  <a:pt x="489569" y="704254"/>
                  <a:pt x="468793" y="713310"/>
                  <a:pt x="463998" y="718637"/>
                </a:cubicBezTo>
                <a:cubicBezTo>
                  <a:pt x="459204" y="723964"/>
                  <a:pt x="467727" y="718637"/>
                  <a:pt x="470391" y="725030"/>
                </a:cubicBezTo>
                <a:cubicBezTo>
                  <a:pt x="473055" y="731423"/>
                  <a:pt x="481045" y="749002"/>
                  <a:pt x="479980" y="756993"/>
                </a:cubicBezTo>
                <a:cubicBezTo>
                  <a:pt x="478915" y="764984"/>
                  <a:pt x="472521" y="774039"/>
                  <a:pt x="463998" y="772974"/>
                </a:cubicBezTo>
                <a:cubicBezTo>
                  <a:pt x="455475" y="771909"/>
                  <a:pt x="442690" y="754329"/>
                  <a:pt x="428839" y="750600"/>
                </a:cubicBezTo>
                <a:cubicBezTo>
                  <a:pt x="414988" y="746871"/>
                  <a:pt x="394212" y="752731"/>
                  <a:pt x="380894" y="750600"/>
                </a:cubicBezTo>
                <a:cubicBezTo>
                  <a:pt x="367576" y="748469"/>
                  <a:pt x="362249" y="735684"/>
                  <a:pt x="348931" y="737815"/>
                </a:cubicBezTo>
                <a:cubicBezTo>
                  <a:pt x="335613" y="739946"/>
                  <a:pt x="313240" y="758058"/>
                  <a:pt x="300987" y="763385"/>
                </a:cubicBezTo>
                <a:cubicBezTo>
                  <a:pt x="288735" y="768712"/>
                  <a:pt x="282874" y="772441"/>
                  <a:pt x="275416" y="769778"/>
                </a:cubicBezTo>
                <a:cubicBezTo>
                  <a:pt x="267958" y="767115"/>
                  <a:pt x="258901" y="754862"/>
                  <a:pt x="256238" y="747404"/>
                </a:cubicBezTo>
                <a:cubicBezTo>
                  <a:pt x="253575" y="739946"/>
                  <a:pt x="253575" y="732488"/>
                  <a:pt x="259435" y="725030"/>
                </a:cubicBezTo>
                <a:cubicBezTo>
                  <a:pt x="265295" y="717572"/>
                  <a:pt x="279678" y="712245"/>
                  <a:pt x="291398" y="702656"/>
                </a:cubicBezTo>
                <a:cubicBezTo>
                  <a:pt x="303118" y="693067"/>
                  <a:pt x="322828" y="677618"/>
                  <a:pt x="329753" y="667496"/>
                </a:cubicBezTo>
                <a:cubicBezTo>
                  <a:pt x="336678" y="657374"/>
                  <a:pt x="331352" y="651515"/>
                  <a:pt x="332950" y="641926"/>
                </a:cubicBezTo>
                <a:cubicBezTo>
                  <a:pt x="334548" y="632337"/>
                  <a:pt x="338809" y="617954"/>
                  <a:pt x="339342" y="609963"/>
                </a:cubicBezTo>
                <a:cubicBezTo>
                  <a:pt x="339875" y="601972"/>
                  <a:pt x="344669" y="597710"/>
                  <a:pt x="336146" y="593981"/>
                </a:cubicBezTo>
                <a:cubicBezTo>
                  <a:pt x="327623" y="590252"/>
                  <a:pt x="298855" y="591317"/>
                  <a:pt x="288201" y="587588"/>
                </a:cubicBezTo>
                <a:cubicBezTo>
                  <a:pt x="277547" y="583859"/>
                  <a:pt x="279145" y="575869"/>
                  <a:pt x="272220" y="571607"/>
                </a:cubicBezTo>
                <a:cubicBezTo>
                  <a:pt x="265295" y="567345"/>
                  <a:pt x="248247" y="566813"/>
                  <a:pt x="246649" y="562018"/>
                </a:cubicBezTo>
                <a:cubicBezTo>
                  <a:pt x="245051" y="557224"/>
                  <a:pt x="256238" y="548700"/>
                  <a:pt x="262631" y="542840"/>
                </a:cubicBezTo>
                <a:cubicBezTo>
                  <a:pt x="269024" y="536980"/>
                  <a:pt x="280211" y="539644"/>
                  <a:pt x="285005" y="526859"/>
                </a:cubicBezTo>
                <a:cubicBezTo>
                  <a:pt x="289799" y="514074"/>
                  <a:pt x="289267" y="482111"/>
                  <a:pt x="291398" y="466129"/>
                </a:cubicBezTo>
                <a:cubicBezTo>
                  <a:pt x="293529" y="450147"/>
                  <a:pt x="299921" y="441623"/>
                  <a:pt x="297790" y="430969"/>
                </a:cubicBezTo>
                <a:cubicBezTo>
                  <a:pt x="295659" y="420315"/>
                  <a:pt x="281808" y="415521"/>
                  <a:pt x="278612" y="402203"/>
                </a:cubicBezTo>
                <a:cubicBezTo>
                  <a:pt x="275416" y="388885"/>
                  <a:pt x="280743" y="367576"/>
                  <a:pt x="278612" y="351062"/>
                </a:cubicBezTo>
                <a:cubicBezTo>
                  <a:pt x="276481" y="334548"/>
                  <a:pt x="278612" y="310575"/>
                  <a:pt x="265827" y="303117"/>
                </a:cubicBezTo>
                <a:cubicBezTo>
                  <a:pt x="253042" y="295659"/>
                  <a:pt x="213621" y="308444"/>
                  <a:pt x="201901" y="306313"/>
                </a:cubicBezTo>
                <a:cubicBezTo>
                  <a:pt x="190181" y="304182"/>
                  <a:pt x="198172" y="298855"/>
                  <a:pt x="195508" y="290332"/>
                </a:cubicBezTo>
                <a:cubicBezTo>
                  <a:pt x="192844" y="281809"/>
                  <a:pt x="192311" y="266359"/>
                  <a:pt x="185919" y="255172"/>
                </a:cubicBezTo>
                <a:cubicBezTo>
                  <a:pt x="179527" y="243985"/>
                  <a:pt x="165144" y="232798"/>
                  <a:pt x="157153" y="223209"/>
                </a:cubicBezTo>
                <a:cubicBezTo>
                  <a:pt x="149162" y="213620"/>
                  <a:pt x="158218" y="201901"/>
                  <a:pt x="137975" y="197639"/>
                </a:cubicBezTo>
                <a:cubicBezTo>
                  <a:pt x="117732" y="193377"/>
                  <a:pt x="54338" y="198172"/>
                  <a:pt x="35693" y="197639"/>
                </a:cubicBezTo>
                <a:cubicBezTo>
                  <a:pt x="17048" y="197106"/>
                  <a:pt x="30899" y="199770"/>
                  <a:pt x="26104" y="194443"/>
                </a:cubicBezTo>
                <a:cubicBezTo>
                  <a:pt x="21310" y="189116"/>
                  <a:pt x="7992" y="173134"/>
                  <a:pt x="6926" y="165676"/>
                </a:cubicBezTo>
                <a:cubicBezTo>
                  <a:pt x="5861" y="158218"/>
                  <a:pt x="0" y="155021"/>
                  <a:pt x="19711" y="149694"/>
                </a:cubicBezTo>
                <a:cubicBezTo>
                  <a:pt x="39422" y="144367"/>
                  <a:pt x="92694" y="136376"/>
                  <a:pt x="125190" y="133713"/>
                </a:cubicBezTo>
                <a:cubicBezTo>
                  <a:pt x="157686" y="131050"/>
                  <a:pt x="197106" y="135844"/>
                  <a:pt x="214686" y="133713"/>
                </a:cubicBezTo>
                <a:cubicBezTo>
                  <a:pt x="232266" y="131582"/>
                  <a:pt x="229070" y="127852"/>
                  <a:pt x="230668" y="120927"/>
                </a:cubicBezTo>
                <a:cubicBezTo>
                  <a:pt x="232266" y="114002"/>
                  <a:pt x="220546" y="100685"/>
                  <a:pt x="224275" y="92161"/>
                </a:cubicBezTo>
                <a:cubicBezTo>
                  <a:pt x="228004" y="83638"/>
                  <a:pt x="243453" y="74048"/>
                  <a:pt x="253042" y="69786"/>
                </a:cubicBezTo>
                <a:cubicBezTo>
                  <a:pt x="262631" y="65524"/>
                  <a:pt x="278080" y="70852"/>
                  <a:pt x="281809" y="66590"/>
                </a:cubicBezTo>
                <a:cubicBezTo>
                  <a:pt x="285538" y="62328"/>
                  <a:pt x="256771" y="25571"/>
                  <a:pt x="265827" y="15449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Тбилисский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6142038" y="3205163"/>
            <a:ext cx="933450" cy="673100"/>
          </a:xfrm>
          <a:custGeom>
            <a:avLst/>
            <a:gdLst>
              <a:gd name="connsiteX0" fmla="*/ 80440 w 932789"/>
              <a:gd name="connsiteY0" fmla="*/ 231199 h 684542"/>
              <a:gd name="connsiteX1" fmla="*/ 26103 w 932789"/>
              <a:gd name="connsiteY1" fmla="*/ 228003 h 684542"/>
              <a:gd name="connsiteX2" fmla="*/ 3729 w 932789"/>
              <a:gd name="connsiteY2" fmla="*/ 218414 h 684542"/>
              <a:gd name="connsiteX3" fmla="*/ 3729 w 932789"/>
              <a:gd name="connsiteY3" fmla="*/ 167273 h 684542"/>
              <a:gd name="connsiteX4" fmla="*/ 13318 w 932789"/>
              <a:gd name="connsiteY4" fmla="*/ 154488 h 684542"/>
              <a:gd name="connsiteX5" fmla="*/ 38888 w 932789"/>
              <a:gd name="connsiteY5" fmla="*/ 157684 h 684542"/>
              <a:gd name="connsiteX6" fmla="*/ 51674 w 932789"/>
              <a:gd name="connsiteY6" fmla="*/ 186451 h 684542"/>
              <a:gd name="connsiteX7" fmla="*/ 77244 w 932789"/>
              <a:gd name="connsiteY7" fmla="*/ 176862 h 684542"/>
              <a:gd name="connsiteX8" fmla="*/ 128385 w 932789"/>
              <a:gd name="connsiteY8" fmla="*/ 125721 h 684542"/>
              <a:gd name="connsiteX9" fmla="*/ 182722 w 932789"/>
              <a:gd name="connsiteY9" fmla="*/ 122524 h 684542"/>
              <a:gd name="connsiteX10" fmla="*/ 227471 w 932789"/>
              <a:gd name="connsiteY10" fmla="*/ 141702 h 684542"/>
              <a:gd name="connsiteX11" fmla="*/ 256237 w 932789"/>
              <a:gd name="connsiteY11" fmla="*/ 122524 h 684542"/>
              <a:gd name="connsiteX12" fmla="*/ 256237 w 932789"/>
              <a:gd name="connsiteY12" fmla="*/ 103347 h 684542"/>
              <a:gd name="connsiteX13" fmla="*/ 316967 w 932789"/>
              <a:gd name="connsiteY13" fmla="*/ 128917 h 684542"/>
              <a:gd name="connsiteX14" fmla="*/ 332949 w 932789"/>
              <a:gd name="connsiteY14" fmla="*/ 122524 h 684542"/>
              <a:gd name="connsiteX15" fmla="*/ 339341 w 932789"/>
              <a:gd name="connsiteY15" fmla="*/ 106543 h 684542"/>
              <a:gd name="connsiteX16" fmla="*/ 352127 w 932789"/>
              <a:gd name="connsiteY16" fmla="*/ 64991 h 684542"/>
              <a:gd name="connsiteX17" fmla="*/ 371305 w 932789"/>
              <a:gd name="connsiteY17" fmla="*/ 84169 h 684542"/>
              <a:gd name="connsiteX18" fmla="*/ 390482 w 932789"/>
              <a:gd name="connsiteY18" fmla="*/ 93758 h 684542"/>
              <a:gd name="connsiteX19" fmla="*/ 412857 w 932789"/>
              <a:gd name="connsiteY19" fmla="*/ 74580 h 684542"/>
              <a:gd name="connsiteX20" fmla="*/ 444820 w 932789"/>
              <a:gd name="connsiteY20" fmla="*/ 39420 h 684542"/>
              <a:gd name="connsiteX21" fmla="*/ 511942 w 932789"/>
              <a:gd name="connsiteY21" fmla="*/ 39420 h 684542"/>
              <a:gd name="connsiteX22" fmla="*/ 627009 w 932789"/>
              <a:gd name="connsiteY22" fmla="*/ 39420 h 684542"/>
              <a:gd name="connsiteX23" fmla="*/ 655776 w 932789"/>
              <a:gd name="connsiteY23" fmla="*/ 49009 h 684542"/>
              <a:gd name="connsiteX24" fmla="*/ 671758 w 932789"/>
              <a:gd name="connsiteY24" fmla="*/ 55402 h 684542"/>
              <a:gd name="connsiteX25" fmla="*/ 738880 w 932789"/>
              <a:gd name="connsiteY25" fmla="*/ 26635 h 684542"/>
              <a:gd name="connsiteX26" fmla="*/ 799610 w 932789"/>
              <a:gd name="connsiteY26" fmla="*/ 1065 h 684542"/>
              <a:gd name="connsiteX27" fmla="*/ 850751 w 932789"/>
              <a:gd name="connsiteY27" fmla="*/ 20243 h 684542"/>
              <a:gd name="connsiteX28" fmla="*/ 885910 w 932789"/>
              <a:gd name="connsiteY28" fmla="*/ 61795 h 684542"/>
              <a:gd name="connsiteX29" fmla="*/ 889107 w 932789"/>
              <a:gd name="connsiteY29" fmla="*/ 103347 h 684542"/>
              <a:gd name="connsiteX30" fmla="*/ 873125 w 932789"/>
              <a:gd name="connsiteY30" fmla="*/ 151291 h 684542"/>
              <a:gd name="connsiteX31" fmla="*/ 882714 w 932789"/>
              <a:gd name="connsiteY31" fmla="*/ 192843 h 684542"/>
              <a:gd name="connsiteX32" fmla="*/ 889107 w 932789"/>
              <a:gd name="connsiteY32" fmla="*/ 237592 h 684542"/>
              <a:gd name="connsiteX33" fmla="*/ 924266 w 932789"/>
              <a:gd name="connsiteY33" fmla="*/ 275947 h 684542"/>
              <a:gd name="connsiteX34" fmla="*/ 930659 w 932789"/>
              <a:gd name="connsiteY34" fmla="*/ 327088 h 684542"/>
              <a:gd name="connsiteX35" fmla="*/ 930659 w 932789"/>
              <a:gd name="connsiteY35" fmla="*/ 368640 h 684542"/>
              <a:gd name="connsiteX36" fmla="*/ 927462 w 932789"/>
              <a:gd name="connsiteY36" fmla="*/ 394211 h 684542"/>
              <a:gd name="connsiteX37" fmla="*/ 898695 w 932789"/>
              <a:gd name="connsiteY37" fmla="*/ 397407 h 684542"/>
              <a:gd name="connsiteX38" fmla="*/ 869929 w 932789"/>
              <a:gd name="connsiteY38" fmla="*/ 384622 h 684542"/>
              <a:gd name="connsiteX39" fmla="*/ 828377 w 932789"/>
              <a:gd name="connsiteY39" fmla="*/ 375033 h 684542"/>
              <a:gd name="connsiteX40" fmla="*/ 818788 w 932789"/>
              <a:gd name="connsiteY40" fmla="*/ 406996 h 684542"/>
              <a:gd name="connsiteX41" fmla="*/ 790021 w 932789"/>
              <a:gd name="connsiteY41" fmla="*/ 442155 h 684542"/>
              <a:gd name="connsiteX42" fmla="*/ 748469 w 932789"/>
              <a:gd name="connsiteY42" fmla="*/ 429370 h 684542"/>
              <a:gd name="connsiteX43" fmla="*/ 703721 w 932789"/>
              <a:gd name="connsiteY43" fmla="*/ 426174 h 684542"/>
              <a:gd name="connsiteX44" fmla="*/ 674954 w 932789"/>
              <a:gd name="connsiteY44" fmla="*/ 445352 h 684542"/>
              <a:gd name="connsiteX45" fmla="*/ 681346 w 932789"/>
              <a:gd name="connsiteY45" fmla="*/ 470922 h 684542"/>
              <a:gd name="connsiteX46" fmla="*/ 700524 w 932789"/>
              <a:gd name="connsiteY46" fmla="*/ 493296 h 684542"/>
              <a:gd name="connsiteX47" fmla="*/ 694132 w 932789"/>
              <a:gd name="connsiteY47" fmla="*/ 534848 h 684542"/>
              <a:gd name="connsiteX48" fmla="*/ 668561 w 932789"/>
              <a:gd name="connsiteY48" fmla="*/ 566811 h 684542"/>
              <a:gd name="connsiteX49" fmla="*/ 668561 w 932789"/>
              <a:gd name="connsiteY49" fmla="*/ 605167 h 684542"/>
              <a:gd name="connsiteX50" fmla="*/ 646187 w 932789"/>
              <a:gd name="connsiteY50" fmla="*/ 614756 h 684542"/>
              <a:gd name="connsiteX51" fmla="*/ 611028 w 932789"/>
              <a:gd name="connsiteY51" fmla="*/ 646719 h 684542"/>
              <a:gd name="connsiteX52" fmla="*/ 575868 w 932789"/>
              <a:gd name="connsiteY52" fmla="*/ 681878 h 684542"/>
              <a:gd name="connsiteX53" fmla="*/ 537513 w 932789"/>
              <a:gd name="connsiteY53" fmla="*/ 662701 h 684542"/>
              <a:gd name="connsiteX54" fmla="*/ 508746 w 932789"/>
              <a:gd name="connsiteY54" fmla="*/ 643523 h 684542"/>
              <a:gd name="connsiteX55" fmla="*/ 495961 w 932789"/>
              <a:gd name="connsiteY55" fmla="*/ 624345 h 684542"/>
              <a:gd name="connsiteX56" fmla="*/ 495961 w 932789"/>
              <a:gd name="connsiteY56" fmla="*/ 598774 h 684542"/>
              <a:gd name="connsiteX57" fmla="*/ 451212 w 932789"/>
              <a:gd name="connsiteY57" fmla="*/ 576400 h 684542"/>
              <a:gd name="connsiteX58" fmla="*/ 441623 w 932789"/>
              <a:gd name="connsiteY58" fmla="*/ 557222 h 684542"/>
              <a:gd name="connsiteX59" fmla="*/ 438427 w 932789"/>
              <a:gd name="connsiteY59" fmla="*/ 534848 h 684542"/>
              <a:gd name="connsiteX60" fmla="*/ 409660 w 932789"/>
              <a:gd name="connsiteY60" fmla="*/ 566811 h 684542"/>
              <a:gd name="connsiteX61" fmla="*/ 380893 w 932789"/>
              <a:gd name="connsiteY61" fmla="*/ 547633 h 684542"/>
              <a:gd name="connsiteX62" fmla="*/ 358519 w 932789"/>
              <a:gd name="connsiteY62" fmla="*/ 534848 h 684542"/>
              <a:gd name="connsiteX63" fmla="*/ 355323 w 932789"/>
              <a:gd name="connsiteY63" fmla="*/ 522063 h 684542"/>
              <a:gd name="connsiteX64" fmla="*/ 329753 w 932789"/>
              <a:gd name="connsiteY64" fmla="*/ 499689 h 684542"/>
              <a:gd name="connsiteX65" fmla="*/ 281808 w 932789"/>
              <a:gd name="connsiteY65" fmla="*/ 480511 h 684542"/>
              <a:gd name="connsiteX66" fmla="*/ 265826 w 932789"/>
              <a:gd name="connsiteY66" fmla="*/ 506081 h 684542"/>
              <a:gd name="connsiteX67" fmla="*/ 237060 w 932789"/>
              <a:gd name="connsiteY67" fmla="*/ 512474 h 684542"/>
              <a:gd name="connsiteX68" fmla="*/ 227471 w 932789"/>
              <a:gd name="connsiteY68" fmla="*/ 547633 h 684542"/>
              <a:gd name="connsiteX69" fmla="*/ 195508 w 932789"/>
              <a:gd name="connsiteY69" fmla="*/ 547633 h 684542"/>
              <a:gd name="connsiteX70" fmla="*/ 166741 w 932789"/>
              <a:gd name="connsiteY70" fmla="*/ 525259 h 684542"/>
              <a:gd name="connsiteX71" fmla="*/ 131581 w 932789"/>
              <a:gd name="connsiteY71" fmla="*/ 502885 h 684542"/>
              <a:gd name="connsiteX72" fmla="*/ 109207 w 932789"/>
              <a:gd name="connsiteY72" fmla="*/ 486904 h 684542"/>
              <a:gd name="connsiteX73" fmla="*/ 109207 w 932789"/>
              <a:gd name="connsiteY73" fmla="*/ 461333 h 684542"/>
              <a:gd name="connsiteX74" fmla="*/ 118796 w 932789"/>
              <a:gd name="connsiteY74" fmla="*/ 429370 h 684542"/>
              <a:gd name="connsiteX75" fmla="*/ 147563 w 932789"/>
              <a:gd name="connsiteY75" fmla="*/ 391014 h 684542"/>
              <a:gd name="connsiteX76" fmla="*/ 185919 w 932789"/>
              <a:gd name="connsiteY76" fmla="*/ 359051 h 684542"/>
              <a:gd name="connsiteX77" fmla="*/ 176330 w 932789"/>
              <a:gd name="connsiteY77" fmla="*/ 317499 h 684542"/>
              <a:gd name="connsiteX78" fmla="*/ 163544 w 932789"/>
              <a:gd name="connsiteY78" fmla="*/ 266358 h 684542"/>
              <a:gd name="connsiteX79" fmla="*/ 80440 w 932789"/>
              <a:gd name="connsiteY79" fmla="*/ 231199 h 684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932789" h="684542">
                <a:moveTo>
                  <a:pt x="80440" y="231199"/>
                </a:moveTo>
                <a:cubicBezTo>
                  <a:pt x="57533" y="224807"/>
                  <a:pt x="38888" y="230134"/>
                  <a:pt x="26103" y="228003"/>
                </a:cubicBezTo>
                <a:cubicBezTo>
                  <a:pt x="13318" y="225872"/>
                  <a:pt x="7458" y="228536"/>
                  <a:pt x="3729" y="218414"/>
                </a:cubicBezTo>
                <a:cubicBezTo>
                  <a:pt x="0" y="208292"/>
                  <a:pt x="2131" y="177927"/>
                  <a:pt x="3729" y="167273"/>
                </a:cubicBezTo>
                <a:cubicBezTo>
                  <a:pt x="5327" y="156619"/>
                  <a:pt x="7458" y="156086"/>
                  <a:pt x="13318" y="154488"/>
                </a:cubicBezTo>
                <a:cubicBezTo>
                  <a:pt x="19178" y="152890"/>
                  <a:pt x="32495" y="152357"/>
                  <a:pt x="38888" y="157684"/>
                </a:cubicBezTo>
                <a:cubicBezTo>
                  <a:pt x="45281" y="163011"/>
                  <a:pt x="45281" y="183255"/>
                  <a:pt x="51674" y="186451"/>
                </a:cubicBezTo>
                <a:cubicBezTo>
                  <a:pt x="58067" y="189647"/>
                  <a:pt x="64459" y="186984"/>
                  <a:pt x="77244" y="176862"/>
                </a:cubicBezTo>
                <a:cubicBezTo>
                  <a:pt x="90029" y="166740"/>
                  <a:pt x="110805" y="134777"/>
                  <a:pt x="128385" y="125721"/>
                </a:cubicBezTo>
                <a:cubicBezTo>
                  <a:pt x="145965" y="116665"/>
                  <a:pt x="166208" y="119861"/>
                  <a:pt x="182722" y="122524"/>
                </a:cubicBezTo>
                <a:cubicBezTo>
                  <a:pt x="199236" y="125188"/>
                  <a:pt x="215219" y="141702"/>
                  <a:pt x="227471" y="141702"/>
                </a:cubicBezTo>
                <a:cubicBezTo>
                  <a:pt x="239723" y="141702"/>
                  <a:pt x="251443" y="128916"/>
                  <a:pt x="256237" y="122524"/>
                </a:cubicBezTo>
                <a:cubicBezTo>
                  <a:pt x="261031" y="116132"/>
                  <a:pt x="246115" y="102282"/>
                  <a:pt x="256237" y="103347"/>
                </a:cubicBezTo>
                <a:cubicBezTo>
                  <a:pt x="266359" y="104413"/>
                  <a:pt x="304182" y="125721"/>
                  <a:pt x="316967" y="128917"/>
                </a:cubicBezTo>
                <a:cubicBezTo>
                  <a:pt x="329752" y="132113"/>
                  <a:pt x="329220" y="126253"/>
                  <a:pt x="332949" y="122524"/>
                </a:cubicBezTo>
                <a:cubicBezTo>
                  <a:pt x="336678" y="118795"/>
                  <a:pt x="336145" y="116132"/>
                  <a:pt x="339341" y="106543"/>
                </a:cubicBezTo>
                <a:cubicBezTo>
                  <a:pt x="342537" y="96954"/>
                  <a:pt x="346800" y="68720"/>
                  <a:pt x="352127" y="64991"/>
                </a:cubicBezTo>
                <a:cubicBezTo>
                  <a:pt x="357454" y="61262"/>
                  <a:pt x="364912" y="79374"/>
                  <a:pt x="371305" y="84169"/>
                </a:cubicBezTo>
                <a:cubicBezTo>
                  <a:pt x="377698" y="88964"/>
                  <a:pt x="383557" y="95356"/>
                  <a:pt x="390482" y="93758"/>
                </a:cubicBezTo>
                <a:cubicBezTo>
                  <a:pt x="397407" y="92160"/>
                  <a:pt x="403801" y="83636"/>
                  <a:pt x="412857" y="74580"/>
                </a:cubicBezTo>
                <a:cubicBezTo>
                  <a:pt x="421913" y="65524"/>
                  <a:pt x="428306" y="45280"/>
                  <a:pt x="444820" y="39420"/>
                </a:cubicBezTo>
                <a:cubicBezTo>
                  <a:pt x="461334" y="33560"/>
                  <a:pt x="511942" y="39420"/>
                  <a:pt x="511942" y="39420"/>
                </a:cubicBezTo>
                <a:cubicBezTo>
                  <a:pt x="542307" y="39420"/>
                  <a:pt x="603037" y="37822"/>
                  <a:pt x="627009" y="39420"/>
                </a:cubicBezTo>
                <a:cubicBezTo>
                  <a:pt x="650981" y="41018"/>
                  <a:pt x="648318" y="46345"/>
                  <a:pt x="655776" y="49009"/>
                </a:cubicBezTo>
                <a:cubicBezTo>
                  <a:pt x="663234" y="51673"/>
                  <a:pt x="657907" y="59131"/>
                  <a:pt x="671758" y="55402"/>
                </a:cubicBezTo>
                <a:cubicBezTo>
                  <a:pt x="685609" y="51673"/>
                  <a:pt x="738880" y="26635"/>
                  <a:pt x="738880" y="26635"/>
                </a:cubicBezTo>
                <a:cubicBezTo>
                  <a:pt x="760189" y="17579"/>
                  <a:pt x="780965" y="2130"/>
                  <a:pt x="799610" y="1065"/>
                </a:cubicBezTo>
                <a:cubicBezTo>
                  <a:pt x="818255" y="0"/>
                  <a:pt x="836368" y="10121"/>
                  <a:pt x="850751" y="20243"/>
                </a:cubicBezTo>
                <a:cubicBezTo>
                  <a:pt x="865134" y="30365"/>
                  <a:pt x="879517" y="47944"/>
                  <a:pt x="885910" y="61795"/>
                </a:cubicBezTo>
                <a:cubicBezTo>
                  <a:pt x="892303" y="75646"/>
                  <a:pt x="891238" y="88431"/>
                  <a:pt x="889107" y="103347"/>
                </a:cubicBezTo>
                <a:cubicBezTo>
                  <a:pt x="886976" y="118263"/>
                  <a:pt x="874191" y="136375"/>
                  <a:pt x="873125" y="151291"/>
                </a:cubicBezTo>
                <a:cubicBezTo>
                  <a:pt x="872059" y="166207"/>
                  <a:pt x="880050" y="178460"/>
                  <a:pt x="882714" y="192843"/>
                </a:cubicBezTo>
                <a:cubicBezTo>
                  <a:pt x="885378" y="207227"/>
                  <a:pt x="882182" y="223741"/>
                  <a:pt x="889107" y="237592"/>
                </a:cubicBezTo>
                <a:cubicBezTo>
                  <a:pt x="896032" y="251443"/>
                  <a:pt x="917341" y="261031"/>
                  <a:pt x="924266" y="275947"/>
                </a:cubicBezTo>
                <a:cubicBezTo>
                  <a:pt x="931191" y="290863"/>
                  <a:pt x="929594" y="311639"/>
                  <a:pt x="930659" y="327088"/>
                </a:cubicBezTo>
                <a:cubicBezTo>
                  <a:pt x="931725" y="342537"/>
                  <a:pt x="931192" y="357453"/>
                  <a:pt x="930659" y="368640"/>
                </a:cubicBezTo>
                <a:cubicBezTo>
                  <a:pt x="930126" y="379827"/>
                  <a:pt x="932789" y="389417"/>
                  <a:pt x="927462" y="394211"/>
                </a:cubicBezTo>
                <a:cubicBezTo>
                  <a:pt x="922135" y="399005"/>
                  <a:pt x="908284" y="399005"/>
                  <a:pt x="898695" y="397407"/>
                </a:cubicBezTo>
                <a:cubicBezTo>
                  <a:pt x="889106" y="395809"/>
                  <a:pt x="881649" y="388351"/>
                  <a:pt x="869929" y="384622"/>
                </a:cubicBezTo>
                <a:cubicBezTo>
                  <a:pt x="858209" y="380893"/>
                  <a:pt x="836901" y="371304"/>
                  <a:pt x="828377" y="375033"/>
                </a:cubicBezTo>
                <a:cubicBezTo>
                  <a:pt x="819854" y="378762"/>
                  <a:pt x="825181" y="395809"/>
                  <a:pt x="818788" y="406996"/>
                </a:cubicBezTo>
                <a:cubicBezTo>
                  <a:pt x="812395" y="418183"/>
                  <a:pt x="801741" y="438426"/>
                  <a:pt x="790021" y="442155"/>
                </a:cubicBezTo>
                <a:cubicBezTo>
                  <a:pt x="778301" y="445884"/>
                  <a:pt x="762852" y="432033"/>
                  <a:pt x="748469" y="429370"/>
                </a:cubicBezTo>
                <a:cubicBezTo>
                  <a:pt x="734086" y="426707"/>
                  <a:pt x="715973" y="423510"/>
                  <a:pt x="703721" y="426174"/>
                </a:cubicBezTo>
                <a:cubicBezTo>
                  <a:pt x="691469" y="428838"/>
                  <a:pt x="678683" y="437894"/>
                  <a:pt x="674954" y="445352"/>
                </a:cubicBezTo>
                <a:cubicBezTo>
                  <a:pt x="671225" y="452810"/>
                  <a:pt x="677084" y="462931"/>
                  <a:pt x="681346" y="470922"/>
                </a:cubicBezTo>
                <a:cubicBezTo>
                  <a:pt x="685608" y="478913"/>
                  <a:pt x="698393" y="482642"/>
                  <a:pt x="700524" y="493296"/>
                </a:cubicBezTo>
                <a:cubicBezTo>
                  <a:pt x="702655" y="503950"/>
                  <a:pt x="699459" y="522596"/>
                  <a:pt x="694132" y="534848"/>
                </a:cubicBezTo>
                <a:cubicBezTo>
                  <a:pt x="688805" y="547101"/>
                  <a:pt x="672823" y="555091"/>
                  <a:pt x="668561" y="566811"/>
                </a:cubicBezTo>
                <a:cubicBezTo>
                  <a:pt x="664299" y="578531"/>
                  <a:pt x="672290" y="597176"/>
                  <a:pt x="668561" y="605167"/>
                </a:cubicBezTo>
                <a:cubicBezTo>
                  <a:pt x="664832" y="613158"/>
                  <a:pt x="655776" y="607831"/>
                  <a:pt x="646187" y="614756"/>
                </a:cubicBezTo>
                <a:cubicBezTo>
                  <a:pt x="636598" y="621681"/>
                  <a:pt x="622748" y="635532"/>
                  <a:pt x="611028" y="646719"/>
                </a:cubicBezTo>
                <a:cubicBezTo>
                  <a:pt x="599308" y="657906"/>
                  <a:pt x="588120" y="679214"/>
                  <a:pt x="575868" y="681878"/>
                </a:cubicBezTo>
                <a:cubicBezTo>
                  <a:pt x="563616" y="684542"/>
                  <a:pt x="548700" y="669094"/>
                  <a:pt x="537513" y="662701"/>
                </a:cubicBezTo>
                <a:cubicBezTo>
                  <a:pt x="526326" y="656309"/>
                  <a:pt x="515671" y="649916"/>
                  <a:pt x="508746" y="643523"/>
                </a:cubicBezTo>
                <a:cubicBezTo>
                  <a:pt x="501821" y="637130"/>
                  <a:pt x="498092" y="631803"/>
                  <a:pt x="495961" y="624345"/>
                </a:cubicBezTo>
                <a:cubicBezTo>
                  <a:pt x="493830" y="616887"/>
                  <a:pt x="503419" y="606765"/>
                  <a:pt x="495961" y="598774"/>
                </a:cubicBezTo>
                <a:cubicBezTo>
                  <a:pt x="488503" y="590783"/>
                  <a:pt x="460268" y="583325"/>
                  <a:pt x="451212" y="576400"/>
                </a:cubicBezTo>
                <a:cubicBezTo>
                  <a:pt x="442156" y="569475"/>
                  <a:pt x="443754" y="564147"/>
                  <a:pt x="441623" y="557222"/>
                </a:cubicBezTo>
                <a:cubicBezTo>
                  <a:pt x="439492" y="550297"/>
                  <a:pt x="443754" y="533250"/>
                  <a:pt x="438427" y="534848"/>
                </a:cubicBezTo>
                <a:cubicBezTo>
                  <a:pt x="433100" y="536446"/>
                  <a:pt x="419249" y="564680"/>
                  <a:pt x="409660" y="566811"/>
                </a:cubicBezTo>
                <a:cubicBezTo>
                  <a:pt x="400071" y="568942"/>
                  <a:pt x="389417" y="552960"/>
                  <a:pt x="380893" y="547633"/>
                </a:cubicBezTo>
                <a:cubicBezTo>
                  <a:pt x="372369" y="542306"/>
                  <a:pt x="362781" y="539110"/>
                  <a:pt x="358519" y="534848"/>
                </a:cubicBezTo>
                <a:cubicBezTo>
                  <a:pt x="354257" y="530586"/>
                  <a:pt x="360117" y="527923"/>
                  <a:pt x="355323" y="522063"/>
                </a:cubicBezTo>
                <a:cubicBezTo>
                  <a:pt x="350529" y="516203"/>
                  <a:pt x="342005" y="506614"/>
                  <a:pt x="329753" y="499689"/>
                </a:cubicBezTo>
                <a:cubicBezTo>
                  <a:pt x="317501" y="492764"/>
                  <a:pt x="292462" y="479446"/>
                  <a:pt x="281808" y="480511"/>
                </a:cubicBezTo>
                <a:cubicBezTo>
                  <a:pt x="271154" y="481576"/>
                  <a:pt x="273284" y="500754"/>
                  <a:pt x="265826" y="506081"/>
                </a:cubicBezTo>
                <a:cubicBezTo>
                  <a:pt x="258368" y="511408"/>
                  <a:pt x="243452" y="505549"/>
                  <a:pt x="237060" y="512474"/>
                </a:cubicBezTo>
                <a:cubicBezTo>
                  <a:pt x="230668" y="519399"/>
                  <a:pt x="234396" y="541773"/>
                  <a:pt x="227471" y="547633"/>
                </a:cubicBezTo>
                <a:cubicBezTo>
                  <a:pt x="220546" y="553493"/>
                  <a:pt x="205630" y="551362"/>
                  <a:pt x="195508" y="547633"/>
                </a:cubicBezTo>
                <a:cubicBezTo>
                  <a:pt x="185386" y="543904"/>
                  <a:pt x="177396" y="532717"/>
                  <a:pt x="166741" y="525259"/>
                </a:cubicBezTo>
                <a:cubicBezTo>
                  <a:pt x="156087" y="517801"/>
                  <a:pt x="141170" y="509278"/>
                  <a:pt x="131581" y="502885"/>
                </a:cubicBezTo>
                <a:cubicBezTo>
                  <a:pt x="121992" y="496493"/>
                  <a:pt x="112936" y="493829"/>
                  <a:pt x="109207" y="486904"/>
                </a:cubicBezTo>
                <a:cubicBezTo>
                  <a:pt x="105478" y="479979"/>
                  <a:pt x="107609" y="470922"/>
                  <a:pt x="109207" y="461333"/>
                </a:cubicBezTo>
                <a:cubicBezTo>
                  <a:pt x="110805" y="451744"/>
                  <a:pt x="112403" y="441090"/>
                  <a:pt x="118796" y="429370"/>
                </a:cubicBezTo>
                <a:cubicBezTo>
                  <a:pt x="125189" y="417650"/>
                  <a:pt x="136376" y="402734"/>
                  <a:pt x="147563" y="391014"/>
                </a:cubicBezTo>
                <a:cubicBezTo>
                  <a:pt x="158750" y="379294"/>
                  <a:pt x="181125" y="371304"/>
                  <a:pt x="185919" y="359051"/>
                </a:cubicBezTo>
                <a:cubicBezTo>
                  <a:pt x="190714" y="346799"/>
                  <a:pt x="180059" y="332948"/>
                  <a:pt x="176330" y="317499"/>
                </a:cubicBezTo>
                <a:cubicBezTo>
                  <a:pt x="172601" y="302050"/>
                  <a:pt x="173133" y="275947"/>
                  <a:pt x="163544" y="266358"/>
                </a:cubicBezTo>
                <a:cubicBezTo>
                  <a:pt x="153955" y="256769"/>
                  <a:pt x="103347" y="237592"/>
                  <a:pt x="80440" y="231199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Гулькевичский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4965700" y="3241675"/>
            <a:ext cx="933450" cy="617538"/>
          </a:xfrm>
          <a:custGeom>
            <a:avLst/>
            <a:gdLst>
              <a:gd name="connsiteX0" fmla="*/ 83104 w 932257"/>
              <a:gd name="connsiteY0" fmla="*/ 217349 h 629673"/>
              <a:gd name="connsiteX1" fmla="*/ 38356 w 932257"/>
              <a:gd name="connsiteY1" fmla="*/ 252508 h 629673"/>
              <a:gd name="connsiteX2" fmla="*/ 6393 w 932257"/>
              <a:gd name="connsiteY2" fmla="*/ 281275 h 629673"/>
              <a:gd name="connsiteX3" fmla="*/ 6393 w 932257"/>
              <a:gd name="connsiteY3" fmla="*/ 319631 h 629673"/>
              <a:gd name="connsiteX4" fmla="*/ 44748 w 932257"/>
              <a:gd name="connsiteY4" fmla="*/ 342005 h 629673"/>
              <a:gd name="connsiteX5" fmla="*/ 73515 w 932257"/>
              <a:gd name="connsiteY5" fmla="*/ 345201 h 629673"/>
              <a:gd name="connsiteX6" fmla="*/ 118264 w 932257"/>
              <a:gd name="connsiteY6" fmla="*/ 354790 h 629673"/>
              <a:gd name="connsiteX7" fmla="*/ 127852 w 932257"/>
              <a:gd name="connsiteY7" fmla="*/ 380361 h 629673"/>
              <a:gd name="connsiteX8" fmla="*/ 134245 w 932257"/>
              <a:gd name="connsiteY8" fmla="*/ 434698 h 629673"/>
              <a:gd name="connsiteX9" fmla="*/ 134245 w 932257"/>
              <a:gd name="connsiteY9" fmla="*/ 476250 h 629673"/>
              <a:gd name="connsiteX10" fmla="*/ 124656 w 932257"/>
              <a:gd name="connsiteY10" fmla="*/ 501821 h 629673"/>
              <a:gd name="connsiteX11" fmla="*/ 102282 w 932257"/>
              <a:gd name="connsiteY11" fmla="*/ 527391 h 629673"/>
              <a:gd name="connsiteX12" fmla="*/ 79908 w 932257"/>
              <a:gd name="connsiteY12" fmla="*/ 562550 h 629673"/>
              <a:gd name="connsiteX13" fmla="*/ 95889 w 932257"/>
              <a:gd name="connsiteY13" fmla="*/ 600906 h 629673"/>
              <a:gd name="connsiteX14" fmla="*/ 131049 w 932257"/>
              <a:gd name="connsiteY14" fmla="*/ 616888 h 629673"/>
              <a:gd name="connsiteX15" fmla="*/ 166208 w 932257"/>
              <a:gd name="connsiteY15" fmla="*/ 607299 h 629673"/>
              <a:gd name="connsiteX16" fmla="*/ 201368 w 932257"/>
              <a:gd name="connsiteY16" fmla="*/ 568943 h 629673"/>
              <a:gd name="connsiteX17" fmla="*/ 217349 w 932257"/>
              <a:gd name="connsiteY17" fmla="*/ 520998 h 629673"/>
              <a:gd name="connsiteX18" fmla="*/ 220545 w 932257"/>
              <a:gd name="connsiteY18" fmla="*/ 479446 h 629673"/>
              <a:gd name="connsiteX19" fmla="*/ 223742 w 932257"/>
              <a:gd name="connsiteY19" fmla="*/ 444287 h 629673"/>
              <a:gd name="connsiteX20" fmla="*/ 278079 w 932257"/>
              <a:gd name="connsiteY20" fmla="*/ 441091 h 629673"/>
              <a:gd name="connsiteX21" fmla="*/ 338809 w 932257"/>
              <a:gd name="connsiteY21" fmla="*/ 421913 h 629673"/>
              <a:gd name="connsiteX22" fmla="*/ 361183 w 932257"/>
              <a:gd name="connsiteY22" fmla="*/ 437894 h 629673"/>
              <a:gd name="connsiteX23" fmla="*/ 393146 w 932257"/>
              <a:gd name="connsiteY23" fmla="*/ 463465 h 629673"/>
              <a:gd name="connsiteX24" fmla="*/ 428305 w 932257"/>
              <a:gd name="connsiteY24" fmla="*/ 501821 h 629673"/>
              <a:gd name="connsiteX25" fmla="*/ 473054 w 932257"/>
              <a:gd name="connsiteY25" fmla="*/ 533784 h 629673"/>
              <a:gd name="connsiteX26" fmla="*/ 536980 w 932257"/>
              <a:gd name="connsiteY26" fmla="*/ 546569 h 629673"/>
              <a:gd name="connsiteX27" fmla="*/ 581728 w 932257"/>
              <a:gd name="connsiteY27" fmla="*/ 575336 h 629673"/>
              <a:gd name="connsiteX28" fmla="*/ 616888 w 932257"/>
              <a:gd name="connsiteY28" fmla="*/ 584925 h 629673"/>
              <a:gd name="connsiteX29" fmla="*/ 645654 w 932257"/>
              <a:gd name="connsiteY29" fmla="*/ 604102 h 629673"/>
              <a:gd name="connsiteX30" fmla="*/ 636066 w 932257"/>
              <a:gd name="connsiteY30" fmla="*/ 626477 h 629673"/>
              <a:gd name="connsiteX31" fmla="*/ 664832 w 932257"/>
              <a:gd name="connsiteY31" fmla="*/ 623280 h 629673"/>
              <a:gd name="connsiteX32" fmla="*/ 728758 w 932257"/>
              <a:gd name="connsiteY32" fmla="*/ 620084 h 629673"/>
              <a:gd name="connsiteX33" fmla="*/ 808666 w 932257"/>
              <a:gd name="connsiteY33" fmla="*/ 620084 h 629673"/>
              <a:gd name="connsiteX34" fmla="*/ 894967 w 932257"/>
              <a:gd name="connsiteY34" fmla="*/ 610495 h 629673"/>
              <a:gd name="connsiteX35" fmla="*/ 907752 w 932257"/>
              <a:gd name="connsiteY35" fmla="*/ 578532 h 629673"/>
              <a:gd name="connsiteX36" fmla="*/ 914144 w 932257"/>
              <a:gd name="connsiteY36" fmla="*/ 546569 h 629673"/>
              <a:gd name="connsiteX37" fmla="*/ 878985 w 932257"/>
              <a:gd name="connsiteY37" fmla="*/ 524195 h 629673"/>
              <a:gd name="connsiteX38" fmla="*/ 882181 w 932257"/>
              <a:gd name="connsiteY38" fmla="*/ 479446 h 629673"/>
              <a:gd name="connsiteX39" fmla="*/ 843826 w 932257"/>
              <a:gd name="connsiteY39" fmla="*/ 457072 h 629673"/>
              <a:gd name="connsiteX40" fmla="*/ 850218 w 932257"/>
              <a:gd name="connsiteY40" fmla="*/ 425109 h 629673"/>
              <a:gd name="connsiteX41" fmla="*/ 894967 w 932257"/>
              <a:gd name="connsiteY41" fmla="*/ 393146 h 629673"/>
              <a:gd name="connsiteX42" fmla="*/ 914144 w 932257"/>
              <a:gd name="connsiteY42" fmla="*/ 377165 h 629673"/>
              <a:gd name="connsiteX43" fmla="*/ 926930 w 932257"/>
              <a:gd name="connsiteY43" fmla="*/ 342005 h 629673"/>
              <a:gd name="connsiteX44" fmla="*/ 926930 w 932257"/>
              <a:gd name="connsiteY44" fmla="*/ 306846 h 629673"/>
              <a:gd name="connsiteX45" fmla="*/ 894967 w 932257"/>
              <a:gd name="connsiteY45" fmla="*/ 290864 h 629673"/>
              <a:gd name="connsiteX46" fmla="*/ 866200 w 932257"/>
              <a:gd name="connsiteY46" fmla="*/ 278079 h 629673"/>
              <a:gd name="connsiteX47" fmla="*/ 843826 w 932257"/>
              <a:gd name="connsiteY47" fmla="*/ 268490 h 629673"/>
              <a:gd name="connsiteX48" fmla="*/ 850218 w 932257"/>
              <a:gd name="connsiteY48" fmla="*/ 249312 h 629673"/>
              <a:gd name="connsiteX49" fmla="*/ 869396 w 932257"/>
              <a:gd name="connsiteY49" fmla="*/ 236527 h 629673"/>
              <a:gd name="connsiteX50" fmla="*/ 878985 w 932257"/>
              <a:gd name="connsiteY50" fmla="*/ 223742 h 629673"/>
              <a:gd name="connsiteX51" fmla="*/ 882181 w 932257"/>
              <a:gd name="connsiteY51" fmla="*/ 166208 h 629673"/>
              <a:gd name="connsiteX52" fmla="*/ 882181 w 932257"/>
              <a:gd name="connsiteY52" fmla="*/ 134245 h 629673"/>
              <a:gd name="connsiteX53" fmla="*/ 866200 w 932257"/>
              <a:gd name="connsiteY53" fmla="*/ 105478 h 629673"/>
              <a:gd name="connsiteX54" fmla="*/ 866200 w 932257"/>
              <a:gd name="connsiteY54" fmla="*/ 63926 h 629673"/>
              <a:gd name="connsiteX55" fmla="*/ 859807 w 932257"/>
              <a:gd name="connsiteY55" fmla="*/ 25571 h 629673"/>
              <a:gd name="connsiteX56" fmla="*/ 831040 w 932257"/>
              <a:gd name="connsiteY56" fmla="*/ 3196 h 629673"/>
              <a:gd name="connsiteX57" fmla="*/ 805470 w 932257"/>
              <a:gd name="connsiteY57" fmla="*/ 6393 h 629673"/>
              <a:gd name="connsiteX58" fmla="*/ 773507 w 932257"/>
              <a:gd name="connsiteY58" fmla="*/ 6393 h 629673"/>
              <a:gd name="connsiteX59" fmla="*/ 747936 w 932257"/>
              <a:gd name="connsiteY59" fmla="*/ 15982 h 629673"/>
              <a:gd name="connsiteX60" fmla="*/ 722366 w 932257"/>
              <a:gd name="connsiteY60" fmla="*/ 31963 h 629673"/>
              <a:gd name="connsiteX61" fmla="*/ 706384 w 932257"/>
              <a:gd name="connsiteY61" fmla="*/ 31963 h 629673"/>
              <a:gd name="connsiteX62" fmla="*/ 655243 w 932257"/>
              <a:gd name="connsiteY62" fmla="*/ 22374 h 629673"/>
              <a:gd name="connsiteX63" fmla="*/ 639262 w 932257"/>
              <a:gd name="connsiteY63" fmla="*/ 44748 h 629673"/>
              <a:gd name="connsiteX64" fmla="*/ 626477 w 932257"/>
              <a:gd name="connsiteY64" fmla="*/ 60730 h 629673"/>
              <a:gd name="connsiteX65" fmla="*/ 604102 w 932257"/>
              <a:gd name="connsiteY65" fmla="*/ 41552 h 629673"/>
              <a:gd name="connsiteX66" fmla="*/ 600906 w 932257"/>
              <a:gd name="connsiteY66" fmla="*/ 12785 h 629673"/>
              <a:gd name="connsiteX67" fmla="*/ 562550 w 932257"/>
              <a:gd name="connsiteY67" fmla="*/ 9589 h 629673"/>
              <a:gd name="connsiteX68" fmla="*/ 476250 w 932257"/>
              <a:gd name="connsiteY68" fmla="*/ 9589 h 629673"/>
              <a:gd name="connsiteX69" fmla="*/ 441091 w 932257"/>
              <a:gd name="connsiteY69" fmla="*/ 28767 h 629673"/>
              <a:gd name="connsiteX70" fmla="*/ 393146 w 932257"/>
              <a:gd name="connsiteY70" fmla="*/ 31963 h 629673"/>
              <a:gd name="connsiteX71" fmla="*/ 364379 w 932257"/>
              <a:gd name="connsiteY71" fmla="*/ 54337 h 629673"/>
              <a:gd name="connsiteX72" fmla="*/ 370772 w 932257"/>
              <a:gd name="connsiteY72" fmla="*/ 83104 h 629673"/>
              <a:gd name="connsiteX73" fmla="*/ 386753 w 932257"/>
              <a:gd name="connsiteY73" fmla="*/ 105478 h 629673"/>
              <a:gd name="connsiteX74" fmla="*/ 370772 w 932257"/>
              <a:gd name="connsiteY74" fmla="*/ 131049 h 629673"/>
              <a:gd name="connsiteX75" fmla="*/ 354790 w 932257"/>
              <a:gd name="connsiteY75" fmla="*/ 150227 h 629673"/>
              <a:gd name="connsiteX76" fmla="*/ 332416 w 932257"/>
              <a:gd name="connsiteY76" fmla="*/ 163012 h 629673"/>
              <a:gd name="connsiteX77" fmla="*/ 322827 w 932257"/>
              <a:gd name="connsiteY77" fmla="*/ 191779 h 629673"/>
              <a:gd name="connsiteX78" fmla="*/ 310042 w 932257"/>
              <a:gd name="connsiteY78" fmla="*/ 210956 h 629673"/>
              <a:gd name="connsiteX79" fmla="*/ 271686 w 932257"/>
              <a:gd name="connsiteY79" fmla="*/ 214153 h 629673"/>
              <a:gd name="connsiteX80" fmla="*/ 233331 w 932257"/>
              <a:gd name="connsiteY80" fmla="*/ 223742 h 629673"/>
              <a:gd name="connsiteX81" fmla="*/ 223742 w 932257"/>
              <a:gd name="connsiteY81" fmla="*/ 249312 h 629673"/>
              <a:gd name="connsiteX82" fmla="*/ 182190 w 932257"/>
              <a:gd name="connsiteY82" fmla="*/ 249312 h 629673"/>
              <a:gd name="connsiteX83" fmla="*/ 153423 w 932257"/>
              <a:gd name="connsiteY83" fmla="*/ 255705 h 629673"/>
              <a:gd name="connsiteX84" fmla="*/ 137441 w 932257"/>
              <a:gd name="connsiteY84" fmla="*/ 268490 h 629673"/>
              <a:gd name="connsiteX85" fmla="*/ 89497 w 932257"/>
              <a:gd name="connsiteY85" fmla="*/ 268490 h 629673"/>
              <a:gd name="connsiteX86" fmla="*/ 83104 w 932257"/>
              <a:gd name="connsiteY86" fmla="*/ 217349 h 629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932257" h="629673">
                <a:moveTo>
                  <a:pt x="83104" y="217349"/>
                </a:moveTo>
                <a:cubicBezTo>
                  <a:pt x="74581" y="214685"/>
                  <a:pt x="51141" y="241854"/>
                  <a:pt x="38356" y="252508"/>
                </a:cubicBezTo>
                <a:cubicBezTo>
                  <a:pt x="25571" y="263162"/>
                  <a:pt x="11720" y="270088"/>
                  <a:pt x="6393" y="281275"/>
                </a:cubicBezTo>
                <a:cubicBezTo>
                  <a:pt x="1066" y="292462"/>
                  <a:pt x="0" y="309509"/>
                  <a:pt x="6393" y="319631"/>
                </a:cubicBezTo>
                <a:cubicBezTo>
                  <a:pt x="12786" y="329753"/>
                  <a:pt x="33561" y="337743"/>
                  <a:pt x="44748" y="342005"/>
                </a:cubicBezTo>
                <a:cubicBezTo>
                  <a:pt x="55935" y="346267"/>
                  <a:pt x="61262" y="343070"/>
                  <a:pt x="73515" y="345201"/>
                </a:cubicBezTo>
                <a:cubicBezTo>
                  <a:pt x="85768" y="347332"/>
                  <a:pt x="109208" y="348930"/>
                  <a:pt x="118264" y="354790"/>
                </a:cubicBezTo>
                <a:cubicBezTo>
                  <a:pt x="127320" y="360650"/>
                  <a:pt x="125189" y="367043"/>
                  <a:pt x="127852" y="380361"/>
                </a:cubicBezTo>
                <a:cubicBezTo>
                  <a:pt x="130515" y="393679"/>
                  <a:pt x="133180" y="418717"/>
                  <a:pt x="134245" y="434698"/>
                </a:cubicBezTo>
                <a:cubicBezTo>
                  <a:pt x="135310" y="450679"/>
                  <a:pt x="135843" y="465063"/>
                  <a:pt x="134245" y="476250"/>
                </a:cubicBezTo>
                <a:cubicBezTo>
                  <a:pt x="132647" y="487437"/>
                  <a:pt x="129983" y="493297"/>
                  <a:pt x="124656" y="501821"/>
                </a:cubicBezTo>
                <a:cubicBezTo>
                  <a:pt x="119329" y="510345"/>
                  <a:pt x="109740" y="517270"/>
                  <a:pt x="102282" y="527391"/>
                </a:cubicBezTo>
                <a:cubicBezTo>
                  <a:pt x="94824" y="537513"/>
                  <a:pt x="80973" y="550298"/>
                  <a:pt x="79908" y="562550"/>
                </a:cubicBezTo>
                <a:cubicBezTo>
                  <a:pt x="78843" y="574802"/>
                  <a:pt x="87366" y="591850"/>
                  <a:pt x="95889" y="600906"/>
                </a:cubicBezTo>
                <a:cubicBezTo>
                  <a:pt x="104412" y="609962"/>
                  <a:pt x="119329" y="615823"/>
                  <a:pt x="131049" y="616888"/>
                </a:cubicBezTo>
                <a:cubicBezTo>
                  <a:pt x="142769" y="617953"/>
                  <a:pt x="154488" y="615290"/>
                  <a:pt x="166208" y="607299"/>
                </a:cubicBezTo>
                <a:cubicBezTo>
                  <a:pt x="177928" y="599308"/>
                  <a:pt x="192845" y="583326"/>
                  <a:pt x="201368" y="568943"/>
                </a:cubicBezTo>
                <a:cubicBezTo>
                  <a:pt x="209891" y="554560"/>
                  <a:pt x="214153" y="535914"/>
                  <a:pt x="217349" y="520998"/>
                </a:cubicBezTo>
                <a:cubicBezTo>
                  <a:pt x="220545" y="506082"/>
                  <a:pt x="219480" y="492231"/>
                  <a:pt x="220545" y="479446"/>
                </a:cubicBezTo>
                <a:cubicBezTo>
                  <a:pt x="221610" y="466661"/>
                  <a:pt x="214153" y="450680"/>
                  <a:pt x="223742" y="444287"/>
                </a:cubicBezTo>
                <a:cubicBezTo>
                  <a:pt x="233331" y="437895"/>
                  <a:pt x="258901" y="444820"/>
                  <a:pt x="278079" y="441091"/>
                </a:cubicBezTo>
                <a:cubicBezTo>
                  <a:pt x="297257" y="437362"/>
                  <a:pt x="324958" y="422446"/>
                  <a:pt x="338809" y="421913"/>
                </a:cubicBezTo>
                <a:cubicBezTo>
                  <a:pt x="352660" y="421380"/>
                  <a:pt x="352127" y="430969"/>
                  <a:pt x="361183" y="437894"/>
                </a:cubicBezTo>
                <a:cubicBezTo>
                  <a:pt x="370239" y="444819"/>
                  <a:pt x="381959" y="452811"/>
                  <a:pt x="393146" y="463465"/>
                </a:cubicBezTo>
                <a:cubicBezTo>
                  <a:pt x="404333" y="474119"/>
                  <a:pt x="414987" y="490101"/>
                  <a:pt x="428305" y="501821"/>
                </a:cubicBezTo>
                <a:cubicBezTo>
                  <a:pt x="441623" y="513541"/>
                  <a:pt x="454941" y="526326"/>
                  <a:pt x="473054" y="533784"/>
                </a:cubicBezTo>
                <a:cubicBezTo>
                  <a:pt x="491167" y="541242"/>
                  <a:pt x="518868" y="539644"/>
                  <a:pt x="536980" y="546569"/>
                </a:cubicBezTo>
                <a:cubicBezTo>
                  <a:pt x="555092" y="553494"/>
                  <a:pt x="568410" y="568943"/>
                  <a:pt x="581728" y="575336"/>
                </a:cubicBezTo>
                <a:cubicBezTo>
                  <a:pt x="595046" y="581729"/>
                  <a:pt x="606234" y="580131"/>
                  <a:pt x="616888" y="584925"/>
                </a:cubicBezTo>
                <a:cubicBezTo>
                  <a:pt x="627542" y="589719"/>
                  <a:pt x="642458" y="597177"/>
                  <a:pt x="645654" y="604102"/>
                </a:cubicBezTo>
                <a:cubicBezTo>
                  <a:pt x="648850" y="611027"/>
                  <a:pt x="632870" y="623281"/>
                  <a:pt x="636066" y="626477"/>
                </a:cubicBezTo>
                <a:cubicBezTo>
                  <a:pt x="639262" y="629673"/>
                  <a:pt x="649383" y="624346"/>
                  <a:pt x="664832" y="623280"/>
                </a:cubicBezTo>
                <a:cubicBezTo>
                  <a:pt x="680281" y="622215"/>
                  <a:pt x="704786" y="620617"/>
                  <a:pt x="728758" y="620084"/>
                </a:cubicBezTo>
                <a:cubicBezTo>
                  <a:pt x="752730" y="619551"/>
                  <a:pt x="780965" y="621682"/>
                  <a:pt x="808666" y="620084"/>
                </a:cubicBezTo>
                <a:cubicBezTo>
                  <a:pt x="836367" y="618486"/>
                  <a:pt x="878453" y="617420"/>
                  <a:pt x="894967" y="610495"/>
                </a:cubicBezTo>
                <a:cubicBezTo>
                  <a:pt x="911481" y="603570"/>
                  <a:pt x="904556" y="589186"/>
                  <a:pt x="907752" y="578532"/>
                </a:cubicBezTo>
                <a:cubicBezTo>
                  <a:pt x="910948" y="567878"/>
                  <a:pt x="918938" y="555625"/>
                  <a:pt x="914144" y="546569"/>
                </a:cubicBezTo>
                <a:cubicBezTo>
                  <a:pt x="909350" y="537513"/>
                  <a:pt x="884312" y="535382"/>
                  <a:pt x="878985" y="524195"/>
                </a:cubicBezTo>
                <a:cubicBezTo>
                  <a:pt x="873658" y="513008"/>
                  <a:pt x="888041" y="490633"/>
                  <a:pt x="882181" y="479446"/>
                </a:cubicBezTo>
                <a:cubicBezTo>
                  <a:pt x="876321" y="468259"/>
                  <a:pt x="849153" y="466128"/>
                  <a:pt x="843826" y="457072"/>
                </a:cubicBezTo>
                <a:cubicBezTo>
                  <a:pt x="838499" y="448016"/>
                  <a:pt x="841695" y="435763"/>
                  <a:pt x="850218" y="425109"/>
                </a:cubicBezTo>
                <a:cubicBezTo>
                  <a:pt x="858742" y="414455"/>
                  <a:pt x="884313" y="401137"/>
                  <a:pt x="894967" y="393146"/>
                </a:cubicBezTo>
                <a:cubicBezTo>
                  <a:pt x="905621" y="385155"/>
                  <a:pt x="908817" y="385689"/>
                  <a:pt x="914144" y="377165"/>
                </a:cubicBezTo>
                <a:cubicBezTo>
                  <a:pt x="919471" y="368641"/>
                  <a:pt x="924799" y="353725"/>
                  <a:pt x="926930" y="342005"/>
                </a:cubicBezTo>
                <a:cubicBezTo>
                  <a:pt x="929061" y="330285"/>
                  <a:pt x="932257" y="315370"/>
                  <a:pt x="926930" y="306846"/>
                </a:cubicBezTo>
                <a:cubicBezTo>
                  <a:pt x="921603" y="298322"/>
                  <a:pt x="905089" y="295658"/>
                  <a:pt x="894967" y="290864"/>
                </a:cubicBezTo>
                <a:cubicBezTo>
                  <a:pt x="884845" y="286070"/>
                  <a:pt x="866200" y="278079"/>
                  <a:pt x="866200" y="278079"/>
                </a:cubicBezTo>
                <a:cubicBezTo>
                  <a:pt x="857677" y="274350"/>
                  <a:pt x="846490" y="273284"/>
                  <a:pt x="843826" y="268490"/>
                </a:cubicBezTo>
                <a:cubicBezTo>
                  <a:pt x="841162" y="263696"/>
                  <a:pt x="845956" y="254639"/>
                  <a:pt x="850218" y="249312"/>
                </a:cubicBezTo>
                <a:cubicBezTo>
                  <a:pt x="854480" y="243985"/>
                  <a:pt x="864602" y="240789"/>
                  <a:pt x="869396" y="236527"/>
                </a:cubicBezTo>
                <a:cubicBezTo>
                  <a:pt x="874190" y="232265"/>
                  <a:pt x="876854" y="235462"/>
                  <a:pt x="878985" y="223742"/>
                </a:cubicBezTo>
                <a:cubicBezTo>
                  <a:pt x="881116" y="212022"/>
                  <a:pt x="881648" y="181124"/>
                  <a:pt x="882181" y="166208"/>
                </a:cubicBezTo>
                <a:cubicBezTo>
                  <a:pt x="882714" y="151292"/>
                  <a:pt x="884845" y="144367"/>
                  <a:pt x="882181" y="134245"/>
                </a:cubicBezTo>
                <a:cubicBezTo>
                  <a:pt x="879518" y="124123"/>
                  <a:pt x="868864" y="117198"/>
                  <a:pt x="866200" y="105478"/>
                </a:cubicBezTo>
                <a:cubicBezTo>
                  <a:pt x="863536" y="93758"/>
                  <a:pt x="867266" y="77244"/>
                  <a:pt x="866200" y="63926"/>
                </a:cubicBezTo>
                <a:cubicBezTo>
                  <a:pt x="865135" y="50608"/>
                  <a:pt x="865667" y="35693"/>
                  <a:pt x="859807" y="25571"/>
                </a:cubicBezTo>
                <a:cubicBezTo>
                  <a:pt x="853947" y="15449"/>
                  <a:pt x="840096" y="6392"/>
                  <a:pt x="831040" y="3196"/>
                </a:cubicBezTo>
                <a:cubicBezTo>
                  <a:pt x="821984" y="0"/>
                  <a:pt x="815059" y="5860"/>
                  <a:pt x="805470" y="6393"/>
                </a:cubicBezTo>
                <a:cubicBezTo>
                  <a:pt x="795881" y="6926"/>
                  <a:pt x="783096" y="4795"/>
                  <a:pt x="773507" y="6393"/>
                </a:cubicBezTo>
                <a:cubicBezTo>
                  <a:pt x="763918" y="7991"/>
                  <a:pt x="756460" y="11720"/>
                  <a:pt x="747936" y="15982"/>
                </a:cubicBezTo>
                <a:cubicBezTo>
                  <a:pt x="739413" y="20244"/>
                  <a:pt x="729291" y="29300"/>
                  <a:pt x="722366" y="31963"/>
                </a:cubicBezTo>
                <a:cubicBezTo>
                  <a:pt x="715441" y="34626"/>
                  <a:pt x="717571" y="33561"/>
                  <a:pt x="706384" y="31963"/>
                </a:cubicBezTo>
                <a:cubicBezTo>
                  <a:pt x="695197" y="30365"/>
                  <a:pt x="666430" y="20243"/>
                  <a:pt x="655243" y="22374"/>
                </a:cubicBezTo>
                <a:cubicBezTo>
                  <a:pt x="644056" y="24505"/>
                  <a:pt x="644056" y="38355"/>
                  <a:pt x="639262" y="44748"/>
                </a:cubicBezTo>
                <a:cubicBezTo>
                  <a:pt x="634468" y="51141"/>
                  <a:pt x="632337" y="61263"/>
                  <a:pt x="626477" y="60730"/>
                </a:cubicBezTo>
                <a:cubicBezTo>
                  <a:pt x="620617" y="60197"/>
                  <a:pt x="608364" y="49543"/>
                  <a:pt x="604102" y="41552"/>
                </a:cubicBezTo>
                <a:cubicBezTo>
                  <a:pt x="599840" y="33561"/>
                  <a:pt x="607831" y="18112"/>
                  <a:pt x="600906" y="12785"/>
                </a:cubicBezTo>
                <a:cubicBezTo>
                  <a:pt x="593981" y="7458"/>
                  <a:pt x="583326" y="10122"/>
                  <a:pt x="562550" y="9589"/>
                </a:cubicBezTo>
                <a:cubicBezTo>
                  <a:pt x="541774" y="9056"/>
                  <a:pt x="496493" y="6393"/>
                  <a:pt x="476250" y="9589"/>
                </a:cubicBezTo>
                <a:cubicBezTo>
                  <a:pt x="456007" y="12785"/>
                  <a:pt x="454942" y="25038"/>
                  <a:pt x="441091" y="28767"/>
                </a:cubicBezTo>
                <a:cubicBezTo>
                  <a:pt x="427240" y="32496"/>
                  <a:pt x="405931" y="27701"/>
                  <a:pt x="393146" y="31963"/>
                </a:cubicBezTo>
                <a:cubicBezTo>
                  <a:pt x="380361" y="36225"/>
                  <a:pt x="368108" y="45814"/>
                  <a:pt x="364379" y="54337"/>
                </a:cubicBezTo>
                <a:cubicBezTo>
                  <a:pt x="360650" y="62861"/>
                  <a:pt x="367043" y="74581"/>
                  <a:pt x="370772" y="83104"/>
                </a:cubicBezTo>
                <a:cubicBezTo>
                  <a:pt x="374501" y="91628"/>
                  <a:pt x="386753" y="97487"/>
                  <a:pt x="386753" y="105478"/>
                </a:cubicBezTo>
                <a:cubicBezTo>
                  <a:pt x="386753" y="113469"/>
                  <a:pt x="376099" y="123591"/>
                  <a:pt x="370772" y="131049"/>
                </a:cubicBezTo>
                <a:cubicBezTo>
                  <a:pt x="365445" y="138507"/>
                  <a:pt x="361183" y="144900"/>
                  <a:pt x="354790" y="150227"/>
                </a:cubicBezTo>
                <a:cubicBezTo>
                  <a:pt x="348397" y="155554"/>
                  <a:pt x="337743" y="156087"/>
                  <a:pt x="332416" y="163012"/>
                </a:cubicBezTo>
                <a:cubicBezTo>
                  <a:pt x="327089" y="169937"/>
                  <a:pt x="326556" y="183788"/>
                  <a:pt x="322827" y="191779"/>
                </a:cubicBezTo>
                <a:cubicBezTo>
                  <a:pt x="319098" y="199770"/>
                  <a:pt x="318566" y="207227"/>
                  <a:pt x="310042" y="210956"/>
                </a:cubicBezTo>
                <a:cubicBezTo>
                  <a:pt x="301519" y="214685"/>
                  <a:pt x="284471" y="212022"/>
                  <a:pt x="271686" y="214153"/>
                </a:cubicBezTo>
                <a:cubicBezTo>
                  <a:pt x="258901" y="216284"/>
                  <a:pt x="241322" y="217882"/>
                  <a:pt x="233331" y="223742"/>
                </a:cubicBezTo>
                <a:cubicBezTo>
                  <a:pt x="225340" y="229602"/>
                  <a:pt x="232266" y="245050"/>
                  <a:pt x="223742" y="249312"/>
                </a:cubicBezTo>
                <a:cubicBezTo>
                  <a:pt x="215219" y="253574"/>
                  <a:pt x="193910" y="248247"/>
                  <a:pt x="182190" y="249312"/>
                </a:cubicBezTo>
                <a:cubicBezTo>
                  <a:pt x="170470" y="250377"/>
                  <a:pt x="160881" y="252509"/>
                  <a:pt x="153423" y="255705"/>
                </a:cubicBezTo>
                <a:cubicBezTo>
                  <a:pt x="145965" y="258901"/>
                  <a:pt x="148095" y="266359"/>
                  <a:pt x="137441" y="268490"/>
                </a:cubicBezTo>
                <a:cubicBezTo>
                  <a:pt x="126787" y="270621"/>
                  <a:pt x="101217" y="270088"/>
                  <a:pt x="89497" y="268490"/>
                </a:cubicBezTo>
                <a:cubicBezTo>
                  <a:pt x="77777" y="266892"/>
                  <a:pt x="91627" y="220013"/>
                  <a:pt x="83104" y="217349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Усть-Лабинский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4013200" y="3276600"/>
            <a:ext cx="1089025" cy="625475"/>
          </a:xfrm>
          <a:custGeom>
            <a:avLst/>
            <a:gdLst>
              <a:gd name="connsiteX0" fmla="*/ 57002 w 1088877"/>
              <a:gd name="connsiteY0" fmla="*/ 106544 h 634468"/>
              <a:gd name="connsiteX1" fmla="*/ 12253 w 1088877"/>
              <a:gd name="connsiteY1" fmla="*/ 144900 h 634468"/>
              <a:gd name="connsiteX2" fmla="*/ 2664 w 1088877"/>
              <a:gd name="connsiteY2" fmla="*/ 157685 h 634468"/>
              <a:gd name="connsiteX3" fmla="*/ 28235 w 1088877"/>
              <a:gd name="connsiteY3" fmla="*/ 192844 h 634468"/>
              <a:gd name="connsiteX4" fmla="*/ 124124 w 1088877"/>
              <a:gd name="connsiteY4" fmla="*/ 317500 h 634468"/>
              <a:gd name="connsiteX5" fmla="*/ 120928 w 1088877"/>
              <a:gd name="connsiteY5" fmla="*/ 327089 h 634468"/>
              <a:gd name="connsiteX6" fmla="*/ 88965 w 1088877"/>
              <a:gd name="connsiteY6" fmla="*/ 381427 h 634468"/>
              <a:gd name="connsiteX7" fmla="*/ 82572 w 1088877"/>
              <a:gd name="connsiteY7" fmla="*/ 422979 h 634468"/>
              <a:gd name="connsiteX8" fmla="*/ 108143 w 1088877"/>
              <a:gd name="connsiteY8" fmla="*/ 448549 h 634468"/>
              <a:gd name="connsiteX9" fmla="*/ 159284 w 1088877"/>
              <a:gd name="connsiteY9" fmla="*/ 454942 h 634468"/>
              <a:gd name="connsiteX10" fmla="*/ 188050 w 1088877"/>
              <a:gd name="connsiteY10" fmla="*/ 451745 h 634468"/>
              <a:gd name="connsiteX11" fmla="*/ 200836 w 1088877"/>
              <a:gd name="connsiteY11" fmla="*/ 422979 h 634468"/>
              <a:gd name="connsiteX12" fmla="*/ 216817 w 1088877"/>
              <a:gd name="connsiteY12" fmla="*/ 381427 h 634468"/>
              <a:gd name="connsiteX13" fmla="*/ 271154 w 1088877"/>
              <a:gd name="connsiteY13" fmla="*/ 352660 h 634468"/>
              <a:gd name="connsiteX14" fmla="*/ 303117 w 1088877"/>
              <a:gd name="connsiteY14" fmla="*/ 333482 h 634468"/>
              <a:gd name="connsiteX15" fmla="*/ 328688 w 1088877"/>
              <a:gd name="connsiteY15" fmla="*/ 359052 h 634468"/>
              <a:gd name="connsiteX16" fmla="*/ 376633 w 1088877"/>
              <a:gd name="connsiteY16" fmla="*/ 416586 h 634468"/>
              <a:gd name="connsiteX17" fmla="*/ 376633 w 1088877"/>
              <a:gd name="connsiteY17" fmla="*/ 464531 h 634468"/>
              <a:gd name="connsiteX18" fmla="*/ 408596 w 1088877"/>
              <a:gd name="connsiteY18" fmla="*/ 467727 h 634468"/>
              <a:gd name="connsiteX19" fmla="*/ 456540 w 1088877"/>
              <a:gd name="connsiteY19" fmla="*/ 515672 h 634468"/>
              <a:gd name="connsiteX20" fmla="*/ 510878 w 1088877"/>
              <a:gd name="connsiteY20" fmla="*/ 560420 h 634468"/>
              <a:gd name="connsiteX21" fmla="*/ 536448 w 1088877"/>
              <a:gd name="connsiteY21" fmla="*/ 547635 h 634468"/>
              <a:gd name="connsiteX22" fmla="*/ 546037 w 1088877"/>
              <a:gd name="connsiteY22" fmla="*/ 522064 h 634468"/>
              <a:gd name="connsiteX23" fmla="*/ 517270 w 1088877"/>
              <a:gd name="connsiteY23" fmla="*/ 493297 h 634468"/>
              <a:gd name="connsiteX24" fmla="*/ 485307 w 1088877"/>
              <a:gd name="connsiteY24" fmla="*/ 474119 h 634468"/>
              <a:gd name="connsiteX25" fmla="*/ 488503 w 1088877"/>
              <a:gd name="connsiteY25" fmla="*/ 448549 h 634468"/>
              <a:gd name="connsiteX26" fmla="*/ 523663 w 1088877"/>
              <a:gd name="connsiteY26" fmla="*/ 442156 h 634468"/>
              <a:gd name="connsiteX27" fmla="*/ 654711 w 1088877"/>
              <a:gd name="connsiteY27" fmla="*/ 445353 h 634468"/>
              <a:gd name="connsiteX28" fmla="*/ 693067 w 1088877"/>
              <a:gd name="connsiteY28" fmla="*/ 448549 h 634468"/>
              <a:gd name="connsiteX29" fmla="*/ 709049 w 1088877"/>
              <a:gd name="connsiteY29" fmla="*/ 477316 h 634468"/>
              <a:gd name="connsiteX30" fmla="*/ 731423 w 1088877"/>
              <a:gd name="connsiteY30" fmla="*/ 486905 h 634468"/>
              <a:gd name="connsiteX31" fmla="*/ 737815 w 1088877"/>
              <a:gd name="connsiteY31" fmla="*/ 496494 h 634468"/>
              <a:gd name="connsiteX32" fmla="*/ 750601 w 1088877"/>
              <a:gd name="connsiteY32" fmla="*/ 563616 h 634468"/>
              <a:gd name="connsiteX33" fmla="*/ 779367 w 1088877"/>
              <a:gd name="connsiteY33" fmla="*/ 560420 h 634468"/>
              <a:gd name="connsiteX34" fmla="*/ 814527 w 1088877"/>
              <a:gd name="connsiteY34" fmla="*/ 538046 h 634468"/>
              <a:gd name="connsiteX35" fmla="*/ 849686 w 1088877"/>
              <a:gd name="connsiteY35" fmla="*/ 531653 h 634468"/>
              <a:gd name="connsiteX36" fmla="*/ 916809 w 1088877"/>
              <a:gd name="connsiteY36" fmla="*/ 518868 h 634468"/>
              <a:gd name="connsiteX37" fmla="*/ 910416 w 1088877"/>
              <a:gd name="connsiteY37" fmla="*/ 557224 h 634468"/>
              <a:gd name="connsiteX38" fmla="*/ 920005 w 1088877"/>
              <a:gd name="connsiteY38" fmla="*/ 598776 h 634468"/>
              <a:gd name="connsiteX39" fmla="*/ 932790 w 1088877"/>
              <a:gd name="connsiteY39" fmla="*/ 624346 h 634468"/>
              <a:gd name="connsiteX40" fmla="*/ 961557 w 1088877"/>
              <a:gd name="connsiteY40" fmla="*/ 630739 h 634468"/>
              <a:gd name="connsiteX41" fmla="*/ 999913 w 1088877"/>
              <a:gd name="connsiteY41" fmla="*/ 601972 h 634468"/>
              <a:gd name="connsiteX42" fmla="*/ 1035072 w 1088877"/>
              <a:gd name="connsiteY42" fmla="*/ 579598 h 634468"/>
              <a:gd name="connsiteX43" fmla="*/ 1015894 w 1088877"/>
              <a:gd name="connsiteY43" fmla="*/ 528457 h 634468"/>
              <a:gd name="connsiteX44" fmla="*/ 1047857 w 1088877"/>
              <a:gd name="connsiteY44" fmla="*/ 490101 h 634468"/>
              <a:gd name="connsiteX45" fmla="*/ 1083017 w 1088877"/>
              <a:gd name="connsiteY45" fmla="*/ 458138 h 634468"/>
              <a:gd name="connsiteX46" fmla="*/ 1083017 w 1088877"/>
              <a:gd name="connsiteY46" fmla="*/ 397408 h 634468"/>
              <a:gd name="connsiteX47" fmla="*/ 1076624 w 1088877"/>
              <a:gd name="connsiteY47" fmla="*/ 327089 h 634468"/>
              <a:gd name="connsiteX48" fmla="*/ 1025483 w 1088877"/>
              <a:gd name="connsiteY48" fmla="*/ 304715 h 634468"/>
              <a:gd name="connsiteX49" fmla="*/ 971146 w 1088877"/>
              <a:gd name="connsiteY49" fmla="*/ 282341 h 634468"/>
              <a:gd name="connsiteX50" fmla="*/ 951968 w 1088877"/>
              <a:gd name="connsiteY50" fmla="*/ 256770 h 634468"/>
              <a:gd name="connsiteX51" fmla="*/ 974342 w 1088877"/>
              <a:gd name="connsiteY51" fmla="*/ 221611 h 634468"/>
              <a:gd name="connsiteX52" fmla="*/ 1031876 w 1088877"/>
              <a:gd name="connsiteY52" fmla="*/ 180059 h 634468"/>
              <a:gd name="connsiteX53" fmla="*/ 1019091 w 1088877"/>
              <a:gd name="connsiteY53" fmla="*/ 170470 h 634468"/>
              <a:gd name="connsiteX54" fmla="*/ 888042 w 1088877"/>
              <a:gd name="connsiteY54" fmla="*/ 170470 h 634468"/>
              <a:gd name="connsiteX55" fmla="*/ 827312 w 1088877"/>
              <a:gd name="connsiteY55" fmla="*/ 170470 h 634468"/>
              <a:gd name="connsiteX56" fmla="*/ 772975 w 1088877"/>
              <a:gd name="connsiteY56" fmla="*/ 144900 h 634468"/>
              <a:gd name="connsiteX57" fmla="*/ 750601 w 1088877"/>
              <a:gd name="connsiteY57" fmla="*/ 141703 h 634468"/>
              <a:gd name="connsiteX58" fmla="*/ 728226 w 1088877"/>
              <a:gd name="connsiteY58" fmla="*/ 103348 h 634468"/>
              <a:gd name="connsiteX59" fmla="*/ 667497 w 1088877"/>
              <a:gd name="connsiteY59" fmla="*/ 84170 h 634468"/>
              <a:gd name="connsiteX60" fmla="*/ 625945 w 1088877"/>
              <a:gd name="connsiteY60" fmla="*/ 77777 h 634468"/>
              <a:gd name="connsiteX61" fmla="*/ 558822 w 1088877"/>
              <a:gd name="connsiteY61" fmla="*/ 103348 h 634468"/>
              <a:gd name="connsiteX62" fmla="*/ 504485 w 1088877"/>
              <a:gd name="connsiteY62" fmla="*/ 112937 h 634468"/>
              <a:gd name="connsiteX63" fmla="*/ 478914 w 1088877"/>
              <a:gd name="connsiteY63" fmla="*/ 112937 h 634468"/>
              <a:gd name="connsiteX64" fmla="*/ 466129 w 1088877"/>
              <a:gd name="connsiteY64" fmla="*/ 132114 h 634468"/>
              <a:gd name="connsiteX65" fmla="*/ 411792 w 1088877"/>
              <a:gd name="connsiteY65" fmla="*/ 112937 h 634468"/>
              <a:gd name="connsiteX66" fmla="*/ 373436 w 1088877"/>
              <a:gd name="connsiteY66" fmla="*/ 96955 h 634468"/>
              <a:gd name="connsiteX67" fmla="*/ 379829 w 1088877"/>
              <a:gd name="connsiteY67" fmla="*/ 74581 h 634468"/>
              <a:gd name="connsiteX68" fmla="*/ 389418 w 1088877"/>
              <a:gd name="connsiteY68" fmla="*/ 61796 h 634468"/>
              <a:gd name="connsiteX69" fmla="*/ 367044 w 1088877"/>
              <a:gd name="connsiteY69" fmla="*/ 39422 h 634468"/>
              <a:gd name="connsiteX70" fmla="*/ 357455 w 1088877"/>
              <a:gd name="connsiteY70" fmla="*/ 4262 h 634468"/>
              <a:gd name="connsiteX71" fmla="*/ 335081 w 1088877"/>
              <a:gd name="connsiteY71" fmla="*/ 13851 h 634468"/>
              <a:gd name="connsiteX72" fmla="*/ 293529 w 1088877"/>
              <a:gd name="connsiteY72" fmla="*/ 36225 h 634468"/>
              <a:gd name="connsiteX73" fmla="*/ 274351 w 1088877"/>
              <a:gd name="connsiteY73" fmla="*/ 61796 h 634468"/>
              <a:gd name="connsiteX74" fmla="*/ 258369 w 1088877"/>
              <a:gd name="connsiteY74" fmla="*/ 87366 h 634468"/>
              <a:gd name="connsiteX75" fmla="*/ 264762 w 1088877"/>
              <a:gd name="connsiteY75" fmla="*/ 109740 h 634468"/>
              <a:gd name="connsiteX76" fmla="*/ 226406 w 1088877"/>
              <a:gd name="connsiteY76" fmla="*/ 141703 h 634468"/>
              <a:gd name="connsiteX77" fmla="*/ 188050 w 1088877"/>
              <a:gd name="connsiteY77" fmla="*/ 148096 h 634468"/>
              <a:gd name="connsiteX78" fmla="*/ 146498 w 1088877"/>
              <a:gd name="connsiteY78" fmla="*/ 176863 h 634468"/>
              <a:gd name="connsiteX79" fmla="*/ 133713 w 1088877"/>
              <a:gd name="connsiteY79" fmla="*/ 199237 h 634468"/>
              <a:gd name="connsiteX80" fmla="*/ 98554 w 1088877"/>
              <a:gd name="connsiteY80" fmla="*/ 212022 h 634468"/>
              <a:gd name="connsiteX81" fmla="*/ 79376 w 1088877"/>
              <a:gd name="connsiteY81" fmla="*/ 186452 h 634468"/>
              <a:gd name="connsiteX82" fmla="*/ 57002 w 1088877"/>
              <a:gd name="connsiteY82" fmla="*/ 106544 h 63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088877" h="634468">
                <a:moveTo>
                  <a:pt x="57002" y="106544"/>
                </a:moveTo>
                <a:cubicBezTo>
                  <a:pt x="45815" y="99619"/>
                  <a:pt x="21309" y="136377"/>
                  <a:pt x="12253" y="144900"/>
                </a:cubicBezTo>
                <a:cubicBezTo>
                  <a:pt x="3197" y="153423"/>
                  <a:pt x="0" y="149694"/>
                  <a:pt x="2664" y="157685"/>
                </a:cubicBezTo>
                <a:cubicBezTo>
                  <a:pt x="5328" y="165676"/>
                  <a:pt x="7992" y="166208"/>
                  <a:pt x="28235" y="192844"/>
                </a:cubicBezTo>
                <a:cubicBezTo>
                  <a:pt x="48478" y="219480"/>
                  <a:pt x="108675" y="295126"/>
                  <a:pt x="124124" y="317500"/>
                </a:cubicBezTo>
                <a:cubicBezTo>
                  <a:pt x="139573" y="339874"/>
                  <a:pt x="126788" y="316434"/>
                  <a:pt x="120928" y="327089"/>
                </a:cubicBezTo>
                <a:cubicBezTo>
                  <a:pt x="115068" y="337744"/>
                  <a:pt x="95358" y="365445"/>
                  <a:pt x="88965" y="381427"/>
                </a:cubicBezTo>
                <a:cubicBezTo>
                  <a:pt x="82572" y="397409"/>
                  <a:pt x="79376" y="411792"/>
                  <a:pt x="82572" y="422979"/>
                </a:cubicBezTo>
                <a:cubicBezTo>
                  <a:pt x="85768" y="434166"/>
                  <a:pt x="95358" y="443222"/>
                  <a:pt x="108143" y="448549"/>
                </a:cubicBezTo>
                <a:cubicBezTo>
                  <a:pt x="120928" y="453876"/>
                  <a:pt x="145966" y="454409"/>
                  <a:pt x="159284" y="454942"/>
                </a:cubicBezTo>
                <a:cubicBezTo>
                  <a:pt x="172602" y="455475"/>
                  <a:pt x="181125" y="457072"/>
                  <a:pt x="188050" y="451745"/>
                </a:cubicBezTo>
                <a:cubicBezTo>
                  <a:pt x="194975" y="446418"/>
                  <a:pt x="196042" y="434699"/>
                  <a:pt x="200836" y="422979"/>
                </a:cubicBezTo>
                <a:cubicBezTo>
                  <a:pt x="205631" y="411259"/>
                  <a:pt x="205097" y="393147"/>
                  <a:pt x="216817" y="381427"/>
                </a:cubicBezTo>
                <a:cubicBezTo>
                  <a:pt x="228537" y="369707"/>
                  <a:pt x="256771" y="360651"/>
                  <a:pt x="271154" y="352660"/>
                </a:cubicBezTo>
                <a:cubicBezTo>
                  <a:pt x="285537" y="344669"/>
                  <a:pt x="293528" y="332417"/>
                  <a:pt x="303117" y="333482"/>
                </a:cubicBezTo>
                <a:cubicBezTo>
                  <a:pt x="312706" y="334547"/>
                  <a:pt x="316435" y="345201"/>
                  <a:pt x="328688" y="359052"/>
                </a:cubicBezTo>
                <a:cubicBezTo>
                  <a:pt x="340941" y="372903"/>
                  <a:pt x="368642" y="399006"/>
                  <a:pt x="376633" y="416586"/>
                </a:cubicBezTo>
                <a:cubicBezTo>
                  <a:pt x="384624" y="434166"/>
                  <a:pt x="371306" y="456007"/>
                  <a:pt x="376633" y="464531"/>
                </a:cubicBezTo>
                <a:cubicBezTo>
                  <a:pt x="381960" y="473055"/>
                  <a:pt x="395278" y="459204"/>
                  <a:pt x="408596" y="467727"/>
                </a:cubicBezTo>
                <a:cubicBezTo>
                  <a:pt x="421914" y="476250"/>
                  <a:pt x="439493" y="500223"/>
                  <a:pt x="456540" y="515672"/>
                </a:cubicBezTo>
                <a:cubicBezTo>
                  <a:pt x="473587" y="531121"/>
                  <a:pt x="497560" y="555093"/>
                  <a:pt x="510878" y="560420"/>
                </a:cubicBezTo>
                <a:cubicBezTo>
                  <a:pt x="524196" y="565747"/>
                  <a:pt x="530588" y="554028"/>
                  <a:pt x="536448" y="547635"/>
                </a:cubicBezTo>
                <a:cubicBezTo>
                  <a:pt x="542308" y="541242"/>
                  <a:pt x="549233" y="531120"/>
                  <a:pt x="546037" y="522064"/>
                </a:cubicBezTo>
                <a:cubicBezTo>
                  <a:pt x="542841" y="513008"/>
                  <a:pt x="527392" y="501288"/>
                  <a:pt x="517270" y="493297"/>
                </a:cubicBezTo>
                <a:cubicBezTo>
                  <a:pt x="507148" y="485306"/>
                  <a:pt x="490101" y="481577"/>
                  <a:pt x="485307" y="474119"/>
                </a:cubicBezTo>
                <a:cubicBezTo>
                  <a:pt x="480513" y="466661"/>
                  <a:pt x="482110" y="453876"/>
                  <a:pt x="488503" y="448549"/>
                </a:cubicBezTo>
                <a:cubicBezTo>
                  <a:pt x="494896" y="443222"/>
                  <a:pt x="523663" y="442156"/>
                  <a:pt x="523663" y="442156"/>
                </a:cubicBezTo>
                <a:lnTo>
                  <a:pt x="654711" y="445353"/>
                </a:lnTo>
                <a:cubicBezTo>
                  <a:pt x="682945" y="446419"/>
                  <a:pt x="684011" y="443222"/>
                  <a:pt x="693067" y="448549"/>
                </a:cubicBezTo>
                <a:cubicBezTo>
                  <a:pt x="702123" y="453876"/>
                  <a:pt x="702656" y="470923"/>
                  <a:pt x="709049" y="477316"/>
                </a:cubicBezTo>
                <a:cubicBezTo>
                  <a:pt x="715442" y="483709"/>
                  <a:pt x="726629" y="483709"/>
                  <a:pt x="731423" y="486905"/>
                </a:cubicBezTo>
                <a:cubicBezTo>
                  <a:pt x="736217" y="490101"/>
                  <a:pt x="734619" y="483709"/>
                  <a:pt x="737815" y="496494"/>
                </a:cubicBezTo>
                <a:cubicBezTo>
                  <a:pt x="741011" y="509279"/>
                  <a:pt x="743676" y="552962"/>
                  <a:pt x="750601" y="563616"/>
                </a:cubicBezTo>
                <a:cubicBezTo>
                  <a:pt x="757526" y="574270"/>
                  <a:pt x="768713" y="564682"/>
                  <a:pt x="779367" y="560420"/>
                </a:cubicBezTo>
                <a:cubicBezTo>
                  <a:pt x="790021" y="556158"/>
                  <a:pt x="802807" y="542841"/>
                  <a:pt x="814527" y="538046"/>
                </a:cubicBezTo>
                <a:cubicBezTo>
                  <a:pt x="826247" y="533251"/>
                  <a:pt x="849686" y="531653"/>
                  <a:pt x="849686" y="531653"/>
                </a:cubicBezTo>
                <a:cubicBezTo>
                  <a:pt x="866733" y="528457"/>
                  <a:pt x="906687" y="514606"/>
                  <a:pt x="916809" y="518868"/>
                </a:cubicBezTo>
                <a:cubicBezTo>
                  <a:pt x="926931" y="523130"/>
                  <a:pt x="909883" y="543906"/>
                  <a:pt x="910416" y="557224"/>
                </a:cubicBezTo>
                <a:cubicBezTo>
                  <a:pt x="910949" y="570542"/>
                  <a:pt x="916276" y="587589"/>
                  <a:pt x="920005" y="598776"/>
                </a:cubicBezTo>
                <a:cubicBezTo>
                  <a:pt x="923734" y="609963"/>
                  <a:pt x="925865" y="619019"/>
                  <a:pt x="932790" y="624346"/>
                </a:cubicBezTo>
                <a:cubicBezTo>
                  <a:pt x="939715" y="629673"/>
                  <a:pt x="950370" y="634468"/>
                  <a:pt x="961557" y="630739"/>
                </a:cubicBezTo>
                <a:cubicBezTo>
                  <a:pt x="972744" y="627010"/>
                  <a:pt x="987661" y="610496"/>
                  <a:pt x="999913" y="601972"/>
                </a:cubicBezTo>
                <a:cubicBezTo>
                  <a:pt x="1012166" y="593449"/>
                  <a:pt x="1032409" y="591850"/>
                  <a:pt x="1035072" y="579598"/>
                </a:cubicBezTo>
                <a:cubicBezTo>
                  <a:pt x="1037735" y="567346"/>
                  <a:pt x="1013763" y="543373"/>
                  <a:pt x="1015894" y="528457"/>
                </a:cubicBezTo>
                <a:cubicBezTo>
                  <a:pt x="1018025" y="513541"/>
                  <a:pt x="1036670" y="501821"/>
                  <a:pt x="1047857" y="490101"/>
                </a:cubicBezTo>
                <a:cubicBezTo>
                  <a:pt x="1059044" y="478381"/>
                  <a:pt x="1077157" y="473587"/>
                  <a:pt x="1083017" y="458138"/>
                </a:cubicBezTo>
                <a:cubicBezTo>
                  <a:pt x="1088877" y="442689"/>
                  <a:pt x="1084082" y="419249"/>
                  <a:pt x="1083017" y="397408"/>
                </a:cubicBezTo>
                <a:cubicBezTo>
                  <a:pt x="1081952" y="375567"/>
                  <a:pt x="1086213" y="342538"/>
                  <a:pt x="1076624" y="327089"/>
                </a:cubicBezTo>
                <a:cubicBezTo>
                  <a:pt x="1067035" y="311640"/>
                  <a:pt x="1043063" y="312173"/>
                  <a:pt x="1025483" y="304715"/>
                </a:cubicBezTo>
                <a:cubicBezTo>
                  <a:pt x="1007903" y="297257"/>
                  <a:pt x="983398" y="290332"/>
                  <a:pt x="971146" y="282341"/>
                </a:cubicBezTo>
                <a:cubicBezTo>
                  <a:pt x="958894" y="274350"/>
                  <a:pt x="951435" y="266892"/>
                  <a:pt x="951968" y="256770"/>
                </a:cubicBezTo>
                <a:cubicBezTo>
                  <a:pt x="952501" y="246648"/>
                  <a:pt x="961024" y="234396"/>
                  <a:pt x="974342" y="221611"/>
                </a:cubicBezTo>
                <a:cubicBezTo>
                  <a:pt x="987660" y="208826"/>
                  <a:pt x="1024418" y="188583"/>
                  <a:pt x="1031876" y="180059"/>
                </a:cubicBezTo>
                <a:cubicBezTo>
                  <a:pt x="1039334" y="171536"/>
                  <a:pt x="1043063" y="172068"/>
                  <a:pt x="1019091" y="170470"/>
                </a:cubicBezTo>
                <a:cubicBezTo>
                  <a:pt x="995119" y="168872"/>
                  <a:pt x="888042" y="170470"/>
                  <a:pt x="888042" y="170470"/>
                </a:cubicBezTo>
                <a:cubicBezTo>
                  <a:pt x="856079" y="170470"/>
                  <a:pt x="846490" y="174732"/>
                  <a:pt x="827312" y="170470"/>
                </a:cubicBezTo>
                <a:cubicBezTo>
                  <a:pt x="808134" y="166208"/>
                  <a:pt x="785760" y="149694"/>
                  <a:pt x="772975" y="144900"/>
                </a:cubicBezTo>
                <a:cubicBezTo>
                  <a:pt x="760190" y="140106"/>
                  <a:pt x="758059" y="148628"/>
                  <a:pt x="750601" y="141703"/>
                </a:cubicBezTo>
                <a:cubicBezTo>
                  <a:pt x="743143" y="134778"/>
                  <a:pt x="742077" y="112937"/>
                  <a:pt x="728226" y="103348"/>
                </a:cubicBezTo>
                <a:cubicBezTo>
                  <a:pt x="714375" y="93759"/>
                  <a:pt x="684544" y="88432"/>
                  <a:pt x="667497" y="84170"/>
                </a:cubicBezTo>
                <a:cubicBezTo>
                  <a:pt x="650450" y="79908"/>
                  <a:pt x="644058" y="74581"/>
                  <a:pt x="625945" y="77777"/>
                </a:cubicBezTo>
                <a:cubicBezTo>
                  <a:pt x="607833" y="80973"/>
                  <a:pt x="579065" y="97488"/>
                  <a:pt x="558822" y="103348"/>
                </a:cubicBezTo>
                <a:cubicBezTo>
                  <a:pt x="538579" y="109208"/>
                  <a:pt x="517803" y="111339"/>
                  <a:pt x="504485" y="112937"/>
                </a:cubicBezTo>
                <a:cubicBezTo>
                  <a:pt x="491167" y="114535"/>
                  <a:pt x="485307" y="109741"/>
                  <a:pt x="478914" y="112937"/>
                </a:cubicBezTo>
                <a:cubicBezTo>
                  <a:pt x="472521" y="116133"/>
                  <a:pt x="477316" y="132114"/>
                  <a:pt x="466129" y="132114"/>
                </a:cubicBezTo>
                <a:cubicBezTo>
                  <a:pt x="454942" y="132114"/>
                  <a:pt x="427241" y="118797"/>
                  <a:pt x="411792" y="112937"/>
                </a:cubicBezTo>
                <a:cubicBezTo>
                  <a:pt x="396343" y="107077"/>
                  <a:pt x="378763" y="103348"/>
                  <a:pt x="373436" y="96955"/>
                </a:cubicBezTo>
                <a:cubicBezTo>
                  <a:pt x="368109" y="90562"/>
                  <a:pt x="377165" y="80441"/>
                  <a:pt x="379829" y="74581"/>
                </a:cubicBezTo>
                <a:cubicBezTo>
                  <a:pt x="382493" y="68721"/>
                  <a:pt x="391549" y="67656"/>
                  <a:pt x="389418" y="61796"/>
                </a:cubicBezTo>
                <a:cubicBezTo>
                  <a:pt x="387287" y="55936"/>
                  <a:pt x="372371" y="49011"/>
                  <a:pt x="367044" y="39422"/>
                </a:cubicBezTo>
                <a:cubicBezTo>
                  <a:pt x="361717" y="29833"/>
                  <a:pt x="362782" y="8524"/>
                  <a:pt x="357455" y="4262"/>
                </a:cubicBezTo>
                <a:cubicBezTo>
                  <a:pt x="352128" y="0"/>
                  <a:pt x="345735" y="8524"/>
                  <a:pt x="335081" y="13851"/>
                </a:cubicBezTo>
                <a:cubicBezTo>
                  <a:pt x="324427" y="19178"/>
                  <a:pt x="303651" y="28234"/>
                  <a:pt x="293529" y="36225"/>
                </a:cubicBezTo>
                <a:cubicBezTo>
                  <a:pt x="283407" y="44216"/>
                  <a:pt x="280211" y="53273"/>
                  <a:pt x="274351" y="61796"/>
                </a:cubicBezTo>
                <a:cubicBezTo>
                  <a:pt x="268491" y="70320"/>
                  <a:pt x="259967" y="79375"/>
                  <a:pt x="258369" y="87366"/>
                </a:cubicBezTo>
                <a:cubicBezTo>
                  <a:pt x="256771" y="95357"/>
                  <a:pt x="270089" y="100684"/>
                  <a:pt x="264762" y="109740"/>
                </a:cubicBezTo>
                <a:cubicBezTo>
                  <a:pt x="259435" y="118796"/>
                  <a:pt x="239191" y="135310"/>
                  <a:pt x="226406" y="141703"/>
                </a:cubicBezTo>
                <a:cubicBezTo>
                  <a:pt x="213621" y="148096"/>
                  <a:pt x="201368" y="142236"/>
                  <a:pt x="188050" y="148096"/>
                </a:cubicBezTo>
                <a:cubicBezTo>
                  <a:pt x="174732" y="153956"/>
                  <a:pt x="155554" y="168340"/>
                  <a:pt x="146498" y="176863"/>
                </a:cubicBezTo>
                <a:cubicBezTo>
                  <a:pt x="137442" y="185386"/>
                  <a:pt x="141704" y="193377"/>
                  <a:pt x="133713" y="199237"/>
                </a:cubicBezTo>
                <a:cubicBezTo>
                  <a:pt x="125722" y="205097"/>
                  <a:pt x="107610" y="214153"/>
                  <a:pt x="98554" y="212022"/>
                </a:cubicBezTo>
                <a:cubicBezTo>
                  <a:pt x="89498" y="209891"/>
                  <a:pt x="84703" y="197639"/>
                  <a:pt x="79376" y="186452"/>
                </a:cubicBezTo>
                <a:cubicBezTo>
                  <a:pt x="74049" y="175265"/>
                  <a:pt x="68189" y="113469"/>
                  <a:pt x="57002" y="106544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solidFill>
                  <a:schemeClr val="tx1"/>
                </a:solidFill>
              </a:rPr>
              <a:t>Динской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4141788" y="3600450"/>
            <a:ext cx="806450" cy="471488"/>
          </a:xfrm>
          <a:custGeom>
            <a:avLst/>
            <a:gdLst>
              <a:gd name="connsiteX0" fmla="*/ 533 w 804937"/>
              <a:gd name="connsiteY0" fmla="*/ 309508 h 480511"/>
              <a:gd name="connsiteX1" fmla="*/ 61263 w 804937"/>
              <a:gd name="connsiteY1" fmla="*/ 325490 h 480511"/>
              <a:gd name="connsiteX2" fmla="*/ 67655 w 804937"/>
              <a:gd name="connsiteY2" fmla="*/ 347864 h 480511"/>
              <a:gd name="connsiteX3" fmla="*/ 51674 w 804937"/>
              <a:gd name="connsiteY3" fmla="*/ 370238 h 480511"/>
              <a:gd name="connsiteX4" fmla="*/ 48477 w 804937"/>
              <a:gd name="connsiteY4" fmla="*/ 392612 h 480511"/>
              <a:gd name="connsiteX5" fmla="*/ 80440 w 804937"/>
              <a:gd name="connsiteY5" fmla="*/ 408594 h 480511"/>
              <a:gd name="connsiteX6" fmla="*/ 125189 w 804937"/>
              <a:gd name="connsiteY6" fmla="*/ 427772 h 480511"/>
              <a:gd name="connsiteX7" fmla="*/ 147563 w 804937"/>
              <a:gd name="connsiteY7" fmla="*/ 418183 h 480511"/>
              <a:gd name="connsiteX8" fmla="*/ 182722 w 804937"/>
              <a:gd name="connsiteY8" fmla="*/ 427772 h 480511"/>
              <a:gd name="connsiteX9" fmla="*/ 195508 w 804937"/>
              <a:gd name="connsiteY9" fmla="*/ 424575 h 480511"/>
              <a:gd name="connsiteX10" fmla="*/ 195508 w 804937"/>
              <a:gd name="connsiteY10" fmla="*/ 383023 h 480511"/>
              <a:gd name="connsiteX11" fmla="*/ 201900 w 804937"/>
              <a:gd name="connsiteY11" fmla="*/ 344668 h 480511"/>
              <a:gd name="connsiteX12" fmla="*/ 262630 w 804937"/>
              <a:gd name="connsiteY12" fmla="*/ 331882 h 480511"/>
              <a:gd name="connsiteX13" fmla="*/ 285004 w 804937"/>
              <a:gd name="connsiteY13" fmla="*/ 338275 h 480511"/>
              <a:gd name="connsiteX14" fmla="*/ 259434 w 804937"/>
              <a:gd name="connsiteY14" fmla="*/ 373434 h 480511"/>
              <a:gd name="connsiteX15" fmla="*/ 278612 w 804937"/>
              <a:gd name="connsiteY15" fmla="*/ 392612 h 480511"/>
              <a:gd name="connsiteX16" fmla="*/ 329753 w 804937"/>
              <a:gd name="connsiteY16" fmla="*/ 383023 h 480511"/>
              <a:gd name="connsiteX17" fmla="*/ 358519 w 804937"/>
              <a:gd name="connsiteY17" fmla="*/ 399005 h 480511"/>
              <a:gd name="connsiteX18" fmla="*/ 396875 w 804937"/>
              <a:gd name="connsiteY18" fmla="*/ 459735 h 480511"/>
              <a:gd name="connsiteX19" fmla="*/ 470390 w 804937"/>
              <a:gd name="connsiteY19" fmla="*/ 472520 h 480511"/>
              <a:gd name="connsiteX20" fmla="*/ 518335 w 804937"/>
              <a:gd name="connsiteY20" fmla="*/ 472520 h 480511"/>
              <a:gd name="connsiteX21" fmla="*/ 559887 w 804937"/>
              <a:gd name="connsiteY21" fmla="*/ 424575 h 480511"/>
              <a:gd name="connsiteX22" fmla="*/ 633402 w 804937"/>
              <a:gd name="connsiteY22" fmla="*/ 414986 h 480511"/>
              <a:gd name="connsiteX23" fmla="*/ 735684 w 804937"/>
              <a:gd name="connsiteY23" fmla="*/ 395809 h 480511"/>
              <a:gd name="connsiteX24" fmla="*/ 793217 w 804937"/>
              <a:gd name="connsiteY24" fmla="*/ 335079 h 480511"/>
              <a:gd name="connsiteX25" fmla="*/ 802806 w 804937"/>
              <a:gd name="connsiteY25" fmla="*/ 306312 h 480511"/>
              <a:gd name="connsiteX26" fmla="*/ 780432 w 804937"/>
              <a:gd name="connsiteY26" fmla="*/ 261564 h 480511"/>
              <a:gd name="connsiteX27" fmla="*/ 793217 w 804937"/>
              <a:gd name="connsiteY27" fmla="*/ 191245 h 480511"/>
              <a:gd name="connsiteX28" fmla="*/ 780432 w 804937"/>
              <a:gd name="connsiteY28" fmla="*/ 184852 h 480511"/>
              <a:gd name="connsiteX29" fmla="*/ 735684 w 804937"/>
              <a:gd name="connsiteY29" fmla="*/ 200834 h 480511"/>
              <a:gd name="connsiteX30" fmla="*/ 687739 w 804937"/>
              <a:gd name="connsiteY30" fmla="*/ 216815 h 480511"/>
              <a:gd name="connsiteX31" fmla="*/ 633402 w 804937"/>
              <a:gd name="connsiteY31" fmla="*/ 242386 h 480511"/>
              <a:gd name="connsiteX32" fmla="*/ 617420 w 804937"/>
              <a:gd name="connsiteY32" fmla="*/ 226404 h 480511"/>
              <a:gd name="connsiteX33" fmla="*/ 617420 w 804937"/>
              <a:gd name="connsiteY33" fmla="*/ 181656 h 480511"/>
              <a:gd name="connsiteX34" fmla="*/ 579065 w 804937"/>
              <a:gd name="connsiteY34" fmla="*/ 143300 h 480511"/>
              <a:gd name="connsiteX35" fmla="*/ 563083 w 804937"/>
              <a:gd name="connsiteY35" fmla="*/ 127319 h 480511"/>
              <a:gd name="connsiteX36" fmla="*/ 470390 w 804937"/>
              <a:gd name="connsiteY36" fmla="*/ 108141 h 480511"/>
              <a:gd name="connsiteX37" fmla="*/ 374501 w 804937"/>
              <a:gd name="connsiteY37" fmla="*/ 114533 h 480511"/>
              <a:gd name="connsiteX38" fmla="*/ 352127 w 804937"/>
              <a:gd name="connsiteY38" fmla="*/ 133711 h 480511"/>
              <a:gd name="connsiteX39" fmla="*/ 371305 w 804937"/>
              <a:gd name="connsiteY39" fmla="*/ 152889 h 480511"/>
              <a:gd name="connsiteX40" fmla="*/ 400071 w 804937"/>
              <a:gd name="connsiteY40" fmla="*/ 165674 h 480511"/>
              <a:gd name="connsiteX41" fmla="*/ 422446 w 804937"/>
              <a:gd name="connsiteY41" fmla="*/ 200834 h 480511"/>
              <a:gd name="connsiteX42" fmla="*/ 403268 w 804937"/>
              <a:gd name="connsiteY42" fmla="*/ 226404 h 480511"/>
              <a:gd name="connsiteX43" fmla="*/ 384090 w 804937"/>
              <a:gd name="connsiteY43" fmla="*/ 235993 h 480511"/>
              <a:gd name="connsiteX44" fmla="*/ 364912 w 804937"/>
              <a:gd name="connsiteY44" fmla="*/ 226404 h 480511"/>
              <a:gd name="connsiteX45" fmla="*/ 281808 w 804937"/>
              <a:gd name="connsiteY45" fmla="*/ 149693 h 480511"/>
              <a:gd name="connsiteX46" fmla="*/ 262630 w 804937"/>
              <a:gd name="connsiteY46" fmla="*/ 136908 h 480511"/>
              <a:gd name="connsiteX47" fmla="*/ 243452 w 804937"/>
              <a:gd name="connsiteY47" fmla="*/ 140104 h 480511"/>
              <a:gd name="connsiteX48" fmla="*/ 249845 w 804937"/>
              <a:gd name="connsiteY48" fmla="*/ 108141 h 480511"/>
              <a:gd name="connsiteX49" fmla="*/ 230667 w 804937"/>
              <a:gd name="connsiteY49" fmla="*/ 82570 h 480511"/>
              <a:gd name="connsiteX50" fmla="*/ 182722 w 804937"/>
              <a:gd name="connsiteY50" fmla="*/ 12252 h 480511"/>
              <a:gd name="connsiteX51" fmla="*/ 166741 w 804937"/>
              <a:gd name="connsiteY51" fmla="*/ 9055 h 480511"/>
              <a:gd name="connsiteX52" fmla="*/ 147563 w 804937"/>
              <a:gd name="connsiteY52" fmla="*/ 25037 h 480511"/>
              <a:gd name="connsiteX53" fmla="*/ 109207 w 804937"/>
              <a:gd name="connsiteY53" fmla="*/ 37822 h 480511"/>
              <a:gd name="connsiteX54" fmla="*/ 90029 w 804937"/>
              <a:gd name="connsiteY54" fmla="*/ 53804 h 480511"/>
              <a:gd name="connsiteX55" fmla="*/ 70852 w 804937"/>
              <a:gd name="connsiteY55" fmla="*/ 76178 h 480511"/>
              <a:gd name="connsiteX56" fmla="*/ 70852 w 804937"/>
              <a:gd name="connsiteY56" fmla="*/ 104944 h 480511"/>
              <a:gd name="connsiteX57" fmla="*/ 70852 w 804937"/>
              <a:gd name="connsiteY57" fmla="*/ 124122 h 480511"/>
              <a:gd name="connsiteX58" fmla="*/ 90029 w 804937"/>
              <a:gd name="connsiteY58" fmla="*/ 124122 h 480511"/>
              <a:gd name="connsiteX59" fmla="*/ 115600 w 804937"/>
              <a:gd name="connsiteY59" fmla="*/ 152889 h 480511"/>
              <a:gd name="connsiteX60" fmla="*/ 134778 w 804937"/>
              <a:gd name="connsiteY60" fmla="*/ 168871 h 480511"/>
              <a:gd name="connsiteX61" fmla="*/ 131581 w 804937"/>
              <a:gd name="connsiteY61" fmla="*/ 197637 h 480511"/>
              <a:gd name="connsiteX62" fmla="*/ 112404 w 804937"/>
              <a:gd name="connsiteY62" fmla="*/ 235993 h 480511"/>
              <a:gd name="connsiteX63" fmla="*/ 102815 w 804937"/>
              <a:gd name="connsiteY63" fmla="*/ 248778 h 480511"/>
              <a:gd name="connsiteX64" fmla="*/ 74048 w 804937"/>
              <a:gd name="connsiteY64" fmla="*/ 239189 h 480511"/>
              <a:gd name="connsiteX65" fmla="*/ 42085 w 804937"/>
              <a:gd name="connsiteY65" fmla="*/ 216815 h 480511"/>
              <a:gd name="connsiteX66" fmla="*/ 32496 w 804937"/>
              <a:gd name="connsiteY66" fmla="*/ 232797 h 480511"/>
              <a:gd name="connsiteX67" fmla="*/ 32496 w 804937"/>
              <a:gd name="connsiteY67" fmla="*/ 248778 h 480511"/>
              <a:gd name="connsiteX68" fmla="*/ 48477 w 804937"/>
              <a:gd name="connsiteY68" fmla="*/ 267956 h 480511"/>
              <a:gd name="connsiteX69" fmla="*/ 58066 w 804937"/>
              <a:gd name="connsiteY69" fmla="*/ 283938 h 480511"/>
              <a:gd name="connsiteX70" fmla="*/ 533 w 804937"/>
              <a:gd name="connsiteY70" fmla="*/ 309508 h 48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804937" h="480511">
                <a:moveTo>
                  <a:pt x="533" y="309508"/>
                </a:moveTo>
                <a:cubicBezTo>
                  <a:pt x="1066" y="316433"/>
                  <a:pt x="50076" y="319097"/>
                  <a:pt x="61263" y="325490"/>
                </a:cubicBezTo>
                <a:cubicBezTo>
                  <a:pt x="72450" y="331883"/>
                  <a:pt x="69253" y="340406"/>
                  <a:pt x="67655" y="347864"/>
                </a:cubicBezTo>
                <a:cubicBezTo>
                  <a:pt x="66057" y="355322"/>
                  <a:pt x="54870" y="362780"/>
                  <a:pt x="51674" y="370238"/>
                </a:cubicBezTo>
                <a:cubicBezTo>
                  <a:pt x="48478" y="377696"/>
                  <a:pt x="43683" y="386219"/>
                  <a:pt x="48477" y="392612"/>
                </a:cubicBezTo>
                <a:cubicBezTo>
                  <a:pt x="53271" y="399005"/>
                  <a:pt x="67655" y="402734"/>
                  <a:pt x="80440" y="408594"/>
                </a:cubicBezTo>
                <a:cubicBezTo>
                  <a:pt x="93225" y="414454"/>
                  <a:pt x="114002" y="426174"/>
                  <a:pt x="125189" y="427772"/>
                </a:cubicBezTo>
                <a:cubicBezTo>
                  <a:pt x="136376" y="429370"/>
                  <a:pt x="137974" y="418183"/>
                  <a:pt x="147563" y="418183"/>
                </a:cubicBezTo>
                <a:cubicBezTo>
                  <a:pt x="157152" y="418183"/>
                  <a:pt x="174731" y="426707"/>
                  <a:pt x="182722" y="427772"/>
                </a:cubicBezTo>
                <a:cubicBezTo>
                  <a:pt x="190713" y="428837"/>
                  <a:pt x="193377" y="432033"/>
                  <a:pt x="195508" y="424575"/>
                </a:cubicBezTo>
                <a:cubicBezTo>
                  <a:pt x="197639" y="417117"/>
                  <a:pt x="194443" y="396341"/>
                  <a:pt x="195508" y="383023"/>
                </a:cubicBezTo>
                <a:cubicBezTo>
                  <a:pt x="196573" y="369705"/>
                  <a:pt x="190713" y="353192"/>
                  <a:pt x="201900" y="344668"/>
                </a:cubicBezTo>
                <a:cubicBezTo>
                  <a:pt x="213087" y="336144"/>
                  <a:pt x="248779" y="332948"/>
                  <a:pt x="262630" y="331882"/>
                </a:cubicBezTo>
                <a:cubicBezTo>
                  <a:pt x="276481" y="330817"/>
                  <a:pt x="285537" y="331350"/>
                  <a:pt x="285004" y="338275"/>
                </a:cubicBezTo>
                <a:cubicBezTo>
                  <a:pt x="284471" y="345200"/>
                  <a:pt x="260499" y="364378"/>
                  <a:pt x="259434" y="373434"/>
                </a:cubicBezTo>
                <a:cubicBezTo>
                  <a:pt x="258369" y="382490"/>
                  <a:pt x="266892" y="391014"/>
                  <a:pt x="278612" y="392612"/>
                </a:cubicBezTo>
                <a:cubicBezTo>
                  <a:pt x="290332" y="394210"/>
                  <a:pt x="316435" y="381958"/>
                  <a:pt x="329753" y="383023"/>
                </a:cubicBezTo>
                <a:cubicBezTo>
                  <a:pt x="343071" y="384089"/>
                  <a:pt x="347332" y="386220"/>
                  <a:pt x="358519" y="399005"/>
                </a:cubicBezTo>
                <a:cubicBezTo>
                  <a:pt x="369706" y="411790"/>
                  <a:pt x="378230" y="447483"/>
                  <a:pt x="396875" y="459735"/>
                </a:cubicBezTo>
                <a:cubicBezTo>
                  <a:pt x="415520" y="471987"/>
                  <a:pt x="450147" y="470389"/>
                  <a:pt x="470390" y="472520"/>
                </a:cubicBezTo>
                <a:cubicBezTo>
                  <a:pt x="490633" y="474651"/>
                  <a:pt x="503419" y="480511"/>
                  <a:pt x="518335" y="472520"/>
                </a:cubicBezTo>
                <a:cubicBezTo>
                  <a:pt x="533251" y="464529"/>
                  <a:pt x="540709" y="434164"/>
                  <a:pt x="559887" y="424575"/>
                </a:cubicBezTo>
                <a:cubicBezTo>
                  <a:pt x="579065" y="414986"/>
                  <a:pt x="604103" y="419780"/>
                  <a:pt x="633402" y="414986"/>
                </a:cubicBezTo>
                <a:cubicBezTo>
                  <a:pt x="662701" y="410192"/>
                  <a:pt x="709048" y="409127"/>
                  <a:pt x="735684" y="395809"/>
                </a:cubicBezTo>
                <a:cubicBezTo>
                  <a:pt x="762320" y="382491"/>
                  <a:pt x="782030" y="349995"/>
                  <a:pt x="793217" y="335079"/>
                </a:cubicBezTo>
                <a:cubicBezTo>
                  <a:pt x="804404" y="320163"/>
                  <a:pt x="804937" y="318565"/>
                  <a:pt x="802806" y="306312"/>
                </a:cubicBezTo>
                <a:cubicBezTo>
                  <a:pt x="800675" y="294060"/>
                  <a:pt x="782030" y="280742"/>
                  <a:pt x="780432" y="261564"/>
                </a:cubicBezTo>
                <a:cubicBezTo>
                  <a:pt x="778834" y="242386"/>
                  <a:pt x="793217" y="204030"/>
                  <a:pt x="793217" y="191245"/>
                </a:cubicBezTo>
                <a:cubicBezTo>
                  <a:pt x="793217" y="178460"/>
                  <a:pt x="790021" y="183254"/>
                  <a:pt x="780432" y="184852"/>
                </a:cubicBezTo>
                <a:cubicBezTo>
                  <a:pt x="770843" y="186450"/>
                  <a:pt x="751133" y="195507"/>
                  <a:pt x="735684" y="200834"/>
                </a:cubicBezTo>
                <a:cubicBezTo>
                  <a:pt x="720235" y="206161"/>
                  <a:pt x="704786" y="209890"/>
                  <a:pt x="687739" y="216815"/>
                </a:cubicBezTo>
                <a:cubicBezTo>
                  <a:pt x="670692" y="223740"/>
                  <a:pt x="645122" y="240788"/>
                  <a:pt x="633402" y="242386"/>
                </a:cubicBezTo>
                <a:cubicBezTo>
                  <a:pt x="621682" y="243984"/>
                  <a:pt x="620084" y="236525"/>
                  <a:pt x="617420" y="226404"/>
                </a:cubicBezTo>
                <a:cubicBezTo>
                  <a:pt x="614756" y="216283"/>
                  <a:pt x="623812" y="195507"/>
                  <a:pt x="617420" y="181656"/>
                </a:cubicBezTo>
                <a:cubicBezTo>
                  <a:pt x="611028" y="167805"/>
                  <a:pt x="579065" y="143300"/>
                  <a:pt x="579065" y="143300"/>
                </a:cubicBezTo>
                <a:cubicBezTo>
                  <a:pt x="570009" y="134244"/>
                  <a:pt x="581195" y="133179"/>
                  <a:pt x="563083" y="127319"/>
                </a:cubicBezTo>
                <a:cubicBezTo>
                  <a:pt x="544971" y="121459"/>
                  <a:pt x="501820" y="110272"/>
                  <a:pt x="470390" y="108141"/>
                </a:cubicBezTo>
                <a:cubicBezTo>
                  <a:pt x="438960" y="106010"/>
                  <a:pt x="394211" y="110271"/>
                  <a:pt x="374501" y="114533"/>
                </a:cubicBezTo>
                <a:cubicBezTo>
                  <a:pt x="354791" y="118795"/>
                  <a:pt x="352660" y="127319"/>
                  <a:pt x="352127" y="133711"/>
                </a:cubicBezTo>
                <a:cubicBezTo>
                  <a:pt x="351594" y="140103"/>
                  <a:pt x="363314" y="147562"/>
                  <a:pt x="371305" y="152889"/>
                </a:cubicBezTo>
                <a:cubicBezTo>
                  <a:pt x="379296" y="158216"/>
                  <a:pt x="391548" y="157683"/>
                  <a:pt x="400071" y="165674"/>
                </a:cubicBezTo>
                <a:cubicBezTo>
                  <a:pt x="408594" y="173665"/>
                  <a:pt x="421913" y="190712"/>
                  <a:pt x="422446" y="200834"/>
                </a:cubicBezTo>
                <a:cubicBezTo>
                  <a:pt x="422979" y="210956"/>
                  <a:pt x="409661" y="220544"/>
                  <a:pt x="403268" y="226404"/>
                </a:cubicBezTo>
                <a:cubicBezTo>
                  <a:pt x="396875" y="232264"/>
                  <a:pt x="390483" y="235993"/>
                  <a:pt x="384090" y="235993"/>
                </a:cubicBezTo>
                <a:cubicBezTo>
                  <a:pt x="377697" y="235993"/>
                  <a:pt x="381959" y="240787"/>
                  <a:pt x="364912" y="226404"/>
                </a:cubicBezTo>
                <a:cubicBezTo>
                  <a:pt x="347865" y="212021"/>
                  <a:pt x="298855" y="164609"/>
                  <a:pt x="281808" y="149693"/>
                </a:cubicBezTo>
                <a:cubicBezTo>
                  <a:pt x="264761" y="134777"/>
                  <a:pt x="269023" y="138506"/>
                  <a:pt x="262630" y="136908"/>
                </a:cubicBezTo>
                <a:cubicBezTo>
                  <a:pt x="256237" y="135310"/>
                  <a:pt x="245583" y="144899"/>
                  <a:pt x="243452" y="140104"/>
                </a:cubicBezTo>
                <a:cubicBezTo>
                  <a:pt x="241321" y="135310"/>
                  <a:pt x="251976" y="117730"/>
                  <a:pt x="249845" y="108141"/>
                </a:cubicBezTo>
                <a:cubicBezTo>
                  <a:pt x="247714" y="98552"/>
                  <a:pt x="241854" y="98551"/>
                  <a:pt x="230667" y="82570"/>
                </a:cubicBezTo>
                <a:cubicBezTo>
                  <a:pt x="219480" y="66589"/>
                  <a:pt x="193376" y="24505"/>
                  <a:pt x="182722" y="12252"/>
                </a:cubicBezTo>
                <a:cubicBezTo>
                  <a:pt x="172068" y="0"/>
                  <a:pt x="172601" y="6924"/>
                  <a:pt x="166741" y="9055"/>
                </a:cubicBezTo>
                <a:cubicBezTo>
                  <a:pt x="160881" y="11186"/>
                  <a:pt x="157152" y="20243"/>
                  <a:pt x="147563" y="25037"/>
                </a:cubicBezTo>
                <a:cubicBezTo>
                  <a:pt x="137974" y="29831"/>
                  <a:pt x="118796" y="33028"/>
                  <a:pt x="109207" y="37822"/>
                </a:cubicBezTo>
                <a:cubicBezTo>
                  <a:pt x="99618" y="42616"/>
                  <a:pt x="96421" y="47411"/>
                  <a:pt x="90029" y="53804"/>
                </a:cubicBezTo>
                <a:cubicBezTo>
                  <a:pt x="83637" y="60197"/>
                  <a:pt x="74048" y="67655"/>
                  <a:pt x="70852" y="76178"/>
                </a:cubicBezTo>
                <a:cubicBezTo>
                  <a:pt x="67656" y="84701"/>
                  <a:pt x="70852" y="104944"/>
                  <a:pt x="70852" y="104944"/>
                </a:cubicBezTo>
                <a:cubicBezTo>
                  <a:pt x="70852" y="112935"/>
                  <a:pt x="67656" y="120926"/>
                  <a:pt x="70852" y="124122"/>
                </a:cubicBezTo>
                <a:cubicBezTo>
                  <a:pt x="74048" y="127318"/>
                  <a:pt x="82571" y="119328"/>
                  <a:pt x="90029" y="124122"/>
                </a:cubicBezTo>
                <a:cubicBezTo>
                  <a:pt x="97487" y="128916"/>
                  <a:pt x="108142" y="145431"/>
                  <a:pt x="115600" y="152889"/>
                </a:cubicBezTo>
                <a:cubicBezTo>
                  <a:pt x="123058" y="160347"/>
                  <a:pt x="132115" y="161413"/>
                  <a:pt x="134778" y="168871"/>
                </a:cubicBezTo>
                <a:cubicBezTo>
                  <a:pt x="137441" y="176329"/>
                  <a:pt x="135310" y="186450"/>
                  <a:pt x="131581" y="197637"/>
                </a:cubicBezTo>
                <a:cubicBezTo>
                  <a:pt x="127852" y="208824"/>
                  <a:pt x="117198" y="227470"/>
                  <a:pt x="112404" y="235993"/>
                </a:cubicBezTo>
                <a:cubicBezTo>
                  <a:pt x="107610" y="244516"/>
                  <a:pt x="109207" y="248245"/>
                  <a:pt x="102815" y="248778"/>
                </a:cubicBezTo>
                <a:cubicBezTo>
                  <a:pt x="96423" y="249311"/>
                  <a:pt x="84170" y="244516"/>
                  <a:pt x="74048" y="239189"/>
                </a:cubicBezTo>
                <a:cubicBezTo>
                  <a:pt x="63926" y="233862"/>
                  <a:pt x="49010" y="217880"/>
                  <a:pt x="42085" y="216815"/>
                </a:cubicBezTo>
                <a:cubicBezTo>
                  <a:pt x="35160" y="215750"/>
                  <a:pt x="34094" y="227470"/>
                  <a:pt x="32496" y="232797"/>
                </a:cubicBezTo>
                <a:cubicBezTo>
                  <a:pt x="30898" y="238124"/>
                  <a:pt x="29833" y="242918"/>
                  <a:pt x="32496" y="248778"/>
                </a:cubicBezTo>
                <a:cubicBezTo>
                  <a:pt x="35160" y="254638"/>
                  <a:pt x="44215" y="262096"/>
                  <a:pt x="48477" y="267956"/>
                </a:cubicBezTo>
                <a:cubicBezTo>
                  <a:pt x="52739" y="273816"/>
                  <a:pt x="60197" y="278611"/>
                  <a:pt x="58066" y="283938"/>
                </a:cubicBezTo>
                <a:cubicBezTo>
                  <a:pt x="55935" y="289265"/>
                  <a:pt x="0" y="302583"/>
                  <a:pt x="533" y="309508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Краснодар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3200400" y="3630613"/>
            <a:ext cx="820738" cy="1114425"/>
          </a:xfrm>
          <a:custGeom>
            <a:avLst/>
            <a:gdLst>
              <a:gd name="connsiteX0" fmla="*/ 312706 w 820387"/>
              <a:gd name="connsiteY0" fmla="*/ 23440 h 1128297"/>
              <a:gd name="connsiteX1" fmla="*/ 360651 w 820387"/>
              <a:gd name="connsiteY1" fmla="*/ 49010 h 1128297"/>
              <a:gd name="connsiteX2" fmla="*/ 399006 w 820387"/>
              <a:gd name="connsiteY2" fmla="*/ 45814 h 1128297"/>
              <a:gd name="connsiteX3" fmla="*/ 414988 w 820387"/>
              <a:gd name="connsiteY3" fmla="*/ 23440 h 1128297"/>
              <a:gd name="connsiteX4" fmla="*/ 430969 w 820387"/>
              <a:gd name="connsiteY4" fmla="*/ 20244 h 1128297"/>
              <a:gd name="connsiteX5" fmla="*/ 446951 w 820387"/>
              <a:gd name="connsiteY5" fmla="*/ 49010 h 1128297"/>
              <a:gd name="connsiteX6" fmla="*/ 446951 w 820387"/>
              <a:gd name="connsiteY6" fmla="*/ 93759 h 1128297"/>
              <a:gd name="connsiteX7" fmla="*/ 475718 w 820387"/>
              <a:gd name="connsiteY7" fmla="*/ 135311 h 1128297"/>
              <a:gd name="connsiteX8" fmla="*/ 494896 w 820387"/>
              <a:gd name="connsiteY8" fmla="*/ 154489 h 1128297"/>
              <a:gd name="connsiteX9" fmla="*/ 533251 w 820387"/>
              <a:gd name="connsiteY9" fmla="*/ 173666 h 1128297"/>
              <a:gd name="connsiteX10" fmla="*/ 546036 w 820387"/>
              <a:gd name="connsiteY10" fmla="*/ 176863 h 1128297"/>
              <a:gd name="connsiteX11" fmla="*/ 641926 w 820387"/>
              <a:gd name="connsiteY11" fmla="*/ 208826 h 1128297"/>
              <a:gd name="connsiteX12" fmla="*/ 648318 w 820387"/>
              <a:gd name="connsiteY12" fmla="*/ 205629 h 1128297"/>
              <a:gd name="connsiteX13" fmla="*/ 664300 w 820387"/>
              <a:gd name="connsiteY13" fmla="*/ 202433 h 1128297"/>
              <a:gd name="connsiteX14" fmla="*/ 705852 w 820387"/>
              <a:gd name="connsiteY14" fmla="*/ 221611 h 1128297"/>
              <a:gd name="connsiteX15" fmla="*/ 792152 w 820387"/>
              <a:gd name="connsiteY15" fmla="*/ 259967 h 1128297"/>
              <a:gd name="connsiteX16" fmla="*/ 817723 w 820387"/>
              <a:gd name="connsiteY16" fmla="*/ 282341 h 1128297"/>
              <a:gd name="connsiteX17" fmla="*/ 808134 w 820387"/>
              <a:gd name="connsiteY17" fmla="*/ 311108 h 1128297"/>
              <a:gd name="connsiteX18" fmla="*/ 782563 w 820387"/>
              <a:gd name="connsiteY18" fmla="*/ 362249 h 1128297"/>
              <a:gd name="connsiteX19" fmla="*/ 741011 w 820387"/>
              <a:gd name="connsiteY19" fmla="*/ 362249 h 1128297"/>
              <a:gd name="connsiteX20" fmla="*/ 721833 w 820387"/>
              <a:gd name="connsiteY20" fmla="*/ 362249 h 1128297"/>
              <a:gd name="connsiteX21" fmla="*/ 686674 w 820387"/>
              <a:gd name="connsiteY21" fmla="*/ 333482 h 1128297"/>
              <a:gd name="connsiteX22" fmla="*/ 686674 w 820387"/>
              <a:gd name="connsiteY22" fmla="*/ 314304 h 1128297"/>
              <a:gd name="connsiteX23" fmla="*/ 654711 w 820387"/>
              <a:gd name="connsiteY23" fmla="*/ 304715 h 1128297"/>
              <a:gd name="connsiteX24" fmla="*/ 609963 w 820387"/>
              <a:gd name="connsiteY24" fmla="*/ 432567 h 1128297"/>
              <a:gd name="connsiteX25" fmla="*/ 597177 w 820387"/>
              <a:gd name="connsiteY25" fmla="*/ 483708 h 1128297"/>
              <a:gd name="connsiteX26" fmla="*/ 609963 w 820387"/>
              <a:gd name="connsiteY26" fmla="*/ 502886 h 1128297"/>
              <a:gd name="connsiteX27" fmla="*/ 632337 w 820387"/>
              <a:gd name="connsiteY27" fmla="*/ 528457 h 1128297"/>
              <a:gd name="connsiteX28" fmla="*/ 680281 w 820387"/>
              <a:gd name="connsiteY28" fmla="*/ 531653 h 1128297"/>
              <a:gd name="connsiteX29" fmla="*/ 677085 w 820387"/>
              <a:gd name="connsiteY29" fmla="*/ 566812 h 1128297"/>
              <a:gd name="connsiteX30" fmla="*/ 645122 w 820387"/>
              <a:gd name="connsiteY30" fmla="*/ 633935 h 1128297"/>
              <a:gd name="connsiteX31" fmla="*/ 593981 w 820387"/>
              <a:gd name="connsiteY31" fmla="*/ 630739 h 1128297"/>
              <a:gd name="connsiteX32" fmla="*/ 587588 w 820387"/>
              <a:gd name="connsiteY32" fmla="*/ 681879 h 1128297"/>
              <a:gd name="connsiteX33" fmla="*/ 613159 w 820387"/>
              <a:gd name="connsiteY33" fmla="*/ 697861 h 1128297"/>
              <a:gd name="connsiteX34" fmla="*/ 635533 w 820387"/>
              <a:gd name="connsiteY34" fmla="*/ 713843 h 1128297"/>
              <a:gd name="connsiteX35" fmla="*/ 616355 w 820387"/>
              <a:gd name="connsiteY35" fmla="*/ 736217 h 1128297"/>
              <a:gd name="connsiteX36" fmla="*/ 597177 w 820387"/>
              <a:gd name="connsiteY36" fmla="*/ 752198 h 1128297"/>
              <a:gd name="connsiteX37" fmla="*/ 558822 w 820387"/>
              <a:gd name="connsiteY37" fmla="*/ 768180 h 1128297"/>
              <a:gd name="connsiteX38" fmla="*/ 584392 w 820387"/>
              <a:gd name="connsiteY38" fmla="*/ 809732 h 1128297"/>
              <a:gd name="connsiteX39" fmla="*/ 600374 w 820387"/>
              <a:gd name="connsiteY39" fmla="*/ 825713 h 1128297"/>
              <a:gd name="connsiteX40" fmla="*/ 565214 w 820387"/>
              <a:gd name="connsiteY40" fmla="*/ 844891 h 1128297"/>
              <a:gd name="connsiteX41" fmla="*/ 562018 w 820387"/>
              <a:gd name="connsiteY41" fmla="*/ 886443 h 1128297"/>
              <a:gd name="connsiteX42" fmla="*/ 562018 w 820387"/>
              <a:gd name="connsiteY42" fmla="*/ 918406 h 1128297"/>
              <a:gd name="connsiteX43" fmla="*/ 536448 w 820387"/>
              <a:gd name="connsiteY43" fmla="*/ 956762 h 1128297"/>
              <a:gd name="connsiteX44" fmla="*/ 514073 w 820387"/>
              <a:gd name="connsiteY44" fmla="*/ 995118 h 1128297"/>
              <a:gd name="connsiteX45" fmla="*/ 549233 w 820387"/>
              <a:gd name="connsiteY45" fmla="*/ 1011099 h 1128297"/>
              <a:gd name="connsiteX46" fmla="*/ 600374 w 820387"/>
              <a:gd name="connsiteY46" fmla="*/ 1023884 h 1128297"/>
              <a:gd name="connsiteX47" fmla="*/ 629141 w 820387"/>
              <a:gd name="connsiteY47" fmla="*/ 1030277 h 1128297"/>
              <a:gd name="connsiteX48" fmla="*/ 622748 w 820387"/>
              <a:gd name="connsiteY48" fmla="*/ 1059044 h 1128297"/>
              <a:gd name="connsiteX49" fmla="*/ 619552 w 820387"/>
              <a:gd name="connsiteY49" fmla="*/ 1097400 h 1128297"/>
              <a:gd name="connsiteX50" fmla="*/ 600374 w 820387"/>
              <a:gd name="connsiteY50" fmla="*/ 1126166 h 1128297"/>
              <a:gd name="connsiteX51" fmla="*/ 549233 w 820387"/>
              <a:gd name="connsiteY51" fmla="*/ 1110185 h 1128297"/>
              <a:gd name="connsiteX52" fmla="*/ 514073 w 820387"/>
              <a:gd name="connsiteY52" fmla="*/ 1078222 h 1128297"/>
              <a:gd name="connsiteX53" fmla="*/ 494896 w 820387"/>
              <a:gd name="connsiteY53" fmla="*/ 1091007 h 1128297"/>
              <a:gd name="connsiteX54" fmla="*/ 424577 w 820387"/>
              <a:gd name="connsiteY54" fmla="*/ 1100596 h 1128297"/>
              <a:gd name="connsiteX55" fmla="*/ 386221 w 820387"/>
              <a:gd name="connsiteY55" fmla="*/ 1110185 h 1128297"/>
              <a:gd name="connsiteX56" fmla="*/ 204031 w 820387"/>
              <a:gd name="connsiteY56" fmla="*/ 1030277 h 1128297"/>
              <a:gd name="connsiteX57" fmla="*/ 120927 w 820387"/>
              <a:gd name="connsiteY57" fmla="*/ 969547 h 1128297"/>
              <a:gd name="connsiteX58" fmla="*/ 72983 w 820387"/>
              <a:gd name="connsiteY58" fmla="*/ 934388 h 1128297"/>
              <a:gd name="connsiteX59" fmla="*/ 28234 w 820387"/>
              <a:gd name="connsiteY59" fmla="*/ 918406 h 1128297"/>
              <a:gd name="connsiteX60" fmla="*/ 21842 w 820387"/>
              <a:gd name="connsiteY60" fmla="*/ 876854 h 1128297"/>
              <a:gd name="connsiteX61" fmla="*/ 2664 w 820387"/>
              <a:gd name="connsiteY61" fmla="*/ 844891 h 1128297"/>
              <a:gd name="connsiteX62" fmla="*/ 37823 w 820387"/>
              <a:gd name="connsiteY62" fmla="*/ 771376 h 1128297"/>
              <a:gd name="connsiteX63" fmla="*/ 60198 w 820387"/>
              <a:gd name="connsiteY63" fmla="*/ 774572 h 1128297"/>
              <a:gd name="connsiteX64" fmla="*/ 104946 w 820387"/>
              <a:gd name="connsiteY64" fmla="*/ 777769 h 1128297"/>
              <a:gd name="connsiteX65" fmla="*/ 108142 w 820387"/>
              <a:gd name="connsiteY65" fmla="*/ 745806 h 1128297"/>
              <a:gd name="connsiteX66" fmla="*/ 114535 w 820387"/>
              <a:gd name="connsiteY66" fmla="*/ 707450 h 1128297"/>
              <a:gd name="connsiteX67" fmla="*/ 159283 w 820387"/>
              <a:gd name="connsiteY67" fmla="*/ 649916 h 1128297"/>
              <a:gd name="connsiteX68" fmla="*/ 143302 w 820387"/>
              <a:gd name="connsiteY68" fmla="*/ 611561 h 1128297"/>
              <a:gd name="connsiteX69" fmla="*/ 143302 w 820387"/>
              <a:gd name="connsiteY69" fmla="*/ 563616 h 1128297"/>
              <a:gd name="connsiteX70" fmla="*/ 159283 w 820387"/>
              <a:gd name="connsiteY70" fmla="*/ 544438 h 1128297"/>
              <a:gd name="connsiteX71" fmla="*/ 191246 w 820387"/>
              <a:gd name="connsiteY71" fmla="*/ 502886 h 1128297"/>
              <a:gd name="connsiteX72" fmla="*/ 232798 w 820387"/>
              <a:gd name="connsiteY72" fmla="*/ 506082 h 1128297"/>
              <a:gd name="connsiteX73" fmla="*/ 232798 w 820387"/>
              <a:gd name="connsiteY73" fmla="*/ 483708 h 1128297"/>
              <a:gd name="connsiteX74" fmla="*/ 245583 w 820387"/>
              <a:gd name="connsiteY74" fmla="*/ 448549 h 1128297"/>
              <a:gd name="connsiteX75" fmla="*/ 255172 w 820387"/>
              <a:gd name="connsiteY75" fmla="*/ 419782 h 1128297"/>
              <a:gd name="connsiteX76" fmla="*/ 232798 w 820387"/>
              <a:gd name="connsiteY76" fmla="*/ 381426 h 1128297"/>
              <a:gd name="connsiteX77" fmla="*/ 290332 w 820387"/>
              <a:gd name="connsiteY77" fmla="*/ 365445 h 1128297"/>
              <a:gd name="connsiteX78" fmla="*/ 331884 w 820387"/>
              <a:gd name="connsiteY78" fmla="*/ 368641 h 1128297"/>
              <a:gd name="connsiteX79" fmla="*/ 354258 w 820387"/>
              <a:gd name="connsiteY79" fmla="*/ 368641 h 1128297"/>
              <a:gd name="connsiteX80" fmla="*/ 379828 w 820387"/>
              <a:gd name="connsiteY80" fmla="*/ 339874 h 1128297"/>
              <a:gd name="connsiteX81" fmla="*/ 408595 w 820387"/>
              <a:gd name="connsiteY81" fmla="*/ 343071 h 1128297"/>
              <a:gd name="connsiteX82" fmla="*/ 414988 w 820387"/>
              <a:gd name="connsiteY82" fmla="*/ 301519 h 1128297"/>
              <a:gd name="connsiteX83" fmla="*/ 395810 w 820387"/>
              <a:gd name="connsiteY83" fmla="*/ 189648 h 1128297"/>
              <a:gd name="connsiteX84" fmla="*/ 312706 w 820387"/>
              <a:gd name="connsiteY84" fmla="*/ 23440 h 112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820387" h="1128297">
                <a:moveTo>
                  <a:pt x="312706" y="23440"/>
                </a:moveTo>
                <a:cubicBezTo>
                  <a:pt x="306846" y="0"/>
                  <a:pt x="346268" y="45281"/>
                  <a:pt x="360651" y="49010"/>
                </a:cubicBezTo>
                <a:cubicBezTo>
                  <a:pt x="375034" y="52739"/>
                  <a:pt x="389950" y="50076"/>
                  <a:pt x="399006" y="45814"/>
                </a:cubicBezTo>
                <a:cubicBezTo>
                  <a:pt x="408062" y="41552"/>
                  <a:pt x="409661" y="27702"/>
                  <a:pt x="414988" y="23440"/>
                </a:cubicBezTo>
                <a:cubicBezTo>
                  <a:pt x="420315" y="19178"/>
                  <a:pt x="425642" y="15982"/>
                  <a:pt x="430969" y="20244"/>
                </a:cubicBezTo>
                <a:cubicBezTo>
                  <a:pt x="436296" y="24506"/>
                  <a:pt x="444287" y="36758"/>
                  <a:pt x="446951" y="49010"/>
                </a:cubicBezTo>
                <a:cubicBezTo>
                  <a:pt x="449615" y="61262"/>
                  <a:pt x="442157" y="79376"/>
                  <a:pt x="446951" y="93759"/>
                </a:cubicBezTo>
                <a:cubicBezTo>
                  <a:pt x="451746" y="108143"/>
                  <a:pt x="467727" y="125189"/>
                  <a:pt x="475718" y="135311"/>
                </a:cubicBezTo>
                <a:cubicBezTo>
                  <a:pt x="483709" y="145433"/>
                  <a:pt x="485307" y="148097"/>
                  <a:pt x="494896" y="154489"/>
                </a:cubicBezTo>
                <a:cubicBezTo>
                  <a:pt x="504485" y="160881"/>
                  <a:pt x="524728" y="169937"/>
                  <a:pt x="533251" y="173666"/>
                </a:cubicBezTo>
                <a:cubicBezTo>
                  <a:pt x="541774" y="177395"/>
                  <a:pt x="546036" y="176863"/>
                  <a:pt x="546036" y="176863"/>
                </a:cubicBezTo>
                <a:cubicBezTo>
                  <a:pt x="564149" y="182723"/>
                  <a:pt x="624879" y="204032"/>
                  <a:pt x="641926" y="208826"/>
                </a:cubicBezTo>
                <a:cubicBezTo>
                  <a:pt x="658973" y="213620"/>
                  <a:pt x="644589" y="206694"/>
                  <a:pt x="648318" y="205629"/>
                </a:cubicBezTo>
                <a:cubicBezTo>
                  <a:pt x="652047" y="204564"/>
                  <a:pt x="654711" y="199769"/>
                  <a:pt x="664300" y="202433"/>
                </a:cubicBezTo>
                <a:cubicBezTo>
                  <a:pt x="673889" y="205097"/>
                  <a:pt x="705852" y="221611"/>
                  <a:pt x="705852" y="221611"/>
                </a:cubicBezTo>
                <a:cubicBezTo>
                  <a:pt x="727161" y="231200"/>
                  <a:pt x="773507" y="249845"/>
                  <a:pt x="792152" y="259967"/>
                </a:cubicBezTo>
                <a:cubicBezTo>
                  <a:pt x="810797" y="270089"/>
                  <a:pt x="815059" y="273818"/>
                  <a:pt x="817723" y="282341"/>
                </a:cubicBezTo>
                <a:cubicBezTo>
                  <a:pt x="820387" y="290864"/>
                  <a:pt x="813994" y="297790"/>
                  <a:pt x="808134" y="311108"/>
                </a:cubicBezTo>
                <a:cubicBezTo>
                  <a:pt x="802274" y="324426"/>
                  <a:pt x="793750" y="353725"/>
                  <a:pt x="782563" y="362249"/>
                </a:cubicBezTo>
                <a:cubicBezTo>
                  <a:pt x="771376" y="370773"/>
                  <a:pt x="741011" y="362249"/>
                  <a:pt x="741011" y="362249"/>
                </a:cubicBezTo>
                <a:cubicBezTo>
                  <a:pt x="730889" y="362249"/>
                  <a:pt x="730889" y="367043"/>
                  <a:pt x="721833" y="362249"/>
                </a:cubicBezTo>
                <a:cubicBezTo>
                  <a:pt x="712777" y="357455"/>
                  <a:pt x="692534" y="341473"/>
                  <a:pt x="686674" y="333482"/>
                </a:cubicBezTo>
                <a:cubicBezTo>
                  <a:pt x="680814" y="325491"/>
                  <a:pt x="692001" y="319099"/>
                  <a:pt x="686674" y="314304"/>
                </a:cubicBezTo>
                <a:cubicBezTo>
                  <a:pt x="681347" y="309510"/>
                  <a:pt x="667496" y="285005"/>
                  <a:pt x="654711" y="304715"/>
                </a:cubicBezTo>
                <a:cubicBezTo>
                  <a:pt x="641926" y="324425"/>
                  <a:pt x="619552" y="402735"/>
                  <a:pt x="609963" y="432567"/>
                </a:cubicBezTo>
                <a:cubicBezTo>
                  <a:pt x="600374" y="462399"/>
                  <a:pt x="597177" y="471988"/>
                  <a:pt x="597177" y="483708"/>
                </a:cubicBezTo>
                <a:cubicBezTo>
                  <a:pt x="597177" y="495428"/>
                  <a:pt x="604103" y="495428"/>
                  <a:pt x="609963" y="502886"/>
                </a:cubicBezTo>
                <a:cubicBezTo>
                  <a:pt x="615823" y="510344"/>
                  <a:pt x="620617" y="523663"/>
                  <a:pt x="632337" y="528457"/>
                </a:cubicBezTo>
                <a:cubicBezTo>
                  <a:pt x="644057" y="533252"/>
                  <a:pt x="672823" y="525261"/>
                  <a:pt x="680281" y="531653"/>
                </a:cubicBezTo>
                <a:cubicBezTo>
                  <a:pt x="687739" y="538046"/>
                  <a:pt x="682945" y="549765"/>
                  <a:pt x="677085" y="566812"/>
                </a:cubicBezTo>
                <a:cubicBezTo>
                  <a:pt x="671225" y="583859"/>
                  <a:pt x="658973" y="623281"/>
                  <a:pt x="645122" y="633935"/>
                </a:cubicBezTo>
                <a:cubicBezTo>
                  <a:pt x="631271" y="644589"/>
                  <a:pt x="603570" y="622748"/>
                  <a:pt x="593981" y="630739"/>
                </a:cubicBezTo>
                <a:cubicBezTo>
                  <a:pt x="584392" y="638730"/>
                  <a:pt x="584392" y="670692"/>
                  <a:pt x="587588" y="681879"/>
                </a:cubicBezTo>
                <a:cubicBezTo>
                  <a:pt x="590784" y="693066"/>
                  <a:pt x="605168" y="692534"/>
                  <a:pt x="613159" y="697861"/>
                </a:cubicBezTo>
                <a:cubicBezTo>
                  <a:pt x="621150" y="703188"/>
                  <a:pt x="635000" y="707451"/>
                  <a:pt x="635533" y="713843"/>
                </a:cubicBezTo>
                <a:cubicBezTo>
                  <a:pt x="636066" y="720235"/>
                  <a:pt x="622748" y="729825"/>
                  <a:pt x="616355" y="736217"/>
                </a:cubicBezTo>
                <a:cubicBezTo>
                  <a:pt x="609962" y="742609"/>
                  <a:pt x="606766" y="746871"/>
                  <a:pt x="597177" y="752198"/>
                </a:cubicBezTo>
                <a:cubicBezTo>
                  <a:pt x="587588" y="757525"/>
                  <a:pt x="560953" y="758591"/>
                  <a:pt x="558822" y="768180"/>
                </a:cubicBezTo>
                <a:cubicBezTo>
                  <a:pt x="556691" y="777769"/>
                  <a:pt x="577467" y="800143"/>
                  <a:pt x="584392" y="809732"/>
                </a:cubicBezTo>
                <a:cubicBezTo>
                  <a:pt x="591317" y="819321"/>
                  <a:pt x="603570" y="819853"/>
                  <a:pt x="600374" y="825713"/>
                </a:cubicBezTo>
                <a:cubicBezTo>
                  <a:pt x="597178" y="831573"/>
                  <a:pt x="571607" y="834769"/>
                  <a:pt x="565214" y="844891"/>
                </a:cubicBezTo>
                <a:cubicBezTo>
                  <a:pt x="558821" y="855013"/>
                  <a:pt x="562551" y="874191"/>
                  <a:pt x="562018" y="886443"/>
                </a:cubicBezTo>
                <a:cubicBezTo>
                  <a:pt x="561485" y="898695"/>
                  <a:pt x="566280" y="906686"/>
                  <a:pt x="562018" y="918406"/>
                </a:cubicBezTo>
                <a:cubicBezTo>
                  <a:pt x="557756" y="930126"/>
                  <a:pt x="544439" y="943977"/>
                  <a:pt x="536448" y="956762"/>
                </a:cubicBezTo>
                <a:cubicBezTo>
                  <a:pt x="528457" y="969547"/>
                  <a:pt x="511942" y="986062"/>
                  <a:pt x="514073" y="995118"/>
                </a:cubicBezTo>
                <a:cubicBezTo>
                  <a:pt x="516204" y="1004174"/>
                  <a:pt x="534849" y="1006305"/>
                  <a:pt x="549233" y="1011099"/>
                </a:cubicBezTo>
                <a:cubicBezTo>
                  <a:pt x="563617" y="1015893"/>
                  <a:pt x="587056" y="1020688"/>
                  <a:pt x="600374" y="1023884"/>
                </a:cubicBezTo>
                <a:cubicBezTo>
                  <a:pt x="613692" y="1027080"/>
                  <a:pt x="625412" y="1024417"/>
                  <a:pt x="629141" y="1030277"/>
                </a:cubicBezTo>
                <a:cubicBezTo>
                  <a:pt x="632870" y="1036137"/>
                  <a:pt x="624346" y="1047857"/>
                  <a:pt x="622748" y="1059044"/>
                </a:cubicBezTo>
                <a:cubicBezTo>
                  <a:pt x="621150" y="1070231"/>
                  <a:pt x="623281" y="1086213"/>
                  <a:pt x="619552" y="1097400"/>
                </a:cubicBezTo>
                <a:cubicBezTo>
                  <a:pt x="615823" y="1108587"/>
                  <a:pt x="612094" y="1124035"/>
                  <a:pt x="600374" y="1126166"/>
                </a:cubicBezTo>
                <a:cubicBezTo>
                  <a:pt x="588654" y="1128297"/>
                  <a:pt x="563616" y="1118176"/>
                  <a:pt x="549233" y="1110185"/>
                </a:cubicBezTo>
                <a:cubicBezTo>
                  <a:pt x="534850" y="1102194"/>
                  <a:pt x="523129" y="1081418"/>
                  <a:pt x="514073" y="1078222"/>
                </a:cubicBezTo>
                <a:cubicBezTo>
                  <a:pt x="505017" y="1075026"/>
                  <a:pt x="509812" y="1087278"/>
                  <a:pt x="494896" y="1091007"/>
                </a:cubicBezTo>
                <a:cubicBezTo>
                  <a:pt x="479980" y="1094736"/>
                  <a:pt x="442690" y="1097400"/>
                  <a:pt x="424577" y="1100596"/>
                </a:cubicBezTo>
                <a:cubicBezTo>
                  <a:pt x="406465" y="1103792"/>
                  <a:pt x="422979" y="1121905"/>
                  <a:pt x="386221" y="1110185"/>
                </a:cubicBezTo>
                <a:cubicBezTo>
                  <a:pt x="349463" y="1098465"/>
                  <a:pt x="248247" y="1053717"/>
                  <a:pt x="204031" y="1030277"/>
                </a:cubicBezTo>
                <a:cubicBezTo>
                  <a:pt x="159815" y="1006837"/>
                  <a:pt x="120927" y="969547"/>
                  <a:pt x="120927" y="969547"/>
                </a:cubicBezTo>
                <a:cubicBezTo>
                  <a:pt x="99086" y="953566"/>
                  <a:pt x="88432" y="942911"/>
                  <a:pt x="72983" y="934388"/>
                </a:cubicBezTo>
                <a:cubicBezTo>
                  <a:pt x="57534" y="925865"/>
                  <a:pt x="36757" y="927995"/>
                  <a:pt x="28234" y="918406"/>
                </a:cubicBezTo>
                <a:cubicBezTo>
                  <a:pt x="19711" y="908817"/>
                  <a:pt x="26104" y="889106"/>
                  <a:pt x="21842" y="876854"/>
                </a:cubicBezTo>
                <a:cubicBezTo>
                  <a:pt x="17580" y="864602"/>
                  <a:pt x="0" y="862471"/>
                  <a:pt x="2664" y="844891"/>
                </a:cubicBezTo>
                <a:cubicBezTo>
                  <a:pt x="5328" y="827311"/>
                  <a:pt x="28234" y="783096"/>
                  <a:pt x="37823" y="771376"/>
                </a:cubicBezTo>
                <a:cubicBezTo>
                  <a:pt x="47412" y="759656"/>
                  <a:pt x="49011" y="773507"/>
                  <a:pt x="60198" y="774572"/>
                </a:cubicBezTo>
                <a:cubicBezTo>
                  <a:pt x="71385" y="775637"/>
                  <a:pt x="96955" y="782563"/>
                  <a:pt x="104946" y="777769"/>
                </a:cubicBezTo>
                <a:cubicBezTo>
                  <a:pt x="112937" y="772975"/>
                  <a:pt x="106544" y="757526"/>
                  <a:pt x="108142" y="745806"/>
                </a:cubicBezTo>
                <a:cubicBezTo>
                  <a:pt x="109740" y="734086"/>
                  <a:pt x="106012" y="723432"/>
                  <a:pt x="114535" y="707450"/>
                </a:cubicBezTo>
                <a:cubicBezTo>
                  <a:pt x="123058" y="691468"/>
                  <a:pt x="154489" y="665897"/>
                  <a:pt x="159283" y="649916"/>
                </a:cubicBezTo>
                <a:cubicBezTo>
                  <a:pt x="164077" y="633935"/>
                  <a:pt x="145965" y="625944"/>
                  <a:pt x="143302" y="611561"/>
                </a:cubicBezTo>
                <a:cubicBezTo>
                  <a:pt x="140639" y="597178"/>
                  <a:pt x="140639" y="574803"/>
                  <a:pt x="143302" y="563616"/>
                </a:cubicBezTo>
                <a:cubicBezTo>
                  <a:pt x="145966" y="552429"/>
                  <a:pt x="151292" y="554559"/>
                  <a:pt x="159283" y="544438"/>
                </a:cubicBezTo>
                <a:cubicBezTo>
                  <a:pt x="167274" y="534317"/>
                  <a:pt x="178994" y="509279"/>
                  <a:pt x="191246" y="502886"/>
                </a:cubicBezTo>
                <a:cubicBezTo>
                  <a:pt x="203499" y="496493"/>
                  <a:pt x="225873" y="509278"/>
                  <a:pt x="232798" y="506082"/>
                </a:cubicBezTo>
                <a:cubicBezTo>
                  <a:pt x="239723" y="502886"/>
                  <a:pt x="230667" y="493297"/>
                  <a:pt x="232798" y="483708"/>
                </a:cubicBezTo>
                <a:cubicBezTo>
                  <a:pt x="234929" y="474119"/>
                  <a:pt x="241854" y="459203"/>
                  <a:pt x="245583" y="448549"/>
                </a:cubicBezTo>
                <a:cubicBezTo>
                  <a:pt x="249312" y="437895"/>
                  <a:pt x="257303" y="430969"/>
                  <a:pt x="255172" y="419782"/>
                </a:cubicBezTo>
                <a:cubicBezTo>
                  <a:pt x="253041" y="408595"/>
                  <a:pt x="226938" y="390482"/>
                  <a:pt x="232798" y="381426"/>
                </a:cubicBezTo>
                <a:cubicBezTo>
                  <a:pt x="238658" y="372370"/>
                  <a:pt x="273818" y="367576"/>
                  <a:pt x="290332" y="365445"/>
                </a:cubicBezTo>
                <a:cubicBezTo>
                  <a:pt x="306846" y="363314"/>
                  <a:pt x="321230" y="368108"/>
                  <a:pt x="331884" y="368641"/>
                </a:cubicBezTo>
                <a:cubicBezTo>
                  <a:pt x="342538" y="369174"/>
                  <a:pt x="346267" y="373436"/>
                  <a:pt x="354258" y="368641"/>
                </a:cubicBezTo>
                <a:cubicBezTo>
                  <a:pt x="362249" y="363846"/>
                  <a:pt x="370772" y="344136"/>
                  <a:pt x="379828" y="339874"/>
                </a:cubicBezTo>
                <a:cubicBezTo>
                  <a:pt x="388884" y="335612"/>
                  <a:pt x="402735" y="349464"/>
                  <a:pt x="408595" y="343071"/>
                </a:cubicBezTo>
                <a:cubicBezTo>
                  <a:pt x="414455" y="336679"/>
                  <a:pt x="417119" y="327090"/>
                  <a:pt x="414988" y="301519"/>
                </a:cubicBezTo>
                <a:cubicBezTo>
                  <a:pt x="412857" y="275949"/>
                  <a:pt x="412857" y="233864"/>
                  <a:pt x="395810" y="189648"/>
                </a:cubicBezTo>
                <a:cubicBezTo>
                  <a:pt x="378763" y="145432"/>
                  <a:pt x="318566" y="46880"/>
                  <a:pt x="312706" y="23440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Абинский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3048000" y="4432300"/>
            <a:ext cx="1079500" cy="758825"/>
          </a:xfrm>
          <a:custGeom>
            <a:avLst/>
            <a:gdLst>
              <a:gd name="connsiteX0" fmla="*/ 298322 w 1078221"/>
              <a:gd name="connsiteY0" fmla="*/ 181657 h 771375"/>
              <a:gd name="connsiteX1" fmla="*/ 256770 w 1078221"/>
              <a:gd name="connsiteY1" fmla="*/ 149694 h 771375"/>
              <a:gd name="connsiteX2" fmla="*/ 180058 w 1078221"/>
              <a:gd name="connsiteY2" fmla="*/ 108142 h 771375"/>
              <a:gd name="connsiteX3" fmla="*/ 173666 w 1078221"/>
              <a:gd name="connsiteY3" fmla="*/ 50608 h 771375"/>
              <a:gd name="connsiteX4" fmla="*/ 154488 w 1078221"/>
              <a:gd name="connsiteY4" fmla="*/ 31430 h 771375"/>
              <a:gd name="connsiteX5" fmla="*/ 103347 w 1078221"/>
              <a:gd name="connsiteY5" fmla="*/ 5860 h 771375"/>
              <a:gd name="connsiteX6" fmla="*/ 64991 w 1078221"/>
              <a:gd name="connsiteY6" fmla="*/ 2663 h 771375"/>
              <a:gd name="connsiteX7" fmla="*/ 23439 w 1078221"/>
              <a:gd name="connsiteY7" fmla="*/ 21841 h 771375"/>
              <a:gd name="connsiteX8" fmla="*/ 1065 w 1078221"/>
              <a:gd name="connsiteY8" fmla="*/ 76179 h 771375"/>
              <a:gd name="connsiteX9" fmla="*/ 17047 w 1078221"/>
              <a:gd name="connsiteY9" fmla="*/ 114534 h 771375"/>
              <a:gd name="connsiteX10" fmla="*/ 36225 w 1078221"/>
              <a:gd name="connsiteY10" fmla="*/ 140105 h 771375"/>
              <a:gd name="connsiteX11" fmla="*/ 74580 w 1078221"/>
              <a:gd name="connsiteY11" fmla="*/ 162479 h 771375"/>
              <a:gd name="connsiteX12" fmla="*/ 71384 w 1078221"/>
              <a:gd name="connsiteY12" fmla="*/ 188049 h 771375"/>
              <a:gd name="connsiteX13" fmla="*/ 61795 w 1078221"/>
              <a:gd name="connsiteY13" fmla="*/ 232798 h 771375"/>
              <a:gd name="connsiteX14" fmla="*/ 128918 w 1078221"/>
              <a:gd name="connsiteY14" fmla="*/ 287135 h 771375"/>
              <a:gd name="connsiteX15" fmla="*/ 160881 w 1078221"/>
              <a:gd name="connsiteY15" fmla="*/ 331883 h 771375"/>
              <a:gd name="connsiteX16" fmla="*/ 183255 w 1078221"/>
              <a:gd name="connsiteY16" fmla="*/ 341472 h 771375"/>
              <a:gd name="connsiteX17" fmla="*/ 205629 w 1078221"/>
              <a:gd name="connsiteY17" fmla="*/ 325491 h 771375"/>
              <a:gd name="connsiteX18" fmla="*/ 240788 w 1078221"/>
              <a:gd name="connsiteY18" fmla="*/ 290331 h 771375"/>
              <a:gd name="connsiteX19" fmla="*/ 259966 w 1078221"/>
              <a:gd name="connsiteY19" fmla="*/ 322294 h 771375"/>
              <a:gd name="connsiteX20" fmla="*/ 266359 w 1078221"/>
              <a:gd name="connsiteY20" fmla="*/ 373435 h 771375"/>
              <a:gd name="connsiteX21" fmla="*/ 288733 w 1078221"/>
              <a:gd name="connsiteY21" fmla="*/ 405398 h 771375"/>
              <a:gd name="connsiteX22" fmla="*/ 384622 w 1078221"/>
              <a:gd name="connsiteY22" fmla="*/ 526858 h 771375"/>
              <a:gd name="connsiteX23" fmla="*/ 413389 w 1078221"/>
              <a:gd name="connsiteY23" fmla="*/ 568410 h 771375"/>
              <a:gd name="connsiteX24" fmla="*/ 438959 w 1078221"/>
              <a:gd name="connsiteY24" fmla="*/ 600373 h 771375"/>
              <a:gd name="connsiteX25" fmla="*/ 528456 w 1078221"/>
              <a:gd name="connsiteY25" fmla="*/ 641925 h 771375"/>
              <a:gd name="connsiteX26" fmla="*/ 656308 w 1078221"/>
              <a:gd name="connsiteY26" fmla="*/ 680281 h 771375"/>
              <a:gd name="connsiteX27" fmla="*/ 745805 w 1078221"/>
              <a:gd name="connsiteY27" fmla="*/ 683477 h 771375"/>
              <a:gd name="connsiteX28" fmla="*/ 848087 w 1078221"/>
              <a:gd name="connsiteY28" fmla="*/ 725029 h 771375"/>
              <a:gd name="connsiteX29" fmla="*/ 924798 w 1078221"/>
              <a:gd name="connsiteY29" fmla="*/ 721833 h 771375"/>
              <a:gd name="connsiteX30" fmla="*/ 995117 w 1078221"/>
              <a:gd name="connsiteY30" fmla="*/ 763385 h 771375"/>
              <a:gd name="connsiteX31" fmla="*/ 1004706 w 1078221"/>
              <a:gd name="connsiteY31" fmla="*/ 766581 h 771375"/>
              <a:gd name="connsiteX32" fmla="*/ 1017491 w 1078221"/>
              <a:gd name="connsiteY32" fmla="*/ 734618 h 771375"/>
              <a:gd name="connsiteX33" fmla="*/ 1033473 w 1078221"/>
              <a:gd name="connsiteY33" fmla="*/ 680281 h 771375"/>
              <a:gd name="connsiteX34" fmla="*/ 1046258 w 1078221"/>
              <a:gd name="connsiteY34" fmla="*/ 629140 h 771375"/>
              <a:gd name="connsiteX35" fmla="*/ 1065436 w 1078221"/>
              <a:gd name="connsiteY35" fmla="*/ 587588 h 771375"/>
              <a:gd name="connsiteX36" fmla="*/ 1078221 w 1078221"/>
              <a:gd name="connsiteY36" fmla="*/ 552429 h 771375"/>
              <a:gd name="connsiteX37" fmla="*/ 1065436 w 1078221"/>
              <a:gd name="connsiteY37" fmla="*/ 488502 h 771375"/>
              <a:gd name="connsiteX38" fmla="*/ 1011099 w 1078221"/>
              <a:gd name="connsiteY38" fmla="*/ 485306 h 771375"/>
              <a:gd name="connsiteX39" fmla="*/ 969547 w 1078221"/>
              <a:gd name="connsiteY39" fmla="*/ 478913 h 771375"/>
              <a:gd name="connsiteX40" fmla="*/ 924798 w 1078221"/>
              <a:gd name="connsiteY40" fmla="*/ 440558 h 771375"/>
              <a:gd name="connsiteX41" fmla="*/ 892835 w 1078221"/>
              <a:gd name="connsiteY41" fmla="*/ 405398 h 771375"/>
              <a:gd name="connsiteX42" fmla="*/ 880050 w 1078221"/>
              <a:gd name="connsiteY42" fmla="*/ 335080 h 771375"/>
              <a:gd name="connsiteX43" fmla="*/ 880050 w 1078221"/>
              <a:gd name="connsiteY43" fmla="*/ 283939 h 771375"/>
              <a:gd name="connsiteX44" fmla="*/ 883246 w 1078221"/>
              <a:gd name="connsiteY44" fmla="*/ 248779 h 771375"/>
              <a:gd name="connsiteX45" fmla="*/ 841694 w 1078221"/>
              <a:gd name="connsiteY45" fmla="*/ 210423 h 771375"/>
              <a:gd name="connsiteX46" fmla="*/ 800142 w 1078221"/>
              <a:gd name="connsiteY46" fmla="*/ 232798 h 771375"/>
              <a:gd name="connsiteX47" fmla="*/ 784161 w 1078221"/>
              <a:gd name="connsiteY47" fmla="*/ 251975 h 771375"/>
              <a:gd name="connsiteX48" fmla="*/ 780965 w 1078221"/>
              <a:gd name="connsiteY48" fmla="*/ 290331 h 771375"/>
              <a:gd name="connsiteX49" fmla="*/ 758590 w 1078221"/>
              <a:gd name="connsiteY49" fmla="*/ 312705 h 771375"/>
              <a:gd name="connsiteX50" fmla="*/ 707449 w 1078221"/>
              <a:gd name="connsiteY50" fmla="*/ 303116 h 771375"/>
              <a:gd name="connsiteX51" fmla="*/ 662701 w 1078221"/>
              <a:gd name="connsiteY51" fmla="*/ 267957 h 771375"/>
              <a:gd name="connsiteX52" fmla="*/ 643523 w 1078221"/>
              <a:gd name="connsiteY52" fmla="*/ 280742 h 771375"/>
              <a:gd name="connsiteX53" fmla="*/ 576401 w 1078221"/>
              <a:gd name="connsiteY53" fmla="*/ 283939 h 771375"/>
              <a:gd name="connsiteX54" fmla="*/ 560419 w 1078221"/>
              <a:gd name="connsiteY54" fmla="*/ 306313 h 771375"/>
              <a:gd name="connsiteX55" fmla="*/ 359052 w 1078221"/>
              <a:gd name="connsiteY55" fmla="*/ 245583 h 771375"/>
              <a:gd name="connsiteX56" fmla="*/ 298322 w 1078221"/>
              <a:gd name="connsiteY56" fmla="*/ 181657 h 77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78221" h="771375">
                <a:moveTo>
                  <a:pt x="298322" y="181657"/>
                </a:moveTo>
                <a:cubicBezTo>
                  <a:pt x="281275" y="165676"/>
                  <a:pt x="276481" y="161946"/>
                  <a:pt x="256770" y="149694"/>
                </a:cubicBezTo>
                <a:cubicBezTo>
                  <a:pt x="237059" y="137442"/>
                  <a:pt x="193909" y="124656"/>
                  <a:pt x="180058" y="108142"/>
                </a:cubicBezTo>
                <a:cubicBezTo>
                  <a:pt x="166207" y="91628"/>
                  <a:pt x="177928" y="63393"/>
                  <a:pt x="173666" y="50608"/>
                </a:cubicBezTo>
                <a:cubicBezTo>
                  <a:pt x="169404" y="37823"/>
                  <a:pt x="166208" y="38888"/>
                  <a:pt x="154488" y="31430"/>
                </a:cubicBezTo>
                <a:cubicBezTo>
                  <a:pt x="142768" y="23972"/>
                  <a:pt x="118263" y="10654"/>
                  <a:pt x="103347" y="5860"/>
                </a:cubicBezTo>
                <a:cubicBezTo>
                  <a:pt x="88431" y="1066"/>
                  <a:pt x="78309" y="0"/>
                  <a:pt x="64991" y="2663"/>
                </a:cubicBezTo>
                <a:cubicBezTo>
                  <a:pt x="51673" y="5326"/>
                  <a:pt x="34093" y="9588"/>
                  <a:pt x="23439" y="21841"/>
                </a:cubicBezTo>
                <a:cubicBezTo>
                  <a:pt x="12785" y="34094"/>
                  <a:pt x="2130" y="60730"/>
                  <a:pt x="1065" y="76179"/>
                </a:cubicBezTo>
                <a:cubicBezTo>
                  <a:pt x="0" y="91628"/>
                  <a:pt x="11187" y="103880"/>
                  <a:pt x="17047" y="114534"/>
                </a:cubicBezTo>
                <a:cubicBezTo>
                  <a:pt x="22907" y="125188"/>
                  <a:pt x="26636" y="132114"/>
                  <a:pt x="36225" y="140105"/>
                </a:cubicBezTo>
                <a:cubicBezTo>
                  <a:pt x="45814" y="148096"/>
                  <a:pt x="68720" y="154488"/>
                  <a:pt x="74580" y="162479"/>
                </a:cubicBezTo>
                <a:cubicBezTo>
                  <a:pt x="80440" y="170470"/>
                  <a:pt x="73515" y="176329"/>
                  <a:pt x="71384" y="188049"/>
                </a:cubicBezTo>
                <a:cubicBezTo>
                  <a:pt x="69253" y="199769"/>
                  <a:pt x="52206" y="216284"/>
                  <a:pt x="61795" y="232798"/>
                </a:cubicBezTo>
                <a:cubicBezTo>
                  <a:pt x="71384" y="249312"/>
                  <a:pt x="112404" y="270621"/>
                  <a:pt x="128918" y="287135"/>
                </a:cubicBezTo>
                <a:cubicBezTo>
                  <a:pt x="145432" y="303649"/>
                  <a:pt x="151825" y="322827"/>
                  <a:pt x="160881" y="331883"/>
                </a:cubicBezTo>
                <a:cubicBezTo>
                  <a:pt x="169937" y="340939"/>
                  <a:pt x="175797" y="342537"/>
                  <a:pt x="183255" y="341472"/>
                </a:cubicBezTo>
                <a:cubicBezTo>
                  <a:pt x="190713" y="340407"/>
                  <a:pt x="196040" y="334014"/>
                  <a:pt x="205629" y="325491"/>
                </a:cubicBezTo>
                <a:cubicBezTo>
                  <a:pt x="215218" y="316968"/>
                  <a:pt x="231732" y="290864"/>
                  <a:pt x="240788" y="290331"/>
                </a:cubicBezTo>
                <a:cubicBezTo>
                  <a:pt x="249844" y="289798"/>
                  <a:pt x="255704" y="308443"/>
                  <a:pt x="259966" y="322294"/>
                </a:cubicBezTo>
                <a:cubicBezTo>
                  <a:pt x="264228" y="336145"/>
                  <a:pt x="261565" y="359584"/>
                  <a:pt x="266359" y="373435"/>
                </a:cubicBezTo>
                <a:cubicBezTo>
                  <a:pt x="271153" y="387286"/>
                  <a:pt x="269023" y="379828"/>
                  <a:pt x="288733" y="405398"/>
                </a:cubicBezTo>
                <a:cubicBezTo>
                  <a:pt x="308443" y="430968"/>
                  <a:pt x="363846" y="499689"/>
                  <a:pt x="384622" y="526858"/>
                </a:cubicBezTo>
                <a:cubicBezTo>
                  <a:pt x="405398" y="554027"/>
                  <a:pt x="404333" y="556158"/>
                  <a:pt x="413389" y="568410"/>
                </a:cubicBezTo>
                <a:cubicBezTo>
                  <a:pt x="422445" y="580662"/>
                  <a:pt x="419781" y="588121"/>
                  <a:pt x="438959" y="600373"/>
                </a:cubicBezTo>
                <a:cubicBezTo>
                  <a:pt x="458137" y="612625"/>
                  <a:pt x="492231" y="628607"/>
                  <a:pt x="528456" y="641925"/>
                </a:cubicBezTo>
                <a:cubicBezTo>
                  <a:pt x="564681" y="655243"/>
                  <a:pt x="620083" y="673356"/>
                  <a:pt x="656308" y="680281"/>
                </a:cubicBezTo>
                <a:cubicBezTo>
                  <a:pt x="692533" y="687206"/>
                  <a:pt x="713842" y="676019"/>
                  <a:pt x="745805" y="683477"/>
                </a:cubicBezTo>
                <a:cubicBezTo>
                  <a:pt x="777768" y="690935"/>
                  <a:pt x="818255" y="718636"/>
                  <a:pt x="848087" y="725029"/>
                </a:cubicBezTo>
                <a:cubicBezTo>
                  <a:pt x="877919" y="731422"/>
                  <a:pt x="900293" y="715440"/>
                  <a:pt x="924798" y="721833"/>
                </a:cubicBezTo>
                <a:cubicBezTo>
                  <a:pt x="949303" y="728226"/>
                  <a:pt x="981799" y="755927"/>
                  <a:pt x="995117" y="763385"/>
                </a:cubicBezTo>
                <a:cubicBezTo>
                  <a:pt x="1008435" y="770843"/>
                  <a:pt x="1000977" y="771375"/>
                  <a:pt x="1004706" y="766581"/>
                </a:cubicBezTo>
                <a:cubicBezTo>
                  <a:pt x="1008435" y="761787"/>
                  <a:pt x="1012697" y="749001"/>
                  <a:pt x="1017491" y="734618"/>
                </a:cubicBezTo>
                <a:cubicBezTo>
                  <a:pt x="1022286" y="720235"/>
                  <a:pt x="1028679" y="697861"/>
                  <a:pt x="1033473" y="680281"/>
                </a:cubicBezTo>
                <a:cubicBezTo>
                  <a:pt x="1038268" y="662701"/>
                  <a:pt x="1040931" y="644589"/>
                  <a:pt x="1046258" y="629140"/>
                </a:cubicBezTo>
                <a:cubicBezTo>
                  <a:pt x="1051585" y="613691"/>
                  <a:pt x="1060109" y="600373"/>
                  <a:pt x="1065436" y="587588"/>
                </a:cubicBezTo>
                <a:cubicBezTo>
                  <a:pt x="1070763" y="574803"/>
                  <a:pt x="1078221" y="568943"/>
                  <a:pt x="1078221" y="552429"/>
                </a:cubicBezTo>
                <a:cubicBezTo>
                  <a:pt x="1078221" y="535915"/>
                  <a:pt x="1076623" y="499689"/>
                  <a:pt x="1065436" y="488502"/>
                </a:cubicBezTo>
                <a:cubicBezTo>
                  <a:pt x="1054249" y="477315"/>
                  <a:pt x="1027080" y="486904"/>
                  <a:pt x="1011099" y="485306"/>
                </a:cubicBezTo>
                <a:cubicBezTo>
                  <a:pt x="995118" y="483708"/>
                  <a:pt x="983930" y="486371"/>
                  <a:pt x="969547" y="478913"/>
                </a:cubicBezTo>
                <a:cubicBezTo>
                  <a:pt x="955164" y="471455"/>
                  <a:pt x="937583" y="452810"/>
                  <a:pt x="924798" y="440558"/>
                </a:cubicBezTo>
                <a:cubicBezTo>
                  <a:pt x="912013" y="428306"/>
                  <a:pt x="900293" y="422978"/>
                  <a:pt x="892835" y="405398"/>
                </a:cubicBezTo>
                <a:cubicBezTo>
                  <a:pt x="885377" y="387818"/>
                  <a:pt x="882181" y="355323"/>
                  <a:pt x="880050" y="335080"/>
                </a:cubicBezTo>
                <a:cubicBezTo>
                  <a:pt x="877919" y="314837"/>
                  <a:pt x="879517" y="298322"/>
                  <a:pt x="880050" y="283939"/>
                </a:cubicBezTo>
                <a:cubicBezTo>
                  <a:pt x="880583" y="269556"/>
                  <a:pt x="889639" y="261032"/>
                  <a:pt x="883246" y="248779"/>
                </a:cubicBezTo>
                <a:cubicBezTo>
                  <a:pt x="876853" y="236526"/>
                  <a:pt x="855545" y="213087"/>
                  <a:pt x="841694" y="210423"/>
                </a:cubicBezTo>
                <a:cubicBezTo>
                  <a:pt x="827843" y="207760"/>
                  <a:pt x="809731" y="225873"/>
                  <a:pt x="800142" y="232798"/>
                </a:cubicBezTo>
                <a:cubicBezTo>
                  <a:pt x="790553" y="239723"/>
                  <a:pt x="787357" y="242386"/>
                  <a:pt x="784161" y="251975"/>
                </a:cubicBezTo>
                <a:cubicBezTo>
                  <a:pt x="780965" y="261564"/>
                  <a:pt x="785227" y="280209"/>
                  <a:pt x="780965" y="290331"/>
                </a:cubicBezTo>
                <a:cubicBezTo>
                  <a:pt x="776703" y="300453"/>
                  <a:pt x="770843" y="310574"/>
                  <a:pt x="758590" y="312705"/>
                </a:cubicBezTo>
                <a:cubicBezTo>
                  <a:pt x="746337" y="314836"/>
                  <a:pt x="723430" y="310574"/>
                  <a:pt x="707449" y="303116"/>
                </a:cubicBezTo>
                <a:cubicBezTo>
                  <a:pt x="691468" y="295658"/>
                  <a:pt x="673355" y="271686"/>
                  <a:pt x="662701" y="267957"/>
                </a:cubicBezTo>
                <a:cubicBezTo>
                  <a:pt x="652047" y="264228"/>
                  <a:pt x="657906" y="278078"/>
                  <a:pt x="643523" y="280742"/>
                </a:cubicBezTo>
                <a:cubicBezTo>
                  <a:pt x="629140" y="283406"/>
                  <a:pt x="590252" y="279677"/>
                  <a:pt x="576401" y="283939"/>
                </a:cubicBezTo>
                <a:cubicBezTo>
                  <a:pt x="562550" y="288201"/>
                  <a:pt x="596644" y="312706"/>
                  <a:pt x="560419" y="306313"/>
                </a:cubicBezTo>
                <a:cubicBezTo>
                  <a:pt x="524194" y="299920"/>
                  <a:pt x="400071" y="265294"/>
                  <a:pt x="359052" y="245583"/>
                </a:cubicBezTo>
                <a:cubicBezTo>
                  <a:pt x="318033" y="225872"/>
                  <a:pt x="315369" y="197639"/>
                  <a:pt x="298322" y="181657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Геленджик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3719513" y="3910013"/>
            <a:ext cx="842962" cy="1004887"/>
          </a:xfrm>
          <a:custGeom>
            <a:avLst/>
            <a:gdLst>
              <a:gd name="connsiteX0" fmla="*/ 294592 w 841161"/>
              <a:gd name="connsiteY0" fmla="*/ 19178 h 1019622"/>
              <a:gd name="connsiteX1" fmla="*/ 256237 w 841161"/>
              <a:gd name="connsiteY1" fmla="*/ 79908 h 1019622"/>
              <a:gd name="connsiteX2" fmla="*/ 217881 w 841161"/>
              <a:gd name="connsiteY2" fmla="*/ 83104 h 1019622"/>
              <a:gd name="connsiteX3" fmla="*/ 176329 w 841161"/>
              <a:gd name="connsiteY3" fmla="*/ 57533 h 1019622"/>
              <a:gd name="connsiteX4" fmla="*/ 153955 w 841161"/>
              <a:gd name="connsiteY4" fmla="*/ 19178 h 1019622"/>
              <a:gd name="connsiteX5" fmla="*/ 134777 w 841161"/>
              <a:gd name="connsiteY5" fmla="*/ 47944 h 1019622"/>
              <a:gd name="connsiteX6" fmla="*/ 106010 w 841161"/>
              <a:gd name="connsiteY6" fmla="*/ 115067 h 1019622"/>
              <a:gd name="connsiteX7" fmla="*/ 86832 w 841161"/>
              <a:gd name="connsiteY7" fmla="*/ 194975 h 1019622"/>
              <a:gd name="connsiteX8" fmla="*/ 93225 w 841161"/>
              <a:gd name="connsiteY8" fmla="*/ 236527 h 1019622"/>
              <a:gd name="connsiteX9" fmla="*/ 141170 w 841161"/>
              <a:gd name="connsiteY9" fmla="*/ 242919 h 1019622"/>
              <a:gd name="connsiteX10" fmla="*/ 163544 w 841161"/>
              <a:gd name="connsiteY10" fmla="*/ 258901 h 1019622"/>
              <a:gd name="connsiteX11" fmla="*/ 144366 w 841161"/>
              <a:gd name="connsiteY11" fmla="*/ 300453 h 1019622"/>
              <a:gd name="connsiteX12" fmla="*/ 125188 w 841161"/>
              <a:gd name="connsiteY12" fmla="*/ 354790 h 1019622"/>
              <a:gd name="connsiteX13" fmla="*/ 86832 w 841161"/>
              <a:gd name="connsiteY13" fmla="*/ 348398 h 1019622"/>
              <a:gd name="connsiteX14" fmla="*/ 74047 w 841161"/>
              <a:gd name="connsiteY14" fmla="*/ 383557 h 1019622"/>
              <a:gd name="connsiteX15" fmla="*/ 90029 w 841161"/>
              <a:gd name="connsiteY15" fmla="*/ 412324 h 1019622"/>
              <a:gd name="connsiteX16" fmla="*/ 109207 w 841161"/>
              <a:gd name="connsiteY16" fmla="*/ 421913 h 1019622"/>
              <a:gd name="connsiteX17" fmla="*/ 102814 w 841161"/>
              <a:gd name="connsiteY17" fmla="*/ 447483 h 1019622"/>
              <a:gd name="connsiteX18" fmla="*/ 77243 w 841161"/>
              <a:gd name="connsiteY18" fmla="*/ 466661 h 1019622"/>
              <a:gd name="connsiteX19" fmla="*/ 45280 w 841161"/>
              <a:gd name="connsiteY19" fmla="*/ 479446 h 1019622"/>
              <a:gd name="connsiteX20" fmla="*/ 54869 w 841161"/>
              <a:gd name="connsiteY20" fmla="*/ 508213 h 1019622"/>
              <a:gd name="connsiteX21" fmla="*/ 67654 w 841161"/>
              <a:gd name="connsiteY21" fmla="*/ 536980 h 1019622"/>
              <a:gd name="connsiteX22" fmla="*/ 64458 w 841161"/>
              <a:gd name="connsiteY22" fmla="*/ 559354 h 1019622"/>
              <a:gd name="connsiteX23" fmla="*/ 45280 w 841161"/>
              <a:gd name="connsiteY23" fmla="*/ 591317 h 1019622"/>
              <a:gd name="connsiteX24" fmla="*/ 38888 w 841161"/>
              <a:gd name="connsiteY24" fmla="*/ 639262 h 1019622"/>
              <a:gd name="connsiteX25" fmla="*/ 6925 w 841161"/>
              <a:gd name="connsiteY25" fmla="*/ 696795 h 1019622"/>
              <a:gd name="connsiteX26" fmla="*/ 6925 w 841161"/>
              <a:gd name="connsiteY26" fmla="*/ 712777 h 1019622"/>
              <a:gd name="connsiteX27" fmla="*/ 48477 w 841161"/>
              <a:gd name="connsiteY27" fmla="*/ 731955 h 1019622"/>
              <a:gd name="connsiteX28" fmla="*/ 77243 w 841161"/>
              <a:gd name="connsiteY28" fmla="*/ 735151 h 1019622"/>
              <a:gd name="connsiteX29" fmla="*/ 128384 w 841161"/>
              <a:gd name="connsiteY29" fmla="*/ 754329 h 1019622"/>
              <a:gd name="connsiteX30" fmla="*/ 153955 w 841161"/>
              <a:gd name="connsiteY30" fmla="*/ 741543 h 1019622"/>
              <a:gd name="connsiteX31" fmla="*/ 176329 w 841161"/>
              <a:gd name="connsiteY31" fmla="*/ 751132 h 1019622"/>
              <a:gd name="connsiteX32" fmla="*/ 214685 w 841161"/>
              <a:gd name="connsiteY32" fmla="*/ 763918 h 1019622"/>
              <a:gd name="connsiteX33" fmla="*/ 221077 w 841161"/>
              <a:gd name="connsiteY33" fmla="*/ 802273 h 1019622"/>
              <a:gd name="connsiteX34" fmla="*/ 217881 w 841161"/>
              <a:gd name="connsiteY34" fmla="*/ 894966 h 1019622"/>
              <a:gd name="connsiteX35" fmla="*/ 249844 w 841161"/>
              <a:gd name="connsiteY35" fmla="*/ 962089 h 1019622"/>
              <a:gd name="connsiteX36" fmla="*/ 313770 w 841161"/>
              <a:gd name="connsiteY36" fmla="*/ 1006837 h 1019622"/>
              <a:gd name="connsiteX37" fmla="*/ 371304 w 841161"/>
              <a:gd name="connsiteY37" fmla="*/ 1019622 h 1019622"/>
              <a:gd name="connsiteX38" fmla="*/ 409660 w 841161"/>
              <a:gd name="connsiteY38" fmla="*/ 1006837 h 1019622"/>
              <a:gd name="connsiteX39" fmla="*/ 428837 w 841161"/>
              <a:gd name="connsiteY39" fmla="*/ 974874 h 1019622"/>
              <a:gd name="connsiteX40" fmla="*/ 483175 w 841161"/>
              <a:gd name="connsiteY40" fmla="*/ 974874 h 1019622"/>
              <a:gd name="connsiteX41" fmla="*/ 566279 w 841161"/>
              <a:gd name="connsiteY41" fmla="*/ 974874 h 1019622"/>
              <a:gd name="connsiteX42" fmla="*/ 630205 w 841161"/>
              <a:gd name="connsiteY42" fmla="*/ 971678 h 1019622"/>
              <a:gd name="connsiteX43" fmla="*/ 662168 w 841161"/>
              <a:gd name="connsiteY43" fmla="*/ 942911 h 1019622"/>
              <a:gd name="connsiteX44" fmla="*/ 684542 w 841161"/>
              <a:gd name="connsiteY44" fmla="*/ 898163 h 1019622"/>
              <a:gd name="connsiteX45" fmla="*/ 719701 w 841161"/>
              <a:gd name="connsiteY45" fmla="*/ 891770 h 1019622"/>
              <a:gd name="connsiteX46" fmla="*/ 722898 w 841161"/>
              <a:gd name="connsiteY46" fmla="*/ 840629 h 1019622"/>
              <a:gd name="connsiteX47" fmla="*/ 700524 w 841161"/>
              <a:gd name="connsiteY47" fmla="*/ 789488 h 1019622"/>
              <a:gd name="connsiteX48" fmla="*/ 719701 w 841161"/>
              <a:gd name="connsiteY48" fmla="*/ 776703 h 1019622"/>
              <a:gd name="connsiteX49" fmla="*/ 780431 w 841161"/>
              <a:gd name="connsiteY49" fmla="*/ 767114 h 1019622"/>
              <a:gd name="connsiteX50" fmla="*/ 831572 w 841161"/>
              <a:gd name="connsiteY50" fmla="*/ 747936 h 1019622"/>
              <a:gd name="connsiteX51" fmla="*/ 837965 w 841161"/>
              <a:gd name="connsiteY51" fmla="*/ 709580 h 1019622"/>
              <a:gd name="connsiteX52" fmla="*/ 834769 w 841161"/>
              <a:gd name="connsiteY52" fmla="*/ 668028 h 1019622"/>
              <a:gd name="connsiteX53" fmla="*/ 806002 w 841161"/>
              <a:gd name="connsiteY53" fmla="*/ 642458 h 1019622"/>
              <a:gd name="connsiteX54" fmla="*/ 780431 w 841161"/>
              <a:gd name="connsiteY54" fmla="*/ 613691 h 1019622"/>
              <a:gd name="connsiteX55" fmla="*/ 774039 w 841161"/>
              <a:gd name="connsiteY55" fmla="*/ 552961 h 1019622"/>
              <a:gd name="connsiteX56" fmla="*/ 774039 w 841161"/>
              <a:gd name="connsiteY56" fmla="*/ 520998 h 1019622"/>
              <a:gd name="connsiteX57" fmla="*/ 732487 w 841161"/>
              <a:gd name="connsiteY57" fmla="*/ 476250 h 1019622"/>
              <a:gd name="connsiteX58" fmla="*/ 722898 w 841161"/>
              <a:gd name="connsiteY58" fmla="*/ 415520 h 1019622"/>
              <a:gd name="connsiteX59" fmla="*/ 719701 w 841161"/>
              <a:gd name="connsiteY59" fmla="*/ 361183 h 1019622"/>
              <a:gd name="connsiteX60" fmla="*/ 678149 w 841161"/>
              <a:gd name="connsiteY60" fmla="*/ 329220 h 1019622"/>
              <a:gd name="connsiteX61" fmla="*/ 623812 w 841161"/>
              <a:gd name="connsiteY61" fmla="*/ 300453 h 1019622"/>
              <a:gd name="connsiteX62" fmla="*/ 588653 w 841161"/>
              <a:gd name="connsiteY62" fmla="*/ 239723 h 1019622"/>
              <a:gd name="connsiteX63" fmla="*/ 527923 w 841161"/>
              <a:gd name="connsiteY63" fmla="*/ 210956 h 1019622"/>
              <a:gd name="connsiteX64" fmla="*/ 473586 w 841161"/>
              <a:gd name="connsiteY64" fmla="*/ 201367 h 1019622"/>
              <a:gd name="connsiteX65" fmla="*/ 384089 w 841161"/>
              <a:gd name="connsiteY65" fmla="*/ 182189 h 1019622"/>
              <a:gd name="connsiteX66" fmla="*/ 364911 w 841161"/>
              <a:gd name="connsiteY66" fmla="*/ 150226 h 1019622"/>
              <a:gd name="connsiteX67" fmla="*/ 371304 w 841161"/>
              <a:gd name="connsiteY67" fmla="*/ 28767 h 1019622"/>
              <a:gd name="connsiteX68" fmla="*/ 428837 w 841161"/>
              <a:gd name="connsiteY68" fmla="*/ 6392 h 1019622"/>
              <a:gd name="connsiteX69" fmla="*/ 361715 w 841161"/>
              <a:gd name="connsiteY69" fmla="*/ 0 h 1019622"/>
              <a:gd name="connsiteX70" fmla="*/ 294592 w 841161"/>
              <a:gd name="connsiteY70" fmla="*/ 19178 h 1019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841161" h="1019622">
                <a:moveTo>
                  <a:pt x="294592" y="19178"/>
                </a:moveTo>
                <a:cubicBezTo>
                  <a:pt x="277012" y="32496"/>
                  <a:pt x="269022" y="69254"/>
                  <a:pt x="256237" y="79908"/>
                </a:cubicBezTo>
                <a:cubicBezTo>
                  <a:pt x="243452" y="90562"/>
                  <a:pt x="231199" y="86833"/>
                  <a:pt x="217881" y="83104"/>
                </a:cubicBezTo>
                <a:cubicBezTo>
                  <a:pt x="204563" y="79375"/>
                  <a:pt x="186983" y="68187"/>
                  <a:pt x="176329" y="57533"/>
                </a:cubicBezTo>
                <a:cubicBezTo>
                  <a:pt x="165675" y="46879"/>
                  <a:pt x="160880" y="20776"/>
                  <a:pt x="153955" y="19178"/>
                </a:cubicBezTo>
                <a:cubicBezTo>
                  <a:pt x="147030" y="17580"/>
                  <a:pt x="142768" y="31963"/>
                  <a:pt x="134777" y="47944"/>
                </a:cubicBezTo>
                <a:cubicBezTo>
                  <a:pt x="126786" y="63926"/>
                  <a:pt x="114001" y="90562"/>
                  <a:pt x="106010" y="115067"/>
                </a:cubicBezTo>
                <a:cubicBezTo>
                  <a:pt x="98019" y="139572"/>
                  <a:pt x="88963" y="174732"/>
                  <a:pt x="86832" y="194975"/>
                </a:cubicBezTo>
                <a:cubicBezTo>
                  <a:pt x="84701" y="215218"/>
                  <a:pt x="84169" y="228536"/>
                  <a:pt x="93225" y="236527"/>
                </a:cubicBezTo>
                <a:cubicBezTo>
                  <a:pt x="102281" y="244518"/>
                  <a:pt x="129450" y="239190"/>
                  <a:pt x="141170" y="242919"/>
                </a:cubicBezTo>
                <a:cubicBezTo>
                  <a:pt x="152890" y="246648"/>
                  <a:pt x="163011" y="249312"/>
                  <a:pt x="163544" y="258901"/>
                </a:cubicBezTo>
                <a:cubicBezTo>
                  <a:pt x="164077" y="268490"/>
                  <a:pt x="150759" y="284472"/>
                  <a:pt x="144366" y="300453"/>
                </a:cubicBezTo>
                <a:cubicBezTo>
                  <a:pt x="137973" y="316434"/>
                  <a:pt x="134777" y="346799"/>
                  <a:pt x="125188" y="354790"/>
                </a:cubicBezTo>
                <a:cubicBezTo>
                  <a:pt x="115599" y="362781"/>
                  <a:pt x="95355" y="343604"/>
                  <a:pt x="86832" y="348398"/>
                </a:cubicBezTo>
                <a:cubicBezTo>
                  <a:pt x="78309" y="353192"/>
                  <a:pt x="73514" y="372903"/>
                  <a:pt x="74047" y="383557"/>
                </a:cubicBezTo>
                <a:cubicBezTo>
                  <a:pt x="74580" y="394211"/>
                  <a:pt x="84169" y="405931"/>
                  <a:pt x="90029" y="412324"/>
                </a:cubicBezTo>
                <a:cubicBezTo>
                  <a:pt x="95889" y="418717"/>
                  <a:pt x="107076" y="416053"/>
                  <a:pt x="109207" y="421913"/>
                </a:cubicBezTo>
                <a:cubicBezTo>
                  <a:pt x="111338" y="427773"/>
                  <a:pt x="108141" y="440025"/>
                  <a:pt x="102814" y="447483"/>
                </a:cubicBezTo>
                <a:cubicBezTo>
                  <a:pt x="97487" y="454941"/>
                  <a:pt x="86832" y="461334"/>
                  <a:pt x="77243" y="466661"/>
                </a:cubicBezTo>
                <a:cubicBezTo>
                  <a:pt x="67654" y="471988"/>
                  <a:pt x="49009" y="472521"/>
                  <a:pt x="45280" y="479446"/>
                </a:cubicBezTo>
                <a:cubicBezTo>
                  <a:pt x="41551" y="486371"/>
                  <a:pt x="51140" y="498624"/>
                  <a:pt x="54869" y="508213"/>
                </a:cubicBezTo>
                <a:cubicBezTo>
                  <a:pt x="58598" y="517802"/>
                  <a:pt x="66056" y="528457"/>
                  <a:pt x="67654" y="536980"/>
                </a:cubicBezTo>
                <a:cubicBezTo>
                  <a:pt x="69252" y="545503"/>
                  <a:pt x="68187" y="550298"/>
                  <a:pt x="64458" y="559354"/>
                </a:cubicBezTo>
                <a:cubicBezTo>
                  <a:pt x="60729" y="568410"/>
                  <a:pt x="49542" y="577999"/>
                  <a:pt x="45280" y="591317"/>
                </a:cubicBezTo>
                <a:cubicBezTo>
                  <a:pt x="41018" y="604635"/>
                  <a:pt x="45280" y="621682"/>
                  <a:pt x="38888" y="639262"/>
                </a:cubicBezTo>
                <a:cubicBezTo>
                  <a:pt x="32496" y="656842"/>
                  <a:pt x="12252" y="684543"/>
                  <a:pt x="6925" y="696795"/>
                </a:cubicBezTo>
                <a:cubicBezTo>
                  <a:pt x="1598" y="709048"/>
                  <a:pt x="0" y="706917"/>
                  <a:pt x="6925" y="712777"/>
                </a:cubicBezTo>
                <a:cubicBezTo>
                  <a:pt x="13850" y="718637"/>
                  <a:pt x="36757" y="728226"/>
                  <a:pt x="48477" y="731955"/>
                </a:cubicBezTo>
                <a:cubicBezTo>
                  <a:pt x="60197" y="735684"/>
                  <a:pt x="63925" y="731422"/>
                  <a:pt x="77243" y="735151"/>
                </a:cubicBezTo>
                <a:cubicBezTo>
                  <a:pt x="90561" y="738880"/>
                  <a:pt x="115599" y="753264"/>
                  <a:pt x="128384" y="754329"/>
                </a:cubicBezTo>
                <a:cubicBezTo>
                  <a:pt x="141169" y="755394"/>
                  <a:pt x="145964" y="742076"/>
                  <a:pt x="153955" y="741543"/>
                </a:cubicBezTo>
                <a:cubicBezTo>
                  <a:pt x="161946" y="741010"/>
                  <a:pt x="166207" y="747403"/>
                  <a:pt x="176329" y="751132"/>
                </a:cubicBezTo>
                <a:cubicBezTo>
                  <a:pt x="186451" y="754861"/>
                  <a:pt x="207227" y="755395"/>
                  <a:pt x="214685" y="763918"/>
                </a:cubicBezTo>
                <a:cubicBezTo>
                  <a:pt x="222143" y="772441"/>
                  <a:pt x="220544" y="780432"/>
                  <a:pt x="221077" y="802273"/>
                </a:cubicBezTo>
                <a:cubicBezTo>
                  <a:pt x="221610" y="824114"/>
                  <a:pt x="213087" y="868330"/>
                  <a:pt x="217881" y="894966"/>
                </a:cubicBezTo>
                <a:cubicBezTo>
                  <a:pt x="222676" y="921602"/>
                  <a:pt x="233863" y="943444"/>
                  <a:pt x="249844" y="962089"/>
                </a:cubicBezTo>
                <a:cubicBezTo>
                  <a:pt x="265825" y="980734"/>
                  <a:pt x="293527" y="997248"/>
                  <a:pt x="313770" y="1006837"/>
                </a:cubicBezTo>
                <a:cubicBezTo>
                  <a:pt x="334013" y="1016426"/>
                  <a:pt x="355322" y="1019622"/>
                  <a:pt x="371304" y="1019622"/>
                </a:cubicBezTo>
                <a:cubicBezTo>
                  <a:pt x="387286" y="1019622"/>
                  <a:pt x="400071" y="1014295"/>
                  <a:pt x="409660" y="1006837"/>
                </a:cubicBezTo>
                <a:cubicBezTo>
                  <a:pt x="419249" y="999379"/>
                  <a:pt x="416585" y="980201"/>
                  <a:pt x="428837" y="974874"/>
                </a:cubicBezTo>
                <a:cubicBezTo>
                  <a:pt x="441090" y="969547"/>
                  <a:pt x="483175" y="974874"/>
                  <a:pt x="483175" y="974874"/>
                </a:cubicBezTo>
                <a:lnTo>
                  <a:pt x="566279" y="974874"/>
                </a:lnTo>
                <a:cubicBezTo>
                  <a:pt x="590784" y="974341"/>
                  <a:pt x="614224" y="977005"/>
                  <a:pt x="630205" y="971678"/>
                </a:cubicBezTo>
                <a:cubicBezTo>
                  <a:pt x="646186" y="966351"/>
                  <a:pt x="653112" y="955163"/>
                  <a:pt x="662168" y="942911"/>
                </a:cubicBezTo>
                <a:cubicBezTo>
                  <a:pt x="671224" y="930659"/>
                  <a:pt x="674953" y="906686"/>
                  <a:pt x="684542" y="898163"/>
                </a:cubicBezTo>
                <a:cubicBezTo>
                  <a:pt x="694131" y="889640"/>
                  <a:pt x="713308" y="901359"/>
                  <a:pt x="719701" y="891770"/>
                </a:cubicBezTo>
                <a:cubicBezTo>
                  <a:pt x="726094" y="882181"/>
                  <a:pt x="726094" y="857676"/>
                  <a:pt x="722898" y="840629"/>
                </a:cubicBezTo>
                <a:cubicBezTo>
                  <a:pt x="719702" y="823582"/>
                  <a:pt x="701057" y="800142"/>
                  <a:pt x="700524" y="789488"/>
                </a:cubicBezTo>
                <a:cubicBezTo>
                  <a:pt x="699991" y="778834"/>
                  <a:pt x="706383" y="780432"/>
                  <a:pt x="719701" y="776703"/>
                </a:cubicBezTo>
                <a:cubicBezTo>
                  <a:pt x="733019" y="772974"/>
                  <a:pt x="761786" y="771909"/>
                  <a:pt x="780431" y="767114"/>
                </a:cubicBezTo>
                <a:cubicBezTo>
                  <a:pt x="799076" y="762320"/>
                  <a:pt x="821983" y="757525"/>
                  <a:pt x="831572" y="747936"/>
                </a:cubicBezTo>
                <a:cubicBezTo>
                  <a:pt x="841161" y="738347"/>
                  <a:pt x="837432" y="722898"/>
                  <a:pt x="837965" y="709580"/>
                </a:cubicBezTo>
                <a:cubicBezTo>
                  <a:pt x="838498" y="696262"/>
                  <a:pt x="840096" y="679215"/>
                  <a:pt x="834769" y="668028"/>
                </a:cubicBezTo>
                <a:cubicBezTo>
                  <a:pt x="829442" y="656841"/>
                  <a:pt x="815058" y="651514"/>
                  <a:pt x="806002" y="642458"/>
                </a:cubicBezTo>
                <a:cubicBezTo>
                  <a:pt x="796946" y="633402"/>
                  <a:pt x="785758" y="628607"/>
                  <a:pt x="780431" y="613691"/>
                </a:cubicBezTo>
                <a:cubicBezTo>
                  <a:pt x="775104" y="598775"/>
                  <a:pt x="775104" y="568410"/>
                  <a:pt x="774039" y="552961"/>
                </a:cubicBezTo>
                <a:cubicBezTo>
                  <a:pt x="772974" y="537512"/>
                  <a:pt x="780964" y="533783"/>
                  <a:pt x="774039" y="520998"/>
                </a:cubicBezTo>
                <a:cubicBezTo>
                  <a:pt x="767114" y="508213"/>
                  <a:pt x="741011" y="493830"/>
                  <a:pt x="732487" y="476250"/>
                </a:cubicBezTo>
                <a:cubicBezTo>
                  <a:pt x="723963" y="458670"/>
                  <a:pt x="725029" y="434698"/>
                  <a:pt x="722898" y="415520"/>
                </a:cubicBezTo>
                <a:cubicBezTo>
                  <a:pt x="720767" y="396342"/>
                  <a:pt x="727159" y="375566"/>
                  <a:pt x="719701" y="361183"/>
                </a:cubicBezTo>
                <a:cubicBezTo>
                  <a:pt x="712243" y="346800"/>
                  <a:pt x="694130" y="339342"/>
                  <a:pt x="678149" y="329220"/>
                </a:cubicBezTo>
                <a:cubicBezTo>
                  <a:pt x="662168" y="319098"/>
                  <a:pt x="638728" y="315369"/>
                  <a:pt x="623812" y="300453"/>
                </a:cubicBezTo>
                <a:cubicBezTo>
                  <a:pt x="608896" y="285537"/>
                  <a:pt x="604635" y="254639"/>
                  <a:pt x="588653" y="239723"/>
                </a:cubicBezTo>
                <a:cubicBezTo>
                  <a:pt x="572672" y="224807"/>
                  <a:pt x="547101" y="217349"/>
                  <a:pt x="527923" y="210956"/>
                </a:cubicBezTo>
                <a:cubicBezTo>
                  <a:pt x="508745" y="204563"/>
                  <a:pt x="497558" y="206162"/>
                  <a:pt x="473586" y="201367"/>
                </a:cubicBezTo>
                <a:cubicBezTo>
                  <a:pt x="449614" y="196573"/>
                  <a:pt x="402201" y="190712"/>
                  <a:pt x="384089" y="182189"/>
                </a:cubicBezTo>
                <a:cubicBezTo>
                  <a:pt x="365977" y="173666"/>
                  <a:pt x="367042" y="175796"/>
                  <a:pt x="364911" y="150226"/>
                </a:cubicBezTo>
                <a:cubicBezTo>
                  <a:pt x="362780" y="124656"/>
                  <a:pt x="360650" y="52739"/>
                  <a:pt x="371304" y="28767"/>
                </a:cubicBezTo>
                <a:cubicBezTo>
                  <a:pt x="381958" y="4795"/>
                  <a:pt x="430435" y="11187"/>
                  <a:pt x="428837" y="6392"/>
                </a:cubicBezTo>
                <a:cubicBezTo>
                  <a:pt x="427239" y="1598"/>
                  <a:pt x="381425" y="0"/>
                  <a:pt x="361715" y="0"/>
                </a:cubicBezTo>
                <a:cubicBezTo>
                  <a:pt x="342005" y="0"/>
                  <a:pt x="312172" y="5860"/>
                  <a:pt x="294592" y="19178"/>
                </a:cubicBezTo>
                <a:close/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Северский</a:t>
            </a:r>
          </a:p>
        </p:txBody>
      </p:sp>
      <p:sp>
        <p:nvSpPr>
          <p:cNvPr id="37" name="Полилиния 36"/>
          <p:cNvSpPr/>
          <p:nvPr/>
        </p:nvSpPr>
        <p:spPr>
          <a:xfrm>
            <a:off x="4081463" y="3641725"/>
            <a:ext cx="2681287" cy="2511425"/>
          </a:xfrm>
          <a:custGeom>
            <a:avLst/>
            <a:gdLst>
              <a:gd name="connsiteX0" fmla="*/ 262819 w 2671408"/>
              <a:gd name="connsiteY0" fmla="*/ 531813 h 2534708"/>
              <a:gd name="connsiteX1" fmla="*/ 199319 w 2671408"/>
              <a:gd name="connsiteY1" fmla="*/ 489479 h 2534708"/>
              <a:gd name="connsiteX2" fmla="*/ 93485 w 2671408"/>
              <a:gd name="connsiteY2" fmla="*/ 473604 h 2534708"/>
              <a:gd name="connsiteX3" fmla="*/ 19402 w 2671408"/>
              <a:gd name="connsiteY3" fmla="*/ 447146 h 2534708"/>
              <a:gd name="connsiteX4" fmla="*/ 14110 w 2671408"/>
              <a:gd name="connsiteY4" fmla="*/ 378354 h 2534708"/>
              <a:gd name="connsiteX5" fmla="*/ 8819 w 2671408"/>
              <a:gd name="connsiteY5" fmla="*/ 298979 h 2534708"/>
              <a:gd name="connsiteX6" fmla="*/ 67027 w 2671408"/>
              <a:gd name="connsiteY6" fmla="*/ 283104 h 2534708"/>
              <a:gd name="connsiteX7" fmla="*/ 119944 w 2671408"/>
              <a:gd name="connsiteY7" fmla="*/ 277813 h 2534708"/>
              <a:gd name="connsiteX8" fmla="*/ 130527 w 2671408"/>
              <a:gd name="connsiteY8" fmla="*/ 293688 h 2534708"/>
              <a:gd name="connsiteX9" fmla="*/ 104069 w 2671408"/>
              <a:gd name="connsiteY9" fmla="*/ 330729 h 2534708"/>
              <a:gd name="connsiteX10" fmla="*/ 130527 w 2671408"/>
              <a:gd name="connsiteY10" fmla="*/ 357188 h 2534708"/>
              <a:gd name="connsiteX11" fmla="*/ 178152 w 2671408"/>
              <a:gd name="connsiteY11" fmla="*/ 378354 h 2534708"/>
              <a:gd name="connsiteX12" fmla="*/ 209902 w 2671408"/>
              <a:gd name="connsiteY12" fmla="*/ 373063 h 2534708"/>
              <a:gd name="connsiteX13" fmla="*/ 252235 w 2671408"/>
              <a:gd name="connsiteY13" fmla="*/ 362479 h 2534708"/>
              <a:gd name="connsiteX14" fmla="*/ 257527 w 2671408"/>
              <a:gd name="connsiteY14" fmla="*/ 346604 h 2534708"/>
              <a:gd name="connsiteX15" fmla="*/ 268110 w 2671408"/>
              <a:gd name="connsiteY15" fmla="*/ 309563 h 2534708"/>
              <a:gd name="connsiteX16" fmla="*/ 321027 w 2671408"/>
              <a:gd name="connsiteY16" fmla="*/ 272521 h 2534708"/>
              <a:gd name="connsiteX17" fmla="*/ 358069 w 2671408"/>
              <a:gd name="connsiteY17" fmla="*/ 288396 h 2534708"/>
              <a:gd name="connsiteX18" fmla="*/ 321027 w 2671408"/>
              <a:gd name="connsiteY18" fmla="*/ 336021 h 2534708"/>
              <a:gd name="connsiteX19" fmla="*/ 342194 w 2671408"/>
              <a:gd name="connsiteY19" fmla="*/ 346604 h 2534708"/>
              <a:gd name="connsiteX20" fmla="*/ 395110 w 2671408"/>
              <a:gd name="connsiteY20" fmla="*/ 346604 h 2534708"/>
              <a:gd name="connsiteX21" fmla="*/ 453319 w 2671408"/>
              <a:gd name="connsiteY21" fmla="*/ 388938 h 2534708"/>
              <a:gd name="connsiteX22" fmla="*/ 458610 w 2671408"/>
              <a:gd name="connsiteY22" fmla="*/ 415396 h 2534708"/>
              <a:gd name="connsiteX23" fmla="*/ 553860 w 2671408"/>
              <a:gd name="connsiteY23" fmla="*/ 415396 h 2534708"/>
              <a:gd name="connsiteX24" fmla="*/ 612069 w 2671408"/>
              <a:gd name="connsiteY24" fmla="*/ 394229 h 2534708"/>
              <a:gd name="connsiteX25" fmla="*/ 654402 w 2671408"/>
              <a:gd name="connsiteY25" fmla="*/ 373063 h 2534708"/>
              <a:gd name="connsiteX26" fmla="*/ 765527 w 2671408"/>
              <a:gd name="connsiteY26" fmla="*/ 383646 h 2534708"/>
              <a:gd name="connsiteX27" fmla="*/ 802569 w 2671408"/>
              <a:gd name="connsiteY27" fmla="*/ 330729 h 2534708"/>
              <a:gd name="connsiteX28" fmla="*/ 887235 w 2671408"/>
              <a:gd name="connsiteY28" fmla="*/ 277813 h 2534708"/>
              <a:gd name="connsiteX29" fmla="*/ 940152 w 2671408"/>
              <a:gd name="connsiteY29" fmla="*/ 246063 h 2534708"/>
              <a:gd name="connsiteX30" fmla="*/ 977194 w 2671408"/>
              <a:gd name="connsiteY30" fmla="*/ 203729 h 2534708"/>
              <a:gd name="connsiteX31" fmla="*/ 1030110 w 2671408"/>
              <a:gd name="connsiteY31" fmla="*/ 209021 h 2534708"/>
              <a:gd name="connsiteX32" fmla="*/ 1093610 w 2671408"/>
              <a:gd name="connsiteY32" fmla="*/ 156104 h 2534708"/>
              <a:gd name="connsiteX33" fmla="*/ 1109485 w 2671408"/>
              <a:gd name="connsiteY33" fmla="*/ 87313 h 2534708"/>
              <a:gd name="connsiteX34" fmla="*/ 1125360 w 2671408"/>
              <a:gd name="connsiteY34" fmla="*/ 44979 h 2534708"/>
              <a:gd name="connsiteX35" fmla="*/ 1178277 w 2671408"/>
              <a:gd name="connsiteY35" fmla="*/ 29104 h 2534708"/>
              <a:gd name="connsiteX36" fmla="*/ 1241777 w 2671408"/>
              <a:gd name="connsiteY36" fmla="*/ 13229 h 2534708"/>
              <a:gd name="connsiteX37" fmla="*/ 1299985 w 2671408"/>
              <a:gd name="connsiteY37" fmla="*/ 108479 h 2534708"/>
              <a:gd name="connsiteX38" fmla="*/ 1374069 w 2671408"/>
              <a:gd name="connsiteY38" fmla="*/ 134938 h 2534708"/>
              <a:gd name="connsiteX39" fmla="*/ 1448152 w 2671408"/>
              <a:gd name="connsiteY39" fmla="*/ 150813 h 2534708"/>
              <a:gd name="connsiteX40" fmla="*/ 1474610 w 2671408"/>
              <a:gd name="connsiteY40" fmla="*/ 166688 h 2534708"/>
              <a:gd name="connsiteX41" fmla="*/ 1538110 w 2671408"/>
              <a:gd name="connsiteY41" fmla="*/ 198438 h 2534708"/>
              <a:gd name="connsiteX42" fmla="*/ 1532819 w 2671408"/>
              <a:gd name="connsiteY42" fmla="*/ 224896 h 2534708"/>
              <a:gd name="connsiteX43" fmla="*/ 1770944 w 2671408"/>
              <a:gd name="connsiteY43" fmla="*/ 209021 h 2534708"/>
              <a:gd name="connsiteX44" fmla="*/ 1850319 w 2671408"/>
              <a:gd name="connsiteY44" fmla="*/ 187854 h 2534708"/>
              <a:gd name="connsiteX45" fmla="*/ 1897944 w 2671408"/>
              <a:gd name="connsiteY45" fmla="*/ 161396 h 2534708"/>
              <a:gd name="connsiteX46" fmla="*/ 1977319 w 2671408"/>
              <a:gd name="connsiteY46" fmla="*/ 177271 h 2534708"/>
              <a:gd name="connsiteX47" fmla="*/ 2040819 w 2671408"/>
              <a:gd name="connsiteY47" fmla="*/ 198438 h 2534708"/>
              <a:gd name="connsiteX48" fmla="*/ 2104319 w 2671408"/>
              <a:gd name="connsiteY48" fmla="*/ 272521 h 2534708"/>
              <a:gd name="connsiteX49" fmla="*/ 2188985 w 2671408"/>
              <a:gd name="connsiteY49" fmla="*/ 357188 h 2534708"/>
              <a:gd name="connsiteX50" fmla="*/ 2310694 w 2671408"/>
              <a:gd name="connsiteY50" fmla="*/ 452438 h 2534708"/>
              <a:gd name="connsiteX51" fmla="*/ 2384777 w 2671408"/>
              <a:gd name="connsiteY51" fmla="*/ 590021 h 2534708"/>
              <a:gd name="connsiteX52" fmla="*/ 2453569 w 2671408"/>
              <a:gd name="connsiteY52" fmla="*/ 690563 h 2534708"/>
              <a:gd name="connsiteX53" fmla="*/ 2501194 w 2671408"/>
              <a:gd name="connsiteY53" fmla="*/ 806979 h 2534708"/>
              <a:gd name="connsiteX54" fmla="*/ 2506485 w 2671408"/>
              <a:gd name="connsiteY54" fmla="*/ 891646 h 2534708"/>
              <a:gd name="connsiteX55" fmla="*/ 2569985 w 2671408"/>
              <a:gd name="connsiteY55" fmla="*/ 976313 h 2534708"/>
              <a:gd name="connsiteX56" fmla="*/ 2607027 w 2671408"/>
              <a:gd name="connsiteY56" fmla="*/ 1023938 h 2534708"/>
              <a:gd name="connsiteX57" fmla="*/ 2622902 w 2671408"/>
              <a:gd name="connsiteY57" fmla="*/ 1098021 h 2534708"/>
              <a:gd name="connsiteX58" fmla="*/ 2628194 w 2671408"/>
              <a:gd name="connsiteY58" fmla="*/ 1182688 h 2534708"/>
              <a:gd name="connsiteX59" fmla="*/ 2649360 w 2671408"/>
              <a:gd name="connsiteY59" fmla="*/ 1251479 h 2534708"/>
              <a:gd name="connsiteX60" fmla="*/ 2665235 w 2671408"/>
              <a:gd name="connsiteY60" fmla="*/ 1283229 h 2534708"/>
              <a:gd name="connsiteX61" fmla="*/ 2612319 w 2671408"/>
              <a:gd name="connsiteY61" fmla="*/ 1304396 h 2534708"/>
              <a:gd name="connsiteX62" fmla="*/ 2543527 w 2671408"/>
              <a:gd name="connsiteY62" fmla="*/ 1325563 h 2534708"/>
              <a:gd name="connsiteX63" fmla="*/ 2490610 w 2671408"/>
              <a:gd name="connsiteY63" fmla="*/ 1352021 h 2534708"/>
              <a:gd name="connsiteX64" fmla="*/ 2480027 w 2671408"/>
              <a:gd name="connsiteY64" fmla="*/ 1336146 h 2534708"/>
              <a:gd name="connsiteX65" fmla="*/ 2464152 w 2671408"/>
              <a:gd name="connsiteY65" fmla="*/ 1304396 h 2534708"/>
              <a:gd name="connsiteX66" fmla="*/ 2506485 w 2671408"/>
              <a:gd name="connsiteY66" fmla="*/ 1304396 h 2534708"/>
              <a:gd name="connsiteX67" fmla="*/ 2532944 w 2671408"/>
              <a:gd name="connsiteY67" fmla="*/ 1262063 h 2534708"/>
              <a:gd name="connsiteX68" fmla="*/ 2532944 w 2671408"/>
              <a:gd name="connsiteY68" fmla="*/ 1209146 h 2534708"/>
              <a:gd name="connsiteX69" fmla="*/ 2506485 w 2671408"/>
              <a:gd name="connsiteY69" fmla="*/ 1156229 h 2534708"/>
              <a:gd name="connsiteX70" fmla="*/ 2448277 w 2671408"/>
              <a:gd name="connsiteY70" fmla="*/ 997479 h 2534708"/>
              <a:gd name="connsiteX71" fmla="*/ 2411235 w 2671408"/>
              <a:gd name="connsiteY71" fmla="*/ 997479 h 2534708"/>
              <a:gd name="connsiteX72" fmla="*/ 2390069 w 2671408"/>
              <a:gd name="connsiteY72" fmla="*/ 997479 h 2534708"/>
              <a:gd name="connsiteX73" fmla="*/ 2400652 w 2671408"/>
              <a:gd name="connsiteY73" fmla="*/ 923396 h 2534708"/>
              <a:gd name="connsiteX74" fmla="*/ 2400652 w 2671408"/>
              <a:gd name="connsiteY74" fmla="*/ 859896 h 2534708"/>
              <a:gd name="connsiteX75" fmla="*/ 2368902 w 2671408"/>
              <a:gd name="connsiteY75" fmla="*/ 822854 h 2534708"/>
              <a:gd name="connsiteX76" fmla="*/ 2353027 w 2671408"/>
              <a:gd name="connsiteY76" fmla="*/ 775229 h 2534708"/>
              <a:gd name="connsiteX77" fmla="*/ 2284235 w 2671408"/>
              <a:gd name="connsiteY77" fmla="*/ 791104 h 2534708"/>
              <a:gd name="connsiteX78" fmla="*/ 2236610 w 2671408"/>
              <a:gd name="connsiteY78" fmla="*/ 838729 h 2534708"/>
              <a:gd name="connsiteX79" fmla="*/ 2215444 w 2671408"/>
              <a:gd name="connsiteY79" fmla="*/ 849313 h 2534708"/>
              <a:gd name="connsiteX80" fmla="*/ 2188985 w 2671408"/>
              <a:gd name="connsiteY80" fmla="*/ 886354 h 2534708"/>
              <a:gd name="connsiteX81" fmla="*/ 2141360 w 2671408"/>
              <a:gd name="connsiteY81" fmla="*/ 886354 h 2534708"/>
              <a:gd name="connsiteX82" fmla="*/ 2157235 w 2671408"/>
              <a:gd name="connsiteY82" fmla="*/ 933979 h 2534708"/>
              <a:gd name="connsiteX83" fmla="*/ 2188985 w 2671408"/>
              <a:gd name="connsiteY83" fmla="*/ 960438 h 2534708"/>
              <a:gd name="connsiteX84" fmla="*/ 2241902 w 2671408"/>
              <a:gd name="connsiteY84" fmla="*/ 976313 h 2534708"/>
              <a:gd name="connsiteX85" fmla="*/ 2231319 w 2671408"/>
              <a:gd name="connsiteY85" fmla="*/ 1029229 h 2534708"/>
              <a:gd name="connsiteX86" fmla="*/ 2178402 w 2671408"/>
              <a:gd name="connsiteY86" fmla="*/ 1066271 h 2534708"/>
              <a:gd name="connsiteX87" fmla="*/ 2183694 w 2671408"/>
              <a:gd name="connsiteY87" fmla="*/ 1124479 h 2534708"/>
              <a:gd name="connsiteX88" fmla="*/ 2210152 w 2671408"/>
              <a:gd name="connsiteY88" fmla="*/ 1166813 h 2534708"/>
              <a:gd name="connsiteX89" fmla="*/ 2210152 w 2671408"/>
              <a:gd name="connsiteY89" fmla="*/ 1214438 h 2534708"/>
              <a:gd name="connsiteX90" fmla="*/ 2199569 w 2671408"/>
              <a:gd name="connsiteY90" fmla="*/ 1288521 h 2534708"/>
              <a:gd name="connsiteX91" fmla="*/ 2220735 w 2671408"/>
              <a:gd name="connsiteY91" fmla="*/ 1336146 h 2534708"/>
              <a:gd name="connsiteX92" fmla="*/ 2236610 w 2671408"/>
              <a:gd name="connsiteY92" fmla="*/ 1373188 h 2534708"/>
              <a:gd name="connsiteX93" fmla="*/ 2278944 w 2671408"/>
              <a:gd name="connsiteY93" fmla="*/ 1378479 h 2534708"/>
              <a:gd name="connsiteX94" fmla="*/ 2305402 w 2671408"/>
              <a:gd name="connsiteY94" fmla="*/ 1441979 h 2534708"/>
              <a:gd name="connsiteX95" fmla="*/ 2305402 w 2671408"/>
              <a:gd name="connsiteY95" fmla="*/ 1489604 h 2534708"/>
              <a:gd name="connsiteX96" fmla="*/ 2257777 w 2671408"/>
              <a:gd name="connsiteY96" fmla="*/ 1537229 h 2534708"/>
              <a:gd name="connsiteX97" fmla="*/ 2204860 w 2671408"/>
              <a:gd name="connsiteY97" fmla="*/ 1595438 h 2534708"/>
              <a:gd name="connsiteX98" fmla="*/ 2167819 w 2671408"/>
              <a:gd name="connsiteY98" fmla="*/ 1648354 h 2534708"/>
              <a:gd name="connsiteX99" fmla="*/ 2167819 w 2671408"/>
              <a:gd name="connsiteY99" fmla="*/ 1701271 h 2534708"/>
              <a:gd name="connsiteX100" fmla="*/ 2247194 w 2671408"/>
              <a:gd name="connsiteY100" fmla="*/ 1822979 h 2534708"/>
              <a:gd name="connsiteX101" fmla="*/ 2289527 w 2671408"/>
              <a:gd name="connsiteY101" fmla="*/ 1875896 h 2534708"/>
              <a:gd name="connsiteX102" fmla="*/ 2284235 w 2671408"/>
              <a:gd name="connsiteY102" fmla="*/ 2066396 h 2534708"/>
              <a:gd name="connsiteX103" fmla="*/ 2337152 w 2671408"/>
              <a:gd name="connsiteY103" fmla="*/ 2082271 h 2534708"/>
              <a:gd name="connsiteX104" fmla="*/ 2353027 w 2671408"/>
              <a:gd name="connsiteY104" fmla="*/ 2166938 h 2534708"/>
              <a:gd name="connsiteX105" fmla="*/ 2363610 w 2671408"/>
              <a:gd name="connsiteY105" fmla="*/ 2198688 h 2534708"/>
              <a:gd name="connsiteX106" fmla="*/ 2326569 w 2671408"/>
              <a:gd name="connsiteY106" fmla="*/ 2225146 h 2534708"/>
              <a:gd name="connsiteX107" fmla="*/ 2273652 w 2671408"/>
              <a:gd name="connsiteY107" fmla="*/ 2299229 h 2534708"/>
              <a:gd name="connsiteX108" fmla="*/ 2273652 w 2671408"/>
              <a:gd name="connsiteY108" fmla="*/ 2357438 h 2534708"/>
              <a:gd name="connsiteX109" fmla="*/ 2247194 w 2671408"/>
              <a:gd name="connsiteY109" fmla="*/ 2389188 h 2534708"/>
              <a:gd name="connsiteX110" fmla="*/ 2188985 w 2671408"/>
              <a:gd name="connsiteY110" fmla="*/ 2468563 h 2534708"/>
              <a:gd name="connsiteX111" fmla="*/ 2146652 w 2671408"/>
              <a:gd name="connsiteY111" fmla="*/ 2526771 h 2534708"/>
              <a:gd name="connsiteX112" fmla="*/ 2130777 w 2671408"/>
              <a:gd name="connsiteY112" fmla="*/ 2516188 h 2534708"/>
              <a:gd name="connsiteX113" fmla="*/ 2099027 w 2671408"/>
              <a:gd name="connsiteY113" fmla="*/ 2479146 h 2534708"/>
              <a:gd name="connsiteX114" fmla="*/ 2077860 w 2671408"/>
              <a:gd name="connsiteY114" fmla="*/ 2468563 h 2534708"/>
              <a:gd name="connsiteX115" fmla="*/ 2014360 w 2671408"/>
              <a:gd name="connsiteY115" fmla="*/ 2479146 h 2534708"/>
              <a:gd name="connsiteX116" fmla="*/ 1987902 w 2671408"/>
              <a:gd name="connsiteY116" fmla="*/ 2484438 h 2534708"/>
              <a:gd name="connsiteX117" fmla="*/ 1950860 w 2671408"/>
              <a:gd name="connsiteY117" fmla="*/ 2447396 h 2534708"/>
              <a:gd name="connsiteX118" fmla="*/ 1908527 w 2671408"/>
              <a:gd name="connsiteY118" fmla="*/ 2341563 h 2534708"/>
              <a:gd name="connsiteX119" fmla="*/ 1866194 w 2671408"/>
              <a:gd name="connsiteY119" fmla="*/ 2362729 h 2534708"/>
              <a:gd name="connsiteX120" fmla="*/ 1823860 w 2671408"/>
              <a:gd name="connsiteY120" fmla="*/ 2373313 h 2534708"/>
              <a:gd name="connsiteX121" fmla="*/ 1765652 w 2671408"/>
              <a:gd name="connsiteY121" fmla="*/ 2368021 h 2534708"/>
              <a:gd name="connsiteX122" fmla="*/ 1702152 w 2671408"/>
              <a:gd name="connsiteY122" fmla="*/ 2341563 h 2534708"/>
              <a:gd name="connsiteX123" fmla="*/ 1633360 w 2671408"/>
              <a:gd name="connsiteY123" fmla="*/ 2267479 h 2534708"/>
              <a:gd name="connsiteX124" fmla="*/ 1601610 w 2671408"/>
              <a:gd name="connsiteY124" fmla="*/ 2172229 h 2534708"/>
              <a:gd name="connsiteX125" fmla="*/ 1575152 w 2671408"/>
              <a:gd name="connsiteY125" fmla="*/ 2166938 h 2534708"/>
              <a:gd name="connsiteX126" fmla="*/ 1553985 w 2671408"/>
              <a:gd name="connsiteY126" fmla="*/ 2219854 h 2534708"/>
              <a:gd name="connsiteX127" fmla="*/ 1527527 w 2671408"/>
              <a:gd name="connsiteY127" fmla="*/ 2251604 h 2534708"/>
              <a:gd name="connsiteX128" fmla="*/ 1437569 w 2671408"/>
              <a:gd name="connsiteY128" fmla="*/ 2241021 h 2534708"/>
              <a:gd name="connsiteX129" fmla="*/ 1400527 w 2671408"/>
              <a:gd name="connsiteY129" fmla="*/ 2209271 h 2534708"/>
              <a:gd name="connsiteX130" fmla="*/ 1411110 w 2671408"/>
              <a:gd name="connsiteY130" fmla="*/ 2151063 h 2534708"/>
              <a:gd name="connsiteX131" fmla="*/ 1442860 w 2671408"/>
              <a:gd name="connsiteY131" fmla="*/ 2076979 h 2534708"/>
              <a:gd name="connsiteX132" fmla="*/ 1469319 w 2671408"/>
              <a:gd name="connsiteY132" fmla="*/ 2045229 h 2534708"/>
              <a:gd name="connsiteX133" fmla="*/ 1511652 w 2671408"/>
              <a:gd name="connsiteY133" fmla="*/ 2013479 h 2534708"/>
              <a:gd name="connsiteX134" fmla="*/ 1501069 w 2671408"/>
              <a:gd name="connsiteY134" fmla="*/ 1965854 h 2534708"/>
              <a:gd name="connsiteX135" fmla="*/ 1490485 w 2671408"/>
              <a:gd name="connsiteY135" fmla="*/ 1934104 h 2534708"/>
              <a:gd name="connsiteX136" fmla="*/ 1437569 w 2671408"/>
              <a:gd name="connsiteY136" fmla="*/ 1897063 h 2534708"/>
              <a:gd name="connsiteX137" fmla="*/ 1437569 w 2671408"/>
              <a:gd name="connsiteY137" fmla="*/ 1844146 h 2534708"/>
              <a:gd name="connsiteX138" fmla="*/ 1458735 w 2671408"/>
              <a:gd name="connsiteY138" fmla="*/ 1796521 h 2534708"/>
              <a:gd name="connsiteX139" fmla="*/ 1516944 w 2671408"/>
              <a:gd name="connsiteY139" fmla="*/ 1796521 h 2534708"/>
              <a:gd name="connsiteX140" fmla="*/ 1569860 w 2671408"/>
              <a:gd name="connsiteY140" fmla="*/ 1801813 h 2534708"/>
              <a:gd name="connsiteX141" fmla="*/ 1575152 w 2671408"/>
              <a:gd name="connsiteY141" fmla="*/ 1844146 h 2534708"/>
              <a:gd name="connsiteX142" fmla="*/ 1580444 w 2671408"/>
              <a:gd name="connsiteY142" fmla="*/ 1907646 h 2534708"/>
              <a:gd name="connsiteX143" fmla="*/ 1670402 w 2671408"/>
              <a:gd name="connsiteY143" fmla="*/ 1965854 h 2534708"/>
              <a:gd name="connsiteX144" fmla="*/ 1712735 w 2671408"/>
              <a:gd name="connsiteY144" fmla="*/ 1976438 h 2534708"/>
              <a:gd name="connsiteX145" fmla="*/ 1739194 w 2671408"/>
              <a:gd name="connsiteY145" fmla="*/ 1934104 h 2534708"/>
              <a:gd name="connsiteX146" fmla="*/ 1797402 w 2671408"/>
              <a:gd name="connsiteY146" fmla="*/ 1897063 h 2534708"/>
              <a:gd name="connsiteX147" fmla="*/ 1834444 w 2671408"/>
              <a:gd name="connsiteY147" fmla="*/ 1923521 h 2534708"/>
              <a:gd name="connsiteX148" fmla="*/ 1834444 w 2671408"/>
              <a:gd name="connsiteY148" fmla="*/ 1870604 h 2534708"/>
              <a:gd name="connsiteX149" fmla="*/ 1850319 w 2671408"/>
              <a:gd name="connsiteY149" fmla="*/ 1822979 h 2534708"/>
              <a:gd name="connsiteX150" fmla="*/ 1871485 w 2671408"/>
              <a:gd name="connsiteY150" fmla="*/ 1801813 h 2534708"/>
              <a:gd name="connsiteX151" fmla="*/ 1871485 w 2671408"/>
              <a:gd name="connsiteY151" fmla="*/ 1717146 h 2534708"/>
              <a:gd name="connsiteX152" fmla="*/ 1855610 w 2671408"/>
              <a:gd name="connsiteY152" fmla="*/ 1669521 h 2534708"/>
              <a:gd name="connsiteX153" fmla="*/ 1818569 w 2671408"/>
              <a:gd name="connsiteY153" fmla="*/ 1632479 h 2534708"/>
              <a:gd name="connsiteX154" fmla="*/ 1770944 w 2671408"/>
              <a:gd name="connsiteY154" fmla="*/ 1643063 h 2534708"/>
              <a:gd name="connsiteX155" fmla="*/ 1733902 w 2671408"/>
              <a:gd name="connsiteY155" fmla="*/ 1648354 h 2534708"/>
              <a:gd name="connsiteX156" fmla="*/ 1686277 w 2671408"/>
              <a:gd name="connsiteY156" fmla="*/ 1632479 h 2534708"/>
              <a:gd name="connsiteX157" fmla="*/ 1643944 w 2671408"/>
              <a:gd name="connsiteY157" fmla="*/ 1558396 h 2534708"/>
              <a:gd name="connsiteX158" fmla="*/ 1638652 w 2671408"/>
              <a:gd name="connsiteY158" fmla="*/ 1521354 h 2534708"/>
              <a:gd name="connsiteX159" fmla="*/ 1601610 w 2671408"/>
              <a:gd name="connsiteY159" fmla="*/ 1516063 h 2534708"/>
              <a:gd name="connsiteX160" fmla="*/ 1575152 w 2671408"/>
              <a:gd name="connsiteY160" fmla="*/ 1494896 h 2534708"/>
              <a:gd name="connsiteX161" fmla="*/ 1532819 w 2671408"/>
              <a:gd name="connsiteY161" fmla="*/ 1521354 h 2534708"/>
              <a:gd name="connsiteX162" fmla="*/ 1511652 w 2671408"/>
              <a:gd name="connsiteY162" fmla="*/ 1489604 h 2534708"/>
              <a:gd name="connsiteX163" fmla="*/ 1538110 w 2671408"/>
              <a:gd name="connsiteY163" fmla="*/ 1441979 h 2534708"/>
              <a:gd name="connsiteX164" fmla="*/ 1591027 w 2671408"/>
              <a:gd name="connsiteY164" fmla="*/ 1404938 h 2534708"/>
              <a:gd name="connsiteX165" fmla="*/ 1596319 w 2671408"/>
              <a:gd name="connsiteY165" fmla="*/ 1219729 h 2534708"/>
              <a:gd name="connsiteX166" fmla="*/ 1596319 w 2671408"/>
              <a:gd name="connsiteY166" fmla="*/ 1166813 h 2534708"/>
              <a:gd name="connsiteX167" fmla="*/ 1559277 w 2671408"/>
              <a:gd name="connsiteY167" fmla="*/ 1150938 h 2534708"/>
              <a:gd name="connsiteX168" fmla="*/ 1569860 w 2671408"/>
              <a:gd name="connsiteY168" fmla="*/ 1113896 h 2534708"/>
              <a:gd name="connsiteX169" fmla="*/ 1628069 w 2671408"/>
              <a:gd name="connsiteY169" fmla="*/ 1108604 h 2534708"/>
              <a:gd name="connsiteX170" fmla="*/ 1596319 w 2671408"/>
              <a:gd name="connsiteY170" fmla="*/ 976313 h 2534708"/>
              <a:gd name="connsiteX171" fmla="*/ 1538110 w 2671408"/>
              <a:gd name="connsiteY171" fmla="*/ 891646 h 2534708"/>
              <a:gd name="connsiteX172" fmla="*/ 1612194 w 2671408"/>
              <a:gd name="connsiteY172" fmla="*/ 854604 h 2534708"/>
              <a:gd name="connsiteX173" fmla="*/ 1675694 w 2671408"/>
              <a:gd name="connsiteY173" fmla="*/ 886354 h 2534708"/>
              <a:gd name="connsiteX174" fmla="*/ 1749777 w 2671408"/>
              <a:gd name="connsiteY174" fmla="*/ 881063 h 2534708"/>
              <a:gd name="connsiteX175" fmla="*/ 1776235 w 2671408"/>
              <a:gd name="connsiteY175" fmla="*/ 854604 h 2534708"/>
              <a:gd name="connsiteX176" fmla="*/ 1749777 w 2671408"/>
              <a:gd name="connsiteY176" fmla="*/ 769938 h 2534708"/>
              <a:gd name="connsiteX177" fmla="*/ 1733902 w 2671408"/>
              <a:gd name="connsiteY177" fmla="*/ 722313 h 2534708"/>
              <a:gd name="connsiteX178" fmla="*/ 1739194 w 2671408"/>
              <a:gd name="connsiteY178" fmla="*/ 679979 h 2534708"/>
              <a:gd name="connsiteX179" fmla="*/ 1712735 w 2671408"/>
              <a:gd name="connsiteY179" fmla="*/ 627063 h 2534708"/>
              <a:gd name="connsiteX180" fmla="*/ 1675694 w 2671408"/>
              <a:gd name="connsiteY180" fmla="*/ 648229 h 2534708"/>
              <a:gd name="connsiteX181" fmla="*/ 1643944 w 2671408"/>
              <a:gd name="connsiteY181" fmla="*/ 621771 h 2534708"/>
              <a:gd name="connsiteX182" fmla="*/ 1628069 w 2671408"/>
              <a:gd name="connsiteY182" fmla="*/ 605896 h 2534708"/>
              <a:gd name="connsiteX183" fmla="*/ 1654527 w 2671408"/>
              <a:gd name="connsiteY183" fmla="*/ 579438 h 2534708"/>
              <a:gd name="connsiteX184" fmla="*/ 1638652 w 2671408"/>
              <a:gd name="connsiteY184" fmla="*/ 526521 h 2534708"/>
              <a:gd name="connsiteX185" fmla="*/ 1596319 w 2671408"/>
              <a:gd name="connsiteY185" fmla="*/ 537104 h 2534708"/>
              <a:gd name="connsiteX186" fmla="*/ 1575152 w 2671408"/>
              <a:gd name="connsiteY186" fmla="*/ 383646 h 2534708"/>
              <a:gd name="connsiteX187" fmla="*/ 1522235 w 2671408"/>
              <a:gd name="connsiteY187" fmla="*/ 325438 h 2534708"/>
              <a:gd name="connsiteX188" fmla="*/ 1416402 w 2671408"/>
              <a:gd name="connsiteY188" fmla="*/ 378354 h 2534708"/>
              <a:gd name="connsiteX189" fmla="*/ 1426985 w 2671408"/>
              <a:gd name="connsiteY189" fmla="*/ 431271 h 2534708"/>
              <a:gd name="connsiteX190" fmla="*/ 1374069 w 2671408"/>
              <a:gd name="connsiteY190" fmla="*/ 463021 h 2534708"/>
              <a:gd name="connsiteX191" fmla="*/ 1294694 w 2671408"/>
              <a:gd name="connsiteY191" fmla="*/ 410104 h 2534708"/>
              <a:gd name="connsiteX192" fmla="*/ 1252360 w 2671408"/>
              <a:gd name="connsiteY192" fmla="*/ 399521 h 2534708"/>
              <a:gd name="connsiteX193" fmla="*/ 1236485 w 2671408"/>
              <a:gd name="connsiteY193" fmla="*/ 425979 h 2534708"/>
              <a:gd name="connsiteX194" fmla="*/ 1210027 w 2671408"/>
              <a:gd name="connsiteY194" fmla="*/ 447146 h 2534708"/>
              <a:gd name="connsiteX195" fmla="*/ 1183569 w 2671408"/>
              <a:gd name="connsiteY195" fmla="*/ 420688 h 2534708"/>
              <a:gd name="connsiteX196" fmla="*/ 1199444 w 2671408"/>
              <a:gd name="connsiteY196" fmla="*/ 373063 h 2534708"/>
              <a:gd name="connsiteX197" fmla="*/ 1241777 w 2671408"/>
              <a:gd name="connsiteY197" fmla="*/ 325438 h 2534708"/>
              <a:gd name="connsiteX198" fmla="*/ 1225902 w 2671408"/>
              <a:gd name="connsiteY198" fmla="*/ 288396 h 2534708"/>
              <a:gd name="connsiteX199" fmla="*/ 1120069 w 2671408"/>
              <a:gd name="connsiteY199" fmla="*/ 325438 h 2534708"/>
              <a:gd name="connsiteX200" fmla="*/ 1083027 w 2671408"/>
              <a:gd name="connsiteY200" fmla="*/ 309563 h 2534708"/>
              <a:gd name="connsiteX201" fmla="*/ 1024819 w 2671408"/>
              <a:gd name="connsiteY201" fmla="*/ 304271 h 2534708"/>
              <a:gd name="connsiteX202" fmla="*/ 1024819 w 2671408"/>
              <a:gd name="connsiteY202" fmla="*/ 362479 h 2534708"/>
              <a:gd name="connsiteX203" fmla="*/ 1051277 w 2671408"/>
              <a:gd name="connsiteY203" fmla="*/ 399521 h 2534708"/>
              <a:gd name="connsiteX204" fmla="*/ 1045985 w 2671408"/>
              <a:gd name="connsiteY204" fmla="*/ 431271 h 2534708"/>
              <a:gd name="connsiteX205" fmla="*/ 1109485 w 2671408"/>
              <a:gd name="connsiteY205" fmla="*/ 473604 h 2534708"/>
              <a:gd name="connsiteX206" fmla="*/ 1167694 w 2671408"/>
              <a:gd name="connsiteY206" fmla="*/ 500063 h 2534708"/>
              <a:gd name="connsiteX207" fmla="*/ 1220610 w 2671408"/>
              <a:gd name="connsiteY207" fmla="*/ 584729 h 2534708"/>
              <a:gd name="connsiteX208" fmla="*/ 1172985 w 2671408"/>
              <a:gd name="connsiteY208" fmla="*/ 627063 h 2534708"/>
              <a:gd name="connsiteX209" fmla="*/ 1083027 w 2671408"/>
              <a:gd name="connsiteY209" fmla="*/ 642938 h 2534708"/>
              <a:gd name="connsiteX210" fmla="*/ 1051277 w 2671408"/>
              <a:gd name="connsiteY210" fmla="*/ 717021 h 2534708"/>
              <a:gd name="connsiteX211" fmla="*/ 1024819 w 2671408"/>
              <a:gd name="connsiteY211" fmla="*/ 722313 h 2534708"/>
              <a:gd name="connsiteX212" fmla="*/ 998360 w 2671408"/>
              <a:gd name="connsiteY212" fmla="*/ 690563 h 2534708"/>
              <a:gd name="connsiteX213" fmla="*/ 871360 w 2671408"/>
              <a:gd name="connsiteY213" fmla="*/ 679979 h 2534708"/>
              <a:gd name="connsiteX214" fmla="*/ 866069 w 2671408"/>
              <a:gd name="connsiteY214" fmla="*/ 701146 h 2534708"/>
              <a:gd name="connsiteX215" fmla="*/ 813152 w 2671408"/>
              <a:gd name="connsiteY215" fmla="*/ 679979 h 2534708"/>
              <a:gd name="connsiteX216" fmla="*/ 712610 w 2671408"/>
              <a:gd name="connsiteY216" fmla="*/ 664104 h 2534708"/>
              <a:gd name="connsiteX217" fmla="*/ 590902 w 2671408"/>
              <a:gd name="connsiteY217" fmla="*/ 632354 h 2534708"/>
              <a:gd name="connsiteX218" fmla="*/ 479777 w 2671408"/>
              <a:gd name="connsiteY218" fmla="*/ 658813 h 2534708"/>
              <a:gd name="connsiteX219" fmla="*/ 400402 w 2671408"/>
              <a:gd name="connsiteY219" fmla="*/ 642938 h 2534708"/>
              <a:gd name="connsiteX220" fmla="*/ 389819 w 2671408"/>
              <a:gd name="connsiteY220" fmla="*/ 611188 h 2534708"/>
              <a:gd name="connsiteX221" fmla="*/ 358069 w 2671408"/>
              <a:gd name="connsiteY221" fmla="*/ 611188 h 2534708"/>
              <a:gd name="connsiteX222" fmla="*/ 262819 w 2671408"/>
              <a:gd name="connsiteY222" fmla="*/ 531813 h 2534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2671408" h="2534708">
                <a:moveTo>
                  <a:pt x="262819" y="531813"/>
                </a:moveTo>
                <a:cubicBezTo>
                  <a:pt x="236361" y="511528"/>
                  <a:pt x="227541" y="499181"/>
                  <a:pt x="199319" y="489479"/>
                </a:cubicBezTo>
                <a:cubicBezTo>
                  <a:pt x="171097" y="479778"/>
                  <a:pt x="123471" y="480660"/>
                  <a:pt x="93485" y="473604"/>
                </a:cubicBezTo>
                <a:cubicBezTo>
                  <a:pt x="63499" y="466549"/>
                  <a:pt x="32631" y="463021"/>
                  <a:pt x="19402" y="447146"/>
                </a:cubicBezTo>
                <a:cubicBezTo>
                  <a:pt x="6173" y="431271"/>
                  <a:pt x="15874" y="403048"/>
                  <a:pt x="14110" y="378354"/>
                </a:cubicBezTo>
                <a:cubicBezTo>
                  <a:pt x="12346" y="353660"/>
                  <a:pt x="0" y="314854"/>
                  <a:pt x="8819" y="298979"/>
                </a:cubicBezTo>
                <a:cubicBezTo>
                  <a:pt x="17638" y="283104"/>
                  <a:pt x="48506" y="286632"/>
                  <a:pt x="67027" y="283104"/>
                </a:cubicBezTo>
                <a:cubicBezTo>
                  <a:pt x="85548" y="279576"/>
                  <a:pt x="109361" y="276049"/>
                  <a:pt x="119944" y="277813"/>
                </a:cubicBezTo>
                <a:cubicBezTo>
                  <a:pt x="130527" y="279577"/>
                  <a:pt x="133173" y="284869"/>
                  <a:pt x="130527" y="293688"/>
                </a:cubicBezTo>
                <a:cubicBezTo>
                  <a:pt x="127881" y="302507"/>
                  <a:pt x="104069" y="320146"/>
                  <a:pt x="104069" y="330729"/>
                </a:cubicBezTo>
                <a:cubicBezTo>
                  <a:pt x="104069" y="341312"/>
                  <a:pt x="118180" y="349251"/>
                  <a:pt x="130527" y="357188"/>
                </a:cubicBezTo>
                <a:cubicBezTo>
                  <a:pt x="142874" y="365126"/>
                  <a:pt x="164923" y="375708"/>
                  <a:pt x="178152" y="378354"/>
                </a:cubicBezTo>
                <a:cubicBezTo>
                  <a:pt x="191381" y="381000"/>
                  <a:pt x="197555" y="375709"/>
                  <a:pt x="209902" y="373063"/>
                </a:cubicBezTo>
                <a:cubicBezTo>
                  <a:pt x="222249" y="370417"/>
                  <a:pt x="244298" y="366889"/>
                  <a:pt x="252235" y="362479"/>
                </a:cubicBezTo>
                <a:cubicBezTo>
                  <a:pt x="260173" y="358069"/>
                  <a:pt x="254881" y="355423"/>
                  <a:pt x="257527" y="346604"/>
                </a:cubicBezTo>
                <a:cubicBezTo>
                  <a:pt x="260173" y="337785"/>
                  <a:pt x="257527" y="321910"/>
                  <a:pt x="268110" y="309563"/>
                </a:cubicBezTo>
                <a:cubicBezTo>
                  <a:pt x="278693" y="297216"/>
                  <a:pt x="306034" y="276049"/>
                  <a:pt x="321027" y="272521"/>
                </a:cubicBezTo>
                <a:cubicBezTo>
                  <a:pt x="336020" y="268993"/>
                  <a:pt x="358069" y="277813"/>
                  <a:pt x="358069" y="288396"/>
                </a:cubicBezTo>
                <a:cubicBezTo>
                  <a:pt x="358069" y="298979"/>
                  <a:pt x="323673" y="326320"/>
                  <a:pt x="321027" y="336021"/>
                </a:cubicBezTo>
                <a:cubicBezTo>
                  <a:pt x="318381" y="345722"/>
                  <a:pt x="329847" y="344840"/>
                  <a:pt x="342194" y="346604"/>
                </a:cubicBezTo>
                <a:cubicBezTo>
                  <a:pt x="354541" y="348368"/>
                  <a:pt x="376589" y="339548"/>
                  <a:pt x="395110" y="346604"/>
                </a:cubicBezTo>
                <a:cubicBezTo>
                  <a:pt x="413631" y="353660"/>
                  <a:pt x="442736" y="377473"/>
                  <a:pt x="453319" y="388938"/>
                </a:cubicBezTo>
                <a:cubicBezTo>
                  <a:pt x="463902" y="400403"/>
                  <a:pt x="441853" y="410986"/>
                  <a:pt x="458610" y="415396"/>
                </a:cubicBezTo>
                <a:cubicBezTo>
                  <a:pt x="475367" y="419806"/>
                  <a:pt x="528283" y="418924"/>
                  <a:pt x="553860" y="415396"/>
                </a:cubicBezTo>
                <a:cubicBezTo>
                  <a:pt x="579437" y="411868"/>
                  <a:pt x="595312" y="401285"/>
                  <a:pt x="612069" y="394229"/>
                </a:cubicBezTo>
                <a:cubicBezTo>
                  <a:pt x="628826" y="387174"/>
                  <a:pt x="628826" y="374827"/>
                  <a:pt x="654402" y="373063"/>
                </a:cubicBezTo>
                <a:cubicBezTo>
                  <a:pt x="679978" y="371299"/>
                  <a:pt x="740833" y="390702"/>
                  <a:pt x="765527" y="383646"/>
                </a:cubicBezTo>
                <a:cubicBezTo>
                  <a:pt x="790221" y="376590"/>
                  <a:pt x="782284" y="348368"/>
                  <a:pt x="802569" y="330729"/>
                </a:cubicBezTo>
                <a:cubicBezTo>
                  <a:pt x="822854" y="313090"/>
                  <a:pt x="864305" y="291924"/>
                  <a:pt x="887235" y="277813"/>
                </a:cubicBezTo>
                <a:cubicBezTo>
                  <a:pt x="910165" y="263702"/>
                  <a:pt x="925159" y="258410"/>
                  <a:pt x="940152" y="246063"/>
                </a:cubicBezTo>
                <a:cubicBezTo>
                  <a:pt x="955145" y="233716"/>
                  <a:pt x="962201" y="209903"/>
                  <a:pt x="977194" y="203729"/>
                </a:cubicBezTo>
                <a:cubicBezTo>
                  <a:pt x="992187" y="197555"/>
                  <a:pt x="1010707" y="216958"/>
                  <a:pt x="1030110" y="209021"/>
                </a:cubicBezTo>
                <a:cubicBezTo>
                  <a:pt x="1049513" y="201084"/>
                  <a:pt x="1080381" y="176389"/>
                  <a:pt x="1093610" y="156104"/>
                </a:cubicBezTo>
                <a:cubicBezTo>
                  <a:pt x="1106839" y="135819"/>
                  <a:pt x="1104193" y="105834"/>
                  <a:pt x="1109485" y="87313"/>
                </a:cubicBezTo>
                <a:cubicBezTo>
                  <a:pt x="1114777" y="68792"/>
                  <a:pt x="1113895" y="54680"/>
                  <a:pt x="1125360" y="44979"/>
                </a:cubicBezTo>
                <a:cubicBezTo>
                  <a:pt x="1136825" y="35278"/>
                  <a:pt x="1158874" y="34396"/>
                  <a:pt x="1178277" y="29104"/>
                </a:cubicBezTo>
                <a:cubicBezTo>
                  <a:pt x="1197680" y="23812"/>
                  <a:pt x="1221492" y="0"/>
                  <a:pt x="1241777" y="13229"/>
                </a:cubicBezTo>
                <a:cubicBezTo>
                  <a:pt x="1262062" y="26458"/>
                  <a:pt x="1277936" y="88194"/>
                  <a:pt x="1299985" y="108479"/>
                </a:cubicBezTo>
                <a:cubicBezTo>
                  <a:pt x="1322034" y="128764"/>
                  <a:pt x="1349375" y="127882"/>
                  <a:pt x="1374069" y="134938"/>
                </a:cubicBezTo>
                <a:cubicBezTo>
                  <a:pt x="1398763" y="141994"/>
                  <a:pt x="1431395" y="145521"/>
                  <a:pt x="1448152" y="150813"/>
                </a:cubicBezTo>
                <a:cubicBezTo>
                  <a:pt x="1464909" y="156105"/>
                  <a:pt x="1459617" y="158751"/>
                  <a:pt x="1474610" y="166688"/>
                </a:cubicBezTo>
                <a:cubicBezTo>
                  <a:pt x="1489603" y="174625"/>
                  <a:pt x="1528409" y="188737"/>
                  <a:pt x="1538110" y="198438"/>
                </a:cubicBezTo>
                <a:cubicBezTo>
                  <a:pt x="1547811" y="208139"/>
                  <a:pt x="1494013" y="223132"/>
                  <a:pt x="1532819" y="224896"/>
                </a:cubicBezTo>
                <a:cubicBezTo>
                  <a:pt x="1571625" y="226660"/>
                  <a:pt x="1718027" y="215195"/>
                  <a:pt x="1770944" y="209021"/>
                </a:cubicBezTo>
                <a:cubicBezTo>
                  <a:pt x="1823861" y="202847"/>
                  <a:pt x="1829152" y="195792"/>
                  <a:pt x="1850319" y="187854"/>
                </a:cubicBezTo>
                <a:cubicBezTo>
                  <a:pt x="1871486" y="179917"/>
                  <a:pt x="1876777" y="163160"/>
                  <a:pt x="1897944" y="161396"/>
                </a:cubicBezTo>
                <a:cubicBezTo>
                  <a:pt x="1919111" y="159632"/>
                  <a:pt x="1953507" y="171097"/>
                  <a:pt x="1977319" y="177271"/>
                </a:cubicBezTo>
                <a:cubicBezTo>
                  <a:pt x="2001132" y="183445"/>
                  <a:pt x="2019652" y="182563"/>
                  <a:pt x="2040819" y="198438"/>
                </a:cubicBezTo>
                <a:cubicBezTo>
                  <a:pt x="2061986" y="214313"/>
                  <a:pt x="2079625" y="246063"/>
                  <a:pt x="2104319" y="272521"/>
                </a:cubicBezTo>
                <a:cubicBezTo>
                  <a:pt x="2129013" y="298979"/>
                  <a:pt x="2154589" y="327202"/>
                  <a:pt x="2188985" y="357188"/>
                </a:cubicBezTo>
                <a:cubicBezTo>
                  <a:pt x="2223381" y="387174"/>
                  <a:pt x="2278062" y="413633"/>
                  <a:pt x="2310694" y="452438"/>
                </a:cubicBezTo>
                <a:cubicBezTo>
                  <a:pt x="2343326" y="491243"/>
                  <a:pt x="2360965" y="550334"/>
                  <a:pt x="2384777" y="590021"/>
                </a:cubicBezTo>
                <a:cubicBezTo>
                  <a:pt x="2408590" y="629709"/>
                  <a:pt x="2434166" y="654403"/>
                  <a:pt x="2453569" y="690563"/>
                </a:cubicBezTo>
                <a:cubicBezTo>
                  <a:pt x="2472972" y="726723"/>
                  <a:pt x="2492375" y="773465"/>
                  <a:pt x="2501194" y="806979"/>
                </a:cubicBezTo>
                <a:cubicBezTo>
                  <a:pt x="2510013" y="840493"/>
                  <a:pt x="2495020" y="863424"/>
                  <a:pt x="2506485" y="891646"/>
                </a:cubicBezTo>
                <a:cubicBezTo>
                  <a:pt x="2517950" y="919868"/>
                  <a:pt x="2553228" y="954264"/>
                  <a:pt x="2569985" y="976313"/>
                </a:cubicBezTo>
                <a:cubicBezTo>
                  <a:pt x="2586742" y="998362"/>
                  <a:pt x="2598208" y="1003653"/>
                  <a:pt x="2607027" y="1023938"/>
                </a:cubicBezTo>
                <a:cubicBezTo>
                  <a:pt x="2615846" y="1044223"/>
                  <a:pt x="2619374" y="1071563"/>
                  <a:pt x="2622902" y="1098021"/>
                </a:cubicBezTo>
                <a:cubicBezTo>
                  <a:pt x="2626430" y="1124479"/>
                  <a:pt x="2623784" y="1157112"/>
                  <a:pt x="2628194" y="1182688"/>
                </a:cubicBezTo>
                <a:cubicBezTo>
                  <a:pt x="2632604" y="1208264"/>
                  <a:pt x="2643187" y="1234722"/>
                  <a:pt x="2649360" y="1251479"/>
                </a:cubicBezTo>
                <a:cubicBezTo>
                  <a:pt x="2655533" y="1268236"/>
                  <a:pt x="2671408" y="1274410"/>
                  <a:pt x="2665235" y="1283229"/>
                </a:cubicBezTo>
                <a:cubicBezTo>
                  <a:pt x="2659062" y="1292048"/>
                  <a:pt x="2632604" y="1297340"/>
                  <a:pt x="2612319" y="1304396"/>
                </a:cubicBezTo>
                <a:cubicBezTo>
                  <a:pt x="2592034" y="1311452"/>
                  <a:pt x="2563812" y="1317626"/>
                  <a:pt x="2543527" y="1325563"/>
                </a:cubicBezTo>
                <a:cubicBezTo>
                  <a:pt x="2523242" y="1333501"/>
                  <a:pt x="2501193" y="1350257"/>
                  <a:pt x="2490610" y="1352021"/>
                </a:cubicBezTo>
                <a:cubicBezTo>
                  <a:pt x="2480027" y="1353785"/>
                  <a:pt x="2484437" y="1344083"/>
                  <a:pt x="2480027" y="1336146"/>
                </a:cubicBezTo>
                <a:cubicBezTo>
                  <a:pt x="2475617" y="1328209"/>
                  <a:pt x="2459742" y="1309688"/>
                  <a:pt x="2464152" y="1304396"/>
                </a:cubicBezTo>
                <a:cubicBezTo>
                  <a:pt x="2468562" y="1299104"/>
                  <a:pt x="2495020" y="1311452"/>
                  <a:pt x="2506485" y="1304396"/>
                </a:cubicBezTo>
                <a:cubicBezTo>
                  <a:pt x="2517950" y="1297341"/>
                  <a:pt x="2528534" y="1277938"/>
                  <a:pt x="2532944" y="1262063"/>
                </a:cubicBezTo>
                <a:cubicBezTo>
                  <a:pt x="2537354" y="1246188"/>
                  <a:pt x="2537354" y="1226785"/>
                  <a:pt x="2532944" y="1209146"/>
                </a:cubicBezTo>
                <a:cubicBezTo>
                  <a:pt x="2528534" y="1191507"/>
                  <a:pt x="2520596" y="1191507"/>
                  <a:pt x="2506485" y="1156229"/>
                </a:cubicBezTo>
                <a:cubicBezTo>
                  <a:pt x="2492374" y="1120951"/>
                  <a:pt x="2464152" y="1023937"/>
                  <a:pt x="2448277" y="997479"/>
                </a:cubicBezTo>
                <a:cubicBezTo>
                  <a:pt x="2432402" y="971021"/>
                  <a:pt x="2411235" y="997479"/>
                  <a:pt x="2411235" y="997479"/>
                </a:cubicBezTo>
                <a:cubicBezTo>
                  <a:pt x="2401534" y="997479"/>
                  <a:pt x="2391833" y="1009826"/>
                  <a:pt x="2390069" y="997479"/>
                </a:cubicBezTo>
                <a:cubicBezTo>
                  <a:pt x="2388305" y="985132"/>
                  <a:pt x="2398888" y="946327"/>
                  <a:pt x="2400652" y="923396"/>
                </a:cubicBezTo>
                <a:cubicBezTo>
                  <a:pt x="2402416" y="900466"/>
                  <a:pt x="2405944" y="876653"/>
                  <a:pt x="2400652" y="859896"/>
                </a:cubicBezTo>
                <a:cubicBezTo>
                  <a:pt x="2395360" y="843139"/>
                  <a:pt x="2376839" y="836965"/>
                  <a:pt x="2368902" y="822854"/>
                </a:cubicBezTo>
                <a:cubicBezTo>
                  <a:pt x="2360965" y="808743"/>
                  <a:pt x="2367138" y="780521"/>
                  <a:pt x="2353027" y="775229"/>
                </a:cubicBezTo>
                <a:cubicBezTo>
                  <a:pt x="2338916" y="769937"/>
                  <a:pt x="2303638" y="780521"/>
                  <a:pt x="2284235" y="791104"/>
                </a:cubicBezTo>
                <a:cubicBezTo>
                  <a:pt x="2264832" y="801687"/>
                  <a:pt x="2248075" y="829028"/>
                  <a:pt x="2236610" y="838729"/>
                </a:cubicBezTo>
                <a:cubicBezTo>
                  <a:pt x="2225145" y="848430"/>
                  <a:pt x="2223381" y="841376"/>
                  <a:pt x="2215444" y="849313"/>
                </a:cubicBezTo>
                <a:cubicBezTo>
                  <a:pt x="2207507" y="857250"/>
                  <a:pt x="2201332" y="880181"/>
                  <a:pt x="2188985" y="886354"/>
                </a:cubicBezTo>
                <a:cubicBezTo>
                  <a:pt x="2176638" y="892527"/>
                  <a:pt x="2146652" y="878417"/>
                  <a:pt x="2141360" y="886354"/>
                </a:cubicBezTo>
                <a:cubicBezTo>
                  <a:pt x="2136068" y="894291"/>
                  <a:pt x="2149298" y="921632"/>
                  <a:pt x="2157235" y="933979"/>
                </a:cubicBezTo>
                <a:cubicBezTo>
                  <a:pt x="2165172" y="946326"/>
                  <a:pt x="2174874" y="953382"/>
                  <a:pt x="2188985" y="960438"/>
                </a:cubicBezTo>
                <a:cubicBezTo>
                  <a:pt x="2203096" y="967494"/>
                  <a:pt x="2234846" y="964848"/>
                  <a:pt x="2241902" y="976313"/>
                </a:cubicBezTo>
                <a:cubicBezTo>
                  <a:pt x="2248958" y="987778"/>
                  <a:pt x="2241902" y="1014236"/>
                  <a:pt x="2231319" y="1029229"/>
                </a:cubicBezTo>
                <a:cubicBezTo>
                  <a:pt x="2220736" y="1044222"/>
                  <a:pt x="2186339" y="1050396"/>
                  <a:pt x="2178402" y="1066271"/>
                </a:cubicBezTo>
                <a:cubicBezTo>
                  <a:pt x="2170465" y="1082146"/>
                  <a:pt x="2178402" y="1107722"/>
                  <a:pt x="2183694" y="1124479"/>
                </a:cubicBezTo>
                <a:cubicBezTo>
                  <a:pt x="2188986" y="1141236"/>
                  <a:pt x="2205742" y="1151820"/>
                  <a:pt x="2210152" y="1166813"/>
                </a:cubicBezTo>
                <a:cubicBezTo>
                  <a:pt x="2214562" y="1181806"/>
                  <a:pt x="2211916" y="1194153"/>
                  <a:pt x="2210152" y="1214438"/>
                </a:cubicBezTo>
                <a:cubicBezTo>
                  <a:pt x="2208388" y="1234723"/>
                  <a:pt x="2197805" y="1268236"/>
                  <a:pt x="2199569" y="1288521"/>
                </a:cubicBezTo>
                <a:cubicBezTo>
                  <a:pt x="2201333" y="1308806"/>
                  <a:pt x="2214562" y="1322035"/>
                  <a:pt x="2220735" y="1336146"/>
                </a:cubicBezTo>
                <a:cubicBezTo>
                  <a:pt x="2226909" y="1350257"/>
                  <a:pt x="2226909" y="1366133"/>
                  <a:pt x="2236610" y="1373188"/>
                </a:cubicBezTo>
                <a:cubicBezTo>
                  <a:pt x="2246311" y="1380243"/>
                  <a:pt x="2267479" y="1367014"/>
                  <a:pt x="2278944" y="1378479"/>
                </a:cubicBezTo>
                <a:cubicBezTo>
                  <a:pt x="2290409" y="1389944"/>
                  <a:pt x="2300992" y="1423458"/>
                  <a:pt x="2305402" y="1441979"/>
                </a:cubicBezTo>
                <a:cubicBezTo>
                  <a:pt x="2309812" y="1460500"/>
                  <a:pt x="2313339" y="1473729"/>
                  <a:pt x="2305402" y="1489604"/>
                </a:cubicBezTo>
                <a:cubicBezTo>
                  <a:pt x="2297465" y="1505479"/>
                  <a:pt x="2274534" y="1519590"/>
                  <a:pt x="2257777" y="1537229"/>
                </a:cubicBezTo>
                <a:cubicBezTo>
                  <a:pt x="2241020" y="1554868"/>
                  <a:pt x="2219853" y="1576917"/>
                  <a:pt x="2204860" y="1595438"/>
                </a:cubicBezTo>
                <a:cubicBezTo>
                  <a:pt x="2189867" y="1613959"/>
                  <a:pt x="2173993" y="1630715"/>
                  <a:pt x="2167819" y="1648354"/>
                </a:cubicBezTo>
                <a:cubicBezTo>
                  <a:pt x="2161646" y="1665993"/>
                  <a:pt x="2154590" y="1672167"/>
                  <a:pt x="2167819" y="1701271"/>
                </a:cubicBezTo>
                <a:cubicBezTo>
                  <a:pt x="2181048" y="1730375"/>
                  <a:pt x="2226909" y="1793875"/>
                  <a:pt x="2247194" y="1822979"/>
                </a:cubicBezTo>
                <a:cubicBezTo>
                  <a:pt x="2267479" y="1852083"/>
                  <a:pt x="2283354" y="1835327"/>
                  <a:pt x="2289527" y="1875896"/>
                </a:cubicBezTo>
                <a:cubicBezTo>
                  <a:pt x="2295701" y="1916466"/>
                  <a:pt x="2276298" y="2032000"/>
                  <a:pt x="2284235" y="2066396"/>
                </a:cubicBezTo>
                <a:cubicBezTo>
                  <a:pt x="2292172" y="2100792"/>
                  <a:pt x="2325687" y="2065514"/>
                  <a:pt x="2337152" y="2082271"/>
                </a:cubicBezTo>
                <a:cubicBezTo>
                  <a:pt x="2348617" y="2099028"/>
                  <a:pt x="2348617" y="2147535"/>
                  <a:pt x="2353027" y="2166938"/>
                </a:cubicBezTo>
                <a:cubicBezTo>
                  <a:pt x="2357437" y="2186341"/>
                  <a:pt x="2368020" y="2188987"/>
                  <a:pt x="2363610" y="2198688"/>
                </a:cubicBezTo>
                <a:cubicBezTo>
                  <a:pt x="2359200" y="2208389"/>
                  <a:pt x="2341562" y="2208389"/>
                  <a:pt x="2326569" y="2225146"/>
                </a:cubicBezTo>
                <a:cubicBezTo>
                  <a:pt x="2311576" y="2241903"/>
                  <a:pt x="2282471" y="2277180"/>
                  <a:pt x="2273652" y="2299229"/>
                </a:cubicBezTo>
                <a:cubicBezTo>
                  <a:pt x="2264833" y="2321278"/>
                  <a:pt x="2278062" y="2342445"/>
                  <a:pt x="2273652" y="2357438"/>
                </a:cubicBezTo>
                <a:cubicBezTo>
                  <a:pt x="2269242" y="2372431"/>
                  <a:pt x="2261305" y="2370667"/>
                  <a:pt x="2247194" y="2389188"/>
                </a:cubicBezTo>
                <a:cubicBezTo>
                  <a:pt x="2233083" y="2407709"/>
                  <a:pt x="2188985" y="2468563"/>
                  <a:pt x="2188985" y="2468563"/>
                </a:cubicBezTo>
                <a:cubicBezTo>
                  <a:pt x="2172228" y="2491494"/>
                  <a:pt x="2156353" y="2518834"/>
                  <a:pt x="2146652" y="2526771"/>
                </a:cubicBezTo>
                <a:cubicBezTo>
                  <a:pt x="2136951" y="2534708"/>
                  <a:pt x="2138714" y="2524125"/>
                  <a:pt x="2130777" y="2516188"/>
                </a:cubicBezTo>
                <a:cubicBezTo>
                  <a:pt x="2122840" y="2508251"/>
                  <a:pt x="2107846" y="2487083"/>
                  <a:pt x="2099027" y="2479146"/>
                </a:cubicBezTo>
                <a:cubicBezTo>
                  <a:pt x="2090208" y="2471209"/>
                  <a:pt x="2091971" y="2468563"/>
                  <a:pt x="2077860" y="2468563"/>
                </a:cubicBezTo>
                <a:cubicBezTo>
                  <a:pt x="2063749" y="2468563"/>
                  <a:pt x="2029353" y="2476500"/>
                  <a:pt x="2014360" y="2479146"/>
                </a:cubicBezTo>
                <a:cubicBezTo>
                  <a:pt x="1999367" y="2481792"/>
                  <a:pt x="1998485" y="2489730"/>
                  <a:pt x="1987902" y="2484438"/>
                </a:cubicBezTo>
                <a:cubicBezTo>
                  <a:pt x="1977319" y="2479146"/>
                  <a:pt x="1964089" y="2471208"/>
                  <a:pt x="1950860" y="2447396"/>
                </a:cubicBezTo>
                <a:cubicBezTo>
                  <a:pt x="1937631" y="2423584"/>
                  <a:pt x="1922638" y="2355674"/>
                  <a:pt x="1908527" y="2341563"/>
                </a:cubicBezTo>
                <a:cubicBezTo>
                  <a:pt x="1894416" y="2327452"/>
                  <a:pt x="1880305" y="2357437"/>
                  <a:pt x="1866194" y="2362729"/>
                </a:cubicBezTo>
                <a:cubicBezTo>
                  <a:pt x="1852083" y="2368021"/>
                  <a:pt x="1840617" y="2372431"/>
                  <a:pt x="1823860" y="2373313"/>
                </a:cubicBezTo>
                <a:cubicBezTo>
                  <a:pt x="1807103" y="2374195"/>
                  <a:pt x="1785937" y="2373313"/>
                  <a:pt x="1765652" y="2368021"/>
                </a:cubicBezTo>
                <a:cubicBezTo>
                  <a:pt x="1745367" y="2362729"/>
                  <a:pt x="1724201" y="2358320"/>
                  <a:pt x="1702152" y="2341563"/>
                </a:cubicBezTo>
                <a:cubicBezTo>
                  <a:pt x="1680103" y="2324806"/>
                  <a:pt x="1650117" y="2295701"/>
                  <a:pt x="1633360" y="2267479"/>
                </a:cubicBezTo>
                <a:cubicBezTo>
                  <a:pt x="1616603" y="2239257"/>
                  <a:pt x="1611311" y="2188986"/>
                  <a:pt x="1601610" y="2172229"/>
                </a:cubicBezTo>
                <a:cubicBezTo>
                  <a:pt x="1591909" y="2155472"/>
                  <a:pt x="1583089" y="2159001"/>
                  <a:pt x="1575152" y="2166938"/>
                </a:cubicBezTo>
                <a:cubicBezTo>
                  <a:pt x="1567215" y="2174875"/>
                  <a:pt x="1561922" y="2205743"/>
                  <a:pt x="1553985" y="2219854"/>
                </a:cubicBezTo>
                <a:cubicBezTo>
                  <a:pt x="1546048" y="2233965"/>
                  <a:pt x="1546930" y="2248076"/>
                  <a:pt x="1527527" y="2251604"/>
                </a:cubicBezTo>
                <a:cubicBezTo>
                  <a:pt x="1508124" y="2255132"/>
                  <a:pt x="1458736" y="2248076"/>
                  <a:pt x="1437569" y="2241021"/>
                </a:cubicBezTo>
                <a:cubicBezTo>
                  <a:pt x="1416402" y="2233966"/>
                  <a:pt x="1404937" y="2224264"/>
                  <a:pt x="1400527" y="2209271"/>
                </a:cubicBezTo>
                <a:cubicBezTo>
                  <a:pt x="1396117" y="2194278"/>
                  <a:pt x="1404055" y="2173112"/>
                  <a:pt x="1411110" y="2151063"/>
                </a:cubicBezTo>
                <a:cubicBezTo>
                  <a:pt x="1418165" y="2129014"/>
                  <a:pt x="1433159" y="2094618"/>
                  <a:pt x="1442860" y="2076979"/>
                </a:cubicBezTo>
                <a:cubicBezTo>
                  <a:pt x="1452561" y="2059340"/>
                  <a:pt x="1457854" y="2055812"/>
                  <a:pt x="1469319" y="2045229"/>
                </a:cubicBezTo>
                <a:cubicBezTo>
                  <a:pt x="1480784" y="2034646"/>
                  <a:pt x="1506360" y="2026708"/>
                  <a:pt x="1511652" y="2013479"/>
                </a:cubicBezTo>
                <a:cubicBezTo>
                  <a:pt x="1516944" y="2000250"/>
                  <a:pt x="1504597" y="1979083"/>
                  <a:pt x="1501069" y="1965854"/>
                </a:cubicBezTo>
                <a:cubicBezTo>
                  <a:pt x="1497541" y="1952625"/>
                  <a:pt x="1501068" y="1945569"/>
                  <a:pt x="1490485" y="1934104"/>
                </a:cubicBezTo>
                <a:cubicBezTo>
                  <a:pt x="1479902" y="1922639"/>
                  <a:pt x="1446388" y="1912056"/>
                  <a:pt x="1437569" y="1897063"/>
                </a:cubicBezTo>
                <a:cubicBezTo>
                  <a:pt x="1428750" y="1882070"/>
                  <a:pt x="1434041" y="1860903"/>
                  <a:pt x="1437569" y="1844146"/>
                </a:cubicBezTo>
                <a:cubicBezTo>
                  <a:pt x="1441097" y="1827389"/>
                  <a:pt x="1445506" y="1804458"/>
                  <a:pt x="1458735" y="1796521"/>
                </a:cubicBezTo>
                <a:cubicBezTo>
                  <a:pt x="1471964" y="1788584"/>
                  <a:pt x="1498423" y="1795639"/>
                  <a:pt x="1516944" y="1796521"/>
                </a:cubicBezTo>
                <a:cubicBezTo>
                  <a:pt x="1535465" y="1797403"/>
                  <a:pt x="1560159" y="1793876"/>
                  <a:pt x="1569860" y="1801813"/>
                </a:cubicBezTo>
                <a:cubicBezTo>
                  <a:pt x="1579561" y="1809750"/>
                  <a:pt x="1573388" y="1826507"/>
                  <a:pt x="1575152" y="1844146"/>
                </a:cubicBezTo>
                <a:cubicBezTo>
                  <a:pt x="1576916" y="1861785"/>
                  <a:pt x="1564569" y="1887361"/>
                  <a:pt x="1580444" y="1907646"/>
                </a:cubicBezTo>
                <a:cubicBezTo>
                  <a:pt x="1596319" y="1927931"/>
                  <a:pt x="1648353" y="1954389"/>
                  <a:pt x="1670402" y="1965854"/>
                </a:cubicBezTo>
                <a:cubicBezTo>
                  <a:pt x="1692451" y="1977319"/>
                  <a:pt x="1701270" y="1981730"/>
                  <a:pt x="1712735" y="1976438"/>
                </a:cubicBezTo>
                <a:cubicBezTo>
                  <a:pt x="1724200" y="1971146"/>
                  <a:pt x="1725083" y="1947333"/>
                  <a:pt x="1739194" y="1934104"/>
                </a:cubicBezTo>
                <a:cubicBezTo>
                  <a:pt x="1753305" y="1920875"/>
                  <a:pt x="1781527" y="1898827"/>
                  <a:pt x="1797402" y="1897063"/>
                </a:cubicBezTo>
                <a:cubicBezTo>
                  <a:pt x="1813277" y="1895299"/>
                  <a:pt x="1828270" y="1927931"/>
                  <a:pt x="1834444" y="1923521"/>
                </a:cubicBezTo>
                <a:cubicBezTo>
                  <a:pt x="1840618" y="1919111"/>
                  <a:pt x="1831798" y="1887361"/>
                  <a:pt x="1834444" y="1870604"/>
                </a:cubicBezTo>
                <a:cubicBezTo>
                  <a:pt x="1837090" y="1853847"/>
                  <a:pt x="1844145" y="1834444"/>
                  <a:pt x="1850319" y="1822979"/>
                </a:cubicBezTo>
                <a:cubicBezTo>
                  <a:pt x="1856493" y="1811514"/>
                  <a:pt x="1867957" y="1819452"/>
                  <a:pt x="1871485" y="1801813"/>
                </a:cubicBezTo>
                <a:cubicBezTo>
                  <a:pt x="1875013" y="1784174"/>
                  <a:pt x="1874131" y="1739195"/>
                  <a:pt x="1871485" y="1717146"/>
                </a:cubicBezTo>
                <a:cubicBezTo>
                  <a:pt x="1868839" y="1695097"/>
                  <a:pt x="1864429" y="1683632"/>
                  <a:pt x="1855610" y="1669521"/>
                </a:cubicBezTo>
                <a:cubicBezTo>
                  <a:pt x="1846791" y="1655410"/>
                  <a:pt x="1832680" y="1636889"/>
                  <a:pt x="1818569" y="1632479"/>
                </a:cubicBezTo>
                <a:cubicBezTo>
                  <a:pt x="1804458" y="1628069"/>
                  <a:pt x="1785055" y="1640417"/>
                  <a:pt x="1770944" y="1643063"/>
                </a:cubicBezTo>
                <a:cubicBezTo>
                  <a:pt x="1756833" y="1645709"/>
                  <a:pt x="1748013" y="1650118"/>
                  <a:pt x="1733902" y="1648354"/>
                </a:cubicBezTo>
                <a:cubicBezTo>
                  <a:pt x="1719791" y="1646590"/>
                  <a:pt x="1701270" y="1647472"/>
                  <a:pt x="1686277" y="1632479"/>
                </a:cubicBezTo>
                <a:cubicBezTo>
                  <a:pt x="1671284" y="1617486"/>
                  <a:pt x="1651881" y="1576917"/>
                  <a:pt x="1643944" y="1558396"/>
                </a:cubicBezTo>
                <a:cubicBezTo>
                  <a:pt x="1636007" y="1539875"/>
                  <a:pt x="1645708" y="1528409"/>
                  <a:pt x="1638652" y="1521354"/>
                </a:cubicBezTo>
                <a:cubicBezTo>
                  <a:pt x="1631596" y="1514299"/>
                  <a:pt x="1612193" y="1520473"/>
                  <a:pt x="1601610" y="1516063"/>
                </a:cubicBezTo>
                <a:cubicBezTo>
                  <a:pt x="1591027" y="1511653"/>
                  <a:pt x="1586617" y="1494014"/>
                  <a:pt x="1575152" y="1494896"/>
                </a:cubicBezTo>
                <a:cubicBezTo>
                  <a:pt x="1563687" y="1495778"/>
                  <a:pt x="1543402" y="1522236"/>
                  <a:pt x="1532819" y="1521354"/>
                </a:cubicBezTo>
                <a:cubicBezTo>
                  <a:pt x="1522236" y="1520472"/>
                  <a:pt x="1510770" y="1502833"/>
                  <a:pt x="1511652" y="1489604"/>
                </a:cubicBezTo>
                <a:cubicBezTo>
                  <a:pt x="1512534" y="1476375"/>
                  <a:pt x="1524881" y="1456090"/>
                  <a:pt x="1538110" y="1441979"/>
                </a:cubicBezTo>
                <a:cubicBezTo>
                  <a:pt x="1551339" y="1427868"/>
                  <a:pt x="1581326" y="1441980"/>
                  <a:pt x="1591027" y="1404938"/>
                </a:cubicBezTo>
                <a:cubicBezTo>
                  <a:pt x="1600729" y="1367896"/>
                  <a:pt x="1595437" y="1259417"/>
                  <a:pt x="1596319" y="1219729"/>
                </a:cubicBezTo>
                <a:cubicBezTo>
                  <a:pt x="1597201" y="1180042"/>
                  <a:pt x="1602493" y="1178278"/>
                  <a:pt x="1596319" y="1166813"/>
                </a:cubicBezTo>
                <a:cubicBezTo>
                  <a:pt x="1590145" y="1155348"/>
                  <a:pt x="1563687" y="1159758"/>
                  <a:pt x="1559277" y="1150938"/>
                </a:cubicBezTo>
                <a:cubicBezTo>
                  <a:pt x="1554867" y="1142119"/>
                  <a:pt x="1558395" y="1120952"/>
                  <a:pt x="1569860" y="1113896"/>
                </a:cubicBezTo>
                <a:cubicBezTo>
                  <a:pt x="1581325" y="1106840"/>
                  <a:pt x="1623659" y="1131535"/>
                  <a:pt x="1628069" y="1108604"/>
                </a:cubicBezTo>
                <a:cubicBezTo>
                  <a:pt x="1632479" y="1085674"/>
                  <a:pt x="1611312" y="1012473"/>
                  <a:pt x="1596319" y="976313"/>
                </a:cubicBezTo>
                <a:cubicBezTo>
                  <a:pt x="1581326" y="940153"/>
                  <a:pt x="1535464" y="911931"/>
                  <a:pt x="1538110" y="891646"/>
                </a:cubicBezTo>
                <a:cubicBezTo>
                  <a:pt x="1540756" y="871361"/>
                  <a:pt x="1589263" y="855486"/>
                  <a:pt x="1612194" y="854604"/>
                </a:cubicBezTo>
                <a:cubicBezTo>
                  <a:pt x="1635125" y="853722"/>
                  <a:pt x="1652764" y="881944"/>
                  <a:pt x="1675694" y="886354"/>
                </a:cubicBezTo>
                <a:cubicBezTo>
                  <a:pt x="1698625" y="890764"/>
                  <a:pt x="1733020" y="886355"/>
                  <a:pt x="1749777" y="881063"/>
                </a:cubicBezTo>
                <a:cubicBezTo>
                  <a:pt x="1766534" y="875771"/>
                  <a:pt x="1776235" y="873125"/>
                  <a:pt x="1776235" y="854604"/>
                </a:cubicBezTo>
                <a:cubicBezTo>
                  <a:pt x="1776235" y="836083"/>
                  <a:pt x="1756832" y="791986"/>
                  <a:pt x="1749777" y="769938"/>
                </a:cubicBezTo>
                <a:cubicBezTo>
                  <a:pt x="1742722" y="747890"/>
                  <a:pt x="1735666" y="737306"/>
                  <a:pt x="1733902" y="722313"/>
                </a:cubicBezTo>
                <a:cubicBezTo>
                  <a:pt x="1732138" y="707320"/>
                  <a:pt x="1742722" y="695854"/>
                  <a:pt x="1739194" y="679979"/>
                </a:cubicBezTo>
                <a:cubicBezTo>
                  <a:pt x="1735666" y="664104"/>
                  <a:pt x="1723318" y="632355"/>
                  <a:pt x="1712735" y="627063"/>
                </a:cubicBezTo>
                <a:cubicBezTo>
                  <a:pt x="1702152" y="621771"/>
                  <a:pt x="1687159" y="649111"/>
                  <a:pt x="1675694" y="648229"/>
                </a:cubicBezTo>
                <a:cubicBezTo>
                  <a:pt x="1664229" y="647347"/>
                  <a:pt x="1651882" y="628827"/>
                  <a:pt x="1643944" y="621771"/>
                </a:cubicBezTo>
                <a:cubicBezTo>
                  <a:pt x="1636007" y="614716"/>
                  <a:pt x="1626305" y="612952"/>
                  <a:pt x="1628069" y="605896"/>
                </a:cubicBezTo>
                <a:cubicBezTo>
                  <a:pt x="1629833" y="598841"/>
                  <a:pt x="1652763" y="592667"/>
                  <a:pt x="1654527" y="579438"/>
                </a:cubicBezTo>
                <a:cubicBezTo>
                  <a:pt x="1656291" y="566209"/>
                  <a:pt x="1648353" y="533577"/>
                  <a:pt x="1638652" y="526521"/>
                </a:cubicBezTo>
                <a:cubicBezTo>
                  <a:pt x="1628951" y="519465"/>
                  <a:pt x="1606902" y="560916"/>
                  <a:pt x="1596319" y="537104"/>
                </a:cubicBezTo>
                <a:cubicBezTo>
                  <a:pt x="1585736" y="513292"/>
                  <a:pt x="1587499" y="418924"/>
                  <a:pt x="1575152" y="383646"/>
                </a:cubicBezTo>
                <a:cubicBezTo>
                  <a:pt x="1562805" y="348368"/>
                  <a:pt x="1548693" y="326320"/>
                  <a:pt x="1522235" y="325438"/>
                </a:cubicBezTo>
                <a:cubicBezTo>
                  <a:pt x="1495777" y="324556"/>
                  <a:pt x="1432277" y="360715"/>
                  <a:pt x="1416402" y="378354"/>
                </a:cubicBezTo>
                <a:cubicBezTo>
                  <a:pt x="1400527" y="395993"/>
                  <a:pt x="1434040" y="417160"/>
                  <a:pt x="1426985" y="431271"/>
                </a:cubicBezTo>
                <a:cubicBezTo>
                  <a:pt x="1419930" y="445382"/>
                  <a:pt x="1396117" y="466549"/>
                  <a:pt x="1374069" y="463021"/>
                </a:cubicBezTo>
                <a:cubicBezTo>
                  <a:pt x="1352021" y="459493"/>
                  <a:pt x="1314979" y="420687"/>
                  <a:pt x="1294694" y="410104"/>
                </a:cubicBezTo>
                <a:cubicBezTo>
                  <a:pt x="1274409" y="399521"/>
                  <a:pt x="1262061" y="396875"/>
                  <a:pt x="1252360" y="399521"/>
                </a:cubicBezTo>
                <a:cubicBezTo>
                  <a:pt x="1242659" y="402167"/>
                  <a:pt x="1243541" y="418042"/>
                  <a:pt x="1236485" y="425979"/>
                </a:cubicBezTo>
                <a:cubicBezTo>
                  <a:pt x="1229430" y="433917"/>
                  <a:pt x="1218846" y="448028"/>
                  <a:pt x="1210027" y="447146"/>
                </a:cubicBezTo>
                <a:cubicBezTo>
                  <a:pt x="1201208" y="446264"/>
                  <a:pt x="1185333" y="433035"/>
                  <a:pt x="1183569" y="420688"/>
                </a:cubicBezTo>
                <a:cubicBezTo>
                  <a:pt x="1181805" y="408341"/>
                  <a:pt x="1189743" y="388938"/>
                  <a:pt x="1199444" y="373063"/>
                </a:cubicBezTo>
                <a:cubicBezTo>
                  <a:pt x="1209145" y="357188"/>
                  <a:pt x="1237367" y="339549"/>
                  <a:pt x="1241777" y="325438"/>
                </a:cubicBezTo>
                <a:cubicBezTo>
                  <a:pt x="1246187" y="311327"/>
                  <a:pt x="1246187" y="288396"/>
                  <a:pt x="1225902" y="288396"/>
                </a:cubicBezTo>
                <a:cubicBezTo>
                  <a:pt x="1205617" y="288396"/>
                  <a:pt x="1143881" y="321910"/>
                  <a:pt x="1120069" y="325438"/>
                </a:cubicBezTo>
                <a:cubicBezTo>
                  <a:pt x="1096257" y="328966"/>
                  <a:pt x="1098902" y="313091"/>
                  <a:pt x="1083027" y="309563"/>
                </a:cubicBezTo>
                <a:cubicBezTo>
                  <a:pt x="1067152" y="306035"/>
                  <a:pt x="1034520" y="295452"/>
                  <a:pt x="1024819" y="304271"/>
                </a:cubicBezTo>
                <a:cubicBezTo>
                  <a:pt x="1015118" y="313090"/>
                  <a:pt x="1020409" y="346604"/>
                  <a:pt x="1024819" y="362479"/>
                </a:cubicBezTo>
                <a:cubicBezTo>
                  <a:pt x="1029229" y="378354"/>
                  <a:pt x="1047749" y="388056"/>
                  <a:pt x="1051277" y="399521"/>
                </a:cubicBezTo>
                <a:cubicBezTo>
                  <a:pt x="1054805" y="410986"/>
                  <a:pt x="1036284" y="418924"/>
                  <a:pt x="1045985" y="431271"/>
                </a:cubicBezTo>
                <a:cubicBezTo>
                  <a:pt x="1055686" y="443618"/>
                  <a:pt x="1089200" y="462139"/>
                  <a:pt x="1109485" y="473604"/>
                </a:cubicBezTo>
                <a:cubicBezTo>
                  <a:pt x="1129770" y="485069"/>
                  <a:pt x="1149173" y="481542"/>
                  <a:pt x="1167694" y="500063"/>
                </a:cubicBezTo>
                <a:cubicBezTo>
                  <a:pt x="1186215" y="518584"/>
                  <a:pt x="1219728" y="563562"/>
                  <a:pt x="1220610" y="584729"/>
                </a:cubicBezTo>
                <a:cubicBezTo>
                  <a:pt x="1221492" y="605896"/>
                  <a:pt x="1195915" y="617362"/>
                  <a:pt x="1172985" y="627063"/>
                </a:cubicBezTo>
                <a:cubicBezTo>
                  <a:pt x="1150055" y="636764"/>
                  <a:pt x="1103312" y="627945"/>
                  <a:pt x="1083027" y="642938"/>
                </a:cubicBezTo>
                <a:cubicBezTo>
                  <a:pt x="1062742" y="657931"/>
                  <a:pt x="1060978" y="703792"/>
                  <a:pt x="1051277" y="717021"/>
                </a:cubicBezTo>
                <a:cubicBezTo>
                  <a:pt x="1041576" y="730250"/>
                  <a:pt x="1033638" y="726723"/>
                  <a:pt x="1024819" y="722313"/>
                </a:cubicBezTo>
                <a:cubicBezTo>
                  <a:pt x="1016000" y="717903"/>
                  <a:pt x="1023936" y="697619"/>
                  <a:pt x="998360" y="690563"/>
                </a:cubicBezTo>
                <a:cubicBezTo>
                  <a:pt x="972784" y="683507"/>
                  <a:pt x="893408" y="678215"/>
                  <a:pt x="871360" y="679979"/>
                </a:cubicBezTo>
                <a:cubicBezTo>
                  <a:pt x="849312" y="681743"/>
                  <a:pt x="875770" y="701146"/>
                  <a:pt x="866069" y="701146"/>
                </a:cubicBezTo>
                <a:cubicBezTo>
                  <a:pt x="856368" y="701146"/>
                  <a:pt x="838729" y="686153"/>
                  <a:pt x="813152" y="679979"/>
                </a:cubicBezTo>
                <a:cubicBezTo>
                  <a:pt x="787576" y="673805"/>
                  <a:pt x="749652" y="672042"/>
                  <a:pt x="712610" y="664104"/>
                </a:cubicBezTo>
                <a:cubicBezTo>
                  <a:pt x="675568" y="656167"/>
                  <a:pt x="629707" y="633236"/>
                  <a:pt x="590902" y="632354"/>
                </a:cubicBezTo>
                <a:cubicBezTo>
                  <a:pt x="552097" y="631472"/>
                  <a:pt x="511527" y="657049"/>
                  <a:pt x="479777" y="658813"/>
                </a:cubicBezTo>
                <a:cubicBezTo>
                  <a:pt x="448027" y="660577"/>
                  <a:pt x="415395" y="650875"/>
                  <a:pt x="400402" y="642938"/>
                </a:cubicBezTo>
                <a:cubicBezTo>
                  <a:pt x="385409" y="635001"/>
                  <a:pt x="396875" y="616480"/>
                  <a:pt x="389819" y="611188"/>
                </a:cubicBezTo>
                <a:cubicBezTo>
                  <a:pt x="382764" y="605896"/>
                  <a:pt x="374826" y="619126"/>
                  <a:pt x="358069" y="611188"/>
                </a:cubicBezTo>
                <a:cubicBezTo>
                  <a:pt x="341312" y="603251"/>
                  <a:pt x="289277" y="552098"/>
                  <a:pt x="262819" y="531813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bg1"/>
                </a:solidFill>
              </a:rPr>
              <a:t>                                                            </a:t>
            </a:r>
            <a:r>
              <a:rPr lang="ru-RU" sz="600" dirty="0">
                <a:solidFill>
                  <a:schemeClr val="tx1"/>
                </a:solidFill>
              </a:rPr>
              <a:t> </a:t>
            </a:r>
            <a:r>
              <a:rPr lang="ru-RU" sz="600" dirty="0" smtClean="0">
                <a:solidFill>
                  <a:schemeClr val="tx1"/>
                </a:solidFill>
              </a:rPr>
              <a:t>р. Адыгея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094288" y="3911600"/>
            <a:ext cx="765175" cy="996950"/>
          </a:xfrm>
          <a:custGeom>
            <a:avLst/>
            <a:gdLst>
              <a:gd name="connsiteX0" fmla="*/ 137583 w 762000"/>
              <a:gd name="connsiteY0" fmla="*/ 752299 h 1005416"/>
              <a:gd name="connsiteX1" fmla="*/ 121708 w 762000"/>
              <a:gd name="connsiteY1" fmla="*/ 694090 h 1005416"/>
              <a:gd name="connsiteX2" fmla="*/ 116416 w 762000"/>
              <a:gd name="connsiteY2" fmla="*/ 657049 h 1005416"/>
              <a:gd name="connsiteX3" fmla="*/ 111125 w 762000"/>
              <a:gd name="connsiteY3" fmla="*/ 625299 h 1005416"/>
              <a:gd name="connsiteX4" fmla="*/ 132291 w 762000"/>
              <a:gd name="connsiteY4" fmla="*/ 588257 h 1005416"/>
              <a:gd name="connsiteX5" fmla="*/ 164041 w 762000"/>
              <a:gd name="connsiteY5" fmla="*/ 567090 h 1005416"/>
              <a:gd name="connsiteX6" fmla="*/ 169333 w 762000"/>
              <a:gd name="connsiteY6" fmla="*/ 514174 h 1005416"/>
              <a:gd name="connsiteX7" fmla="*/ 116416 w 762000"/>
              <a:gd name="connsiteY7" fmla="*/ 503590 h 1005416"/>
              <a:gd name="connsiteX8" fmla="*/ 68791 w 762000"/>
              <a:gd name="connsiteY8" fmla="*/ 524757 h 1005416"/>
              <a:gd name="connsiteX9" fmla="*/ 10583 w 762000"/>
              <a:gd name="connsiteY9" fmla="*/ 503590 h 1005416"/>
              <a:gd name="connsiteX10" fmla="*/ 5291 w 762000"/>
              <a:gd name="connsiteY10" fmla="*/ 477132 h 1005416"/>
              <a:gd name="connsiteX11" fmla="*/ 26458 w 762000"/>
              <a:gd name="connsiteY11" fmla="*/ 455965 h 1005416"/>
              <a:gd name="connsiteX12" fmla="*/ 58208 w 762000"/>
              <a:gd name="connsiteY12" fmla="*/ 445382 h 1005416"/>
              <a:gd name="connsiteX13" fmla="*/ 63500 w 762000"/>
              <a:gd name="connsiteY13" fmla="*/ 403049 h 1005416"/>
              <a:gd name="connsiteX14" fmla="*/ 84666 w 762000"/>
              <a:gd name="connsiteY14" fmla="*/ 371299 h 1005416"/>
              <a:gd name="connsiteX15" fmla="*/ 127000 w 762000"/>
              <a:gd name="connsiteY15" fmla="*/ 366007 h 1005416"/>
              <a:gd name="connsiteX16" fmla="*/ 179916 w 762000"/>
              <a:gd name="connsiteY16" fmla="*/ 334257 h 1005416"/>
              <a:gd name="connsiteX17" fmla="*/ 206375 w 762000"/>
              <a:gd name="connsiteY17" fmla="*/ 313090 h 1005416"/>
              <a:gd name="connsiteX18" fmla="*/ 195791 w 762000"/>
              <a:gd name="connsiteY18" fmla="*/ 260174 h 1005416"/>
              <a:gd name="connsiteX19" fmla="*/ 164041 w 762000"/>
              <a:gd name="connsiteY19" fmla="*/ 233715 h 1005416"/>
              <a:gd name="connsiteX20" fmla="*/ 132291 w 762000"/>
              <a:gd name="connsiteY20" fmla="*/ 212549 h 1005416"/>
              <a:gd name="connsiteX21" fmla="*/ 84666 w 762000"/>
              <a:gd name="connsiteY21" fmla="*/ 164924 h 1005416"/>
              <a:gd name="connsiteX22" fmla="*/ 26458 w 762000"/>
              <a:gd name="connsiteY22" fmla="*/ 154340 h 1005416"/>
              <a:gd name="connsiteX23" fmla="*/ 31750 w 762000"/>
              <a:gd name="connsiteY23" fmla="*/ 122590 h 1005416"/>
              <a:gd name="connsiteX24" fmla="*/ 10583 w 762000"/>
              <a:gd name="connsiteY24" fmla="*/ 96132 h 1005416"/>
              <a:gd name="connsiteX25" fmla="*/ 10583 w 762000"/>
              <a:gd name="connsiteY25" fmla="*/ 48507 h 1005416"/>
              <a:gd name="connsiteX26" fmla="*/ 42333 w 762000"/>
              <a:gd name="connsiteY26" fmla="*/ 32632 h 1005416"/>
              <a:gd name="connsiteX27" fmla="*/ 84666 w 762000"/>
              <a:gd name="connsiteY27" fmla="*/ 48507 h 1005416"/>
              <a:gd name="connsiteX28" fmla="*/ 116416 w 762000"/>
              <a:gd name="connsiteY28" fmla="*/ 48507 h 1005416"/>
              <a:gd name="connsiteX29" fmla="*/ 185208 w 762000"/>
              <a:gd name="connsiteY29" fmla="*/ 22049 h 1005416"/>
              <a:gd name="connsiteX30" fmla="*/ 222250 w 762000"/>
              <a:gd name="connsiteY30" fmla="*/ 882 h 1005416"/>
              <a:gd name="connsiteX31" fmla="*/ 243416 w 762000"/>
              <a:gd name="connsiteY31" fmla="*/ 16757 h 1005416"/>
              <a:gd name="connsiteX32" fmla="*/ 216958 w 762000"/>
              <a:gd name="connsiteY32" fmla="*/ 53799 h 1005416"/>
              <a:gd name="connsiteX33" fmla="*/ 206375 w 762000"/>
              <a:gd name="connsiteY33" fmla="*/ 96132 h 1005416"/>
              <a:gd name="connsiteX34" fmla="*/ 179916 w 762000"/>
              <a:gd name="connsiteY34" fmla="*/ 127882 h 1005416"/>
              <a:gd name="connsiteX35" fmla="*/ 201083 w 762000"/>
              <a:gd name="connsiteY35" fmla="*/ 180799 h 1005416"/>
              <a:gd name="connsiteX36" fmla="*/ 222250 w 762000"/>
              <a:gd name="connsiteY36" fmla="*/ 159632 h 1005416"/>
              <a:gd name="connsiteX37" fmla="*/ 248708 w 762000"/>
              <a:gd name="connsiteY37" fmla="*/ 127882 h 1005416"/>
              <a:gd name="connsiteX38" fmla="*/ 301625 w 762000"/>
              <a:gd name="connsiteY38" fmla="*/ 138465 h 1005416"/>
              <a:gd name="connsiteX39" fmla="*/ 370416 w 762000"/>
              <a:gd name="connsiteY39" fmla="*/ 186090 h 1005416"/>
              <a:gd name="connsiteX40" fmla="*/ 407458 w 762000"/>
              <a:gd name="connsiteY40" fmla="*/ 175507 h 1005416"/>
              <a:gd name="connsiteX41" fmla="*/ 428625 w 762000"/>
              <a:gd name="connsiteY41" fmla="*/ 149049 h 1005416"/>
              <a:gd name="connsiteX42" fmla="*/ 407458 w 762000"/>
              <a:gd name="connsiteY42" fmla="*/ 101424 h 1005416"/>
              <a:gd name="connsiteX43" fmla="*/ 444500 w 762000"/>
              <a:gd name="connsiteY43" fmla="*/ 69674 h 1005416"/>
              <a:gd name="connsiteX44" fmla="*/ 492125 w 762000"/>
              <a:gd name="connsiteY44" fmla="*/ 53799 h 1005416"/>
              <a:gd name="connsiteX45" fmla="*/ 539750 w 762000"/>
              <a:gd name="connsiteY45" fmla="*/ 59090 h 1005416"/>
              <a:gd name="connsiteX46" fmla="*/ 560916 w 762000"/>
              <a:gd name="connsiteY46" fmla="*/ 112007 h 1005416"/>
              <a:gd name="connsiteX47" fmla="*/ 587375 w 762000"/>
              <a:gd name="connsiteY47" fmla="*/ 254882 h 1005416"/>
              <a:gd name="connsiteX48" fmla="*/ 597958 w 762000"/>
              <a:gd name="connsiteY48" fmla="*/ 281340 h 1005416"/>
              <a:gd name="connsiteX49" fmla="*/ 624416 w 762000"/>
              <a:gd name="connsiteY49" fmla="*/ 265465 h 1005416"/>
              <a:gd name="connsiteX50" fmla="*/ 645583 w 762000"/>
              <a:gd name="connsiteY50" fmla="*/ 281340 h 1005416"/>
              <a:gd name="connsiteX51" fmla="*/ 629708 w 762000"/>
              <a:gd name="connsiteY51" fmla="*/ 307799 h 1005416"/>
              <a:gd name="connsiteX52" fmla="*/ 619125 w 762000"/>
              <a:gd name="connsiteY52" fmla="*/ 339549 h 1005416"/>
              <a:gd name="connsiteX53" fmla="*/ 656166 w 762000"/>
              <a:gd name="connsiteY53" fmla="*/ 371299 h 1005416"/>
              <a:gd name="connsiteX54" fmla="*/ 682625 w 762000"/>
              <a:gd name="connsiteY54" fmla="*/ 366007 h 1005416"/>
              <a:gd name="connsiteX55" fmla="*/ 698500 w 762000"/>
              <a:gd name="connsiteY55" fmla="*/ 344840 h 1005416"/>
              <a:gd name="connsiteX56" fmla="*/ 719666 w 762000"/>
              <a:gd name="connsiteY56" fmla="*/ 366007 h 1005416"/>
              <a:gd name="connsiteX57" fmla="*/ 724958 w 762000"/>
              <a:gd name="connsiteY57" fmla="*/ 403049 h 1005416"/>
              <a:gd name="connsiteX58" fmla="*/ 719666 w 762000"/>
              <a:gd name="connsiteY58" fmla="*/ 434799 h 1005416"/>
              <a:gd name="connsiteX59" fmla="*/ 756708 w 762000"/>
              <a:gd name="connsiteY59" fmla="*/ 556507 h 1005416"/>
              <a:gd name="connsiteX60" fmla="*/ 751416 w 762000"/>
              <a:gd name="connsiteY60" fmla="*/ 588257 h 1005416"/>
              <a:gd name="connsiteX61" fmla="*/ 724958 w 762000"/>
              <a:gd name="connsiteY61" fmla="*/ 614715 h 1005416"/>
              <a:gd name="connsiteX62" fmla="*/ 687916 w 762000"/>
              <a:gd name="connsiteY62" fmla="*/ 609424 h 1005416"/>
              <a:gd name="connsiteX63" fmla="*/ 656166 w 762000"/>
              <a:gd name="connsiteY63" fmla="*/ 593549 h 1005416"/>
              <a:gd name="connsiteX64" fmla="*/ 576791 w 762000"/>
              <a:gd name="connsiteY64" fmla="*/ 572382 h 1005416"/>
              <a:gd name="connsiteX65" fmla="*/ 534458 w 762000"/>
              <a:gd name="connsiteY65" fmla="*/ 598840 h 1005416"/>
              <a:gd name="connsiteX66" fmla="*/ 534458 w 762000"/>
              <a:gd name="connsiteY66" fmla="*/ 630590 h 1005416"/>
              <a:gd name="connsiteX67" fmla="*/ 571500 w 762000"/>
              <a:gd name="connsiteY67" fmla="*/ 704674 h 1005416"/>
              <a:gd name="connsiteX68" fmla="*/ 619125 w 762000"/>
              <a:gd name="connsiteY68" fmla="*/ 794632 h 1005416"/>
              <a:gd name="connsiteX69" fmla="*/ 608541 w 762000"/>
              <a:gd name="connsiteY69" fmla="*/ 842257 h 1005416"/>
              <a:gd name="connsiteX70" fmla="*/ 566208 w 762000"/>
              <a:gd name="connsiteY70" fmla="*/ 831674 h 1005416"/>
              <a:gd name="connsiteX71" fmla="*/ 560916 w 762000"/>
              <a:gd name="connsiteY71" fmla="*/ 810507 h 1005416"/>
              <a:gd name="connsiteX72" fmla="*/ 534458 w 762000"/>
              <a:gd name="connsiteY72" fmla="*/ 741715 h 1005416"/>
              <a:gd name="connsiteX73" fmla="*/ 523875 w 762000"/>
              <a:gd name="connsiteY73" fmla="*/ 731132 h 1005416"/>
              <a:gd name="connsiteX74" fmla="*/ 481541 w 762000"/>
              <a:gd name="connsiteY74" fmla="*/ 747007 h 1005416"/>
              <a:gd name="connsiteX75" fmla="*/ 470958 w 762000"/>
              <a:gd name="connsiteY75" fmla="*/ 778757 h 1005416"/>
              <a:gd name="connsiteX76" fmla="*/ 444500 w 762000"/>
              <a:gd name="connsiteY76" fmla="*/ 778757 h 1005416"/>
              <a:gd name="connsiteX77" fmla="*/ 449791 w 762000"/>
              <a:gd name="connsiteY77" fmla="*/ 821090 h 1005416"/>
              <a:gd name="connsiteX78" fmla="*/ 460375 w 762000"/>
              <a:gd name="connsiteY78" fmla="*/ 916340 h 1005416"/>
              <a:gd name="connsiteX79" fmla="*/ 428625 w 762000"/>
              <a:gd name="connsiteY79" fmla="*/ 969257 h 1005416"/>
              <a:gd name="connsiteX80" fmla="*/ 402166 w 762000"/>
              <a:gd name="connsiteY80" fmla="*/ 995715 h 1005416"/>
              <a:gd name="connsiteX81" fmla="*/ 375708 w 762000"/>
              <a:gd name="connsiteY81" fmla="*/ 911049 h 1005416"/>
              <a:gd name="connsiteX82" fmla="*/ 343958 w 762000"/>
              <a:gd name="connsiteY82" fmla="*/ 863424 h 1005416"/>
              <a:gd name="connsiteX83" fmla="*/ 343958 w 762000"/>
              <a:gd name="connsiteY83" fmla="*/ 810507 h 1005416"/>
              <a:gd name="connsiteX84" fmla="*/ 333375 w 762000"/>
              <a:gd name="connsiteY84" fmla="*/ 773465 h 1005416"/>
              <a:gd name="connsiteX85" fmla="*/ 275166 w 762000"/>
              <a:gd name="connsiteY85" fmla="*/ 768174 h 1005416"/>
              <a:gd name="connsiteX86" fmla="*/ 248708 w 762000"/>
              <a:gd name="connsiteY86" fmla="*/ 747007 h 1005416"/>
              <a:gd name="connsiteX87" fmla="*/ 259291 w 762000"/>
              <a:gd name="connsiteY87" fmla="*/ 667632 h 1005416"/>
              <a:gd name="connsiteX88" fmla="*/ 211666 w 762000"/>
              <a:gd name="connsiteY88" fmla="*/ 736424 h 1005416"/>
              <a:gd name="connsiteX89" fmla="*/ 185208 w 762000"/>
              <a:gd name="connsiteY89" fmla="*/ 768174 h 1005416"/>
              <a:gd name="connsiteX90" fmla="*/ 137583 w 762000"/>
              <a:gd name="connsiteY90" fmla="*/ 752299 h 100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62000" h="1005416">
                <a:moveTo>
                  <a:pt x="137583" y="752299"/>
                </a:moveTo>
                <a:cubicBezTo>
                  <a:pt x="127000" y="739952"/>
                  <a:pt x="125236" y="709965"/>
                  <a:pt x="121708" y="694090"/>
                </a:cubicBezTo>
                <a:cubicBezTo>
                  <a:pt x="118180" y="678215"/>
                  <a:pt x="118180" y="668514"/>
                  <a:pt x="116416" y="657049"/>
                </a:cubicBezTo>
                <a:cubicBezTo>
                  <a:pt x="114652" y="645584"/>
                  <a:pt x="108479" y="636764"/>
                  <a:pt x="111125" y="625299"/>
                </a:cubicBezTo>
                <a:cubicBezTo>
                  <a:pt x="113771" y="613834"/>
                  <a:pt x="123472" y="597959"/>
                  <a:pt x="132291" y="588257"/>
                </a:cubicBezTo>
                <a:cubicBezTo>
                  <a:pt x="141110" y="578555"/>
                  <a:pt x="157867" y="579437"/>
                  <a:pt x="164041" y="567090"/>
                </a:cubicBezTo>
                <a:cubicBezTo>
                  <a:pt x="170215" y="554743"/>
                  <a:pt x="177270" y="524757"/>
                  <a:pt x="169333" y="514174"/>
                </a:cubicBezTo>
                <a:cubicBezTo>
                  <a:pt x="161396" y="503591"/>
                  <a:pt x="133173" y="501826"/>
                  <a:pt x="116416" y="503590"/>
                </a:cubicBezTo>
                <a:cubicBezTo>
                  <a:pt x="99659" y="505354"/>
                  <a:pt x="86430" y="524757"/>
                  <a:pt x="68791" y="524757"/>
                </a:cubicBezTo>
                <a:cubicBezTo>
                  <a:pt x="51152" y="524757"/>
                  <a:pt x="21166" y="511527"/>
                  <a:pt x="10583" y="503590"/>
                </a:cubicBezTo>
                <a:cubicBezTo>
                  <a:pt x="0" y="495653"/>
                  <a:pt x="2645" y="485069"/>
                  <a:pt x="5291" y="477132"/>
                </a:cubicBezTo>
                <a:cubicBezTo>
                  <a:pt x="7937" y="469195"/>
                  <a:pt x="17639" y="461257"/>
                  <a:pt x="26458" y="455965"/>
                </a:cubicBezTo>
                <a:cubicBezTo>
                  <a:pt x="35277" y="450673"/>
                  <a:pt x="52034" y="454201"/>
                  <a:pt x="58208" y="445382"/>
                </a:cubicBezTo>
                <a:cubicBezTo>
                  <a:pt x="64382" y="436563"/>
                  <a:pt x="59090" y="415396"/>
                  <a:pt x="63500" y="403049"/>
                </a:cubicBezTo>
                <a:cubicBezTo>
                  <a:pt x="67910" y="390702"/>
                  <a:pt x="74083" y="377473"/>
                  <a:pt x="84666" y="371299"/>
                </a:cubicBezTo>
                <a:cubicBezTo>
                  <a:pt x="95249" y="365125"/>
                  <a:pt x="111125" y="372181"/>
                  <a:pt x="127000" y="366007"/>
                </a:cubicBezTo>
                <a:cubicBezTo>
                  <a:pt x="142875" y="359833"/>
                  <a:pt x="166687" y="343076"/>
                  <a:pt x="179916" y="334257"/>
                </a:cubicBezTo>
                <a:cubicBezTo>
                  <a:pt x="193145" y="325438"/>
                  <a:pt x="203729" y="325437"/>
                  <a:pt x="206375" y="313090"/>
                </a:cubicBezTo>
                <a:cubicBezTo>
                  <a:pt x="209021" y="300743"/>
                  <a:pt x="202847" y="273403"/>
                  <a:pt x="195791" y="260174"/>
                </a:cubicBezTo>
                <a:cubicBezTo>
                  <a:pt x="188735" y="246945"/>
                  <a:pt x="174624" y="241652"/>
                  <a:pt x="164041" y="233715"/>
                </a:cubicBezTo>
                <a:cubicBezTo>
                  <a:pt x="153458" y="225778"/>
                  <a:pt x="145520" y="224014"/>
                  <a:pt x="132291" y="212549"/>
                </a:cubicBezTo>
                <a:cubicBezTo>
                  <a:pt x="119062" y="201084"/>
                  <a:pt x="102305" y="174626"/>
                  <a:pt x="84666" y="164924"/>
                </a:cubicBezTo>
                <a:cubicBezTo>
                  <a:pt x="67027" y="155222"/>
                  <a:pt x="35277" y="161396"/>
                  <a:pt x="26458" y="154340"/>
                </a:cubicBezTo>
                <a:cubicBezTo>
                  <a:pt x="17639" y="147284"/>
                  <a:pt x="34396" y="132291"/>
                  <a:pt x="31750" y="122590"/>
                </a:cubicBezTo>
                <a:cubicBezTo>
                  <a:pt x="29104" y="112889"/>
                  <a:pt x="14111" y="108479"/>
                  <a:pt x="10583" y="96132"/>
                </a:cubicBezTo>
                <a:cubicBezTo>
                  <a:pt x="7055" y="83785"/>
                  <a:pt x="5291" y="59090"/>
                  <a:pt x="10583" y="48507"/>
                </a:cubicBezTo>
                <a:cubicBezTo>
                  <a:pt x="15875" y="37924"/>
                  <a:pt x="29986" y="32632"/>
                  <a:pt x="42333" y="32632"/>
                </a:cubicBezTo>
                <a:cubicBezTo>
                  <a:pt x="54680" y="32632"/>
                  <a:pt x="72319" y="45861"/>
                  <a:pt x="84666" y="48507"/>
                </a:cubicBezTo>
                <a:cubicBezTo>
                  <a:pt x="97013" y="51153"/>
                  <a:pt x="99659" y="52917"/>
                  <a:pt x="116416" y="48507"/>
                </a:cubicBezTo>
                <a:cubicBezTo>
                  <a:pt x="133173" y="44097"/>
                  <a:pt x="167569" y="29987"/>
                  <a:pt x="185208" y="22049"/>
                </a:cubicBezTo>
                <a:cubicBezTo>
                  <a:pt x="202847" y="14112"/>
                  <a:pt x="212549" y="1764"/>
                  <a:pt x="222250" y="882"/>
                </a:cubicBezTo>
                <a:cubicBezTo>
                  <a:pt x="231951" y="0"/>
                  <a:pt x="244298" y="7938"/>
                  <a:pt x="243416" y="16757"/>
                </a:cubicBezTo>
                <a:cubicBezTo>
                  <a:pt x="242534" y="25576"/>
                  <a:pt x="223132" y="40570"/>
                  <a:pt x="216958" y="53799"/>
                </a:cubicBezTo>
                <a:cubicBezTo>
                  <a:pt x="210785" y="67028"/>
                  <a:pt x="212549" y="83785"/>
                  <a:pt x="206375" y="96132"/>
                </a:cubicBezTo>
                <a:cubicBezTo>
                  <a:pt x="200201" y="108479"/>
                  <a:pt x="180798" y="113771"/>
                  <a:pt x="179916" y="127882"/>
                </a:cubicBezTo>
                <a:cubicBezTo>
                  <a:pt x="179034" y="141993"/>
                  <a:pt x="194027" y="175507"/>
                  <a:pt x="201083" y="180799"/>
                </a:cubicBezTo>
                <a:cubicBezTo>
                  <a:pt x="208139" y="186091"/>
                  <a:pt x="214313" y="168451"/>
                  <a:pt x="222250" y="159632"/>
                </a:cubicBezTo>
                <a:cubicBezTo>
                  <a:pt x="230187" y="150813"/>
                  <a:pt x="235479" y="131410"/>
                  <a:pt x="248708" y="127882"/>
                </a:cubicBezTo>
                <a:cubicBezTo>
                  <a:pt x="261937" y="124354"/>
                  <a:pt x="281340" y="128764"/>
                  <a:pt x="301625" y="138465"/>
                </a:cubicBezTo>
                <a:cubicBezTo>
                  <a:pt x="321910" y="148166"/>
                  <a:pt x="352777" y="179916"/>
                  <a:pt x="370416" y="186090"/>
                </a:cubicBezTo>
                <a:cubicBezTo>
                  <a:pt x="388055" y="192264"/>
                  <a:pt x="397757" y="181680"/>
                  <a:pt x="407458" y="175507"/>
                </a:cubicBezTo>
                <a:cubicBezTo>
                  <a:pt x="417159" y="169334"/>
                  <a:pt x="428625" y="161396"/>
                  <a:pt x="428625" y="149049"/>
                </a:cubicBezTo>
                <a:cubicBezTo>
                  <a:pt x="428625" y="136702"/>
                  <a:pt x="404812" y="114653"/>
                  <a:pt x="407458" y="101424"/>
                </a:cubicBezTo>
                <a:cubicBezTo>
                  <a:pt x="410104" y="88195"/>
                  <a:pt x="430389" y="77611"/>
                  <a:pt x="444500" y="69674"/>
                </a:cubicBezTo>
                <a:cubicBezTo>
                  <a:pt x="458611" y="61737"/>
                  <a:pt x="476250" y="55563"/>
                  <a:pt x="492125" y="53799"/>
                </a:cubicBezTo>
                <a:cubicBezTo>
                  <a:pt x="508000" y="52035"/>
                  <a:pt x="528285" y="49389"/>
                  <a:pt x="539750" y="59090"/>
                </a:cubicBezTo>
                <a:cubicBezTo>
                  <a:pt x="551215" y="68791"/>
                  <a:pt x="552978" y="79375"/>
                  <a:pt x="560916" y="112007"/>
                </a:cubicBezTo>
                <a:cubicBezTo>
                  <a:pt x="568854" y="144639"/>
                  <a:pt x="581201" y="226660"/>
                  <a:pt x="587375" y="254882"/>
                </a:cubicBezTo>
                <a:cubicBezTo>
                  <a:pt x="593549" y="283104"/>
                  <a:pt x="591785" y="279576"/>
                  <a:pt x="597958" y="281340"/>
                </a:cubicBezTo>
                <a:cubicBezTo>
                  <a:pt x="604131" y="283104"/>
                  <a:pt x="616479" y="265465"/>
                  <a:pt x="624416" y="265465"/>
                </a:cubicBezTo>
                <a:cubicBezTo>
                  <a:pt x="632353" y="265465"/>
                  <a:pt x="644701" y="274284"/>
                  <a:pt x="645583" y="281340"/>
                </a:cubicBezTo>
                <a:cubicBezTo>
                  <a:pt x="646465" y="288396"/>
                  <a:pt x="634118" y="298098"/>
                  <a:pt x="629708" y="307799"/>
                </a:cubicBezTo>
                <a:cubicBezTo>
                  <a:pt x="625298" y="317500"/>
                  <a:pt x="614715" y="328966"/>
                  <a:pt x="619125" y="339549"/>
                </a:cubicBezTo>
                <a:cubicBezTo>
                  <a:pt x="623535" y="350132"/>
                  <a:pt x="645583" y="366889"/>
                  <a:pt x="656166" y="371299"/>
                </a:cubicBezTo>
                <a:cubicBezTo>
                  <a:pt x="666749" y="375709"/>
                  <a:pt x="675569" y="370417"/>
                  <a:pt x="682625" y="366007"/>
                </a:cubicBezTo>
                <a:cubicBezTo>
                  <a:pt x="689681" y="361597"/>
                  <a:pt x="692327" y="344840"/>
                  <a:pt x="698500" y="344840"/>
                </a:cubicBezTo>
                <a:cubicBezTo>
                  <a:pt x="704673" y="344840"/>
                  <a:pt x="715256" y="356306"/>
                  <a:pt x="719666" y="366007"/>
                </a:cubicBezTo>
                <a:cubicBezTo>
                  <a:pt x="724076" y="375708"/>
                  <a:pt x="724958" y="391584"/>
                  <a:pt x="724958" y="403049"/>
                </a:cubicBezTo>
                <a:cubicBezTo>
                  <a:pt x="724958" y="414514"/>
                  <a:pt x="714374" y="409223"/>
                  <a:pt x="719666" y="434799"/>
                </a:cubicBezTo>
                <a:cubicBezTo>
                  <a:pt x="724958" y="460375"/>
                  <a:pt x="751416" y="530931"/>
                  <a:pt x="756708" y="556507"/>
                </a:cubicBezTo>
                <a:cubicBezTo>
                  <a:pt x="762000" y="582083"/>
                  <a:pt x="756708" y="578556"/>
                  <a:pt x="751416" y="588257"/>
                </a:cubicBezTo>
                <a:cubicBezTo>
                  <a:pt x="746124" y="597958"/>
                  <a:pt x="735541" y="611187"/>
                  <a:pt x="724958" y="614715"/>
                </a:cubicBezTo>
                <a:cubicBezTo>
                  <a:pt x="714375" y="618243"/>
                  <a:pt x="699381" y="612952"/>
                  <a:pt x="687916" y="609424"/>
                </a:cubicBezTo>
                <a:cubicBezTo>
                  <a:pt x="676451" y="605896"/>
                  <a:pt x="674687" y="599723"/>
                  <a:pt x="656166" y="593549"/>
                </a:cubicBezTo>
                <a:cubicBezTo>
                  <a:pt x="637645" y="587375"/>
                  <a:pt x="597076" y="571500"/>
                  <a:pt x="576791" y="572382"/>
                </a:cubicBezTo>
                <a:cubicBezTo>
                  <a:pt x="556506" y="573264"/>
                  <a:pt x="541514" y="589139"/>
                  <a:pt x="534458" y="598840"/>
                </a:cubicBezTo>
                <a:cubicBezTo>
                  <a:pt x="527402" y="608541"/>
                  <a:pt x="528284" y="612951"/>
                  <a:pt x="534458" y="630590"/>
                </a:cubicBezTo>
                <a:cubicBezTo>
                  <a:pt x="540632" y="648229"/>
                  <a:pt x="557389" y="677334"/>
                  <a:pt x="571500" y="704674"/>
                </a:cubicBezTo>
                <a:cubicBezTo>
                  <a:pt x="585611" y="732014"/>
                  <a:pt x="612951" y="771701"/>
                  <a:pt x="619125" y="794632"/>
                </a:cubicBezTo>
                <a:cubicBezTo>
                  <a:pt x="625299" y="817563"/>
                  <a:pt x="617360" y="836083"/>
                  <a:pt x="608541" y="842257"/>
                </a:cubicBezTo>
                <a:cubicBezTo>
                  <a:pt x="599722" y="848431"/>
                  <a:pt x="574145" y="836966"/>
                  <a:pt x="566208" y="831674"/>
                </a:cubicBezTo>
                <a:cubicBezTo>
                  <a:pt x="558271" y="826382"/>
                  <a:pt x="566208" y="825500"/>
                  <a:pt x="560916" y="810507"/>
                </a:cubicBezTo>
                <a:cubicBezTo>
                  <a:pt x="555624" y="795514"/>
                  <a:pt x="540632" y="754944"/>
                  <a:pt x="534458" y="741715"/>
                </a:cubicBezTo>
                <a:cubicBezTo>
                  <a:pt x="528285" y="728486"/>
                  <a:pt x="532694" y="730250"/>
                  <a:pt x="523875" y="731132"/>
                </a:cubicBezTo>
                <a:cubicBezTo>
                  <a:pt x="515056" y="732014"/>
                  <a:pt x="490360" y="739070"/>
                  <a:pt x="481541" y="747007"/>
                </a:cubicBezTo>
                <a:cubicBezTo>
                  <a:pt x="472722" y="754944"/>
                  <a:pt x="477132" y="773465"/>
                  <a:pt x="470958" y="778757"/>
                </a:cubicBezTo>
                <a:cubicBezTo>
                  <a:pt x="464785" y="784049"/>
                  <a:pt x="448028" y="771701"/>
                  <a:pt x="444500" y="778757"/>
                </a:cubicBezTo>
                <a:cubicBezTo>
                  <a:pt x="440972" y="785813"/>
                  <a:pt x="447145" y="798159"/>
                  <a:pt x="449791" y="821090"/>
                </a:cubicBezTo>
                <a:cubicBezTo>
                  <a:pt x="452437" y="844021"/>
                  <a:pt x="463903" y="891646"/>
                  <a:pt x="460375" y="916340"/>
                </a:cubicBezTo>
                <a:cubicBezTo>
                  <a:pt x="456847" y="941034"/>
                  <a:pt x="438326" y="956028"/>
                  <a:pt x="428625" y="969257"/>
                </a:cubicBezTo>
                <a:cubicBezTo>
                  <a:pt x="418924" y="982486"/>
                  <a:pt x="410985" y="1005416"/>
                  <a:pt x="402166" y="995715"/>
                </a:cubicBezTo>
                <a:cubicBezTo>
                  <a:pt x="393347" y="986014"/>
                  <a:pt x="385409" y="933098"/>
                  <a:pt x="375708" y="911049"/>
                </a:cubicBezTo>
                <a:cubicBezTo>
                  <a:pt x="366007" y="889001"/>
                  <a:pt x="349250" y="880181"/>
                  <a:pt x="343958" y="863424"/>
                </a:cubicBezTo>
                <a:cubicBezTo>
                  <a:pt x="338666" y="846667"/>
                  <a:pt x="345722" y="825500"/>
                  <a:pt x="343958" y="810507"/>
                </a:cubicBezTo>
                <a:cubicBezTo>
                  <a:pt x="342194" y="795514"/>
                  <a:pt x="344840" y="780521"/>
                  <a:pt x="333375" y="773465"/>
                </a:cubicBezTo>
                <a:cubicBezTo>
                  <a:pt x="321910" y="766410"/>
                  <a:pt x="289277" y="772584"/>
                  <a:pt x="275166" y="768174"/>
                </a:cubicBezTo>
                <a:cubicBezTo>
                  <a:pt x="261055" y="763764"/>
                  <a:pt x="251354" y="763764"/>
                  <a:pt x="248708" y="747007"/>
                </a:cubicBezTo>
                <a:cubicBezTo>
                  <a:pt x="246062" y="730250"/>
                  <a:pt x="265465" y="669396"/>
                  <a:pt x="259291" y="667632"/>
                </a:cubicBezTo>
                <a:cubicBezTo>
                  <a:pt x="253117" y="665868"/>
                  <a:pt x="224013" y="719667"/>
                  <a:pt x="211666" y="736424"/>
                </a:cubicBezTo>
                <a:cubicBezTo>
                  <a:pt x="199319" y="753181"/>
                  <a:pt x="197555" y="766410"/>
                  <a:pt x="185208" y="768174"/>
                </a:cubicBezTo>
                <a:cubicBezTo>
                  <a:pt x="172861" y="769938"/>
                  <a:pt x="148166" y="764646"/>
                  <a:pt x="137583" y="752299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Белореченский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5840413" y="3608388"/>
            <a:ext cx="1266825" cy="868362"/>
          </a:xfrm>
          <a:custGeom>
            <a:avLst/>
            <a:gdLst>
              <a:gd name="connsiteX0" fmla="*/ 37571 w 1263121"/>
              <a:gd name="connsiteY0" fmla="*/ 235479 h 877358"/>
              <a:gd name="connsiteX1" fmla="*/ 28046 w 1263121"/>
              <a:gd name="connsiteY1" fmla="*/ 165629 h 877358"/>
              <a:gd name="connsiteX2" fmla="*/ 2646 w 1263121"/>
              <a:gd name="connsiteY2" fmla="*/ 146579 h 877358"/>
              <a:gd name="connsiteX3" fmla="*/ 12171 w 1263121"/>
              <a:gd name="connsiteY3" fmla="*/ 105304 h 877358"/>
              <a:gd name="connsiteX4" fmla="*/ 43921 w 1263121"/>
              <a:gd name="connsiteY4" fmla="*/ 86254 h 877358"/>
              <a:gd name="connsiteX5" fmla="*/ 85196 w 1263121"/>
              <a:gd name="connsiteY5" fmla="*/ 76729 h 877358"/>
              <a:gd name="connsiteX6" fmla="*/ 129646 w 1263121"/>
              <a:gd name="connsiteY6" fmla="*/ 89429 h 877358"/>
              <a:gd name="connsiteX7" fmla="*/ 151871 w 1263121"/>
              <a:gd name="connsiteY7" fmla="*/ 83079 h 877358"/>
              <a:gd name="connsiteX8" fmla="*/ 186796 w 1263121"/>
              <a:gd name="connsiteY8" fmla="*/ 102129 h 877358"/>
              <a:gd name="connsiteX9" fmla="*/ 209021 w 1263121"/>
              <a:gd name="connsiteY9" fmla="*/ 89429 h 877358"/>
              <a:gd name="connsiteX10" fmla="*/ 193146 w 1263121"/>
              <a:gd name="connsiteY10" fmla="*/ 57679 h 877358"/>
              <a:gd name="connsiteX11" fmla="*/ 205846 w 1263121"/>
              <a:gd name="connsiteY11" fmla="*/ 41804 h 877358"/>
              <a:gd name="connsiteX12" fmla="*/ 240771 w 1263121"/>
              <a:gd name="connsiteY12" fmla="*/ 529 h 877358"/>
              <a:gd name="connsiteX13" fmla="*/ 250296 w 1263121"/>
              <a:gd name="connsiteY13" fmla="*/ 38629 h 877358"/>
              <a:gd name="connsiteX14" fmla="*/ 247121 w 1263121"/>
              <a:gd name="connsiteY14" fmla="*/ 67204 h 877358"/>
              <a:gd name="connsiteX15" fmla="*/ 326496 w 1263121"/>
              <a:gd name="connsiteY15" fmla="*/ 73554 h 877358"/>
              <a:gd name="connsiteX16" fmla="*/ 393171 w 1263121"/>
              <a:gd name="connsiteY16" fmla="*/ 70379 h 877358"/>
              <a:gd name="connsiteX17" fmla="*/ 450321 w 1263121"/>
              <a:gd name="connsiteY17" fmla="*/ 111654 h 877358"/>
              <a:gd name="connsiteX18" fmla="*/ 516996 w 1263121"/>
              <a:gd name="connsiteY18" fmla="*/ 149754 h 877358"/>
              <a:gd name="connsiteX19" fmla="*/ 536046 w 1263121"/>
              <a:gd name="connsiteY19" fmla="*/ 127529 h 877358"/>
              <a:gd name="connsiteX20" fmla="*/ 542396 w 1263121"/>
              <a:gd name="connsiteY20" fmla="*/ 95779 h 877358"/>
              <a:gd name="connsiteX21" fmla="*/ 570971 w 1263121"/>
              <a:gd name="connsiteY21" fmla="*/ 98954 h 877358"/>
              <a:gd name="connsiteX22" fmla="*/ 583671 w 1263121"/>
              <a:gd name="connsiteY22" fmla="*/ 76729 h 877358"/>
              <a:gd name="connsiteX23" fmla="*/ 631296 w 1263121"/>
              <a:gd name="connsiteY23" fmla="*/ 108479 h 877358"/>
              <a:gd name="connsiteX24" fmla="*/ 656696 w 1263121"/>
              <a:gd name="connsiteY24" fmla="*/ 140229 h 877358"/>
              <a:gd name="connsiteX25" fmla="*/ 717021 w 1263121"/>
              <a:gd name="connsiteY25" fmla="*/ 156104 h 877358"/>
              <a:gd name="connsiteX26" fmla="*/ 739246 w 1263121"/>
              <a:gd name="connsiteY26" fmla="*/ 114829 h 877358"/>
              <a:gd name="connsiteX27" fmla="*/ 748771 w 1263121"/>
              <a:gd name="connsiteY27" fmla="*/ 171979 h 877358"/>
              <a:gd name="connsiteX28" fmla="*/ 780521 w 1263121"/>
              <a:gd name="connsiteY28" fmla="*/ 181504 h 877358"/>
              <a:gd name="connsiteX29" fmla="*/ 793221 w 1263121"/>
              <a:gd name="connsiteY29" fmla="*/ 203729 h 877358"/>
              <a:gd name="connsiteX30" fmla="*/ 809096 w 1263121"/>
              <a:gd name="connsiteY30" fmla="*/ 245004 h 877358"/>
              <a:gd name="connsiteX31" fmla="*/ 850371 w 1263121"/>
              <a:gd name="connsiteY31" fmla="*/ 257704 h 877358"/>
              <a:gd name="connsiteX32" fmla="*/ 872596 w 1263121"/>
              <a:gd name="connsiteY32" fmla="*/ 273579 h 877358"/>
              <a:gd name="connsiteX33" fmla="*/ 936096 w 1263121"/>
              <a:gd name="connsiteY33" fmla="*/ 213254 h 877358"/>
              <a:gd name="connsiteX34" fmla="*/ 955146 w 1263121"/>
              <a:gd name="connsiteY34" fmla="*/ 235479 h 877358"/>
              <a:gd name="connsiteX35" fmla="*/ 980546 w 1263121"/>
              <a:gd name="connsiteY35" fmla="*/ 267229 h 877358"/>
              <a:gd name="connsiteX36" fmla="*/ 951971 w 1263121"/>
              <a:gd name="connsiteY36" fmla="*/ 308504 h 877358"/>
              <a:gd name="connsiteX37" fmla="*/ 920221 w 1263121"/>
              <a:gd name="connsiteY37" fmla="*/ 352954 h 877358"/>
              <a:gd name="connsiteX38" fmla="*/ 923396 w 1263121"/>
              <a:gd name="connsiteY38" fmla="*/ 394229 h 877358"/>
              <a:gd name="connsiteX39" fmla="*/ 955146 w 1263121"/>
              <a:gd name="connsiteY39" fmla="*/ 429154 h 877358"/>
              <a:gd name="connsiteX40" fmla="*/ 999596 w 1263121"/>
              <a:gd name="connsiteY40" fmla="*/ 429154 h 877358"/>
              <a:gd name="connsiteX41" fmla="*/ 1028171 w 1263121"/>
              <a:gd name="connsiteY41" fmla="*/ 429154 h 877358"/>
              <a:gd name="connsiteX42" fmla="*/ 1050396 w 1263121"/>
              <a:gd name="connsiteY42" fmla="*/ 441854 h 877358"/>
              <a:gd name="connsiteX43" fmla="*/ 1059921 w 1263121"/>
              <a:gd name="connsiteY43" fmla="*/ 464079 h 877358"/>
              <a:gd name="connsiteX44" fmla="*/ 1056746 w 1263121"/>
              <a:gd name="connsiteY44" fmla="*/ 521229 h 877358"/>
              <a:gd name="connsiteX45" fmla="*/ 1078971 w 1263121"/>
              <a:gd name="connsiteY45" fmla="*/ 572029 h 877358"/>
              <a:gd name="connsiteX46" fmla="*/ 1085321 w 1263121"/>
              <a:gd name="connsiteY46" fmla="*/ 632354 h 877358"/>
              <a:gd name="connsiteX47" fmla="*/ 1139296 w 1263121"/>
              <a:gd name="connsiteY47" fmla="*/ 629179 h 877358"/>
              <a:gd name="connsiteX48" fmla="*/ 1193271 w 1263121"/>
              <a:gd name="connsiteY48" fmla="*/ 651404 h 877358"/>
              <a:gd name="connsiteX49" fmla="*/ 1209146 w 1263121"/>
              <a:gd name="connsiteY49" fmla="*/ 699029 h 877358"/>
              <a:gd name="connsiteX50" fmla="*/ 1212321 w 1263121"/>
              <a:gd name="connsiteY50" fmla="*/ 733954 h 877358"/>
              <a:gd name="connsiteX51" fmla="*/ 1183746 w 1263121"/>
              <a:gd name="connsiteY51" fmla="*/ 746654 h 877358"/>
              <a:gd name="connsiteX52" fmla="*/ 1167871 w 1263121"/>
              <a:gd name="connsiteY52" fmla="*/ 775229 h 877358"/>
              <a:gd name="connsiteX53" fmla="*/ 1250421 w 1263121"/>
              <a:gd name="connsiteY53" fmla="*/ 797454 h 877358"/>
              <a:gd name="connsiteX54" fmla="*/ 1244071 w 1263121"/>
              <a:gd name="connsiteY54" fmla="*/ 832379 h 877358"/>
              <a:gd name="connsiteX55" fmla="*/ 1253596 w 1263121"/>
              <a:gd name="connsiteY55" fmla="*/ 860954 h 877358"/>
              <a:gd name="connsiteX56" fmla="*/ 1231371 w 1263121"/>
              <a:gd name="connsiteY56" fmla="*/ 876829 h 877358"/>
              <a:gd name="connsiteX57" fmla="*/ 1193271 w 1263121"/>
              <a:gd name="connsiteY57" fmla="*/ 864129 h 877358"/>
              <a:gd name="connsiteX58" fmla="*/ 1151996 w 1263121"/>
              <a:gd name="connsiteY58" fmla="*/ 832379 h 877358"/>
              <a:gd name="connsiteX59" fmla="*/ 1129771 w 1263121"/>
              <a:gd name="connsiteY59" fmla="*/ 800629 h 877358"/>
              <a:gd name="connsiteX60" fmla="*/ 1094846 w 1263121"/>
              <a:gd name="connsiteY60" fmla="*/ 806979 h 877358"/>
              <a:gd name="connsiteX61" fmla="*/ 1053571 w 1263121"/>
              <a:gd name="connsiteY61" fmla="*/ 775229 h 877358"/>
              <a:gd name="connsiteX62" fmla="*/ 1015471 w 1263121"/>
              <a:gd name="connsiteY62" fmla="*/ 784754 h 877358"/>
              <a:gd name="connsiteX63" fmla="*/ 974196 w 1263121"/>
              <a:gd name="connsiteY63" fmla="*/ 800629 h 877358"/>
              <a:gd name="connsiteX64" fmla="*/ 958321 w 1263121"/>
              <a:gd name="connsiteY64" fmla="*/ 838729 h 877358"/>
              <a:gd name="connsiteX65" fmla="*/ 882121 w 1263121"/>
              <a:gd name="connsiteY65" fmla="*/ 845079 h 877358"/>
              <a:gd name="connsiteX66" fmla="*/ 834496 w 1263121"/>
              <a:gd name="connsiteY66" fmla="*/ 848254 h 877358"/>
              <a:gd name="connsiteX67" fmla="*/ 770996 w 1263121"/>
              <a:gd name="connsiteY67" fmla="*/ 829204 h 877358"/>
              <a:gd name="connsiteX68" fmla="*/ 758296 w 1263121"/>
              <a:gd name="connsiteY68" fmla="*/ 848254 h 877358"/>
              <a:gd name="connsiteX69" fmla="*/ 717021 w 1263121"/>
              <a:gd name="connsiteY69" fmla="*/ 733954 h 877358"/>
              <a:gd name="connsiteX70" fmla="*/ 637646 w 1263121"/>
              <a:gd name="connsiteY70" fmla="*/ 626004 h 877358"/>
              <a:gd name="connsiteX71" fmla="*/ 583671 w 1263121"/>
              <a:gd name="connsiteY71" fmla="*/ 508529 h 877358"/>
              <a:gd name="connsiteX72" fmla="*/ 539221 w 1263121"/>
              <a:gd name="connsiteY72" fmla="*/ 460904 h 877358"/>
              <a:gd name="connsiteX73" fmla="*/ 393171 w 1263121"/>
              <a:gd name="connsiteY73" fmla="*/ 349779 h 877358"/>
              <a:gd name="connsiteX74" fmla="*/ 323321 w 1263121"/>
              <a:gd name="connsiteY74" fmla="*/ 267229 h 877358"/>
              <a:gd name="connsiteX75" fmla="*/ 291571 w 1263121"/>
              <a:gd name="connsiteY75" fmla="*/ 229129 h 877358"/>
              <a:gd name="connsiteX76" fmla="*/ 189971 w 1263121"/>
              <a:gd name="connsiteY76" fmla="*/ 200554 h 877358"/>
              <a:gd name="connsiteX77" fmla="*/ 129646 w 1263121"/>
              <a:gd name="connsiteY77" fmla="*/ 187854 h 877358"/>
              <a:gd name="connsiteX78" fmla="*/ 104246 w 1263121"/>
              <a:gd name="connsiteY78" fmla="*/ 213254 h 877358"/>
              <a:gd name="connsiteX79" fmla="*/ 37571 w 1263121"/>
              <a:gd name="connsiteY79" fmla="*/ 235479 h 877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3121" h="877358">
                <a:moveTo>
                  <a:pt x="37571" y="235479"/>
                </a:moveTo>
                <a:cubicBezTo>
                  <a:pt x="24871" y="227542"/>
                  <a:pt x="33867" y="180446"/>
                  <a:pt x="28046" y="165629"/>
                </a:cubicBezTo>
                <a:cubicBezTo>
                  <a:pt x="22225" y="150812"/>
                  <a:pt x="5292" y="156633"/>
                  <a:pt x="2646" y="146579"/>
                </a:cubicBezTo>
                <a:cubicBezTo>
                  <a:pt x="0" y="136525"/>
                  <a:pt x="5292" y="115358"/>
                  <a:pt x="12171" y="105304"/>
                </a:cubicBezTo>
                <a:cubicBezTo>
                  <a:pt x="19050" y="95250"/>
                  <a:pt x="31750" y="91016"/>
                  <a:pt x="43921" y="86254"/>
                </a:cubicBezTo>
                <a:cubicBezTo>
                  <a:pt x="56092" y="81492"/>
                  <a:pt x="70909" y="76200"/>
                  <a:pt x="85196" y="76729"/>
                </a:cubicBezTo>
                <a:cubicBezTo>
                  <a:pt x="99484" y="77258"/>
                  <a:pt x="118534" y="88371"/>
                  <a:pt x="129646" y="89429"/>
                </a:cubicBezTo>
                <a:cubicBezTo>
                  <a:pt x="140758" y="90487"/>
                  <a:pt x="142346" y="80962"/>
                  <a:pt x="151871" y="83079"/>
                </a:cubicBezTo>
                <a:cubicBezTo>
                  <a:pt x="161396" y="85196"/>
                  <a:pt x="177271" y="101071"/>
                  <a:pt x="186796" y="102129"/>
                </a:cubicBezTo>
                <a:cubicBezTo>
                  <a:pt x="196321" y="103187"/>
                  <a:pt x="207963" y="96837"/>
                  <a:pt x="209021" y="89429"/>
                </a:cubicBezTo>
                <a:cubicBezTo>
                  <a:pt x="210079" y="82021"/>
                  <a:pt x="193675" y="65617"/>
                  <a:pt x="193146" y="57679"/>
                </a:cubicBezTo>
                <a:cubicBezTo>
                  <a:pt x="192617" y="49742"/>
                  <a:pt x="197909" y="51329"/>
                  <a:pt x="205846" y="41804"/>
                </a:cubicBezTo>
                <a:cubicBezTo>
                  <a:pt x="213783" y="32279"/>
                  <a:pt x="233363" y="1058"/>
                  <a:pt x="240771" y="529"/>
                </a:cubicBezTo>
                <a:cubicBezTo>
                  <a:pt x="248179" y="0"/>
                  <a:pt x="249238" y="27517"/>
                  <a:pt x="250296" y="38629"/>
                </a:cubicBezTo>
                <a:cubicBezTo>
                  <a:pt x="251354" y="49741"/>
                  <a:pt x="234421" y="61383"/>
                  <a:pt x="247121" y="67204"/>
                </a:cubicBezTo>
                <a:cubicBezTo>
                  <a:pt x="259821" y="73025"/>
                  <a:pt x="302154" y="73025"/>
                  <a:pt x="326496" y="73554"/>
                </a:cubicBezTo>
                <a:cubicBezTo>
                  <a:pt x="350838" y="74083"/>
                  <a:pt x="372534" y="64029"/>
                  <a:pt x="393171" y="70379"/>
                </a:cubicBezTo>
                <a:cubicBezTo>
                  <a:pt x="413808" y="76729"/>
                  <a:pt x="429683" y="98425"/>
                  <a:pt x="450321" y="111654"/>
                </a:cubicBezTo>
                <a:cubicBezTo>
                  <a:pt x="470959" y="124883"/>
                  <a:pt x="502709" y="147108"/>
                  <a:pt x="516996" y="149754"/>
                </a:cubicBezTo>
                <a:cubicBezTo>
                  <a:pt x="531283" y="152400"/>
                  <a:pt x="531813" y="136525"/>
                  <a:pt x="536046" y="127529"/>
                </a:cubicBezTo>
                <a:cubicBezTo>
                  <a:pt x="540279" y="118533"/>
                  <a:pt x="536575" y="100541"/>
                  <a:pt x="542396" y="95779"/>
                </a:cubicBezTo>
                <a:cubicBezTo>
                  <a:pt x="548217" y="91017"/>
                  <a:pt x="564092" y="102129"/>
                  <a:pt x="570971" y="98954"/>
                </a:cubicBezTo>
                <a:cubicBezTo>
                  <a:pt x="577850" y="95779"/>
                  <a:pt x="573617" y="75142"/>
                  <a:pt x="583671" y="76729"/>
                </a:cubicBezTo>
                <a:cubicBezTo>
                  <a:pt x="593725" y="78316"/>
                  <a:pt x="619125" y="97896"/>
                  <a:pt x="631296" y="108479"/>
                </a:cubicBezTo>
                <a:cubicBezTo>
                  <a:pt x="643467" y="119062"/>
                  <a:pt x="642409" y="132292"/>
                  <a:pt x="656696" y="140229"/>
                </a:cubicBezTo>
                <a:cubicBezTo>
                  <a:pt x="670983" y="148166"/>
                  <a:pt x="703263" y="160337"/>
                  <a:pt x="717021" y="156104"/>
                </a:cubicBezTo>
                <a:cubicBezTo>
                  <a:pt x="730779" y="151871"/>
                  <a:pt x="733954" y="112183"/>
                  <a:pt x="739246" y="114829"/>
                </a:cubicBezTo>
                <a:cubicBezTo>
                  <a:pt x="744538" y="117475"/>
                  <a:pt x="741892" y="160867"/>
                  <a:pt x="748771" y="171979"/>
                </a:cubicBezTo>
                <a:cubicBezTo>
                  <a:pt x="755650" y="183091"/>
                  <a:pt x="773113" y="176212"/>
                  <a:pt x="780521" y="181504"/>
                </a:cubicBezTo>
                <a:cubicBezTo>
                  <a:pt x="787929" y="186796"/>
                  <a:pt x="788459" y="193146"/>
                  <a:pt x="793221" y="203729"/>
                </a:cubicBezTo>
                <a:cubicBezTo>
                  <a:pt x="797984" y="214312"/>
                  <a:pt x="799571" y="236008"/>
                  <a:pt x="809096" y="245004"/>
                </a:cubicBezTo>
                <a:cubicBezTo>
                  <a:pt x="818621" y="254000"/>
                  <a:pt x="839788" y="252942"/>
                  <a:pt x="850371" y="257704"/>
                </a:cubicBezTo>
                <a:cubicBezTo>
                  <a:pt x="860954" y="262467"/>
                  <a:pt x="858309" y="280987"/>
                  <a:pt x="872596" y="273579"/>
                </a:cubicBezTo>
                <a:cubicBezTo>
                  <a:pt x="886883" y="266171"/>
                  <a:pt x="922338" y="219604"/>
                  <a:pt x="936096" y="213254"/>
                </a:cubicBezTo>
                <a:cubicBezTo>
                  <a:pt x="949854" y="206904"/>
                  <a:pt x="947738" y="226483"/>
                  <a:pt x="955146" y="235479"/>
                </a:cubicBezTo>
                <a:cubicBezTo>
                  <a:pt x="962554" y="244475"/>
                  <a:pt x="981075" y="255058"/>
                  <a:pt x="980546" y="267229"/>
                </a:cubicBezTo>
                <a:cubicBezTo>
                  <a:pt x="980017" y="279400"/>
                  <a:pt x="962025" y="294217"/>
                  <a:pt x="951971" y="308504"/>
                </a:cubicBezTo>
                <a:cubicBezTo>
                  <a:pt x="941917" y="322791"/>
                  <a:pt x="924984" y="338666"/>
                  <a:pt x="920221" y="352954"/>
                </a:cubicBezTo>
                <a:cubicBezTo>
                  <a:pt x="915458" y="367242"/>
                  <a:pt x="917575" y="381529"/>
                  <a:pt x="923396" y="394229"/>
                </a:cubicBezTo>
                <a:cubicBezTo>
                  <a:pt x="929217" y="406929"/>
                  <a:pt x="942446" y="423333"/>
                  <a:pt x="955146" y="429154"/>
                </a:cubicBezTo>
                <a:cubicBezTo>
                  <a:pt x="967846" y="434975"/>
                  <a:pt x="999596" y="429154"/>
                  <a:pt x="999596" y="429154"/>
                </a:cubicBezTo>
                <a:cubicBezTo>
                  <a:pt x="1011767" y="429154"/>
                  <a:pt x="1019704" y="427037"/>
                  <a:pt x="1028171" y="429154"/>
                </a:cubicBezTo>
                <a:cubicBezTo>
                  <a:pt x="1036638" y="431271"/>
                  <a:pt x="1045104" y="436033"/>
                  <a:pt x="1050396" y="441854"/>
                </a:cubicBezTo>
                <a:cubicBezTo>
                  <a:pt x="1055688" y="447675"/>
                  <a:pt x="1058863" y="450850"/>
                  <a:pt x="1059921" y="464079"/>
                </a:cubicBezTo>
                <a:cubicBezTo>
                  <a:pt x="1060979" y="477308"/>
                  <a:pt x="1053571" y="503237"/>
                  <a:pt x="1056746" y="521229"/>
                </a:cubicBezTo>
                <a:cubicBezTo>
                  <a:pt x="1059921" y="539221"/>
                  <a:pt x="1074208" y="553508"/>
                  <a:pt x="1078971" y="572029"/>
                </a:cubicBezTo>
                <a:cubicBezTo>
                  <a:pt x="1083734" y="590550"/>
                  <a:pt x="1075267" y="622829"/>
                  <a:pt x="1085321" y="632354"/>
                </a:cubicBezTo>
                <a:cubicBezTo>
                  <a:pt x="1095375" y="641879"/>
                  <a:pt x="1121304" y="626004"/>
                  <a:pt x="1139296" y="629179"/>
                </a:cubicBezTo>
                <a:cubicBezTo>
                  <a:pt x="1157288" y="632354"/>
                  <a:pt x="1181629" y="639762"/>
                  <a:pt x="1193271" y="651404"/>
                </a:cubicBezTo>
                <a:cubicBezTo>
                  <a:pt x="1204913" y="663046"/>
                  <a:pt x="1205971" y="685271"/>
                  <a:pt x="1209146" y="699029"/>
                </a:cubicBezTo>
                <a:cubicBezTo>
                  <a:pt x="1212321" y="712787"/>
                  <a:pt x="1216554" y="726017"/>
                  <a:pt x="1212321" y="733954"/>
                </a:cubicBezTo>
                <a:cubicBezTo>
                  <a:pt x="1208088" y="741891"/>
                  <a:pt x="1191154" y="739775"/>
                  <a:pt x="1183746" y="746654"/>
                </a:cubicBezTo>
                <a:cubicBezTo>
                  <a:pt x="1176338" y="753533"/>
                  <a:pt x="1156759" y="766762"/>
                  <a:pt x="1167871" y="775229"/>
                </a:cubicBezTo>
                <a:cubicBezTo>
                  <a:pt x="1178983" y="783696"/>
                  <a:pt x="1237721" y="787929"/>
                  <a:pt x="1250421" y="797454"/>
                </a:cubicBezTo>
                <a:cubicBezTo>
                  <a:pt x="1263121" y="806979"/>
                  <a:pt x="1243542" y="821796"/>
                  <a:pt x="1244071" y="832379"/>
                </a:cubicBezTo>
                <a:cubicBezTo>
                  <a:pt x="1244600" y="842962"/>
                  <a:pt x="1255713" y="853546"/>
                  <a:pt x="1253596" y="860954"/>
                </a:cubicBezTo>
                <a:cubicBezTo>
                  <a:pt x="1251479" y="868362"/>
                  <a:pt x="1241425" y="876300"/>
                  <a:pt x="1231371" y="876829"/>
                </a:cubicBezTo>
                <a:cubicBezTo>
                  <a:pt x="1221317" y="877358"/>
                  <a:pt x="1206500" y="871537"/>
                  <a:pt x="1193271" y="864129"/>
                </a:cubicBezTo>
                <a:cubicBezTo>
                  <a:pt x="1180042" y="856721"/>
                  <a:pt x="1162579" y="842962"/>
                  <a:pt x="1151996" y="832379"/>
                </a:cubicBezTo>
                <a:cubicBezTo>
                  <a:pt x="1141413" y="821796"/>
                  <a:pt x="1139296" y="804862"/>
                  <a:pt x="1129771" y="800629"/>
                </a:cubicBezTo>
                <a:cubicBezTo>
                  <a:pt x="1120246" y="796396"/>
                  <a:pt x="1107546" y="811212"/>
                  <a:pt x="1094846" y="806979"/>
                </a:cubicBezTo>
                <a:cubicBezTo>
                  <a:pt x="1082146" y="802746"/>
                  <a:pt x="1066800" y="778933"/>
                  <a:pt x="1053571" y="775229"/>
                </a:cubicBezTo>
                <a:cubicBezTo>
                  <a:pt x="1040342" y="771525"/>
                  <a:pt x="1028700" y="780521"/>
                  <a:pt x="1015471" y="784754"/>
                </a:cubicBezTo>
                <a:cubicBezTo>
                  <a:pt x="1002242" y="788987"/>
                  <a:pt x="983721" y="791633"/>
                  <a:pt x="974196" y="800629"/>
                </a:cubicBezTo>
                <a:cubicBezTo>
                  <a:pt x="964671" y="809625"/>
                  <a:pt x="973667" y="831321"/>
                  <a:pt x="958321" y="838729"/>
                </a:cubicBezTo>
                <a:cubicBezTo>
                  <a:pt x="942975" y="846137"/>
                  <a:pt x="902758" y="843492"/>
                  <a:pt x="882121" y="845079"/>
                </a:cubicBezTo>
                <a:cubicBezTo>
                  <a:pt x="861484" y="846666"/>
                  <a:pt x="853017" y="850900"/>
                  <a:pt x="834496" y="848254"/>
                </a:cubicBezTo>
                <a:cubicBezTo>
                  <a:pt x="815975" y="845608"/>
                  <a:pt x="783696" y="829204"/>
                  <a:pt x="770996" y="829204"/>
                </a:cubicBezTo>
                <a:cubicBezTo>
                  <a:pt x="758296" y="829204"/>
                  <a:pt x="767292" y="864129"/>
                  <a:pt x="758296" y="848254"/>
                </a:cubicBezTo>
                <a:cubicBezTo>
                  <a:pt x="749300" y="832379"/>
                  <a:pt x="737129" y="770996"/>
                  <a:pt x="717021" y="733954"/>
                </a:cubicBezTo>
                <a:cubicBezTo>
                  <a:pt x="696913" y="696912"/>
                  <a:pt x="659871" y="663575"/>
                  <a:pt x="637646" y="626004"/>
                </a:cubicBezTo>
                <a:cubicBezTo>
                  <a:pt x="615421" y="588433"/>
                  <a:pt x="600075" y="536046"/>
                  <a:pt x="583671" y="508529"/>
                </a:cubicBezTo>
                <a:cubicBezTo>
                  <a:pt x="567267" y="481012"/>
                  <a:pt x="570971" y="487362"/>
                  <a:pt x="539221" y="460904"/>
                </a:cubicBezTo>
                <a:cubicBezTo>
                  <a:pt x="507471" y="434446"/>
                  <a:pt x="429154" y="382058"/>
                  <a:pt x="393171" y="349779"/>
                </a:cubicBezTo>
                <a:cubicBezTo>
                  <a:pt x="357188" y="317500"/>
                  <a:pt x="340254" y="287337"/>
                  <a:pt x="323321" y="267229"/>
                </a:cubicBezTo>
                <a:cubicBezTo>
                  <a:pt x="306388" y="247121"/>
                  <a:pt x="313796" y="240241"/>
                  <a:pt x="291571" y="229129"/>
                </a:cubicBezTo>
                <a:cubicBezTo>
                  <a:pt x="269346" y="218017"/>
                  <a:pt x="216958" y="207433"/>
                  <a:pt x="189971" y="200554"/>
                </a:cubicBezTo>
                <a:cubicBezTo>
                  <a:pt x="162984" y="193675"/>
                  <a:pt x="143934" y="185737"/>
                  <a:pt x="129646" y="187854"/>
                </a:cubicBezTo>
                <a:cubicBezTo>
                  <a:pt x="115359" y="189971"/>
                  <a:pt x="117475" y="204787"/>
                  <a:pt x="104246" y="213254"/>
                </a:cubicBezTo>
                <a:cubicBezTo>
                  <a:pt x="91017" y="221721"/>
                  <a:pt x="50271" y="243416"/>
                  <a:pt x="37571" y="235479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solidFill>
                  <a:schemeClr val="tx1"/>
                </a:solidFill>
              </a:rPr>
              <a:t>Курганинский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6764338" y="3527425"/>
            <a:ext cx="898525" cy="1296988"/>
          </a:xfrm>
          <a:custGeom>
            <a:avLst/>
            <a:gdLst>
              <a:gd name="connsiteX0" fmla="*/ 299508 w 895350"/>
              <a:gd name="connsiteY0" fmla="*/ 65617 h 1309159"/>
              <a:gd name="connsiteX1" fmla="*/ 366183 w 895350"/>
              <a:gd name="connsiteY1" fmla="*/ 65617 h 1309159"/>
              <a:gd name="connsiteX2" fmla="*/ 537633 w 895350"/>
              <a:gd name="connsiteY2" fmla="*/ 62442 h 1309159"/>
              <a:gd name="connsiteX3" fmla="*/ 582083 w 895350"/>
              <a:gd name="connsiteY3" fmla="*/ 49742 h 1309159"/>
              <a:gd name="connsiteX4" fmla="*/ 620183 w 895350"/>
              <a:gd name="connsiteY4" fmla="*/ 2117 h 1309159"/>
              <a:gd name="connsiteX5" fmla="*/ 639233 w 895350"/>
              <a:gd name="connsiteY5" fmla="*/ 37042 h 1309159"/>
              <a:gd name="connsiteX6" fmla="*/ 674158 w 895350"/>
              <a:gd name="connsiteY6" fmla="*/ 37042 h 1309159"/>
              <a:gd name="connsiteX7" fmla="*/ 702733 w 895350"/>
              <a:gd name="connsiteY7" fmla="*/ 68792 h 1309159"/>
              <a:gd name="connsiteX8" fmla="*/ 718608 w 895350"/>
              <a:gd name="connsiteY8" fmla="*/ 192617 h 1309159"/>
              <a:gd name="connsiteX9" fmla="*/ 709083 w 895350"/>
              <a:gd name="connsiteY9" fmla="*/ 259292 h 1309159"/>
              <a:gd name="connsiteX10" fmla="*/ 744008 w 895350"/>
              <a:gd name="connsiteY10" fmla="*/ 310092 h 1309159"/>
              <a:gd name="connsiteX11" fmla="*/ 817033 w 895350"/>
              <a:gd name="connsiteY11" fmla="*/ 373592 h 1309159"/>
              <a:gd name="connsiteX12" fmla="*/ 871008 w 895350"/>
              <a:gd name="connsiteY12" fmla="*/ 402167 h 1309159"/>
              <a:gd name="connsiteX13" fmla="*/ 893233 w 895350"/>
              <a:gd name="connsiteY13" fmla="*/ 437092 h 1309159"/>
              <a:gd name="connsiteX14" fmla="*/ 858308 w 895350"/>
              <a:gd name="connsiteY14" fmla="*/ 446617 h 1309159"/>
              <a:gd name="connsiteX15" fmla="*/ 817033 w 895350"/>
              <a:gd name="connsiteY15" fmla="*/ 452967 h 1309159"/>
              <a:gd name="connsiteX16" fmla="*/ 772583 w 895350"/>
              <a:gd name="connsiteY16" fmla="*/ 414867 h 1309159"/>
              <a:gd name="connsiteX17" fmla="*/ 756708 w 895350"/>
              <a:gd name="connsiteY17" fmla="*/ 402167 h 1309159"/>
              <a:gd name="connsiteX18" fmla="*/ 709083 w 895350"/>
              <a:gd name="connsiteY18" fmla="*/ 427567 h 1309159"/>
              <a:gd name="connsiteX19" fmla="*/ 645583 w 895350"/>
              <a:gd name="connsiteY19" fmla="*/ 383117 h 1309159"/>
              <a:gd name="connsiteX20" fmla="*/ 607483 w 895350"/>
              <a:gd name="connsiteY20" fmla="*/ 402167 h 1309159"/>
              <a:gd name="connsiteX21" fmla="*/ 534458 w 895350"/>
              <a:gd name="connsiteY21" fmla="*/ 481542 h 1309159"/>
              <a:gd name="connsiteX22" fmla="*/ 499533 w 895350"/>
              <a:gd name="connsiteY22" fmla="*/ 468842 h 1309159"/>
              <a:gd name="connsiteX23" fmla="*/ 486833 w 895350"/>
              <a:gd name="connsiteY23" fmla="*/ 443442 h 1309159"/>
              <a:gd name="connsiteX24" fmla="*/ 480483 w 895350"/>
              <a:gd name="connsiteY24" fmla="*/ 408517 h 1309159"/>
              <a:gd name="connsiteX25" fmla="*/ 439208 w 895350"/>
              <a:gd name="connsiteY25" fmla="*/ 389467 h 1309159"/>
              <a:gd name="connsiteX26" fmla="*/ 439208 w 895350"/>
              <a:gd name="connsiteY26" fmla="*/ 338667 h 1309159"/>
              <a:gd name="connsiteX27" fmla="*/ 407458 w 895350"/>
              <a:gd name="connsiteY27" fmla="*/ 319617 h 1309159"/>
              <a:gd name="connsiteX28" fmla="*/ 407458 w 895350"/>
              <a:gd name="connsiteY28" fmla="*/ 294217 h 1309159"/>
              <a:gd name="connsiteX29" fmla="*/ 372533 w 895350"/>
              <a:gd name="connsiteY29" fmla="*/ 345017 h 1309159"/>
              <a:gd name="connsiteX30" fmla="*/ 343958 w 895350"/>
              <a:gd name="connsiteY30" fmla="*/ 376767 h 1309159"/>
              <a:gd name="connsiteX31" fmla="*/ 318558 w 895350"/>
              <a:gd name="connsiteY31" fmla="*/ 392642 h 1309159"/>
              <a:gd name="connsiteX32" fmla="*/ 277283 w 895350"/>
              <a:gd name="connsiteY32" fmla="*/ 392642 h 1309159"/>
              <a:gd name="connsiteX33" fmla="*/ 232833 w 895350"/>
              <a:gd name="connsiteY33" fmla="*/ 389467 h 1309159"/>
              <a:gd name="connsiteX34" fmla="*/ 223308 w 895350"/>
              <a:gd name="connsiteY34" fmla="*/ 376767 h 1309159"/>
              <a:gd name="connsiteX35" fmla="*/ 207433 w 895350"/>
              <a:gd name="connsiteY35" fmla="*/ 354542 h 1309159"/>
              <a:gd name="connsiteX36" fmla="*/ 172508 w 895350"/>
              <a:gd name="connsiteY36" fmla="*/ 354542 h 1309159"/>
              <a:gd name="connsiteX37" fmla="*/ 153458 w 895350"/>
              <a:gd name="connsiteY37" fmla="*/ 373592 h 1309159"/>
              <a:gd name="connsiteX38" fmla="*/ 137583 w 895350"/>
              <a:gd name="connsiteY38" fmla="*/ 408517 h 1309159"/>
              <a:gd name="connsiteX39" fmla="*/ 178858 w 895350"/>
              <a:gd name="connsiteY39" fmla="*/ 430742 h 1309159"/>
              <a:gd name="connsiteX40" fmla="*/ 201083 w 895350"/>
              <a:gd name="connsiteY40" fmla="*/ 475192 h 1309159"/>
              <a:gd name="connsiteX41" fmla="*/ 236008 w 895350"/>
              <a:gd name="connsiteY41" fmla="*/ 465667 h 1309159"/>
              <a:gd name="connsiteX42" fmla="*/ 277283 w 895350"/>
              <a:gd name="connsiteY42" fmla="*/ 503767 h 1309159"/>
              <a:gd name="connsiteX43" fmla="*/ 302683 w 895350"/>
              <a:gd name="connsiteY43" fmla="*/ 535517 h 1309159"/>
              <a:gd name="connsiteX44" fmla="*/ 324908 w 895350"/>
              <a:gd name="connsiteY44" fmla="*/ 519642 h 1309159"/>
              <a:gd name="connsiteX45" fmla="*/ 334433 w 895350"/>
              <a:gd name="connsiteY45" fmla="*/ 551392 h 1309159"/>
              <a:gd name="connsiteX46" fmla="*/ 334433 w 895350"/>
              <a:gd name="connsiteY46" fmla="*/ 602192 h 1309159"/>
              <a:gd name="connsiteX47" fmla="*/ 359833 w 895350"/>
              <a:gd name="connsiteY47" fmla="*/ 602192 h 1309159"/>
              <a:gd name="connsiteX48" fmla="*/ 382058 w 895350"/>
              <a:gd name="connsiteY48" fmla="*/ 624417 h 1309159"/>
              <a:gd name="connsiteX49" fmla="*/ 397933 w 895350"/>
              <a:gd name="connsiteY49" fmla="*/ 599017 h 1309159"/>
              <a:gd name="connsiteX50" fmla="*/ 442383 w 895350"/>
              <a:gd name="connsiteY50" fmla="*/ 599017 h 1309159"/>
              <a:gd name="connsiteX51" fmla="*/ 455083 w 895350"/>
              <a:gd name="connsiteY51" fmla="*/ 646642 h 1309159"/>
              <a:gd name="connsiteX52" fmla="*/ 474133 w 895350"/>
              <a:gd name="connsiteY52" fmla="*/ 665692 h 1309159"/>
              <a:gd name="connsiteX53" fmla="*/ 451908 w 895350"/>
              <a:gd name="connsiteY53" fmla="*/ 716492 h 1309159"/>
              <a:gd name="connsiteX54" fmla="*/ 470958 w 895350"/>
              <a:gd name="connsiteY54" fmla="*/ 751417 h 1309159"/>
              <a:gd name="connsiteX55" fmla="*/ 483658 w 895350"/>
              <a:gd name="connsiteY55" fmla="*/ 805392 h 1309159"/>
              <a:gd name="connsiteX56" fmla="*/ 597958 w 895350"/>
              <a:gd name="connsiteY56" fmla="*/ 891117 h 1309159"/>
              <a:gd name="connsiteX57" fmla="*/ 607483 w 895350"/>
              <a:gd name="connsiteY57" fmla="*/ 926042 h 1309159"/>
              <a:gd name="connsiteX58" fmla="*/ 629708 w 895350"/>
              <a:gd name="connsiteY58" fmla="*/ 941917 h 1309159"/>
              <a:gd name="connsiteX59" fmla="*/ 651933 w 895350"/>
              <a:gd name="connsiteY59" fmla="*/ 1005417 h 1309159"/>
              <a:gd name="connsiteX60" fmla="*/ 696383 w 895350"/>
              <a:gd name="connsiteY60" fmla="*/ 1030817 h 1309159"/>
              <a:gd name="connsiteX61" fmla="*/ 702733 w 895350"/>
              <a:gd name="connsiteY61" fmla="*/ 1087967 h 1309159"/>
              <a:gd name="connsiteX62" fmla="*/ 756708 w 895350"/>
              <a:gd name="connsiteY62" fmla="*/ 1113367 h 1309159"/>
              <a:gd name="connsiteX63" fmla="*/ 782108 w 895350"/>
              <a:gd name="connsiteY63" fmla="*/ 1138767 h 1309159"/>
              <a:gd name="connsiteX64" fmla="*/ 801158 w 895350"/>
              <a:gd name="connsiteY64" fmla="*/ 1180042 h 1309159"/>
              <a:gd name="connsiteX65" fmla="*/ 759883 w 895350"/>
              <a:gd name="connsiteY65" fmla="*/ 1211792 h 1309159"/>
              <a:gd name="connsiteX66" fmla="*/ 702733 w 895350"/>
              <a:gd name="connsiteY66" fmla="*/ 1278467 h 1309159"/>
              <a:gd name="connsiteX67" fmla="*/ 623358 w 895350"/>
              <a:gd name="connsiteY67" fmla="*/ 1307042 h 1309159"/>
              <a:gd name="connsiteX68" fmla="*/ 613833 w 895350"/>
              <a:gd name="connsiteY68" fmla="*/ 1265767 h 1309159"/>
              <a:gd name="connsiteX69" fmla="*/ 588433 w 895350"/>
              <a:gd name="connsiteY69" fmla="*/ 1249892 h 1309159"/>
              <a:gd name="connsiteX70" fmla="*/ 550333 w 895350"/>
              <a:gd name="connsiteY70" fmla="*/ 1253067 h 1309159"/>
              <a:gd name="connsiteX71" fmla="*/ 521758 w 895350"/>
              <a:gd name="connsiteY71" fmla="*/ 1221317 h 1309159"/>
              <a:gd name="connsiteX72" fmla="*/ 493183 w 895350"/>
              <a:gd name="connsiteY72" fmla="*/ 1192742 h 1309159"/>
              <a:gd name="connsiteX73" fmla="*/ 458258 w 895350"/>
              <a:gd name="connsiteY73" fmla="*/ 1183217 h 1309159"/>
              <a:gd name="connsiteX74" fmla="*/ 483658 w 895350"/>
              <a:gd name="connsiteY74" fmla="*/ 1145117 h 1309159"/>
              <a:gd name="connsiteX75" fmla="*/ 496358 w 895350"/>
              <a:gd name="connsiteY75" fmla="*/ 1119717 h 1309159"/>
              <a:gd name="connsiteX76" fmla="*/ 534458 w 895350"/>
              <a:gd name="connsiteY76" fmla="*/ 1081617 h 1309159"/>
              <a:gd name="connsiteX77" fmla="*/ 509058 w 895350"/>
              <a:gd name="connsiteY77" fmla="*/ 1062567 h 1309159"/>
              <a:gd name="connsiteX78" fmla="*/ 464608 w 895350"/>
              <a:gd name="connsiteY78" fmla="*/ 1062567 h 1309159"/>
              <a:gd name="connsiteX79" fmla="*/ 404283 w 895350"/>
              <a:gd name="connsiteY79" fmla="*/ 1046692 h 1309159"/>
              <a:gd name="connsiteX80" fmla="*/ 394758 w 895350"/>
              <a:gd name="connsiteY80" fmla="*/ 1014942 h 1309159"/>
              <a:gd name="connsiteX81" fmla="*/ 372533 w 895350"/>
              <a:gd name="connsiteY81" fmla="*/ 976842 h 1309159"/>
              <a:gd name="connsiteX82" fmla="*/ 356658 w 895350"/>
              <a:gd name="connsiteY82" fmla="*/ 938742 h 1309159"/>
              <a:gd name="connsiteX83" fmla="*/ 334433 w 895350"/>
              <a:gd name="connsiteY83" fmla="*/ 938742 h 1309159"/>
              <a:gd name="connsiteX84" fmla="*/ 312208 w 895350"/>
              <a:gd name="connsiteY84" fmla="*/ 906992 h 1309159"/>
              <a:gd name="connsiteX85" fmla="*/ 337608 w 895350"/>
              <a:gd name="connsiteY85" fmla="*/ 884767 h 1309159"/>
              <a:gd name="connsiteX86" fmla="*/ 248708 w 895350"/>
              <a:gd name="connsiteY86" fmla="*/ 862542 h 1309159"/>
              <a:gd name="connsiteX87" fmla="*/ 251883 w 895350"/>
              <a:gd name="connsiteY87" fmla="*/ 843492 h 1309159"/>
              <a:gd name="connsiteX88" fmla="*/ 286808 w 895350"/>
              <a:gd name="connsiteY88" fmla="*/ 814917 h 1309159"/>
              <a:gd name="connsiteX89" fmla="*/ 293158 w 895350"/>
              <a:gd name="connsiteY89" fmla="*/ 786342 h 1309159"/>
              <a:gd name="connsiteX90" fmla="*/ 267758 w 895350"/>
              <a:gd name="connsiteY90" fmla="*/ 719667 h 1309159"/>
              <a:gd name="connsiteX91" fmla="*/ 220133 w 895350"/>
              <a:gd name="connsiteY91" fmla="*/ 703792 h 1309159"/>
              <a:gd name="connsiteX92" fmla="*/ 169333 w 895350"/>
              <a:gd name="connsiteY92" fmla="*/ 706967 h 1309159"/>
              <a:gd name="connsiteX93" fmla="*/ 156633 w 895350"/>
              <a:gd name="connsiteY93" fmla="*/ 652992 h 1309159"/>
              <a:gd name="connsiteX94" fmla="*/ 140758 w 895350"/>
              <a:gd name="connsiteY94" fmla="*/ 605367 h 1309159"/>
              <a:gd name="connsiteX95" fmla="*/ 137583 w 895350"/>
              <a:gd name="connsiteY95" fmla="*/ 538692 h 1309159"/>
              <a:gd name="connsiteX96" fmla="*/ 112183 w 895350"/>
              <a:gd name="connsiteY96" fmla="*/ 513292 h 1309159"/>
              <a:gd name="connsiteX97" fmla="*/ 35983 w 895350"/>
              <a:gd name="connsiteY97" fmla="*/ 510117 h 1309159"/>
              <a:gd name="connsiteX98" fmla="*/ 4233 w 895350"/>
              <a:gd name="connsiteY98" fmla="*/ 475192 h 1309159"/>
              <a:gd name="connsiteX99" fmla="*/ 10583 w 895350"/>
              <a:gd name="connsiteY99" fmla="*/ 424392 h 1309159"/>
              <a:gd name="connsiteX100" fmla="*/ 61383 w 895350"/>
              <a:gd name="connsiteY100" fmla="*/ 351367 h 1309159"/>
              <a:gd name="connsiteX101" fmla="*/ 45508 w 895350"/>
              <a:gd name="connsiteY101" fmla="*/ 322792 h 1309159"/>
              <a:gd name="connsiteX102" fmla="*/ 35983 w 895350"/>
              <a:gd name="connsiteY102" fmla="*/ 294217 h 1309159"/>
              <a:gd name="connsiteX103" fmla="*/ 51858 w 895350"/>
              <a:gd name="connsiteY103" fmla="*/ 278342 h 1309159"/>
              <a:gd name="connsiteX104" fmla="*/ 45508 w 895350"/>
              <a:gd name="connsiteY104" fmla="*/ 243417 h 1309159"/>
              <a:gd name="connsiteX105" fmla="*/ 67733 w 895350"/>
              <a:gd name="connsiteY105" fmla="*/ 214842 h 1309159"/>
              <a:gd name="connsiteX106" fmla="*/ 77258 w 895350"/>
              <a:gd name="connsiteY106" fmla="*/ 183092 h 1309159"/>
              <a:gd name="connsiteX107" fmla="*/ 58208 w 895350"/>
              <a:gd name="connsiteY107" fmla="*/ 132292 h 1309159"/>
              <a:gd name="connsiteX108" fmla="*/ 67733 w 895350"/>
              <a:gd name="connsiteY108" fmla="*/ 103717 h 1309159"/>
              <a:gd name="connsiteX109" fmla="*/ 99483 w 895350"/>
              <a:gd name="connsiteY109" fmla="*/ 97367 h 1309159"/>
              <a:gd name="connsiteX110" fmla="*/ 153458 w 895350"/>
              <a:gd name="connsiteY110" fmla="*/ 116417 h 1309159"/>
              <a:gd name="connsiteX111" fmla="*/ 182033 w 895350"/>
              <a:gd name="connsiteY111" fmla="*/ 106892 h 1309159"/>
              <a:gd name="connsiteX112" fmla="*/ 207433 w 895350"/>
              <a:gd name="connsiteY112" fmla="*/ 52917 h 1309159"/>
              <a:gd name="connsiteX113" fmla="*/ 229658 w 895350"/>
              <a:gd name="connsiteY113" fmla="*/ 56092 h 1309159"/>
              <a:gd name="connsiteX114" fmla="*/ 299508 w 895350"/>
              <a:gd name="connsiteY114" fmla="*/ 65617 h 1309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895350" h="1309159">
                <a:moveTo>
                  <a:pt x="299508" y="65617"/>
                </a:moveTo>
                <a:cubicBezTo>
                  <a:pt x="313002" y="65881"/>
                  <a:pt x="366183" y="65617"/>
                  <a:pt x="366183" y="65617"/>
                </a:cubicBezTo>
                <a:cubicBezTo>
                  <a:pt x="405870" y="65088"/>
                  <a:pt x="501650" y="65088"/>
                  <a:pt x="537633" y="62442"/>
                </a:cubicBezTo>
                <a:cubicBezTo>
                  <a:pt x="573616" y="59796"/>
                  <a:pt x="568325" y="59796"/>
                  <a:pt x="582083" y="49742"/>
                </a:cubicBezTo>
                <a:cubicBezTo>
                  <a:pt x="595841" y="39688"/>
                  <a:pt x="610658" y="4234"/>
                  <a:pt x="620183" y="2117"/>
                </a:cubicBezTo>
                <a:cubicBezTo>
                  <a:pt x="629708" y="0"/>
                  <a:pt x="630237" y="31221"/>
                  <a:pt x="639233" y="37042"/>
                </a:cubicBezTo>
                <a:cubicBezTo>
                  <a:pt x="648229" y="42863"/>
                  <a:pt x="663575" y="31750"/>
                  <a:pt x="674158" y="37042"/>
                </a:cubicBezTo>
                <a:cubicBezTo>
                  <a:pt x="684741" y="42334"/>
                  <a:pt x="695325" y="42863"/>
                  <a:pt x="702733" y="68792"/>
                </a:cubicBezTo>
                <a:cubicBezTo>
                  <a:pt x="710141" y="94721"/>
                  <a:pt x="717550" y="160867"/>
                  <a:pt x="718608" y="192617"/>
                </a:cubicBezTo>
                <a:cubicBezTo>
                  <a:pt x="719666" y="224367"/>
                  <a:pt x="704850" y="239713"/>
                  <a:pt x="709083" y="259292"/>
                </a:cubicBezTo>
                <a:cubicBezTo>
                  <a:pt x="713316" y="278871"/>
                  <a:pt x="726016" y="291042"/>
                  <a:pt x="744008" y="310092"/>
                </a:cubicBezTo>
                <a:cubicBezTo>
                  <a:pt x="762000" y="329142"/>
                  <a:pt x="795866" y="358246"/>
                  <a:pt x="817033" y="373592"/>
                </a:cubicBezTo>
                <a:cubicBezTo>
                  <a:pt x="838200" y="388938"/>
                  <a:pt x="858308" y="391584"/>
                  <a:pt x="871008" y="402167"/>
                </a:cubicBezTo>
                <a:cubicBezTo>
                  <a:pt x="883708" y="412750"/>
                  <a:pt x="895350" y="429684"/>
                  <a:pt x="893233" y="437092"/>
                </a:cubicBezTo>
                <a:cubicBezTo>
                  <a:pt x="891116" y="444500"/>
                  <a:pt x="871008" y="443971"/>
                  <a:pt x="858308" y="446617"/>
                </a:cubicBezTo>
                <a:cubicBezTo>
                  <a:pt x="845608" y="449263"/>
                  <a:pt x="831320" y="458259"/>
                  <a:pt x="817033" y="452967"/>
                </a:cubicBezTo>
                <a:cubicBezTo>
                  <a:pt x="802746" y="447675"/>
                  <a:pt x="782637" y="423334"/>
                  <a:pt x="772583" y="414867"/>
                </a:cubicBezTo>
                <a:cubicBezTo>
                  <a:pt x="762529" y="406400"/>
                  <a:pt x="767291" y="400050"/>
                  <a:pt x="756708" y="402167"/>
                </a:cubicBezTo>
                <a:cubicBezTo>
                  <a:pt x="746125" y="404284"/>
                  <a:pt x="727604" y="430742"/>
                  <a:pt x="709083" y="427567"/>
                </a:cubicBezTo>
                <a:cubicBezTo>
                  <a:pt x="690562" y="424392"/>
                  <a:pt x="662516" y="387350"/>
                  <a:pt x="645583" y="383117"/>
                </a:cubicBezTo>
                <a:cubicBezTo>
                  <a:pt x="628650" y="378884"/>
                  <a:pt x="626004" y="385763"/>
                  <a:pt x="607483" y="402167"/>
                </a:cubicBezTo>
                <a:cubicBezTo>
                  <a:pt x="588962" y="418571"/>
                  <a:pt x="552449" y="470430"/>
                  <a:pt x="534458" y="481542"/>
                </a:cubicBezTo>
                <a:cubicBezTo>
                  <a:pt x="516467" y="492654"/>
                  <a:pt x="507470" y="475192"/>
                  <a:pt x="499533" y="468842"/>
                </a:cubicBezTo>
                <a:cubicBezTo>
                  <a:pt x="491596" y="462492"/>
                  <a:pt x="490008" y="453496"/>
                  <a:pt x="486833" y="443442"/>
                </a:cubicBezTo>
                <a:cubicBezTo>
                  <a:pt x="483658" y="433388"/>
                  <a:pt x="488421" y="417513"/>
                  <a:pt x="480483" y="408517"/>
                </a:cubicBezTo>
                <a:cubicBezTo>
                  <a:pt x="472546" y="399521"/>
                  <a:pt x="446087" y="401109"/>
                  <a:pt x="439208" y="389467"/>
                </a:cubicBezTo>
                <a:cubicBezTo>
                  <a:pt x="432329" y="377825"/>
                  <a:pt x="444500" y="350309"/>
                  <a:pt x="439208" y="338667"/>
                </a:cubicBezTo>
                <a:cubicBezTo>
                  <a:pt x="433916" y="327025"/>
                  <a:pt x="412750" y="327025"/>
                  <a:pt x="407458" y="319617"/>
                </a:cubicBezTo>
                <a:cubicBezTo>
                  <a:pt x="402166" y="312209"/>
                  <a:pt x="413279" y="289984"/>
                  <a:pt x="407458" y="294217"/>
                </a:cubicBezTo>
                <a:cubicBezTo>
                  <a:pt x="401637" y="298450"/>
                  <a:pt x="383116" y="331259"/>
                  <a:pt x="372533" y="345017"/>
                </a:cubicBezTo>
                <a:cubicBezTo>
                  <a:pt x="361950" y="358775"/>
                  <a:pt x="352954" y="368830"/>
                  <a:pt x="343958" y="376767"/>
                </a:cubicBezTo>
                <a:cubicBezTo>
                  <a:pt x="334962" y="384705"/>
                  <a:pt x="329671" y="389996"/>
                  <a:pt x="318558" y="392642"/>
                </a:cubicBezTo>
                <a:cubicBezTo>
                  <a:pt x="307445" y="395288"/>
                  <a:pt x="291571" y="393171"/>
                  <a:pt x="277283" y="392642"/>
                </a:cubicBezTo>
                <a:cubicBezTo>
                  <a:pt x="262996" y="392113"/>
                  <a:pt x="241829" y="392113"/>
                  <a:pt x="232833" y="389467"/>
                </a:cubicBezTo>
                <a:cubicBezTo>
                  <a:pt x="223837" y="386821"/>
                  <a:pt x="227541" y="382588"/>
                  <a:pt x="223308" y="376767"/>
                </a:cubicBezTo>
                <a:cubicBezTo>
                  <a:pt x="219075" y="370946"/>
                  <a:pt x="215900" y="358246"/>
                  <a:pt x="207433" y="354542"/>
                </a:cubicBezTo>
                <a:cubicBezTo>
                  <a:pt x="198966" y="350838"/>
                  <a:pt x="181504" y="351367"/>
                  <a:pt x="172508" y="354542"/>
                </a:cubicBezTo>
                <a:cubicBezTo>
                  <a:pt x="163512" y="357717"/>
                  <a:pt x="159279" y="364596"/>
                  <a:pt x="153458" y="373592"/>
                </a:cubicBezTo>
                <a:cubicBezTo>
                  <a:pt x="147637" y="382588"/>
                  <a:pt x="133350" y="398992"/>
                  <a:pt x="137583" y="408517"/>
                </a:cubicBezTo>
                <a:cubicBezTo>
                  <a:pt x="141816" y="418042"/>
                  <a:pt x="168275" y="419630"/>
                  <a:pt x="178858" y="430742"/>
                </a:cubicBezTo>
                <a:cubicBezTo>
                  <a:pt x="189441" y="441854"/>
                  <a:pt x="191558" y="469371"/>
                  <a:pt x="201083" y="475192"/>
                </a:cubicBezTo>
                <a:cubicBezTo>
                  <a:pt x="210608" y="481013"/>
                  <a:pt x="223308" y="460904"/>
                  <a:pt x="236008" y="465667"/>
                </a:cubicBezTo>
                <a:cubicBezTo>
                  <a:pt x="248708" y="470430"/>
                  <a:pt x="266171" y="492125"/>
                  <a:pt x="277283" y="503767"/>
                </a:cubicBezTo>
                <a:cubicBezTo>
                  <a:pt x="288396" y="515409"/>
                  <a:pt x="294746" y="532871"/>
                  <a:pt x="302683" y="535517"/>
                </a:cubicBezTo>
                <a:cubicBezTo>
                  <a:pt x="310620" y="538163"/>
                  <a:pt x="319616" y="516996"/>
                  <a:pt x="324908" y="519642"/>
                </a:cubicBezTo>
                <a:cubicBezTo>
                  <a:pt x="330200" y="522288"/>
                  <a:pt x="332846" y="537634"/>
                  <a:pt x="334433" y="551392"/>
                </a:cubicBezTo>
                <a:cubicBezTo>
                  <a:pt x="336020" y="565150"/>
                  <a:pt x="330200" y="593725"/>
                  <a:pt x="334433" y="602192"/>
                </a:cubicBezTo>
                <a:cubicBezTo>
                  <a:pt x="338666" y="610659"/>
                  <a:pt x="351896" y="598488"/>
                  <a:pt x="359833" y="602192"/>
                </a:cubicBezTo>
                <a:cubicBezTo>
                  <a:pt x="367770" y="605896"/>
                  <a:pt x="375708" y="624946"/>
                  <a:pt x="382058" y="624417"/>
                </a:cubicBezTo>
                <a:cubicBezTo>
                  <a:pt x="388408" y="623888"/>
                  <a:pt x="387879" y="603250"/>
                  <a:pt x="397933" y="599017"/>
                </a:cubicBezTo>
                <a:cubicBezTo>
                  <a:pt x="407987" y="594784"/>
                  <a:pt x="432858" y="591080"/>
                  <a:pt x="442383" y="599017"/>
                </a:cubicBezTo>
                <a:cubicBezTo>
                  <a:pt x="451908" y="606954"/>
                  <a:pt x="449791" y="635530"/>
                  <a:pt x="455083" y="646642"/>
                </a:cubicBezTo>
                <a:cubicBezTo>
                  <a:pt x="460375" y="657755"/>
                  <a:pt x="474662" y="654050"/>
                  <a:pt x="474133" y="665692"/>
                </a:cubicBezTo>
                <a:cubicBezTo>
                  <a:pt x="473604" y="677334"/>
                  <a:pt x="452437" y="702205"/>
                  <a:pt x="451908" y="716492"/>
                </a:cubicBezTo>
                <a:cubicBezTo>
                  <a:pt x="451379" y="730780"/>
                  <a:pt x="465666" y="736600"/>
                  <a:pt x="470958" y="751417"/>
                </a:cubicBezTo>
                <a:cubicBezTo>
                  <a:pt x="476250" y="766234"/>
                  <a:pt x="462491" y="782109"/>
                  <a:pt x="483658" y="805392"/>
                </a:cubicBezTo>
                <a:cubicBezTo>
                  <a:pt x="504825" y="828675"/>
                  <a:pt x="577321" y="871009"/>
                  <a:pt x="597958" y="891117"/>
                </a:cubicBezTo>
                <a:cubicBezTo>
                  <a:pt x="618595" y="911225"/>
                  <a:pt x="602191" y="917575"/>
                  <a:pt x="607483" y="926042"/>
                </a:cubicBezTo>
                <a:cubicBezTo>
                  <a:pt x="612775" y="934509"/>
                  <a:pt x="622300" y="928688"/>
                  <a:pt x="629708" y="941917"/>
                </a:cubicBezTo>
                <a:cubicBezTo>
                  <a:pt x="637116" y="955146"/>
                  <a:pt x="640821" y="990601"/>
                  <a:pt x="651933" y="1005417"/>
                </a:cubicBezTo>
                <a:cubicBezTo>
                  <a:pt x="663045" y="1020233"/>
                  <a:pt x="687916" y="1017059"/>
                  <a:pt x="696383" y="1030817"/>
                </a:cubicBezTo>
                <a:cubicBezTo>
                  <a:pt x="704850" y="1044575"/>
                  <a:pt x="692679" y="1074209"/>
                  <a:pt x="702733" y="1087967"/>
                </a:cubicBezTo>
                <a:cubicBezTo>
                  <a:pt x="712787" y="1101725"/>
                  <a:pt x="743479" y="1104900"/>
                  <a:pt x="756708" y="1113367"/>
                </a:cubicBezTo>
                <a:cubicBezTo>
                  <a:pt x="769937" y="1121834"/>
                  <a:pt x="774700" y="1127655"/>
                  <a:pt x="782108" y="1138767"/>
                </a:cubicBezTo>
                <a:cubicBezTo>
                  <a:pt x="789516" y="1149880"/>
                  <a:pt x="804862" y="1167871"/>
                  <a:pt x="801158" y="1180042"/>
                </a:cubicBezTo>
                <a:cubicBezTo>
                  <a:pt x="797454" y="1192213"/>
                  <a:pt x="776287" y="1195388"/>
                  <a:pt x="759883" y="1211792"/>
                </a:cubicBezTo>
                <a:cubicBezTo>
                  <a:pt x="743479" y="1228196"/>
                  <a:pt x="725487" y="1262592"/>
                  <a:pt x="702733" y="1278467"/>
                </a:cubicBezTo>
                <a:cubicBezTo>
                  <a:pt x="679979" y="1294342"/>
                  <a:pt x="638175" y="1309159"/>
                  <a:pt x="623358" y="1307042"/>
                </a:cubicBezTo>
                <a:cubicBezTo>
                  <a:pt x="608541" y="1304925"/>
                  <a:pt x="619654" y="1275292"/>
                  <a:pt x="613833" y="1265767"/>
                </a:cubicBezTo>
                <a:cubicBezTo>
                  <a:pt x="608012" y="1256242"/>
                  <a:pt x="599016" y="1252009"/>
                  <a:pt x="588433" y="1249892"/>
                </a:cubicBezTo>
                <a:cubicBezTo>
                  <a:pt x="577850" y="1247775"/>
                  <a:pt x="561445" y="1257829"/>
                  <a:pt x="550333" y="1253067"/>
                </a:cubicBezTo>
                <a:cubicBezTo>
                  <a:pt x="539221" y="1248305"/>
                  <a:pt x="531283" y="1231371"/>
                  <a:pt x="521758" y="1221317"/>
                </a:cubicBezTo>
                <a:cubicBezTo>
                  <a:pt x="512233" y="1211263"/>
                  <a:pt x="503766" y="1199092"/>
                  <a:pt x="493183" y="1192742"/>
                </a:cubicBezTo>
                <a:cubicBezTo>
                  <a:pt x="482600" y="1186392"/>
                  <a:pt x="459846" y="1191155"/>
                  <a:pt x="458258" y="1183217"/>
                </a:cubicBezTo>
                <a:cubicBezTo>
                  <a:pt x="456670" y="1175279"/>
                  <a:pt x="477308" y="1155700"/>
                  <a:pt x="483658" y="1145117"/>
                </a:cubicBezTo>
                <a:cubicBezTo>
                  <a:pt x="490008" y="1134534"/>
                  <a:pt x="487891" y="1130300"/>
                  <a:pt x="496358" y="1119717"/>
                </a:cubicBezTo>
                <a:cubicBezTo>
                  <a:pt x="504825" y="1109134"/>
                  <a:pt x="532341" y="1091142"/>
                  <a:pt x="534458" y="1081617"/>
                </a:cubicBezTo>
                <a:cubicBezTo>
                  <a:pt x="536575" y="1072092"/>
                  <a:pt x="520700" y="1065742"/>
                  <a:pt x="509058" y="1062567"/>
                </a:cubicBezTo>
                <a:cubicBezTo>
                  <a:pt x="497416" y="1059392"/>
                  <a:pt x="482071" y="1065213"/>
                  <a:pt x="464608" y="1062567"/>
                </a:cubicBezTo>
                <a:cubicBezTo>
                  <a:pt x="447145" y="1059921"/>
                  <a:pt x="415925" y="1054630"/>
                  <a:pt x="404283" y="1046692"/>
                </a:cubicBezTo>
                <a:cubicBezTo>
                  <a:pt x="392641" y="1038755"/>
                  <a:pt x="400050" y="1026584"/>
                  <a:pt x="394758" y="1014942"/>
                </a:cubicBezTo>
                <a:cubicBezTo>
                  <a:pt x="389466" y="1003300"/>
                  <a:pt x="378883" y="989542"/>
                  <a:pt x="372533" y="976842"/>
                </a:cubicBezTo>
                <a:cubicBezTo>
                  <a:pt x="366183" y="964142"/>
                  <a:pt x="363008" y="945092"/>
                  <a:pt x="356658" y="938742"/>
                </a:cubicBezTo>
                <a:cubicBezTo>
                  <a:pt x="350308" y="932392"/>
                  <a:pt x="341841" y="944034"/>
                  <a:pt x="334433" y="938742"/>
                </a:cubicBezTo>
                <a:cubicBezTo>
                  <a:pt x="327025" y="933450"/>
                  <a:pt x="311679" y="915988"/>
                  <a:pt x="312208" y="906992"/>
                </a:cubicBezTo>
                <a:cubicBezTo>
                  <a:pt x="312737" y="897996"/>
                  <a:pt x="348191" y="892175"/>
                  <a:pt x="337608" y="884767"/>
                </a:cubicBezTo>
                <a:cubicBezTo>
                  <a:pt x="327025" y="877359"/>
                  <a:pt x="262996" y="869421"/>
                  <a:pt x="248708" y="862542"/>
                </a:cubicBezTo>
                <a:cubicBezTo>
                  <a:pt x="234421" y="855663"/>
                  <a:pt x="245533" y="851429"/>
                  <a:pt x="251883" y="843492"/>
                </a:cubicBezTo>
                <a:cubicBezTo>
                  <a:pt x="258233" y="835555"/>
                  <a:pt x="279929" y="824442"/>
                  <a:pt x="286808" y="814917"/>
                </a:cubicBezTo>
                <a:cubicBezTo>
                  <a:pt x="293687" y="805392"/>
                  <a:pt x="296333" y="802217"/>
                  <a:pt x="293158" y="786342"/>
                </a:cubicBezTo>
                <a:cubicBezTo>
                  <a:pt x="289983" y="770467"/>
                  <a:pt x="279929" y="733425"/>
                  <a:pt x="267758" y="719667"/>
                </a:cubicBezTo>
                <a:cubicBezTo>
                  <a:pt x="255587" y="705909"/>
                  <a:pt x="236537" y="705909"/>
                  <a:pt x="220133" y="703792"/>
                </a:cubicBezTo>
                <a:cubicBezTo>
                  <a:pt x="203729" y="701675"/>
                  <a:pt x="179916" y="715434"/>
                  <a:pt x="169333" y="706967"/>
                </a:cubicBezTo>
                <a:cubicBezTo>
                  <a:pt x="158750" y="698500"/>
                  <a:pt x="161395" y="669925"/>
                  <a:pt x="156633" y="652992"/>
                </a:cubicBezTo>
                <a:cubicBezTo>
                  <a:pt x="151871" y="636059"/>
                  <a:pt x="143933" y="624417"/>
                  <a:pt x="140758" y="605367"/>
                </a:cubicBezTo>
                <a:cubicBezTo>
                  <a:pt x="137583" y="586317"/>
                  <a:pt x="142346" y="554038"/>
                  <a:pt x="137583" y="538692"/>
                </a:cubicBezTo>
                <a:cubicBezTo>
                  <a:pt x="132820" y="523346"/>
                  <a:pt x="129116" y="518054"/>
                  <a:pt x="112183" y="513292"/>
                </a:cubicBezTo>
                <a:cubicBezTo>
                  <a:pt x="95250" y="508530"/>
                  <a:pt x="53975" y="516467"/>
                  <a:pt x="35983" y="510117"/>
                </a:cubicBezTo>
                <a:cubicBezTo>
                  <a:pt x="17991" y="503767"/>
                  <a:pt x="8466" y="489479"/>
                  <a:pt x="4233" y="475192"/>
                </a:cubicBezTo>
                <a:cubicBezTo>
                  <a:pt x="0" y="460905"/>
                  <a:pt x="1058" y="445029"/>
                  <a:pt x="10583" y="424392"/>
                </a:cubicBezTo>
                <a:cubicBezTo>
                  <a:pt x="20108" y="403755"/>
                  <a:pt x="55562" y="368300"/>
                  <a:pt x="61383" y="351367"/>
                </a:cubicBezTo>
                <a:cubicBezTo>
                  <a:pt x="67204" y="334434"/>
                  <a:pt x="49741" y="332317"/>
                  <a:pt x="45508" y="322792"/>
                </a:cubicBezTo>
                <a:cubicBezTo>
                  <a:pt x="41275" y="313267"/>
                  <a:pt x="34925" y="301625"/>
                  <a:pt x="35983" y="294217"/>
                </a:cubicBezTo>
                <a:cubicBezTo>
                  <a:pt x="37041" y="286809"/>
                  <a:pt x="50271" y="286809"/>
                  <a:pt x="51858" y="278342"/>
                </a:cubicBezTo>
                <a:cubicBezTo>
                  <a:pt x="53445" y="269875"/>
                  <a:pt x="42862" y="254000"/>
                  <a:pt x="45508" y="243417"/>
                </a:cubicBezTo>
                <a:cubicBezTo>
                  <a:pt x="48154" y="232834"/>
                  <a:pt x="62441" y="224896"/>
                  <a:pt x="67733" y="214842"/>
                </a:cubicBezTo>
                <a:cubicBezTo>
                  <a:pt x="73025" y="204788"/>
                  <a:pt x="78845" y="196850"/>
                  <a:pt x="77258" y="183092"/>
                </a:cubicBezTo>
                <a:cubicBezTo>
                  <a:pt x="75671" y="169334"/>
                  <a:pt x="59795" y="145521"/>
                  <a:pt x="58208" y="132292"/>
                </a:cubicBezTo>
                <a:cubicBezTo>
                  <a:pt x="56621" y="119063"/>
                  <a:pt x="60854" y="109538"/>
                  <a:pt x="67733" y="103717"/>
                </a:cubicBezTo>
                <a:cubicBezTo>
                  <a:pt x="74612" y="97896"/>
                  <a:pt x="85196" y="95250"/>
                  <a:pt x="99483" y="97367"/>
                </a:cubicBezTo>
                <a:cubicBezTo>
                  <a:pt x="113771" y="99484"/>
                  <a:pt x="139700" y="114830"/>
                  <a:pt x="153458" y="116417"/>
                </a:cubicBezTo>
                <a:cubicBezTo>
                  <a:pt x="167216" y="118004"/>
                  <a:pt x="173037" y="117475"/>
                  <a:pt x="182033" y="106892"/>
                </a:cubicBezTo>
                <a:cubicBezTo>
                  <a:pt x="191029" y="96309"/>
                  <a:pt x="199496" y="61384"/>
                  <a:pt x="207433" y="52917"/>
                </a:cubicBezTo>
                <a:cubicBezTo>
                  <a:pt x="215371" y="44450"/>
                  <a:pt x="229658" y="56092"/>
                  <a:pt x="229658" y="56092"/>
                </a:cubicBezTo>
                <a:lnTo>
                  <a:pt x="299508" y="65617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Новокубанский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911975" y="3819525"/>
            <a:ext cx="349250" cy="263525"/>
          </a:xfrm>
          <a:custGeom>
            <a:avLst/>
            <a:gdLst>
              <a:gd name="connsiteX0" fmla="*/ 121708 w 349779"/>
              <a:gd name="connsiteY0" fmla="*/ 203729 h 267758"/>
              <a:gd name="connsiteX1" fmla="*/ 67733 w 349779"/>
              <a:gd name="connsiteY1" fmla="*/ 181504 h 267758"/>
              <a:gd name="connsiteX2" fmla="*/ 35983 w 349779"/>
              <a:gd name="connsiteY2" fmla="*/ 137054 h 267758"/>
              <a:gd name="connsiteX3" fmla="*/ 4233 w 349779"/>
              <a:gd name="connsiteY3" fmla="*/ 118004 h 267758"/>
              <a:gd name="connsiteX4" fmla="*/ 10583 w 349779"/>
              <a:gd name="connsiteY4" fmla="*/ 83079 h 267758"/>
              <a:gd name="connsiteX5" fmla="*/ 55033 w 349779"/>
              <a:gd name="connsiteY5" fmla="*/ 54504 h 267758"/>
              <a:gd name="connsiteX6" fmla="*/ 86783 w 349779"/>
              <a:gd name="connsiteY6" fmla="*/ 83079 h 267758"/>
              <a:gd name="connsiteX7" fmla="*/ 140758 w 349779"/>
              <a:gd name="connsiteY7" fmla="*/ 95779 h 267758"/>
              <a:gd name="connsiteX8" fmla="*/ 201083 w 349779"/>
              <a:gd name="connsiteY8" fmla="*/ 76729 h 267758"/>
              <a:gd name="connsiteX9" fmla="*/ 255058 w 349779"/>
              <a:gd name="connsiteY9" fmla="*/ 6879 h 267758"/>
              <a:gd name="connsiteX10" fmla="*/ 267758 w 349779"/>
              <a:gd name="connsiteY10" fmla="*/ 35454 h 267758"/>
              <a:gd name="connsiteX11" fmla="*/ 289983 w 349779"/>
              <a:gd name="connsiteY11" fmla="*/ 38629 h 267758"/>
              <a:gd name="connsiteX12" fmla="*/ 293158 w 349779"/>
              <a:gd name="connsiteY12" fmla="*/ 95779 h 267758"/>
              <a:gd name="connsiteX13" fmla="*/ 312208 w 349779"/>
              <a:gd name="connsiteY13" fmla="*/ 108479 h 267758"/>
              <a:gd name="connsiteX14" fmla="*/ 347133 w 349779"/>
              <a:gd name="connsiteY14" fmla="*/ 130704 h 267758"/>
              <a:gd name="connsiteX15" fmla="*/ 328083 w 349779"/>
              <a:gd name="connsiteY15" fmla="*/ 194204 h 267758"/>
              <a:gd name="connsiteX16" fmla="*/ 305858 w 349779"/>
              <a:gd name="connsiteY16" fmla="*/ 235479 h 267758"/>
              <a:gd name="connsiteX17" fmla="*/ 270933 w 349779"/>
              <a:gd name="connsiteY17" fmla="*/ 219604 h 267758"/>
              <a:gd name="connsiteX18" fmla="*/ 255058 w 349779"/>
              <a:gd name="connsiteY18" fmla="*/ 238654 h 267758"/>
              <a:gd name="connsiteX19" fmla="*/ 229658 w 349779"/>
              <a:gd name="connsiteY19" fmla="*/ 267229 h 267758"/>
              <a:gd name="connsiteX20" fmla="*/ 191558 w 349779"/>
              <a:gd name="connsiteY20" fmla="*/ 235479 h 267758"/>
              <a:gd name="connsiteX21" fmla="*/ 166158 w 349779"/>
              <a:gd name="connsiteY21" fmla="*/ 245004 h 267758"/>
              <a:gd name="connsiteX22" fmla="*/ 121708 w 349779"/>
              <a:gd name="connsiteY22" fmla="*/ 203729 h 26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9779" h="267758">
                <a:moveTo>
                  <a:pt x="121708" y="203729"/>
                </a:moveTo>
                <a:cubicBezTo>
                  <a:pt x="105304" y="193146"/>
                  <a:pt x="82021" y="192617"/>
                  <a:pt x="67733" y="181504"/>
                </a:cubicBezTo>
                <a:cubicBezTo>
                  <a:pt x="53446" y="170392"/>
                  <a:pt x="46566" y="147637"/>
                  <a:pt x="35983" y="137054"/>
                </a:cubicBezTo>
                <a:cubicBezTo>
                  <a:pt x="25400" y="126471"/>
                  <a:pt x="8466" y="127000"/>
                  <a:pt x="4233" y="118004"/>
                </a:cubicBezTo>
                <a:cubicBezTo>
                  <a:pt x="0" y="109008"/>
                  <a:pt x="2116" y="93662"/>
                  <a:pt x="10583" y="83079"/>
                </a:cubicBezTo>
                <a:cubicBezTo>
                  <a:pt x="19050" y="72496"/>
                  <a:pt x="42333" y="54504"/>
                  <a:pt x="55033" y="54504"/>
                </a:cubicBezTo>
                <a:cubicBezTo>
                  <a:pt x="67733" y="54504"/>
                  <a:pt x="72496" y="76200"/>
                  <a:pt x="86783" y="83079"/>
                </a:cubicBezTo>
                <a:cubicBezTo>
                  <a:pt x="101071" y="89958"/>
                  <a:pt x="121708" y="96837"/>
                  <a:pt x="140758" y="95779"/>
                </a:cubicBezTo>
                <a:cubicBezTo>
                  <a:pt x="159808" y="94721"/>
                  <a:pt x="182033" y="91546"/>
                  <a:pt x="201083" y="76729"/>
                </a:cubicBezTo>
                <a:cubicBezTo>
                  <a:pt x="220133" y="61912"/>
                  <a:pt x="243946" y="13758"/>
                  <a:pt x="255058" y="6879"/>
                </a:cubicBezTo>
                <a:cubicBezTo>
                  <a:pt x="266170" y="0"/>
                  <a:pt x="261937" y="30162"/>
                  <a:pt x="267758" y="35454"/>
                </a:cubicBezTo>
                <a:cubicBezTo>
                  <a:pt x="273579" y="40746"/>
                  <a:pt x="285750" y="28575"/>
                  <a:pt x="289983" y="38629"/>
                </a:cubicBezTo>
                <a:cubicBezTo>
                  <a:pt x="294216" y="48683"/>
                  <a:pt x="289454" y="84137"/>
                  <a:pt x="293158" y="95779"/>
                </a:cubicBezTo>
                <a:cubicBezTo>
                  <a:pt x="296862" y="107421"/>
                  <a:pt x="303212" y="102658"/>
                  <a:pt x="312208" y="108479"/>
                </a:cubicBezTo>
                <a:cubicBezTo>
                  <a:pt x="321204" y="114300"/>
                  <a:pt x="344487" y="116417"/>
                  <a:pt x="347133" y="130704"/>
                </a:cubicBezTo>
                <a:cubicBezTo>
                  <a:pt x="349779" y="144991"/>
                  <a:pt x="334962" y="176742"/>
                  <a:pt x="328083" y="194204"/>
                </a:cubicBezTo>
                <a:cubicBezTo>
                  <a:pt x="321204" y="211666"/>
                  <a:pt x="315383" y="231246"/>
                  <a:pt x="305858" y="235479"/>
                </a:cubicBezTo>
                <a:cubicBezTo>
                  <a:pt x="296333" y="239712"/>
                  <a:pt x="279400" y="219075"/>
                  <a:pt x="270933" y="219604"/>
                </a:cubicBezTo>
                <a:cubicBezTo>
                  <a:pt x="262466" y="220133"/>
                  <a:pt x="261937" y="230716"/>
                  <a:pt x="255058" y="238654"/>
                </a:cubicBezTo>
                <a:cubicBezTo>
                  <a:pt x="248179" y="246592"/>
                  <a:pt x="240241" y="267758"/>
                  <a:pt x="229658" y="267229"/>
                </a:cubicBezTo>
                <a:cubicBezTo>
                  <a:pt x="219075" y="266700"/>
                  <a:pt x="202141" y="239183"/>
                  <a:pt x="191558" y="235479"/>
                </a:cubicBezTo>
                <a:cubicBezTo>
                  <a:pt x="180975" y="231775"/>
                  <a:pt x="175154" y="249237"/>
                  <a:pt x="166158" y="245004"/>
                </a:cubicBezTo>
                <a:cubicBezTo>
                  <a:pt x="157162" y="240771"/>
                  <a:pt x="138112" y="214312"/>
                  <a:pt x="121708" y="203729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" dirty="0">
                <a:solidFill>
                  <a:schemeClr val="tx1"/>
                </a:solidFill>
              </a:rPr>
              <a:t>Армавир</a:t>
            </a:r>
            <a:endParaRPr lang="ru-RU" sz="200" dirty="0">
              <a:solidFill>
                <a:schemeClr val="tx1"/>
              </a:solidFill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097713" y="3908425"/>
            <a:ext cx="768350" cy="760413"/>
          </a:xfrm>
          <a:custGeom>
            <a:avLst/>
            <a:gdLst>
              <a:gd name="connsiteX0" fmla="*/ 122465 w 765970"/>
              <a:gd name="connsiteY0" fmla="*/ 215447 h 767103"/>
              <a:gd name="connsiteX1" fmla="*/ 129269 w 765970"/>
              <a:gd name="connsiteY1" fmla="*/ 273277 h 767103"/>
              <a:gd name="connsiteX2" fmla="*/ 142876 w 765970"/>
              <a:gd name="connsiteY2" fmla="*/ 290286 h 767103"/>
              <a:gd name="connsiteX3" fmla="*/ 119063 w 765970"/>
              <a:gd name="connsiteY3" fmla="*/ 324304 h 767103"/>
              <a:gd name="connsiteX4" fmla="*/ 136072 w 765970"/>
              <a:gd name="connsiteY4" fmla="*/ 358322 h 767103"/>
              <a:gd name="connsiteX5" fmla="*/ 136072 w 765970"/>
              <a:gd name="connsiteY5" fmla="*/ 378732 h 767103"/>
              <a:gd name="connsiteX6" fmla="*/ 142876 w 765970"/>
              <a:gd name="connsiteY6" fmla="*/ 419554 h 767103"/>
              <a:gd name="connsiteX7" fmla="*/ 272144 w 765970"/>
              <a:gd name="connsiteY7" fmla="*/ 511402 h 767103"/>
              <a:gd name="connsiteX8" fmla="*/ 285751 w 765970"/>
              <a:gd name="connsiteY8" fmla="*/ 538616 h 767103"/>
              <a:gd name="connsiteX9" fmla="*/ 292554 w 765970"/>
              <a:gd name="connsiteY9" fmla="*/ 552224 h 767103"/>
              <a:gd name="connsiteX10" fmla="*/ 326572 w 765970"/>
              <a:gd name="connsiteY10" fmla="*/ 623661 h 767103"/>
              <a:gd name="connsiteX11" fmla="*/ 357188 w 765970"/>
              <a:gd name="connsiteY11" fmla="*/ 637268 h 767103"/>
              <a:gd name="connsiteX12" fmla="*/ 360590 w 765970"/>
              <a:gd name="connsiteY12" fmla="*/ 657679 h 767103"/>
              <a:gd name="connsiteX13" fmla="*/ 381001 w 765970"/>
              <a:gd name="connsiteY13" fmla="*/ 701902 h 767103"/>
              <a:gd name="connsiteX14" fmla="*/ 432028 w 765970"/>
              <a:gd name="connsiteY14" fmla="*/ 732518 h 767103"/>
              <a:gd name="connsiteX15" fmla="*/ 472849 w 765970"/>
              <a:gd name="connsiteY15" fmla="*/ 763134 h 767103"/>
              <a:gd name="connsiteX16" fmla="*/ 496661 w 765970"/>
              <a:gd name="connsiteY16" fmla="*/ 756331 h 767103"/>
              <a:gd name="connsiteX17" fmla="*/ 571501 w 765970"/>
              <a:gd name="connsiteY17" fmla="*/ 725715 h 767103"/>
              <a:gd name="connsiteX18" fmla="*/ 551090 w 765970"/>
              <a:gd name="connsiteY18" fmla="*/ 671286 h 767103"/>
              <a:gd name="connsiteX19" fmla="*/ 489858 w 765970"/>
              <a:gd name="connsiteY19" fmla="*/ 627063 h 767103"/>
              <a:gd name="connsiteX20" fmla="*/ 472849 w 765970"/>
              <a:gd name="connsiteY20" fmla="*/ 579438 h 767103"/>
              <a:gd name="connsiteX21" fmla="*/ 486456 w 765970"/>
              <a:gd name="connsiteY21" fmla="*/ 535215 h 767103"/>
              <a:gd name="connsiteX22" fmla="*/ 571501 w 765970"/>
              <a:gd name="connsiteY22" fmla="*/ 535215 h 767103"/>
              <a:gd name="connsiteX23" fmla="*/ 619126 w 765970"/>
              <a:gd name="connsiteY23" fmla="*/ 521607 h 767103"/>
              <a:gd name="connsiteX24" fmla="*/ 632733 w 765970"/>
              <a:gd name="connsiteY24" fmla="*/ 463777 h 767103"/>
              <a:gd name="connsiteX25" fmla="*/ 683760 w 765970"/>
              <a:gd name="connsiteY25" fmla="*/ 395741 h 767103"/>
              <a:gd name="connsiteX26" fmla="*/ 687161 w 765970"/>
              <a:gd name="connsiteY26" fmla="*/ 334509 h 767103"/>
              <a:gd name="connsiteX27" fmla="*/ 721179 w 765970"/>
              <a:gd name="connsiteY27" fmla="*/ 300491 h 767103"/>
              <a:gd name="connsiteX28" fmla="*/ 748394 w 765970"/>
              <a:gd name="connsiteY28" fmla="*/ 249465 h 767103"/>
              <a:gd name="connsiteX29" fmla="*/ 734786 w 765970"/>
              <a:gd name="connsiteY29" fmla="*/ 212045 h 767103"/>
              <a:gd name="connsiteX30" fmla="*/ 762001 w 765970"/>
              <a:gd name="connsiteY30" fmla="*/ 167822 h 767103"/>
              <a:gd name="connsiteX31" fmla="*/ 758599 w 765970"/>
              <a:gd name="connsiteY31" fmla="*/ 113393 h 767103"/>
              <a:gd name="connsiteX32" fmla="*/ 724581 w 765970"/>
              <a:gd name="connsiteY32" fmla="*/ 58965 h 767103"/>
              <a:gd name="connsiteX33" fmla="*/ 646340 w 765970"/>
              <a:gd name="connsiteY33" fmla="*/ 55563 h 767103"/>
              <a:gd name="connsiteX34" fmla="*/ 561295 w 765970"/>
              <a:gd name="connsiteY34" fmla="*/ 52161 h 767103"/>
              <a:gd name="connsiteX35" fmla="*/ 534081 w 765970"/>
              <a:gd name="connsiteY35" fmla="*/ 75974 h 767103"/>
              <a:gd name="connsiteX36" fmla="*/ 483054 w 765970"/>
              <a:gd name="connsiteY36" fmla="*/ 75974 h 767103"/>
              <a:gd name="connsiteX37" fmla="*/ 421822 w 765970"/>
              <a:gd name="connsiteY37" fmla="*/ 21545 h 767103"/>
              <a:gd name="connsiteX38" fmla="*/ 377599 w 765970"/>
              <a:gd name="connsiteY38" fmla="*/ 45357 h 767103"/>
              <a:gd name="connsiteX39" fmla="*/ 306161 w 765970"/>
              <a:gd name="connsiteY39" fmla="*/ 1134 h 767103"/>
              <a:gd name="connsiteX40" fmla="*/ 244929 w 765970"/>
              <a:gd name="connsiteY40" fmla="*/ 52161 h 767103"/>
              <a:gd name="connsiteX41" fmla="*/ 187099 w 765970"/>
              <a:gd name="connsiteY41" fmla="*/ 113393 h 767103"/>
              <a:gd name="connsiteX42" fmla="*/ 156483 w 765970"/>
              <a:gd name="connsiteY42" fmla="*/ 89581 h 767103"/>
              <a:gd name="connsiteX43" fmla="*/ 146278 w 765970"/>
              <a:gd name="connsiteY43" fmla="*/ 113393 h 767103"/>
              <a:gd name="connsiteX44" fmla="*/ 125867 w 765970"/>
              <a:gd name="connsiteY44" fmla="*/ 150813 h 767103"/>
              <a:gd name="connsiteX45" fmla="*/ 85045 w 765970"/>
              <a:gd name="connsiteY45" fmla="*/ 130402 h 767103"/>
              <a:gd name="connsiteX46" fmla="*/ 51028 w 765970"/>
              <a:gd name="connsiteY46" fmla="*/ 174625 h 767103"/>
              <a:gd name="connsiteX47" fmla="*/ 6804 w 765970"/>
              <a:gd name="connsiteY47" fmla="*/ 154215 h 767103"/>
              <a:gd name="connsiteX48" fmla="*/ 10206 w 765970"/>
              <a:gd name="connsiteY48" fmla="*/ 188232 h 767103"/>
              <a:gd name="connsiteX49" fmla="*/ 3403 w 765970"/>
              <a:gd name="connsiteY49" fmla="*/ 215447 h 767103"/>
              <a:gd name="connsiteX50" fmla="*/ 20411 w 765970"/>
              <a:gd name="connsiteY50" fmla="*/ 212045 h 767103"/>
              <a:gd name="connsiteX51" fmla="*/ 51028 w 765970"/>
              <a:gd name="connsiteY51" fmla="*/ 239259 h 767103"/>
              <a:gd name="connsiteX52" fmla="*/ 122465 w 765970"/>
              <a:gd name="connsiteY52" fmla="*/ 215447 h 767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65970" h="767103">
                <a:moveTo>
                  <a:pt x="122465" y="215447"/>
                </a:moveTo>
                <a:cubicBezTo>
                  <a:pt x="135505" y="221117"/>
                  <a:pt x="125867" y="260804"/>
                  <a:pt x="129269" y="273277"/>
                </a:cubicBezTo>
                <a:cubicBezTo>
                  <a:pt x="132671" y="285750"/>
                  <a:pt x="144577" y="281782"/>
                  <a:pt x="142876" y="290286"/>
                </a:cubicBezTo>
                <a:cubicBezTo>
                  <a:pt x="141175" y="298791"/>
                  <a:pt x="120197" y="312965"/>
                  <a:pt x="119063" y="324304"/>
                </a:cubicBezTo>
                <a:cubicBezTo>
                  <a:pt x="117929" y="335643"/>
                  <a:pt x="133237" y="349251"/>
                  <a:pt x="136072" y="358322"/>
                </a:cubicBezTo>
                <a:cubicBezTo>
                  <a:pt x="138907" y="367393"/>
                  <a:pt x="134938" y="368527"/>
                  <a:pt x="136072" y="378732"/>
                </a:cubicBezTo>
                <a:cubicBezTo>
                  <a:pt x="137206" y="388937"/>
                  <a:pt x="120197" y="397442"/>
                  <a:pt x="142876" y="419554"/>
                </a:cubicBezTo>
                <a:cubicBezTo>
                  <a:pt x="165555" y="441666"/>
                  <a:pt x="248332" y="491558"/>
                  <a:pt x="272144" y="511402"/>
                </a:cubicBezTo>
                <a:cubicBezTo>
                  <a:pt x="295956" y="531246"/>
                  <a:pt x="285751" y="538616"/>
                  <a:pt x="285751" y="538616"/>
                </a:cubicBezTo>
                <a:cubicBezTo>
                  <a:pt x="289153" y="545420"/>
                  <a:pt x="285751" y="538050"/>
                  <a:pt x="292554" y="552224"/>
                </a:cubicBezTo>
                <a:cubicBezTo>
                  <a:pt x="299357" y="566398"/>
                  <a:pt x="315800" y="609487"/>
                  <a:pt x="326572" y="623661"/>
                </a:cubicBezTo>
                <a:cubicBezTo>
                  <a:pt x="337344" y="637835"/>
                  <a:pt x="351518" y="631598"/>
                  <a:pt x="357188" y="637268"/>
                </a:cubicBezTo>
                <a:cubicBezTo>
                  <a:pt x="362858" y="642938"/>
                  <a:pt x="356621" y="646907"/>
                  <a:pt x="360590" y="657679"/>
                </a:cubicBezTo>
                <a:cubicBezTo>
                  <a:pt x="364559" y="668451"/>
                  <a:pt x="369095" y="689429"/>
                  <a:pt x="381001" y="701902"/>
                </a:cubicBezTo>
                <a:cubicBezTo>
                  <a:pt x="392907" y="714375"/>
                  <a:pt x="416720" y="722313"/>
                  <a:pt x="432028" y="732518"/>
                </a:cubicBezTo>
                <a:cubicBezTo>
                  <a:pt x="447336" y="742723"/>
                  <a:pt x="462077" y="759165"/>
                  <a:pt x="472849" y="763134"/>
                </a:cubicBezTo>
                <a:cubicBezTo>
                  <a:pt x="483621" y="767103"/>
                  <a:pt x="480219" y="762568"/>
                  <a:pt x="496661" y="756331"/>
                </a:cubicBezTo>
                <a:cubicBezTo>
                  <a:pt x="513103" y="750094"/>
                  <a:pt x="562430" y="739889"/>
                  <a:pt x="571501" y="725715"/>
                </a:cubicBezTo>
                <a:cubicBezTo>
                  <a:pt x="580572" y="711541"/>
                  <a:pt x="564697" y="687728"/>
                  <a:pt x="551090" y="671286"/>
                </a:cubicBezTo>
                <a:cubicBezTo>
                  <a:pt x="537483" y="654844"/>
                  <a:pt x="502898" y="642371"/>
                  <a:pt x="489858" y="627063"/>
                </a:cubicBezTo>
                <a:cubicBezTo>
                  <a:pt x="476818" y="611755"/>
                  <a:pt x="473416" y="594746"/>
                  <a:pt x="472849" y="579438"/>
                </a:cubicBezTo>
                <a:cubicBezTo>
                  <a:pt x="472282" y="564130"/>
                  <a:pt x="470014" y="542585"/>
                  <a:pt x="486456" y="535215"/>
                </a:cubicBezTo>
                <a:cubicBezTo>
                  <a:pt x="502898" y="527845"/>
                  <a:pt x="549389" y="537483"/>
                  <a:pt x="571501" y="535215"/>
                </a:cubicBezTo>
                <a:cubicBezTo>
                  <a:pt x="593613" y="532947"/>
                  <a:pt x="608921" y="533513"/>
                  <a:pt x="619126" y="521607"/>
                </a:cubicBezTo>
                <a:cubicBezTo>
                  <a:pt x="629331" y="509701"/>
                  <a:pt x="621961" y="484755"/>
                  <a:pt x="632733" y="463777"/>
                </a:cubicBezTo>
                <a:cubicBezTo>
                  <a:pt x="643505" y="442799"/>
                  <a:pt x="674689" y="417286"/>
                  <a:pt x="683760" y="395741"/>
                </a:cubicBezTo>
                <a:cubicBezTo>
                  <a:pt x="692831" y="374196"/>
                  <a:pt x="680925" y="350384"/>
                  <a:pt x="687161" y="334509"/>
                </a:cubicBezTo>
                <a:cubicBezTo>
                  <a:pt x="693397" y="318634"/>
                  <a:pt x="710974" y="314665"/>
                  <a:pt x="721179" y="300491"/>
                </a:cubicBezTo>
                <a:cubicBezTo>
                  <a:pt x="731385" y="286317"/>
                  <a:pt x="746126" y="264206"/>
                  <a:pt x="748394" y="249465"/>
                </a:cubicBezTo>
                <a:cubicBezTo>
                  <a:pt x="750662" y="234724"/>
                  <a:pt x="732518" y="225652"/>
                  <a:pt x="734786" y="212045"/>
                </a:cubicBezTo>
                <a:cubicBezTo>
                  <a:pt x="737054" y="198438"/>
                  <a:pt x="758032" y="184264"/>
                  <a:pt x="762001" y="167822"/>
                </a:cubicBezTo>
                <a:cubicBezTo>
                  <a:pt x="765970" y="151380"/>
                  <a:pt x="764836" y="131536"/>
                  <a:pt x="758599" y="113393"/>
                </a:cubicBezTo>
                <a:cubicBezTo>
                  <a:pt x="752362" y="95250"/>
                  <a:pt x="743291" y="68603"/>
                  <a:pt x="724581" y="58965"/>
                </a:cubicBezTo>
                <a:cubicBezTo>
                  <a:pt x="705871" y="49327"/>
                  <a:pt x="646340" y="55563"/>
                  <a:pt x="646340" y="55563"/>
                </a:cubicBezTo>
                <a:cubicBezTo>
                  <a:pt x="619126" y="54429"/>
                  <a:pt x="580005" y="48759"/>
                  <a:pt x="561295" y="52161"/>
                </a:cubicBezTo>
                <a:cubicBezTo>
                  <a:pt x="542585" y="55563"/>
                  <a:pt x="547121" y="72005"/>
                  <a:pt x="534081" y="75974"/>
                </a:cubicBezTo>
                <a:cubicBezTo>
                  <a:pt x="521041" y="79943"/>
                  <a:pt x="501764" y="85045"/>
                  <a:pt x="483054" y="75974"/>
                </a:cubicBezTo>
                <a:cubicBezTo>
                  <a:pt x="464344" y="66903"/>
                  <a:pt x="439398" y="26648"/>
                  <a:pt x="421822" y="21545"/>
                </a:cubicBezTo>
                <a:cubicBezTo>
                  <a:pt x="404246" y="16442"/>
                  <a:pt x="396876" y="48759"/>
                  <a:pt x="377599" y="45357"/>
                </a:cubicBezTo>
                <a:cubicBezTo>
                  <a:pt x="358322" y="41955"/>
                  <a:pt x="328273" y="0"/>
                  <a:pt x="306161" y="1134"/>
                </a:cubicBezTo>
                <a:cubicBezTo>
                  <a:pt x="284049" y="2268"/>
                  <a:pt x="264773" y="33451"/>
                  <a:pt x="244929" y="52161"/>
                </a:cubicBezTo>
                <a:cubicBezTo>
                  <a:pt x="225085" y="70871"/>
                  <a:pt x="201840" y="107156"/>
                  <a:pt x="187099" y="113393"/>
                </a:cubicBezTo>
                <a:cubicBezTo>
                  <a:pt x="172358" y="119630"/>
                  <a:pt x="163286" y="89581"/>
                  <a:pt x="156483" y="89581"/>
                </a:cubicBezTo>
                <a:cubicBezTo>
                  <a:pt x="149680" y="89581"/>
                  <a:pt x="151381" y="103188"/>
                  <a:pt x="146278" y="113393"/>
                </a:cubicBezTo>
                <a:cubicBezTo>
                  <a:pt x="141175" y="123598"/>
                  <a:pt x="136073" y="147978"/>
                  <a:pt x="125867" y="150813"/>
                </a:cubicBezTo>
                <a:cubicBezTo>
                  <a:pt x="115662" y="153648"/>
                  <a:pt x="97518" y="126433"/>
                  <a:pt x="85045" y="130402"/>
                </a:cubicBezTo>
                <a:cubicBezTo>
                  <a:pt x="72572" y="134371"/>
                  <a:pt x="64068" y="170656"/>
                  <a:pt x="51028" y="174625"/>
                </a:cubicBezTo>
                <a:cubicBezTo>
                  <a:pt x="37988" y="178594"/>
                  <a:pt x="13608" y="151947"/>
                  <a:pt x="6804" y="154215"/>
                </a:cubicBezTo>
                <a:cubicBezTo>
                  <a:pt x="0" y="156483"/>
                  <a:pt x="10773" y="178027"/>
                  <a:pt x="10206" y="188232"/>
                </a:cubicBezTo>
                <a:cubicBezTo>
                  <a:pt x="9639" y="198437"/>
                  <a:pt x="1702" y="211478"/>
                  <a:pt x="3403" y="215447"/>
                </a:cubicBezTo>
                <a:cubicBezTo>
                  <a:pt x="5104" y="219416"/>
                  <a:pt x="12474" y="208076"/>
                  <a:pt x="20411" y="212045"/>
                </a:cubicBezTo>
                <a:cubicBezTo>
                  <a:pt x="28348" y="216014"/>
                  <a:pt x="41957" y="239826"/>
                  <a:pt x="51028" y="239259"/>
                </a:cubicBezTo>
                <a:cubicBezTo>
                  <a:pt x="60099" y="238692"/>
                  <a:pt x="109425" y="209777"/>
                  <a:pt x="122465" y="215447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Успенский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219825" y="4410075"/>
            <a:ext cx="771525" cy="2136775"/>
          </a:xfrm>
          <a:custGeom>
            <a:avLst/>
            <a:gdLst>
              <a:gd name="connsiteX0" fmla="*/ 71437 w 770598"/>
              <a:gd name="connsiteY0" fmla="*/ 1692672 h 2156354"/>
              <a:gd name="connsiteX1" fmla="*/ 87312 w 770598"/>
              <a:gd name="connsiteY1" fmla="*/ 1744266 h 2156354"/>
              <a:gd name="connsiteX2" fmla="*/ 103187 w 770598"/>
              <a:gd name="connsiteY2" fmla="*/ 1783953 h 2156354"/>
              <a:gd name="connsiteX3" fmla="*/ 154781 w 770598"/>
              <a:gd name="connsiteY3" fmla="*/ 1772047 h 2156354"/>
              <a:gd name="connsiteX4" fmla="*/ 166687 w 770598"/>
              <a:gd name="connsiteY4" fmla="*/ 1815703 h 2156354"/>
              <a:gd name="connsiteX5" fmla="*/ 190500 w 770598"/>
              <a:gd name="connsiteY5" fmla="*/ 1883172 h 2156354"/>
              <a:gd name="connsiteX6" fmla="*/ 230187 w 770598"/>
              <a:gd name="connsiteY6" fmla="*/ 1930797 h 2156354"/>
              <a:gd name="connsiteX7" fmla="*/ 341312 w 770598"/>
              <a:gd name="connsiteY7" fmla="*/ 1974453 h 2156354"/>
              <a:gd name="connsiteX8" fmla="*/ 392906 w 770598"/>
              <a:gd name="connsiteY8" fmla="*/ 1982391 h 2156354"/>
              <a:gd name="connsiteX9" fmla="*/ 428625 w 770598"/>
              <a:gd name="connsiteY9" fmla="*/ 2049859 h 2156354"/>
              <a:gd name="connsiteX10" fmla="*/ 452437 w 770598"/>
              <a:gd name="connsiteY10" fmla="*/ 2105422 h 2156354"/>
              <a:gd name="connsiteX11" fmla="*/ 563562 w 770598"/>
              <a:gd name="connsiteY11" fmla="*/ 2153047 h 2156354"/>
              <a:gd name="connsiteX12" fmla="*/ 547687 w 770598"/>
              <a:gd name="connsiteY12" fmla="*/ 2085578 h 2156354"/>
              <a:gd name="connsiteX13" fmla="*/ 551656 w 770598"/>
              <a:gd name="connsiteY13" fmla="*/ 2026047 h 2156354"/>
              <a:gd name="connsiteX14" fmla="*/ 547687 w 770598"/>
              <a:gd name="connsiteY14" fmla="*/ 1962547 h 2156354"/>
              <a:gd name="connsiteX15" fmla="*/ 523875 w 770598"/>
              <a:gd name="connsiteY15" fmla="*/ 1926828 h 2156354"/>
              <a:gd name="connsiteX16" fmla="*/ 527844 w 770598"/>
              <a:gd name="connsiteY16" fmla="*/ 1855391 h 2156354"/>
              <a:gd name="connsiteX17" fmla="*/ 484187 w 770598"/>
              <a:gd name="connsiteY17" fmla="*/ 1756172 h 2156354"/>
              <a:gd name="connsiteX18" fmla="*/ 539750 w 770598"/>
              <a:gd name="connsiteY18" fmla="*/ 1732359 h 2156354"/>
              <a:gd name="connsiteX19" fmla="*/ 543719 w 770598"/>
              <a:gd name="connsiteY19" fmla="*/ 1656953 h 2156354"/>
              <a:gd name="connsiteX20" fmla="*/ 563562 w 770598"/>
              <a:gd name="connsiteY20" fmla="*/ 1553766 h 2156354"/>
              <a:gd name="connsiteX21" fmla="*/ 595312 w 770598"/>
              <a:gd name="connsiteY21" fmla="*/ 1506141 h 2156354"/>
              <a:gd name="connsiteX22" fmla="*/ 599281 w 770598"/>
              <a:gd name="connsiteY22" fmla="*/ 1442641 h 2156354"/>
              <a:gd name="connsiteX23" fmla="*/ 674687 w 770598"/>
              <a:gd name="connsiteY23" fmla="*/ 1430734 h 2156354"/>
              <a:gd name="connsiteX24" fmla="*/ 722312 w 770598"/>
              <a:gd name="connsiteY24" fmla="*/ 1379141 h 2156354"/>
              <a:gd name="connsiteX25" fmla="*/ 769937 w 770598"/>
              <a:gd name="connsiteY25" fmla="*/ 1275953 h 2156354"/>
              <a:gd name="connsiteX26" fmla="*/ 718344 w 770598"/>
              <a:gd name="connsiteY26" fmla="*/ 1168797 h 2156354"/>
              <a:gd name="connsiteX27" fmla="*/ 730250 w 770598"/>
              <a:gd name="connsiteY27" fmla="*/ 1097359 h 2156354"/>
              <a:gd name="connsiteX28" fmla="*/ 742156 w 770598"/>
              <a:gd name="connsiteY28" fmla="*/ 1061641 h 2156354"/>
              <a:gd name="connsiteX29" fmla="*/ 730250 w 770598"/>
              <a:gd name="connsiteY29" fmla="*/ 1006078 h 2156354"/>
              <a:gd name="connsiteX30" fmla="*/ 694531 w 770598"/>
              <a:gd name="connsiteY30" fmla="*/ 950516 h 2156354"/>
              <a:gd name="connsiteX31" fmla="*/ 686594 w 770598"/>
              <a:gd name="connsiteY31" fmla="*/ 914797 h 2156354"/>
              <a:gd name="connsiteX32" fmla="*/ 694531 w 770598"/>
              <a:gd name="connsiteY32" fmla="*/ 843359 h 2156354"/>
              <a:gd name="connsiteX33" fmla="*/ 710406 w 770598"/>
              <a:gd name="connsiteY33" fmla="*/ 823516 h 2156354"/>
              <a:gd name="connsiteX34" fmla="*/ 686594 w 770598"/>
              <a:gd name="connsiteY34" fmla="*/ 775891 h 2156354"/>
              <a:gd name="connsiteX35" fmla="*/ 631031 w 770598"/>
              <a:gd name="connsiteY35" fmla="*/ 700484 h 2156354"/>
              <a:gd name="connsiteX36" fmla="*/ 547687 w 770598"/>
              <a:gd name="connsiteY36" fmla="*/ 513953 h 2156354"/>
              <a:gd name="connsiteX37" fmla="*/ 504031 w 770598"/>
              <a:gd name="connsiteY37" fmla="*/ 521891 h 2156354"/>
              <a:gd name="connsiteX38" fmla="*/ 357187 w 770598"/>
              <a:gd name="connsiteY38" fmla="*/ 577453 h 2156354"/>
              <a:gd name="connsiteX39" fmla="*/ 349250 w 770598"/>
              <a:gd name="connsiteY39" fmla="*/ 569516 h 2156354"/>
              <a:gd name="connsiteX40" fmla="*/ 333375 w 770598"/>
              <a:gd name="connsiteY40" fmla="*/ 517922 h 2156354"/>
              <a:gd name="connsiteX41" fmla="*/ 384969 w 770598"/>
              <a:gd name="connsiteY41" fmla="*/ 521891 h 2156354"/>
              <a:gd name="connsiteX42" fmla="*/ 396875 w 770598"/>
              <a:gd name="connsiteY42" fmla="*/ 478234 h 2156354"/>
              <a:gd name="connsiteX43" fmla="*/ 392906 w 770598"/>
              <a:gd name="connsiteY43" fmla="*/ 422672 h 2156354"/>
              <a:gd name="connsiteX44" fmla="*/ 345281 w 770598"/>
              <a:gd name="connsiteY44" fmla="*/ 299641 h 2156354"/>
              <a:gd name="connsiteX45" fmla="*/ 297656 w 770598"/>
              <a:gd name="connsiteY45" fmla="*/ 208359 h 2156354"/>
              <a:gd name="connsiteX46" fmla="*/ 265906 w 770598"/>
              <a:gd name="connsiteY46" fmla="*/ 236141 h 2156354"/>
              <a:gd name="connsiteX47" fmla="*/ 257969 w 770598"/>
              <a:gd name="connsiteY47" fmla="*/ 204391 h 2156354"/>
              <a:gd name="connsiteX48" fmla="*/ 261937 w 770598"/>
              <a:gd name="connsiteY48" fmla="*/ 132953 h 2156354"/>
              <a:gd name="connsiteX49" fmla="*/ 257969 w 770598"/>
              <a:gd name="connsiteY49" fmla="*/ 89297 h 2156354"/>
              <a:gd name="connsiteX50" fmla="*/ 234156 w 770598"/>
              <a:gd name="connsiteY50" fmla="*/ 53578 h 2156354"/>
              <a:gd name="connsiteX51" fmla="*/ 234156 w 770598"/>
              <a:gd name="connsiteY51" fmla="*/ 21828 h 2156354"/>
              <a:gd name="connsiteX52" fmla="*/ 210344 w 770598"/>
              <a:gd name="connsiteY52" fmla="*/ 1984 h 2156354"/>
              <a:gd name="connsiteX53" fmla="*/ 134937 w 770598"/>
              <a:gd name="connsiteY53" fmla="*/ 33734 h 2156354"/>
              <a:gd name="connsiteX54" fmla="*/ 99219 w 770598"/>
              <a:gd name="connsiteY54" fmla="*/ 77391 h 2156354"/>
              <a:gd name="connsiteX55" fmla="*/ 71437 w 770598"/>
              <a:gd name="connsiteY55" fmla="*/ 93266 h 2156354"/>
              <a:gd name="connsiteX56" fmla="*/ 51594 w 770598"/>
              <a:gd name="connsiteY56" fmla="*/ 121047 h 2156354"/>
              <a:gd name="connsiteX57" fmla="*/ 15875 w 770598"/>
              <a:gd name="connsiteY57" fmla="*/ 109141 h 2156354"/>
              <a:gd name="connsiteX58" fmla="*/ 11906 w 770598"/>
              <a:gd name="connsiteY58" fmla="*/ 136922 h 2156354"/>
              <a:gd name="connsiteX59" fmla="*/ 87312 w 770598"/>
              <a:gd name="connsiteY59" fmla="*/ 196453 h 2156354"/>
              <a:gd name="connsiteX60" fmla="*/ 115094 w 770598"/>
              <a:gd name="connsiteY60" fmla="*/ 196453 h 2156354"/>
              <a:gd name="connsiteX61" fmla="*/ 119062 w 770598"/>
              <a:gd name="connsiteY61" fmla="*/ 236141 h 2156354"/>
              <a:gd name="connsiteX62" fmla="*/ 83344 w 770598"/>
              <a:gd name="connsiteY62" fmla="*/ 255984 h 2156354"/>
              <a:gd name="connsiteX63" fmla="*/ 47625 w 770598"/>
              <a:gd name="connsiteY63" fmla="*/ 299641 h 2156354"/>
              <a:gd name="connsiteX64" fmla="*/ 59531 w 770598"/>
              <a:gd name="connsiteY64" fmla="*/ 355203 h 2156354"/>
              <a:gd name="connsiteX65" fmla="*/ 71437 w 770598"/>
              <a:gd name="connsiteY65" fmla="*/ 398859 h 2156354"/>
              <a:gd name="connsiteX66" fmla="*/ 87312 w 770598"/>
              <a:gd name="connsiteY66" fmla="*/ 454422 h 2156354"/>
              <a:gd name="connsiteX67" fmla="*/ 71437 w 770598"/>
              <a:gd name="connsiteY67" fmla="*/ 490141 h 2156354"/>
              <a:gd name="connsiteX68" fmla="*/ 83344 w 770598"/>
              <a:gd name="connsiteY68" fmla="*/ 557609 h 2156354"/>
              <a:gd name="connsiteX69" fmla="*/ 115094 w 770598"/>
              <a:gd name="connsiteY69" fmla="*/ 593328 h 2156354"/>
              <a:gd name="connsiteX70" fmla="*/ 150812 w 770598"/>
              <a:gd name="connsiteY70" fmla="*/ 597297 h 2156354"/>
              <a:gd name="connsiteX71" fmla="*/ 178594 w 770598"/>
              <a:gd name="connsiteY71" fmla="*/ 633016 h 2156354"/>
              <a:gd name="connsiteX72" fmla="*/ 182562 w 770598"/>
              <a:gd name="connsiteY72" fmla="*/ 684609 h 2156354"/>
              <a:gd name="connsiteX73" fmla="*/ 162719 w 770598"/>
              <a:gd name="connsiteY73" fmla="*/ 736203 h 2156354"/>
              <a:gd name="connsiteX74" fmla="*/ 63500 w 770598"/>
              <a:gd name="connsiteY74" fmla="*/ 843359 h 2156354"/>
              <a:gd name="connsiteX75" fmla="*/ 31750 w 770598"/>
              <a:gd name="connsiteY75" fmla="*/ 902891 h 2156354"/>
              <a:gd name="connsiteX76" fmla="*/ 71437 w 770598"/>
              <a:gd name="connsiteY76" fmla="*/ 986234 h 2156354"/>
              <a:gd name="connsiteX77" fmla="*/ 123031 w 770598"/>
              <a:gd name="connsiteY77" fmla="*/ 1053703 h 2156354"/>
              <a:gd name="connsiteX78" fmla="*/ 154781 w 770598"/>
              <a:gd name="connsiteY78" fmla="*/ 1085453 h 2156354"/>
              <a:gd name="connsiteX79" fmla="*/ 166687 w 770598"/>
              <a:gd name="connsiteY79" fmla="*/ 1156891 h 2156354"/>
              <a:gd name="connsiteX80" fmla="*/ 154781 w 770598"/>
              <a:gd name="connsiteY80" fmla="*/ 1295797 h 2156354"/>
              <a:gd name="connsiteX81" fmla="*/ 182562 w 770598"/>
              <a:gd name="connsiteY81" fmla="*/ 1303734 h 2156354"/>
              <a:gd name="connsiteX82" fmla="*/ 206375 w 770598"/>
              <a:gd name="connsiteY82" fmla="*/ 1303734 h 2156354"/>
              <a:gd name="connsiteX83" fmla="*/ 242094 w 770598"/>
              <a:gd name="connsiteY83" fmla="*/ 1414859 h 2156354"/>
              <a:gd name="connsiteX84" fmla="*/ 226219 w 770598"/>
              <a:gd name="connsiteY84" fmla="*/ 1450578 h 2156354"/>
              <a:gd name="connsiteX85" fmla="*/ 186531 w 770598"/>
              <a:gd name="connsiteY85" fmla="*/ 1474391 h 2156354"/>
              <a:gd name="connsiteX86" fmla="*/ 142875 w 770598"/>
              <a:gd name="connsiteY86" fmla="*/ 1537891 h 2156354"/>
              <a:gd name="connsiteX87" fmla="*/ 154781 w 770598"/>
              <a:gd name="connsiteY87" fmla="*/ 1593453 h 2156354"/>
              <a:gd name="connsiteX88" fmla="*/ 71437 w 770598"/>
              <a:gd name="connsiteY88" fmla="*/ 1692672 h 2156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770598" h="2156354">
                <a:moveTo>
                  <a:pt x="71437" y="1692672"/>
                </a:moveTo>
                <a:cubicBezTo>
                  <a:pt x="60192" y="1717808"/>
                  <a:pt x="82020" y="1729052"/>
                  <a:pt x="87312" y="1744266"/>
                </a:cubicBezTo>
                <a:cubicBezTo>
                  <a:pt x="92604" y="1759480"/>
                  <a:pt x="91942" y="1779323"/>
                  <a:pt x="103187" y="1783953"/>
                </a:cubicBezTo>
                <a:cubicBezTo>
                  <a:pt x="114432" y="1788583"/>
                  <a:pt x="144198" y="1766755"/>
                  <a:pt x="154781" y="1772047"/>
                </a:cubicBezTo>
                <a:cubicBezTo>
                  <a:pt x="165364" y="1777339"/>
                  <a:pt x="160734" y="1797182"/>
                  <a:pt x="166687" y="1815703"/>
                </a:cubicBezTo>
                <a:cubicBezTo>
                  <a:pt x="172640" y="1834224"/>
                  <a:pt x="179917" y="1863990"/>
                  <a:pt x="190500" y="1883172"/>
                </a:cubicBezTo>
                <a:cubicBezTo>
                  <a:pt x="201083" y="1902354"/>
                  <a:pt x="205052" y="1915583"/>
                  <a:pt x="230187" y="1930797"/>
                </a:cubicBezTo>
                <a:cubicBezTo>
                  <a:pt x="255322" y="1946011"/>
                  <a:pt x="314192" y="1965854"/>
                  <a:pt x="341312" y="1974453"/>
                </a:cubicBezTo>
                <a:cubicBezTo>
                  <a:pt x="368432" y="1983052"/>
                  <a:pt x="378354" y="1969823"/>
                  <a:pt x="392906" y="1982391"/>
                </a:cubicBezTo>
                <a:cubicBezTo>
                  <a:pt x="407458" y="1994959"/>
                  <a:pt x="418703" y="2029354"/>
                  <a:pt x="428625" y="2049859"/>
                </a:cubicBezTo>
                <a:cubicBezTo>
                  <a:pt x="438547" y="2070364"/>
                  <a:pt x="429947" y="2088224"/>
                  <a:pt x="452437" y="2105422"/>
                </a:cubicBezTo>
                <a:cubicBezTo>
                  <a:pt x="474927" y="2122620"/>
                  <a:pt x="547687" y="2156354"/>
                  <a:pt x="563562" y="2153047"/>
                </a:cubicBezTo>
                <a:cubicBezTo>
                  <a:pt x="579437" y="2149740"/>
                  <a:pt x="549671" y="2106745"/>
                  <a:pt x="547687" y="2085578"/>
                </a:cubicBezTo>
                <a:cubicBezTo>
                  <a:pt x="545703" y="2064411"/>
                  <a:pt x="551656" y="2046552"/>
                  <a:pt x="551656" y="2026047"/>
                </a:cubicBezTo>
                <a:cubicBezTo>
                  <a:pt x="551656" y="2005542"/>
                  <a:pt x="552317" y="1979083"/>
                  <a:pt x="547687" y="1962547"/>
                </a:cubicBezTo>
                <a:cubicBezTo>
                  <a:pt x="543057" y="1946011"/>
                  <a:pt x="527182" y="1944687"/>
                  <a:pt x="523875" y="1926828"/>
                </a:cubicBezTo>
                <a:cubicBezTo>
                  <a:pt x="520568" y="1908969"/>
                  <a:pt x="534459" y="1883834"/>
                  <a:pt x="527844" y="1855391"/>
                </a:cubicBezTo>
                <a:cubicBezTo>
                  <a:pt x="521229" y="1826948"/>
                  <a:pt x="482203" y="1776677"/>
                  <a:pt x="484187" y="1756172"/>
                </a:cubicBezTo>
                <a:cubicBezTo>
                  <a:pt x="486171" y="1735667"/>
                  <a:pt x="529828" y="1748895"/>
                  <a:pt x="539750" y="1732359"/>
                </a:cubicBezTo>
                <a:cubicBezTo>
                  <a:pt x="549672" y="1715823"/>
                  <a:pt x="539750" y="1686718"/>
                  <a:pt x="543719" y="1656953"/>
                </a:cubicBezTo>
                <a:cubicBezTo>
                  <a:pt x="547688" y="1627188"/>
                  <a:pt x="554963" y="1578901"/>
                  <a:pt x="563562" y="1553766"/>
                </a:cubicBezTo>
                <a:cubicBezTo>
                  <a:pt x="572161" y="1528631"/>
                  <a:pt x="589359" y="1524662"/>
                  <a:pt x="595312" y="1506141"/>
                </a:cubicBezTo>
                <a:cubicBezTo>
                  <a:pt x="601265" y="1487620"/>
                  <a:pt x="586052" y="1455209"/>
                  <a:pt x="599281" y="1442641"/>
                </a:cubicBezTo>
                <a:cubicBezTo>
                  <a:pt x="612510" y="1430073"/>
                  <a:pt x="654182" y="1441317"/>
                  <a:pt x="674687" y="1430734"/>
                </a:cubicBezTo>
                <a:cubicBezTo>
                  <a:pt x="695192" y="1420151"/>
                  <a:pt x="706437" y="1404938"/>
                  <a:pt x="722312" y="1379141"/>
                </a:cubicBezTo>
                <a:cubicBezTo>
                  <a:pt x="738187" y="1353344"/>
                  <a:pt x="770598" y="1311010"/>
                  <a:pt x="769937" y="1275953"/>
                </a:cubicBezTo>
                <a:cubicBezTo>
                  <a:pt x="769276" y="1240896"/>
                  <a:pt x="724958" y="1198563"/>
                  <a:pt x="718344" y="1168797"/>
                </a:cubicBezTo>
                <a:cubicBezTo>
                  <a:pt x="711730" y="1139031"/>
                  <a:pt x="726281" y="1115218"/>
                  <a:pt x="730250" y="1097359"/>
                </a:cubicBezTo>
                <a:cubicBezTo>
                  <a:pt x="734219" y="1079500"/>
                  <a:pt x="742156" y="1076854"/>
                  <a:pt x="742156" y="1061641"/>
                </a:cubicBezTo>
                <a:cubicBezTo>
                  <a:pt x="742156" y="1046428"/>
                  <a:pt x="738187" y="1024599"/>
                  <a:pt x="730250" y="1006078"/>
                </a:cubicBezTo>
                <a:cubicBezTo>
                  <a:pt x="722313" y="987557"/>
                  <a:pt x="701807" y="965729"/>
                  <a:pt x="694531" y="950516"/>
                </a:cubicBezTo>
                <a:cubicBezTo>
                  <a:pt x="687255" y="935303"/>
                  <a:pt x="686594" y="932656"/>
                  <a:pt x="686594" y="914797"/>
                </a:cubicBezTo>
                <a:cubicBezTo>
                  <a:pt x="686594" y="896938"/>
                  <a:pt x="690562" y="858573"/>
                  <a:pt x="694531" y="843359"/>
                </a:cubicBezTo>
                <a:cubicBezTo>
                  <a:pt x="698500" y="828146"/>
                  <a:pt x="711729" y="834761"/>
                  <a:pt x="710406" y="823516"/>
                </a:cubicBezTo>
                <a:cubicBezTo>
                  <a:pt x="709083" y="812271"/>
                  <a:pt x="699823" y="796396"/>
                  <a:pt x="686594" y="775891"/>
                </a:cubicBezTo>
                <a:cubicBezTo>
                  <a:pt x="673365" y="755386"/>
                  <a:pt x="654182" y="744140"/>
                  <a:pt x="631031" y="700484"/>
                </a:cubicBezTo>
                <a:cubicBezTo>
                  <a:pt x="607880" y="656828"/>
                  <a:pt x="568854" y="543718"/>
                  <a:pt x="547687" y="513953"/>
                </a:cubicBezTo>
                <a:cubicBezTo>
                  <a:pt x="526520" y="484188"/>
                  <a:pt x="535781" y="511308"/>
                  <a:pt x="504031" y="521891"/>
                </a:cubicBezTo>
                <a:cubicBezTo>
                  <a:pt x="472281" y="532474"/>
                  <a:pt x="382984" y="569516"/>
                  <a:pt x="357187" y="577453"/>
                </a:cubicBezTo>
                <a:cubicBezTo>
                  <a:pt x="331390" y="585391"/>
                  <a:pt x="353219" y="579438"/>
                  <a:pt x="349250" y="569516"/>
                </a:cubicBezTo>
                <a:cubicBezTo>
                  <a:pt x="345281" y="559594"/>
                  <a:pt x="327422" y="525859"/>
                  <a:pt x="333375" y="517922"/>
                </a:cubicBezTo>
                <a:cubicBezTo>
                  <a:pt x="339328" y="509985"/>
                  <a:pt x="374386" y="528506"/>
                  <a:pt x="384969" y="521891"/>
                </a:cubicBezTo>
                <a:cubicBezTo>
                  <a:pt x="395552" y="515276"/>
                  <a:pt x="395552" y="494770"/>
                  <a:pt x="396875" y="478234"/>
                </a:cubicBezTo>
                <a:cubicBezTo>
                  <a:pt x="398198" y="461698"/>
                  <a:pt x="401505" y="452438"/>
                  <a:pt x="392906" y="422672"/>
                </a:cubicBezTo>
                <a:cubicBezTo>
                  <a:pt x="384307" y="392907"/>
                  <a:pt x="361156" y="335360"/>
                  <a:pt x="345281" y="299641"/>
                </a:cubicBezTo>
                <a:cubicBezTo>
                  <a:pt x="329406" y="263922"/>
                  <a:pt x="310885" y="218942"/>
                  <a:pt x="297656" y="208359"/>
                </a:cubicBezTo>
                <a:cubicBezTo>
                  <a:pt x="284427" y="197776"/>
                  <a:pt x="272520" y="236802"/>
                  <a:pt x="265906" y="236141"/>
                </a:cubicBezTo>
                <a:cubicBezTo>
                  <a:pt x="259292" y="235480"/>
                  <a:pt x="258631" y="221589"/>
                  <a:pt x="257969" y="204391"/>
                </a:cubicBezTo>
                <a:cubicBezTo>
                  <a:pt x="257308" y="187193"/>
                  <a:pt x="261937" y="152135"/>
                  <a:pt x="261937" y="132953"/>
                </a:cubicBezTo>
                <a:cubicBezTo>
                  <a:pt x="261937" y="113771"/>
                  <a:pt x="262599" y="102526"/>
                  <a:pt x="257969" y="89297"/>
                </a:cubicBezTo>
                <a:cubicBezTo>
                  <a:pt x="253339" y="76068"/>
                  <a:pt x="238125" y="64823"/>
                  <a:pt x="234156" y="53578"/>
                </a:cubicBezTo>
                <a:cubicBezTo>
                  <a:pt x="230187" y="42333"/>
                  <a:pt x="238125" y="30427"/>
                  <a:pt x="234156" y="21828"/>
                </a:cubicBezTo>
                <a:cubicBezTo>
                  <a:pt x="230187" y="13229"/>
                  <a:pt x="226880" y="0"/>
                  <a:pt x="210344" y="1984"/>
                </a:cubicBezTo>
                <a:cubicBezTo>
                  <a:pt x="193808" y="3968"/>
                  <a:pt x="153458" y="21166"/>
                  <a:pt x="134937" y="33734"/>
                </a:cubicBezTo>
                <a:cubicBezTo>
                  <a:pt x="116416" y="46302"/>
                  <a:pt x="109802" y="67469"/>
                  <a:pt x="99219" y="77391"/>
                </a:cubicBezTo>
                <a:cubicBezTo>
                  <a:pt x="88636" y="87313"/>
                  <a:pt x="79374" y="85990"/>
                  <a:pt x="71437" y="93266"/>
                </a:cubicBezTo>
                <a:cubicBezTo>
                  <a:pt x="63500" y="100542"/>
                  <a:pt x="60854" y="118401"/>
                  <a:pt x="51594" y="121047"/>
                </a:cubicBezTo>
                <a:cubicBezTo>
                  <a:pt x="42334" y="123693"/>
                  <a:pt x="22490" y="106495"/>
                  <a:pt x="15875" y="109141"/>
                </a:cubicBezTo>
                <a:cubicBezTo>
                  <a:pt x="9260" y="111787"/>
                  <a:pt x="0" y="122370"/>
                  <a:pt x="11906" y="136922"/>
                </a:cubicBezTo>
                <a:cubicBezTo>
                  <a:pt x="23812" y="151474"/>
                  <a:pt x="70114" y="186531"/>
                  <a:pt x="87312" y="196453"/>
                </a:cubicBezTo>
                <a:cubicBezTo>
                  <a:pt x="104510" y="206375"/>
                  <a:pt x="109802" y="189838"/>
                  <a:pt x="115094" y="196453"/>
                </a:cubicBezTo>
                <a:cubicBezTo>
                  <a:pt x="120386" y="203068"/>
                  <a:pt x="124354" y="226219"/>
                  <a:pt x="119062" y="236141"/>
                </a:cubicBezTo>
                <a:cubicBezTo>
                  <a:pt x="113770" y="246063"/>
                  <a:pt x="95250" y="245401"/>
                  <a:pt x="83344" y="255984"/>
                </a:cubicBezTo>
                <a:cubicBezTo>
                  <a:pt x="71438" y="266567"/>
                  <a:pt x="51594" y="283105"/>
                  <a:pt x="47625" y="299641"/>
                </a:cubicBezTo>
                <a:cubicBezTo>
                  <a:pt x="43656" y="316177"/>
                  <a:pt x="55562" y="338667"/>
                  <a:pt x="59531" y="355203"/>
                </a:cubicBezTo>
                <a:cubicBezTo>
                  <a:pt x="63500" y="371739"/>
                  <a:pt x="66807" y="382323"/>
                  <a:pt x="71437" y="398859"/>
                </a:cubicBezTo>
                <a:cubicBezTo>
                  <a:pt x="76067" y="415395"/>
                  <a:pt x="87312" y="439208"/>
                  <a:pt x="87312" y="454422"/>
                </a:cubicBezTo>
                <a:cubicBezTo>
                  <a:pt x="87312" y="469636"/>
                  <a:pt x="72098" y="472943"/>
                  <a:pt x="71437" y="490141"/>
                </a:cubicBezTo>
                <a:cubicBezTo>
                  <a:pt x="70776" y="507339"/>
                  <a:pt x="76068" y="540411"/>
                  <a:pt x="83344" y="557609"/>
                </a:cubicBezTo>
                <a:cubicBezTo>
                  <a:pt x="90620" y="574807"/>
                  <a:pt x="103849" y="586713"/>
                  <a:pt x="115094" y="593328"/>
                </a:cubicBezTo>
                <a:cubicBezTo>
                  <a:pt x="126339" y="599943"/>
                  <a:pt x="140229" y="590682"/>
                  <a:pt x="150812" y="597297"/>
                </a:cubicBezTo>
                <a:cubicBezTo>
                  <a:pt x="161395" y="603912"/>
                  <a:pt x="173302" y="618464"/>
                  <a:pt x="178594" y="633016"/>
                </a:cubicBezTo>
                <a:cubicBezTo>
                  <a:pt x="183886" y="647568"/>
                  <a:pt x="185208" y="667411"/>
                  <a:pt x="182562" y="684609"/>
                </a:cubicBezTo>
                <a:cubicBezTo>
                  <a:pt x="179916" y="701807"/>
                  <a:pt x="182563" y="709745"/>
                  <a:pt x="162719" y="736203"/>
                </a:cubicBezTo>
                <a:cubicBezTo>
                  <a:pt x="142875" y="762661"/>
                  <a:pt x="85328" y="815578"/>
                  <a:pt x="63500" y="843359"/>
                </a:cubicBezTo>
                <a:cubicBezTo>
                  <a:pt x="41672" y="871140"/>
                  <a:pt x="30427" y="879079"/>
                  <a:pt x="31750" y="902891"/>
                </a:cubicBezTo>
                <a:cubicBezTo>
                  <a:pt x="33073" y="926703"/>
                  <a:pt x="56223" y="961099"/>
                  <a:pt x="71437" y="986234"/>
                </a:cubicBezTo>
                <a:cubicBezTo>
                  <a:pt x="86651" y="1011369"/>
                  <a:pt x="109140" y="1037166"/>
                  <a:pt x="123031" y="1053703"/>
                </a:cubicBezTo>
                <a:cubicBezTo>
                  <a:pt x="136922" y="1070240"/>
                  <a:pt x="147505" y="1068255"/>
                  <a:pt x="154781" y="1085453"/>
                </a:cubicBezTo>
                <a:cubicBezTo>
                  <a:pt x="162057" y="1102651"/>
                  <a:pt x="166687" y="1121834"/>
                  <a:pt x="166687" y="1156891"/>
                </a:cubicBezTo>
                <a:cubicBezTo>
                  <a:pt x="166687" y="1191948"/>
                  <a:pt x="152135" y="1271323"/>
                  <a:pt x="154781" y="1295797"/>
                </a:cubicBezTo>
                <a:cubicBezTo>
                  <a:pt x="157427" y="1320271"/>
                  <a:pt x="173963" y="1302411"/>
                  <a:pt x="182562" y="1303734"/>
                </a:cubicBezTo>
                <a:cubicBezTo>
                  <a:pt x="191161" y="1305057"/>
                  <a:pt x="196453" y="1285213"/>
                  <a:pt x="206375" y="1303734"/>
                </a:cubicBezTo>
                <a:cubicBezTo>
                  <a:pt x="216297" y="1322255"/>
                  <a:pt x="238787" y="1390385"/>
                  <a:pt x="242094" y="1414859"/>
                </a:cubicBezTo>
                <a:cubicBezTo>
                  <a:pt x="245401" y="1439333"/>
                  <a:pt x="235479" y="1440656"/>
                  <a:pt x="226219" y="1450578"/>
                </a:cubicBezTo>
                <a:cubicBezTo>
                  <a:pt x="216959" y="1460500"/>
                  <a:pt x="200422" y="1459839"/>
                  <a:pt x="186531" y="1474391"/>
                </a:cubicBezTo>
                <a:cubicBezTo>
                  <a:pt x="172640" y="1488943"/>
                  <a:pt x="148167" y="1518047"/>
                  <a:pt x="142875" y="1537891"/>
                </a:cubicBezTo>
                <a:cubicBezTo>
                  <a:pt x="137583" y="1557735"/>
                  <a:pt x="166026" y="1568318"/>
                  <a:pt x="154781" y="1593453"/>
                </a:cubicBezTo>
                <a:cubicBezTo>
                  <a:pt x="143536" y="1618588"/>
                  <a:pt x="82682" y="1667537"/>
                  <a:pt x="71437" y="1692672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Мостовской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4352925" y="4238625"/>
            <a:ext cx="922338" cy="920750"/>
          </a:xfrm>
          <a:custGeom>
            <a:avLst/>
            <a:gdLst>
              <a:gd name="connsiteX0" fmla="*/ 97661 w 919670"/>
              <a:gd name="connsiteY0" fmla="*/ 7065 h 925487"/>
              <a:gd name="connsiteX1" fmla="*/ 135063 w 919670"/>
              <a:gd name="connsiteY1" fmla="*/ 41973 h 925487"/>
              <a:gd name="connsiteX2" fmla="*/ 219840 w 919670"/>
              <a:gd name="connsiteY2" fmla="*/ 64414 h 925487"/>
              <a:gd name="connsiteX3" fmla="*/ 319578 w 919670"/>
              <a:gd name="connsiteY3" fmla="*/ 34493 h 925487"/>
              <a:gd name="connsiteX4" fmla="*/ 436771 w 919670"/>
              <a:gd name="connsiteY4" fmla="*/ 64414 h 925487"/>
              <a:gd name="connsiteX5" fmla="*/ 566431 w 919670"/>
              <a:gd name="connsiteY5" fmla="*/ 89349 h 925487"/>
              <a:gd name="connsiteX6" fmla="*/ 593859 w 919670"/>
              <a:gd name="connsiteY6" fmla="*/ 99323 h 925487"/>
              <a:gd name="connsiteX7" fmla="*/ 596352 w 919670"/>
              <a:gd name="connsiteY7" fmla="*/ 74388 h 925487"/>
              <a:gd name="connsiteX8" fmla="*/ 673649 w 919670"/>
              <a:gd name="connsiteY8" fmla="*/ 74388 h 925487"/>
              <a:gd name="connsiteX9" fmla="*/ 740972 w 919670"/>
              <a:gd name="connsiteY9" fmla="*/ 96829 h 925487"/>
              <a:gd name="connsiteX10" fmla="*/ 758427 w 919670"/>
              <a:gd name="connsiteY10" fmla="*/ 119270 h 925487"/>
              <a:gd name="connsiteX11" fmla="*/ 743466 w 919670"/>
              <a:gd name="connsiteY11" fmla="*/ 136725 h 925487"/>
              <a:gd name="connsiteX12" fmla="*/ 745959 w 919670"/>
              <a:gd name="connsiteY12" fmla="*/ 174126 h 925487"/>
              <a:gd name="connsiteX13" fmla="*/ 803309 w 919670"/>
              <a:gd name="connsiteY13" fmla="*/ 196567 h 925487"/>
              <a:gd name="connsiteX14" fmla="*/ 873126 w 919670"/>
              <a:gd name="connsiteY14" fmla="*/ 176620 h 925487"/>
              <a:gd name="connsiteX15" fmla="*/ 915514 w 919670"/>
              <a:gd name="connsiteY15" fmla="*/ 189087 h 925487"/>
              <a:gd name="connsiteX16" fmla="*/ 898060 w 919670"/>
              <a:gd name="connsiteY16" fmla="*/ 231476 h 925487"/>
              <a:gd name="connsiteX17" fmla="*/ 855671 w 919670"/>
              <a:gd name="connsiteY17" fmla="*/ 271371 h 925487"/>
              <a:gd name="connsiteX18" fmla="*/ 845698 w 919670"/>
              <a:gd name="connsiteY18" fmla="*/ 331214 h 925487"/>
              <a:gd name="connsiteX19" fmla="*/ 858165 w 919670"/>
              <a:gd name="connsiteY19" fmla="*/ 361136 h 925487"/>
              <a:gd name="connsiteX20" fmla="*/ 835724 w 919670"/>
              <a:gd name="connsiteY20" fmla="*/ 381083 h 925487"/>
              <a:gd name="connsiteX21" fmla="*/ 848191 w 919670"/>
              <a:gd name="connsiteY21" fmla="*/ 408511 h 925487"/>
              <a:gd name="connsiteX22" fmla="*/ 785855 w 919670"/>
              <a:gd name="connsiteY22" fmla="*/ 448406 h 925487"/>
              <a:gd name="connsiteX23" fmla="*/ 728505 w 919670"/>
              <a:gd name="connsiteY23" fmla="*/ 505756 h 925487"/>
              <a:gd name="connsiteX24" fmla="*/ 651208 w 919670"/>
              <a:gd name="connsiteY24" fmla="*/ 543158 h 925487"/>
              <a:gd name="connsiteX25" fmla="*/ 563937 w 919670"/>
              <a:gd name="connsiteY25" fmla="*/ 565599 h 925487"/>
              <a:gd name="connsiteX26" fmla="*/ 591365 w 919670"/>
              <a:gd name="connsiteY26" fmla="*/ 627935 h 925487"/>
              <a:gd name="connsiteX27" fmla="*/ 603832 w 919670"/>
              <a:gd name="connsiteY27" fmla="*/ 697752 h 925487"/>
              <a:gd name="connsiteX28" fmla="*/ 573911 w 919670"/>
              <a:gd name="connsiteY28" fmla="*/ 710219 h 925487"/>
              <a:gd name="connsiteX29" fmla="*/ 489133 w 919670"/>
              <a:gd name="connsiteY29" fmla="*/ 730167 h 925487"/>
              <a:gd name="connsiteX30" fmla="*/ 421810 w 919670"/>
              <a:gd name="connsiteY30" fmla="*/ 737647 h 925487"/>
              <a:gd name="connsiteX31" fmla="*/ 371941 w 919670"/>
              <a:gd name="connsiteY31" fmla="*/ 762582 h 925487"/>
              <a:gd name="connsiteX32" fmla="*/ 332046 w 919670"/>
              <a:gd name="connsiteY32" fmla="*/ 755101 h 925487"/>
              <a:gd name="connsiteX33" fmla="*/ 324565 w 919670"/>
              <a:gd name="connsiteY33" fmla="*/ 837386 h 925487"/>
              <a:gd name="connsiteX34" fmla="*/ 289657 w 919670"/>
              <a:gd name="connsiteY34" fmla="*/ 912189 h 925487"/>
              <a:gd name="connsiteX35" fmla="*/ 132569 w 919670"/>
              <a:gd name="connsiteY35" fmla="*/ 917176 h 925487"/>
              <a:gd name="connsiteX36" fmla="*/ 105141 w 919670"/>
              <a:gd name="connsiteY36" fmla="*/ 872294 h 925487"/>
              <a:gd name="connsiteX37" fmla="*/ 105141 w 919670"/>
              <a:gd name="connsiteY37" fmla="*/ 834892 h 925487"/>
              <a:gd name="connsiteX38" fmla="*/ 120102 w 919670"/>
              <a:gd name="connsiteY38" fmla="*/ 772556 h 925487"/>
              <a:gd name="connsiteX39" fmla="*/ 107635 w 919670"/>
              <a:gd name="connsiteY39" fmla="*/ 730167 h 925487"/>
              <a:gd name="connsiteX40" fmla="*/ 60259 w 919670"/>
              <a:gd name="connsiteY40" fmla="*/ 667831 h 925487"/>
              <a:gd name="connsiteX41" fmla="*/ 5403 w 919670"/>
              <a:gd name="connsiteY41" fmla="*/ 642896 h 925487"/>
              <a:gd name="connsiteX42" fmla="*/ 27844 w 919670"/>
              <a:gd name="connsiteY42" fmla="*/ 610481 h 925487"/>
              <a:gd name="connsiteX43" fmla="*/ 67739 w 919670"/>
              <a:gd name="connsiteY43" fmla="*/ 558119 h 925487"/>
              <a:gd name="connsiteX44" fmla="*/ 90181 w 919670"/>
              <a:gd name="connsiteY44" fmla="*/ 550638 h 925487"/>
              <a:gd name="connsiteX45" fmla="*/ 87687 w 919670"/>
              <a:gd name="connsiteY45" fmla="*/ 485808 h 925487"/>
              <a:gd name="connsiteX46" fmla="*/ 70233 w 919670"/>
              <a:gd name="connsiteY46" fmla="*/ 453393 h 925487"/>
              <a:gd name="connsiteX47" fmla="*/ 120102 w 919670"/>
              <a:gd name="connsiteY47" fmla="*/ 430952 h 925487"/>
              <a:gd name="connsiteX48" fmla="*/ 204880 w 919670"/>
              <a:gd name="connsiteY48" fmla="*/ 415992 h 925487"/>
              <a:gd name="connsiteX49" fmla="*/ 209866 w 919670"/>
              <a:gd name="connsiteY49" fmla="*/ 338694 h 925487"/>
              <a:gd name="connsiteX50" fmla="*/ 157504 w 919670"/>
              <a:gd name="connsiteY50" fmla="*/ 291319 h 925487"/>
              <a:gd name="connsiteX51" fmla="*/ 140050 w 919670"/>
              <a:gd name="connsiteY51" fmla="*/ 196567 h 925487"/>
              <a:gd name="connsiteX52" fmla="*/ 115115 w 919670"/>
              <a:gd name="connsiteY52" fmla="*/ 159166 h 925487"/>
              <a:gd name="connsiteX53" fmla="*/ 90181 w 919670"/>
              <a:gd name="connsiteY53" fmla="*/ 84362 h 925487"/>
              <a:gd name="connsiteX54" fmla="*/ 97661 w 919670"/>
              <a:gd name="connsiteY54" fmla="*/ 7065 h 925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919670" h="925487">
                <a:moveTo>
                  <a:pt x="97661" y="7065"/>
                </a:moveTo>
                <a:cubicBezTo>
                  <a:pt x="105141" y="0"/>
                  <a:pt x="114700" y="32415"/>
                  <a:pt x="135063" y="41973"/>
                </a:cubicBezTo>
                <a:cubicBezTo>
                  <a:pt x="155426" y="51531"/>
                  <a:pt x="189088" y="65661"/>
                  <a:pt x="219840" y="64414"/>
                </a:cubicBezTo>
                <a:cubicBezTo>
                  <a:pt x="250592" y="63167"/>
                  <a:pt x="283423" y="34493"/>
                  <a:pt x="319578" y="34493"/>
                </a:cubicBezTo>
                <a:cubicBezTo>
                  <a:pt x="355733" y="34493"/>
                  <a:pt x="395629" y="55271"/>
                  <a:pt x="436771" y="64414"/>
                </a:cubicBezTo>
                <a:cubicBezTo>
                  <a:pt x="477913" y="73557"/>
                  <a:pt x="540250" y="83531"/>
                  <a:pt x="566431" y="89349"/>
                </a:cubicBezTo>
                <a:cubicBezTo>
                  <a:pt x="592612" y="95167"/>
                  <a:pt x="588872" y="101817"/>
                  <a:pt x="593859" y="99323"/>
                </a:cubicBezTo>
                <a:cubicBezTo>
                  <a:pt x="598846" y="96830"/>
                  <a:pt x="583054" y="78544"/>
                  <a:pt x="596352" y="74388"/>
                </a:cubicBezTo>
                <a:cubicBezTo>
                  <a:pt x="609650" y="70232"/>
                  <a:pt x="649546" y="70648"/>
                  <a:pt x="673649" y="74388"/>
                </a:cubicBezTo>
                <a:cubicBezTo>
                  <a:pt x="697752" y="78128"/>
                  <a:pt x="726842" y="89349"/>
                  <a:pt x="740972" y="96829"/>
                </a:cubicBezTo>
                <a:cubicBezTo>
                  <a:pt x="755102" y="104309"/>
                  <a:pt x="758011" y="112621"/>
                  <a:pt x="758427" y="119270"/>
                </a:cubicBezTo>
                <a:cubicBezTo>
                  <a:pt x="758843" y="125919"/>
                  <a:pt x="745544" y="127582"/>
                  <a:pt x="743466" y="136725"/>
                </a:cubicBezTo>
                <a:cubicBezTo>
                  <a:pt x="741388" y="145868"/>
                  <a:pt x="735985" y="164152"/>
                  <a:pt x="745959" y="174126"/>
                </a:cubicBezTo>
                <a:cubicBezTo>
                  <a:pt x="755933" y="184100"/>
                  <a:pt x="782115" y="196151"/>
                  <a:pt x="803309" y="196567"/>
                </a:cubicBezTo>
                <a:cubicBezTo>
                  <a:pt x="824503" y="196983"/>
                  <a:pt x="854425" y="177867"/>
                  <a:pt x="873126" y="176620"/>
                </a:cubicBezTo>
                <a:cubicBezTo>
                  <a:pt x="891827" y="175373"/>
                  <a:pt x="911358" y="179944"/>
                  <a:pt x="915514" y="189087"/>
                </a:cubicBezTo>
                <a:cubicBezTo>
                  <a:pt x="919670" y="198230"/>
                  <a:pt x="908034" y="217762"/>
                  <a:pt x="898060" y="231476"/>
                </a:cubicBezTo>
                <a:cubicBezTo>
                  <a:pt x="888086" y="245190"/>
                  <a:pt x="864398" y="254748"/>
                  <a:pt x="855671" y="271371"/>
                </a:cubicBezTo>
                <a:cubicBezTo>
                  <a:pt x="846944" y="287994"/>
                  <a:pt x="845282" y="316253"/>
                  <a:pt x="845698" y="331214"/>
                </a:cubicBezTo>
                <a:cubicBezTo>
                  <a:pt x="846114" y="346175"/>
                  <a:pt x="859827" y="352825"/>
                  <a:pt x="858165" y="361136"/>
                </a:cubicBezTo>
                <a:cubicBezTo>
                  <a:pt x="856503" y="369448"/>
                  <a:pt x="837386" y="373187"/>
                  <a:pt x="835724" y="381083"/>
                </a:cubicBezTo>
                <a:cubicBezTo>
                  <a:pt x="834062" y="388979"/>
                  <a:pt x="856503" y="397290"/>
                  <a:pt x="848191" y="408511"/>
                </a:cubicBezTo>
                <a:cubicBezTo>
                  <a:pt x="839879" y="419732"/>
                  <a:pt x="805803" y="432198"/>
                  <a:pt x="785855" y="448406"/>
                </a:cubicBezTo>
                <a:cubicBezTo>
                  <a:pt x="765907" y="464614"/>
                  <a:pt x="750946" y="489964"/>
                  <a:pt x="728505" y="505756"/>
                </a:cubicBezTo>
                <a:cubicBezTo>
                  <a:pt x="706064" y="521548"/>
                  <a:pt x="678636" y="533184"/>
                  <a:pt x="651208" y="543158"/>
                </a:cubicBezTo>
                <a:cubicBezTo>
                  <a:pt x="623780" y="553132"/>
                  <a:pt x="573911" y="551470"/>
                  <a:pt x="563937" y="565599"/>
                </a:cubicBezTo>
                <a:cubicBezTo>
                  <a:pt x="553963" y="579728"/>
                  <a:pt x="584716" y="605910"/>
                  <a:pt x="591365" y="627935"/>
                </a:cubicBezTo>
                <a:cubicBezTo>
                  <a:pt x="598014" y="649960"/>
                  <a:pt x="606741" y="684038"/>
                  <a:pt x="603832" y="697752"/>
                </a:cubicBezTo>
                <a:cubicBezTo>
                  <a:pt x="600923" y="711466"/>
                  <a:pt x="593028" y="704817"/>
                  <a:pt x="573911" y="710219"/>
                </a:cubicBezTo>
                <a:cubicBezTo>
                  <a:pt x="554795" y="715622"/>
                  <a:pt x="514483" y="725596"/>
                  <a:pt x="489133" y="730167"/>
                </a:cubicBezTo>
                <a:cubicBezTo>
                  <a:pt x="463783" y="734738"/>
                  <a:pt x="441342" y="732245"/>
                  <a:pt x="421810" y="737647"/>
                </a:cubicBezTo>
                <a:cubicBezTo>
                  <a:pt x="402278" y="743050"/>
                  <a:pt x="386902" y="759673"/>
                  <a:pt x="371941" y="762582"/>
                </a:cubicBezTo>
                <a:cubicBezTo>
                  <a:pt x="356980" y="765491"/>
                  <a:pt x="339942" y="742634"/>
                  <a:pt x="332046" y="755101"/>
                </a:cubicBezTo>
                <a:cubicBezTo>
                  <a:pt x="324150" y="767568"/>
                  <a:pt x="331630" y="811205"/>
                  <a:pt x="324565" y="837386"/>
                </a:cubicBezTo>
                <a:cubicBezTo>
                  <a:pt x="317500" y="863567"/>
                  <a:pt x="321656" y="898891"/>
                  <a:pt x="289657" y="912189"/>
                </a:cubicBezTo>
                <a:cubicBezTo>
                  <a:pt x="257658" y="925487"/>
                  <a:pt x="163322" y="923825"/>
                  <a:pt x="132569" y="917176"/>
                </a:cubicBezTo>
                <a:cubicBezTo>
                  <a:pt x="101816" y="910527"/>
                  <a:pt x="109712" y="886008"/>
                  <a:pt x="105141" y="872294"/>
                </a:cubicBezTo>
                <a:cubicBezTo>
                  <a:pt x="100570" y="858580"/>
                  <a:pt x="102648" y="851515"/>
                  <a:pt x="105141" y="834892"/>
                </a:cubicBezTo>
                <a:cubicBezTo>
                  <a:pt x="107634" y="818269"/>
                  <a:pt x="119686" y="790010"/>
                  <a:pt x="120102" y="772556"/>
                </a:cubicBezTo>
                <a:cubicBezTo>
                  <a:pt x="120518" y="755102"/>
                  <a:pt x="117609" y="747621"/>
                  <a:pt x="107635" y="730167"/>
                </a:cubicBezTo>
                <a:cubicBezTo>
                  <a:pt x="97661" y="712713"/>
                  <a:pt x="77298" y="682376"/>
                  <a:pt x="60259" y="667831"/>
                </a:cubicBezTo>
                <a:cubicBezTo>
                  <a:pt x="43220" y="653286"/>
                  <a:pt x="10806" y="652454"/>
                  <a:pt x="5403" y="642896"/>
                </a:cubicBezTo>
                <a:cubicBezTo>
                  <a:pt x="0" y="633338"/>
                  <a:pt x="17455" y="624610"/>
                  <a:pt x="27844" y="610481"/>
                </a:cubicBezTo>
                <a:cubicBezTo>
                  <a:pt x="38233" y="596352"/>
                  <a:pt x="57349" y="568093"/>
                  <a:pt x="67739" y="558119"/>
                </a:cubicBezTo>
                <a:cubicBezTo>
                  <a:pt x="78129" y="548145"/>
                  <a:pt x="86856" y="562690"/>
                  <a:pt x="90181" y="550638"/>
                </a:cubicBezTo>
                <a:cubicBezTo>
                  <a:pt x="93506" y="538586"/>
                  <a:pt x="91012" y="502016"/>
                  <a:pt x="87687" y="485808"/>
                </a:cubicBezTo>
                <a:cubicBezTo>
                  <a:pt x="84362" y="469600"/>
                  <a:pt x="64831" y="462536"/>
                  <a:pt x="70233" y="453393"/>
                </a:cubicBezTo>
                <a:cubicBezTo>
                  <a:pt x="75635" y="444250"/>
                  <a:pt x="97661" y="437185"/>
                  <a:pt x="120102" y="430952"/>
                </a:cubicBezTo>
                <a:cubicBezTo>
                  <a:pt x="142543" y="424719"/>
                  <a:pt x="189919" y="431368"/>
                  <a:pt x="204880" y="415992"/>
                </a:cubicBezTo>
                <a:cubicBezTo>
                  <a:pt x="219841" y="400616"/>
                  <a:pt x="217762" y="359473"/>
                  <a:pt x="209866" y="338694"/>
                </a:cubicBezTo>
                <a:cubicBezTo>
                  <a:pt x="201970" y="317915"/>
                  <a:pt x="169140" y="315007"/>
                  <a:pt x="157504" y="291319"/>
                </a:cubicBezTo>
                <a:cubicBezTo>
                  <a:pt x="145868" y="267631"/>
                  <a:pt x="147115" y="218592"/>
                  <a:pt x="140050" y="196567"/>
                </a:cubicBezTo>
                <a:cubicBezTo>
                  <a:pt x="132985" y="174542"/>
                  <a:pt x="123427" y="177867"/>
                  <a:pt x="115115" y="159166"/>
                </a:cubicBezTo>
                <a:cubicBezTo>
                  <a:pt x="106804" y="140465"/>
                  <a:pt x="93506" y="108881"/>
                  <a:pt x="90181" y="84362"/>
                </a:cubicBezTo>
                <a:cubicBezTo>
                  <a:pt x="86856" y="59843"/>
                  <a:pt x="90181" y="14130"/>
                  <a:pt x="97661" y="7065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Горячий ключ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4040188" y="4862513"/>
            <a:ext cx="1293812" cy="885825"/>
          </a:xfrm>
          <a:custGeom>
            <a:avLst/>
            <a:gdLst>
              <a:gd name="connsiteX0" fmla="*/ 9143 w 1288286"/>
              <a:gd name="connsiteY0" fmla="*/ 329967 h 890164"/>
              <a:gd name="connsiteX1" fmla="*/ 44051 w 1288286"/>
              <a:gd name="connsiteY1" fmla="*/ 237710 h 890164"/>
              <a:gd name="connsiteX2" fmla="*/ 76466 w 1288286"/>
              <a:gd name="connsiteY2" fmla="*/ 137971 h 890164"/>
              <a:gd name="connsiteX3" fmla="*/ 93921 w 1288286"/>
              <a:gd name="connsiteY3" fmla="*/ 130491 h 890164"/>
              <a:gd name="connsiteX4" fmla="*/ 83947 w 1288286"/>
              <a:gd name="connsiteY4" fmla="*/ 58181 h 890164"/>
              <a:gd name="connsiteX5" fmla="*/ 96414 w 1288286"/>
              <a:gd name="connsiteY5" fmla="*/ 25766 h 890164"/>
              <a:gd name="connsiteX6" fmla="*/ 108881 w 1288286"/>
              <a:gd name="connsiteY6" fmla="*/ 3325 h 890164"/>
              <a:gd name="connsiteX7" fmla="*/ 298384 w 1288286"/>
              <a:gd name="connsiteY7" fmla="*/ 5818 h 890164"/>
              <a:gd name="connsiteX8" fmla="*/ 330799 w 1288286"/>
              <a:gd name="connsiteY8" fmla="*/ 23272 h 890164"/>
              <a:gd name="connsiteX9" fmla="*/ 395629 w 1288286"/>
              <a:gd name="connsiteY9" fmla="*/ 55687 h 890164"/>
              <a:gd name="connsiteX10" fmla="*/ 433030 w 1288286"/>
              <a:gd name="connsiteY10" fmla="*/ 132984 h 890164"/>
              <a:gd name="connsiteX11" fmla="*/ 418070 w 1288286"/>
              <a:gd name="connsiteY11" fmla="*/ 210282 h 890164"/>
              <a:gd name="connsiteX12" fmla="*/ 415576 w 1288286"/>
              <a:gd name="connsiteY12" fmla="*/ 272618 h 890164"/>
              <a:gd name="connsiteX13" fmla="*/ 475419 w 1288286"/>
              <a:gd name="connsiteY13" fmla="*/ 290072 h 890164"/>
              <a:gd name="connsiteX14" fmla="*/ 605079 w 1288286"/>
              <a:gd name="connsiteY14" fmla="*/ 290072 h 890164"/>
              <a:gd name="connsiteX15" fmla="*/ 630013 w 1288286"/>
              <a:gd name="connsiteY15" fmla="*/ 257657 h 890164"/>
              <a:gd name="connsiteX16" fmla="*/ 637494 w 1288286"/>
              <a:gd name="connsiteY16" fmla="*/ 157919 h 890164"/>
              <a:gd name="connsiteX17" fmla="*/ 654948 w 1288286"/>
              <a:gd name="connsiteY17" fmla="*/ 123011 h 890164"/>
              <a:gd name="connsiteX18" fmla="*/ 682376 w 1288286"/>
              <a:gd name="connsiteY18" fmla="*/ 130491 h 890164"/>
              <a:gd name="connsiteX19" fmla="*/ 802062 w 1288286"/>
              <a:gd name="connsiteY19" fmla="*/ 162906 h 890164"/>
              <a:gd name="connsiteX20" fmla="*/ 996551 w 1288286"/>
              <a:gd name="connsiteY20" fmla="*/ 220255 h 890164"/>
              <a:gd name="connsiteX21" fmla="*/ 1018993 w 1288286"/>
              <a:gd name="connsiteY21" fmla="*/ 265138 h 890164"/>
              <a:gd name="connsiteX22" fmla="*/ 1116237 w 1288286"/>
              <a:gd name="connsiteY22" fmla="*/ 357395 h 890164"/>
              <a:gd name="connsiteX23" fmla="*/ 1181067 w 1288286"/>
              <a:gd name="connsiteY23" fmla="*/ 387317 h 890164"/>
              <a:gd name="connsiteX24" fmla="*/ 1208495 w 1288286"/>
              <a:gd name="connsiteY24" fmla="*/ 437186 h 890164"/>
              <a:gd name="connsiteX25" fmla="*/ 1203508 w 1288286"/>
              <a:gd name="connsiteY25" fmla="*/ 511990 h 890164"/>
              <a:gd name="connsiteX26" fmla="*/ 1171093 w 1288286"/>
              <a:gd name="connsiteY26" fmla="*/ 541911 h 890164"/>
              <a:gd name="connsiteX27" fmla="*/ 1230936 w 1288286"/>
              <a:gd name="connsiteY27" fmla="*/ 609234 h 890164"/>
              <a:gd name="connsiteX28" fmla="*/ 1268338 w 1288286"/>
              <a:gd name="connsiteY28" fmla="*/ 681545 h 890164"/>
              <a:gd name="connsiteX29" fmla="*/ 1268338 w 1288286"/>
              <a:gd name="connsiteY29" fmla="*/ 718946 h 890164"/>
              <a:gd name="connsiteX30" fmla="*/ 1148652 w 1288286"/>
              <a:gd name="connsiteY30" fmla="*/ 798737 h 890164"/>
              <a:gd name="connsiteX31" fmla="*/ 1133691 w 1288286"/>
              <a:gd name="connsiteY31" fmla="*/ 796244 h 890164"/>
              <a:gd name="connsiteX32" fmla="*/ 1076342 w 1288286"/>
              <a:gd name="connsiteY32" fmla="*/ 703986 h 890164"/>
              <a:gd name="connsiteX33" fmla="*/ 1041434 w 1288286"/>
              <a:gd name="connsiteY33" fmla="*/ 671571 h 890164"/>
              <a:gd name="connsiteX34" fmla="*/ 984084 w 1288286"/>
              <a:gd name="connsiteY34" fmla="*/ 679051 h 890164"/>
              <a:gd name="connsiteX35" fmla="*/ 949176 w 1288286"/>
              <a:gd name="connsiteY35" fmla="*/ 723933 h 890164"/>
              <a:gd name="connsiteX36" fmla="*/ 956656 w 1288286"/>
              <a:gd name="connsiteY36" fmla="*/ 761335 h 890164"/>
              <a:gd name="connsiteX37" fmla="*/ 956656 w 1288286"/>
              <a:gd name="connsiteY37" fmla="*/ 808711 h 890164"/>
              <a:gd name="connsiteX38" fmla="*/ 871879 w 1288286"/>
              <a:gd name="connsiteY38" fmla="*/ 838632 h 890164"/>
              <a:gd name="connsiteX39" fmla="*/ 782114 w 1288286"/>
              <a:gd name="connsiteY39" fmla="*/ 818685 h 890164"/>
              <a:gd name="connsiteX40" fmla="*/ 732245 w 1288286"/>
              <a:gd name="connsiteY40" fmla="*/ 823672 h 890164"/>
              <a:gd name="connsiteX41" fmla="*/ 689856 w 1288286"/>
              <a:gd name="connsiteY41" fmla="*/ 876034 h 890164"/>
              <a:gd name="connsiteX42" fmla="*/ 580144 w 1288286"/>
              <a:gd name="connsiteY42" fmla="*/ 738894 h 890164"/>
              <a:gd name="connsiteX43" fmla="*/ 532769 w 1288286"/>
              <a:gd name="connsiteY43" fmla="*/ 733907 h 890164"/>
              <a:gd name="connsiteX44" fmla="*/ 507834 w 1288286"/>
              <a:gd name="connsiteY44" fmla="*/ 706479 h 890164"/>
              <a:gd name="connsiteX45" fmla="*/ 485393 w 1288286"/>
              <a:gd name="connsiteY45" fmla="*/ 644143 h 890164"/>
              <a:gd name="connsiteX46" fmla="*/ 413083 w 1288286"/>
              <a:gd name="connsiteY46" fmla="*/ 596767 h 890164"/>
              <a:gd name="connsiteX47" fmla="*/ 333292 w 1288286"/>
              <a:gd name="connsiteY47" fmla="*/ 574326 h 890164"/>
              <a:gd name="connsiteX48" fmla="*/ 298384 w 1288286"/>
              <a:gd name="connsiteY48" fmla="*/ 556872 h 890164"/>
              <a:gd name="connsiteX49" fmla="*/ 238541 w 1288286"/>
              <a:gd name="connsiteY49" fmla="*/ 457134 h 890164"/>
              <a:gd name="connsiteX50" fmla="*/ 183685 w 1288286"/>
              <a:gd name="connsiteY50" fmla="*/ 404771 h 890164"/>
              <a:gd name="connsiteX51" fmla="*/ 98907 w 1288286"/>
              <a:gd name="connsiteY51" fmla="*/ 379837 h 890164"/>
              <a:gd name="connsiteX52" fmla="*/ 9143 w 1288286"/>
              <a:gd name="connsiteY52" fmla="*/ 329967 h 89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88286" h="890164">
                <a:moveTo>
                  <a:pt x="9143" y="329967"/>
                </a:moveTo>
                <a:cubicBezTo>
                  <a:pt x="0" y="306279"/>
                  <a:pt x="32831" y="269709"/>
                  <a:pt x="44051" y="237710"/>
                </a:cubicBezTo>
                <a:cubicBezTo>
                  <a:pt x="55271" y="205711"/>
                  <a:pt x="68154" y="155841"/>
                  <a:pt x="76466" y="137971"/>
                </a:cubicBezTo>
                <a:cubicBezTo>
                  <a:pt x="84778" y="120101"/>
                  <a:pt x="92674" y="143789"/>
                  <a:pt x="93921" y="130491"/>
                </a:cubicBezTo>
                <a:cubicBezTo>
                  <a:pt x="95168" y="117193"/>
                  <a:pt x="83532" y="75635"/>
                  <a:pt x="83947" y="58181"/>
                </a:cubicBezTo>
                <a:cubicBezTo>
                  <a:pt x="84362" y="40727"/>
                  <a:pt x="92258" y="34909"/>
                  <a:pt x="96414" y="25766"/>
                </a:cubicBezTo>
                <a:cubicBezTo>
                  <a:pt x="100570" y="16623"/>
                  <a:pt x="75219" y="6650"/>
                  <a:pt x="108881" y="3325"/>
                </a:cubicBezTo>
                <a:cubicBezTo>
                  <a:pt x="142543" y="0"/>
                  <a:pt x="261398" y="2493"/>
                  <a:pt x="298384" y="5818"/>
                </a:cubicBezTo>
                <a:cubicBezTo>
                  <a:pt x="335370" y="9143"/>
                  <a:pt x="314592" y="14961"/>
                  <a:pt x="330799" y="23272"/>
                </a:cubicBezTo>
                <a:cubicBezTo>
                  <a:pt x="347006" y="31583"/>
                  <a:pt x="378591" y="37402"/>
                  <a:pt x="395629" y="55687"/>
                </a:cubicBezTo>
                <a:cubicBezTo>
                  <a:pt x="412667" y="73972"/>
                  <a:pt x="429290" y="107218"/>
                  <a:pt x="433030" y="132984"/>
                </a:cubicBezTo>
                <a:cubicBezTo>
                  <a:pt x="436770" y="158750"/>
                  <a:pt x="420979" y="187010"/>
                  <a:pt x="418070" y="210282"/>
                </a:cubicBezTo>
                <a:cubicBezTo>
                  <a:pt x="415161" y="233554"/>
                  <a:pt x="406018" y="259320"/>
                  <a:pt x="415576" y="272618"/>
                </a:cubicBezTo>
                <a:cubicBezTo>
                  <a:pt x="425134" y="285916"/>
                  <a:pt x="443835" y="287163"/>
                  <a:pt x="475419" y="290072"/>
                </a:cubicBezTo>
                <a:cubicBezTo>
                  <a:pt x="507003" y="292981"/>
                  <a:pt x="579313" y="295474"/>
                  <a:pt x="605079" y="290072"/>
                </a:cubicBezTo>
                <a:cubicBezTo>
                  <a:pt x="630845" y="284670"/>
                  <a:pt x="624611" y="279682"/>
                  <a:pt x="630013" y="257657"/>
                </a:cubicBezTo>
                <a:cubicBezTo>
                  <a:pt x="635415" y="235632"/>
                  <a:pt x="633338" y="180360"/>
                  <a:pt x="637494" y="157919"/>
                </a:cubicBezTo>
                <a:cubicBezTo>
                  <a:pt x="641650" y="135478"/>
                  <a:pt x="647468" y="127582"/>
                  <a:pt x="654948" y="123011"/>
                </a:cubicBezTo>
                <a:cubicBezTo>
                  <a:pt x="662428" y="118440"/>
                  <a:pt x="682376" y="130491"/>
                  <a:pt x="682376" y="130491"/>
                </a:cubicBezTo>
                <a:lnTo>
                  <a:pt x="802062" y="162906"/>
                </a:lnTo>
                <a:cubicBezTo>
                  <a:pt x="854424" y="177867"/>
                  <a:pt x="960396" y="203216"/>
                  <a:pt x="996551" y="220255"/>
                </a:cubicBezTo>
                <a:cubicBezTo>
                  <a:pt x="1032706" y="237294"/>
                  <a:pt x="999045" y="242281"/>
                  <a:pt x="1018993" y="265138"/>
                </a:cubicBezTo>
                <a:cubicBezTo>
                  <a:pt x="1038941" y="287995"/>
                  <a:pt x="1089225" y="337032"/>
                  <a:pt x="1116237" y="357395"/>
                </a:cubicBezTo>
                <a:cubicBezTo>
                  <a:pt x="1143249" y="377758"/>
                  <a:pt x="1165691" y="374019"/>
                  <a:pt x="1181067" y="387317"/>
                </a:cubicBezTo>
                <a:cubicBezTo>
                  <a:pt x="1196443" y="400615"/>
                  <a:pt x="1204755" y="416407"/>
                  <a:pt x="1208495" y="437186"/>
                </a:cubicBezTo>
                <a:cubicBezTo>
                  <a:pt x="1212235" y="457965"/>
                  <a:pt x="1209742" y="494536"/>
                  <a:pt x="1203508" y="511990"/>
                </a:cubicBezTo>
                <a:cubicBezTo>
                  <a:pt x="1197274" y="529444"/>
                  <a:pt x="1166522" y="525704"/>
                  <a:pt x="1171093" y="541911"/>
                </a:cubicBezTo>
                <a:cubicBezTo>
                  <a:pt x="1175664" y="558118"/>
                  <a:pt x="1214729" y="585962"/>
                  <a:pt x="1230936" y="609234"/>
                </a:cubicBezTo>
                <a:cubicBezTo>
                  <a:pt x="1247143" y="632506"/>
                  <a:pt x="1262104" y="663260"/>
                  <a:pt x="1268338" y="681545"/>
                </a:cubicBezTo>
                <a:cubicBezTo>
                  <a:pt x="1274572" y="699830"/>
                  <a:pt x="1288286" y="699414"/>
                  <a:pt x="1268338" y="718946"/>
                </a:cubicBezTo>
                <a:cubicBezTo>
                  <a:pt x="1248390" y="738478"/>
                  <a:pt x="1171093" y="785854"/>
                  <a:pt x="1148652" y="798737"/>
                </a:cubicBezTo>
                <a:cubicBezTo>
                  <a:pt x="1126211" y="811620"/>
                  <a:pt x="1145743" y="812036"/>
                  <a:pt x="1133691" y="796244"/>
                </a:cubicBezTo>
                <a:cubicBezTo>
                  <a:pt x="1121639" y="780452"/>
                  <a:pt x="1091718" y="724765"/>
                  <a:pt x="1076342" y="703986"/>
                </a:cubicBezTo>
                <a:cubicBezTo>
                  <a:pt x="1060966" y="683207"/>
                  <a:pt x="1056810" y="675727"/>
                  <a:pt x="1041434" y="671571"/>
                </a:cubicBezTo>
                <a:cubicBezTo>
                  <a:pt x="1026058" y="667415"/>
                  <a:pt x="999460" y="670324"/>
                  <a:pt x="984084" y="679051"/>
                </a:cubicBezTo>
                <a:cubicBezTo>
                  <a:pt x="968708" y="687778"/>
                  <a:pt x="953747" y="710219"/>
                  <a:pt x="949176" y="723933"/>
                </a:cubicBezTo>
                <a:cubicBezTo>
                  <a:pt x="944605" y="737647"/>
                  <a:pt x="955409" y="747205"/>
                  <a:pt x="956656" y="761335"/>
                </a:cubicBezTo>
                <a:cubicBezTo>
                  <a:pt x="957903" y="775465"/>
                  <a:pt x="970786" y="795828"/>
                  <a:pt x="956656" y="808711"/>
                </a:cubicBezTo>
                <a:cubicBezTo>
                  <a:pt x="942527" y="821594"/>
                  <a:pt x="900969" y="836970"/>
                  <a:pt x="871879" y="838632"/>
                </a:cubicBezTo>
                <a:cubicBezTo>
                  <a:pt x="842789" y="840294"/>
                  <a:pt x="805386" y="821178"/>
                  <a:pt x="782114" y="818685"/>
                </a:cubicBezTo>
                <a:cubicBezTo>
                  <a:pt x="758842" y="816192"/>
                  <a:pt x="747621" y="814114"/>
                  <a:pt x="732245" y="823672"/>
                </a:cubicBezTo>
                <a:cubicBezTo>
                  <a:pt x="716869" y="833230"/>
                  <a:pt x="715206" y="890164"/>
                  <a:pt x="689856" y="876034"/>
                </a:cubicBezTo>
                <a:cubicBezTo>
                  <a:pt x="664506" y="861904"/>
                  <a:pt x="606325" y="762582"/>
                  <a:pt x="580144" y="738894"/>
                </a:cubicBezTo>
                <a:cubicBezTo>
                  <a:pt x="553963" y="715206"/>
                  <a:pt x="544821" y="739309"/>
                  <a:pt x="532769" y="733907"/>
                </a:cubicBezTo>
                <a:cubicBezTo>
                  <a:pt x="520717" y="728505"/>
                  <a:pt x="515730" y="721440"/>
                  <a:pt x="507834" y="706479"/>
                </a:cubicBezTo>
                <a:cubicBezTo>
                  <a:pt x="499938" y="691518"/>
                  <a:pt x="501185" y="662428"/>
                  <a:pt x="485393" y="644143"/>
                </a:cubicBezTo>
                <a:cubicBezTo>
                  <a:pt x="469601" y="625858"/>
                  <a:pt x="438433" y="608403"/>
                  <a:pt x="413083" y="596767"/>
                </a:cubicBezTo>
                <a:cubicBezTo>
                  <a:pt x="387733" y="585131"/>
                  <a:pt x="352409" y="580975"/>
                  <a:pt x="333292" y="574326"/>
                </a:cubicBezTo>
                <a:cubicBezTo>
                  <a:pt x="314176" y="567677"/>
                  <a:pt x="314176" y="576404"/>
                  <a:pt x="298384" y="556872"/>
                </a:cubicBezTo>
                <a:cubicBezTo>
                  <a:pt x="282592" y="537340"/>
                  <a:pt x="257657" y="482484"/>
                  <a:pt x="238541" y="457134"/>
                </a:cubicBezTo>
                <a:cubicBezTo>
                  <a:pt x="219425" y="431784"/>
                  <a:pt x="206957" y="417654"/>
                  <a:pt x="183685" y="404771"/>
                </a:cubicBezTo>
                <a:cubicBezTo>
                  <a:pt x="160413" y="391888"/>
                  <a:pt x="127997" y="390642"/>
                  <a:pt x="98907" y="379837"/>
                </a:cubicBezTo>
                <a:cubicBezTo>
                  <a:pt x="69817" y="369032"/>
                  <a:pt x="18286" y="353655"/>
                  <a:pt x="9143" y="329967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solidFill>
                  <a:schemeClr val="tx1"/>
                </a:solidFill>
              </a:rPr>
              <a:t>Туапсинский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4737100" y="4575175"/>
            <a:ext cx="1223963" cy="1270000"/>
          </a:xfrm>
          <a:custGeom>
            <a:avLst/>
            <a:gdLst>
              <a:gd name="connsiteX0" fmla="*/ 9991 w 1220599"/>
              <a:gd name="connsiteY0" fmla="*/ 420743 h 1277215"/>
              <a:gd name="connsiteX1" fmla="*/ 283085 w 1220599"/>
              <a:gd name="connsiteY1" fmla="*/ 494012 h 1277215"/>
              <a:gd name="connsiteX2" fmla="*/ 313059 w 1220599"/>
              <a:gd name="connsiteY2" fmla="*/ 520655 h 1277215"/>
              <a:gd name="connsiteX3" fmla="*/ 316389 w 1220599"/>
              <a:gd name="connsiteY3" fmla="*/ 563951 h 1277215"/>
              <a:gd name="connsiteX4" fmla="*/ 416302 w 1220599"/>
              <a:gd name="connsiteY4" fmla="*/ 647211 h 1277215"/>
              <a:gd name="connsiteX5" fmla="*/ 519545 w 1220599"/>
              <a:gd name="connsiteY5" fmla="*/ 693837 h 1277215"/>
              <a:gd name="connsiteX6" fmla="*/ 516215 w 1220599"/>
              <a:gd name="connsiteY6" fmla="*/ 787089 h 1277215"/>
              <a:gd name="connsiteX7" fmla="*/ 482910 w 1220599"/>
              <a:gd name="connsiteY7" fmla="*/ 817062 h 1277215"/>
              <a:gd name="connsiteX8" fmla="*/ 519545 w 1220599"/>
              <a:gd name="connsiteY8" fmla="*/ 883671 h 1277215"/>
              <a:gd name="connsiteX9" fmla="*/ 589484 w 1220599"/>
              <a:gd name="connsiteY9" fmla="*/ 990244 h 1277215"/>
              <a:gd name="connsiteX10" fmla="*/ 566171 w 1220599"/>
              <a:gd name="connsiteY10" fmla="*/ 1010227 h 1277215"/>
              <a:gd name="connsiteX11" fmla="*/ 452937 w 1220599"/>
              <a:gd name="connsiteY11" fmla="*/ 1093487 h 1277215"/>
              <a:gd name="connsiteX12" fmla="*/ 522875 w 1220599"/>
              <a:gd name="connsiteY12" fmla="*/ 1126791 h 1277215"/>
              <a:gd name="connsiteX13" fmla="*/ 686066 w 1220599"/>
              <a:gd name="connsiteY13" fmla="*/ 1206722 h 1277215"/>
              <a:gd name="connsiteX14" fmla="*/ 746014 w 1220599"/>
              <a:gd name="connsiteY14" fmla="*/ 1276660 h 1277215"/>
              <a:gd name="connsiteX15" fmla="*/ 759335 w 1220599"/>
              <a:gd name="connsiteY15" fmla="*/ 1203391 h 1277215"/>
              <a:gd name="connsiteX16" fmla="*/ 809292 w 1220599"/>
              <a:gd name="connsiteY16" fmla="*/ 1103479 h 1277215"/>
              <a:gd name="connsiteX17" fmla="*/ 859248 w 1220599"/>
              <a:gd name="connsiteY17" fmla="*/ 1076835 h 1277215"/>
              <a:gd name="connsiteX18" fmla="*/ 839265 w 1220599"/>
              <a:gd name="connsiteY18" fmla="*/ 993575 h 1277215"/>
              <a:gd name="connsiteX19" fmla="*/ 762666 w 1220599"/>
              <a:gd name="connsiteY19" fmla="*/ 940288 h 1277215"/>
              <a:gd name="connsiteX20" fmla="*/ 789309 w 1220599"/>
              <a:gd name="connsiteY20" fmla="*/ 857027 h 1277215"/>
              <a:gd name="connsiteX21" fmla="*/ 862578 w 1220599"/>
              <a:gd name="connsiteY21" fmla="*/ 847036 h 1277215"/>
              <a:gd name="connsiteX22" fmla="*/ 915865 w 1220599"/>
              <a:gd name="connsiteY22" fmla="*/ 853697 h 1277215"/>
              <a:gd name="connsiteX23" fmla="*/ 919195 w 1220599"/>
              <a:gd name="connsiteY23" fmla="*/ 926966 h 1277215"/>
              <a:gd name="connsiteX24" fmla="*/ 919195 w 1220599"/>
              <a:gd name="connsiteY24" fmla="*/ 970262 h 1277215"/>
              <a:gd name="connsiteX25" fmla="*/ 1049082 w 1220599"/>
              <a:gd name="connsiteY25" fmla="*/ 1033540 h 1277215"/>
              <a:gd name="connsiteX26" fmla="*/ 1062403 w 1220599"/>
              <a:gd name="connsiteY26" fmla="*/ 1010227 h 1277215"/>
              <a:gd name="connsiteX27" fmla="*/ 1129012 w 1220599"/>
              <a:gd name="connsiteY27" fmla="*/ 956940 h 1277215"/>
              <a:gd name="connsiteX28" fmla="*/ 1175638 w 1220599"/>
              <a:gd name="connsiteY28" fmla="*/ 970262 h 1277215"/>
              <a:gd name="connsiteX29" fmla="*/ 1182299 w 1220599"/>
              <a:gd name="connsiteY29" fmla="*/ 970262 h 1277215"/>
              <a:gd name="connsiteX30" fmla="*/ 1178968 w 1220599"/>
              <a:gd name="connsiteY30" fmla="*/ 930297 h 1277215"/>
              <a:gd name="connsiteX31" fmla="*/ 1185629 w 1220599"/>
              <a:gd name="connsiteY31" fmla="*/ 880340 h 1277215"/>
              <a:gd name="connsiteX32" fmla="*/ 1208942 w 1220599"/>
              <a:gd name="connsiteY32" fmla="*/ 867019 h 1277215"/>
              <a:gd name="connsiteX33" fmla="*/ 1215603 w 1220599"/>
              <a:gd name="connsiteY33" fmla="*/ 763776 h 1277215"/>
              <a:gd name="connsiteX34" fmla="*/ 1178968 w 1220599"/>
              <a:gd name="connsiteY34" fmla="*/ 710489 h 1277215"/>
              <a:gd name="connsiteX35" fmla="*/ 1172307 w 1220599"/>
              <a:gd name="connsiteY35" fmla="*/ 700498 h 1277215"/>
              <a:gd name="connsiteX36" fmla="*/ 1109029 w 1220599"/>
              <a:gd name="connsiteY36" fmla="*/ 707159 h 1277215"/>
              <a:gd name="connsiteX37" fmla="*/ 1055743 w 1220599"/>
              <a:gd name="connsiteY37" fmla="*/ 713819 h 1277215"/>
              <a:gd name="connsiteX38" fmla="*/ 989134 w 1220599"/>
              <a:gd name="connsiteY38" fmla="*/ 637220 h 1277215"/>
              <a:gd name="connsiteX39" fmla="*/ 979143 w 1220599"/>
              <a:gd name="connsiteY39" fmla="*/ 587264 h 1277215"/>
              <a:gd name="connsiteX40" fmla="*/ 955830 w 1220599"/>
              <a:gd name="connsiteY40" fmla="*/ 580603 h 1277215"/>
              <a:gd name="connsiteX41" fmla="*/ 912535 w 1220599"/>
              <a:gd name="connsiteY41" fmla="*/ 560620 h 1277215"/>
              <a:gd name="connsiteX42" fmla="*/ 879230 w 1220599"/>
              <a:gd name="connsiteY42" fmla="*/ 580603 h 1277215"/>
              <a:gd name="connsiteX43" fmla="*/ 855917 w 1220599"/>
              <a:gd name="connsiteY43" fmla="*/ 560620 h 1277215"/>
              <a:gd name="connsiteX44" fmla="*/ 855917 w 1220599"/>
              <a:gd name="connsiteY44" fmla="*/ 533977 h 1277215"/>
              <a:gd name="connsiteX45" fmla="*/ 885891 w 1220599"/>
              <a:gd name="connsiteY45" fmla="*/ 490681 h 1277215"/>
              <a:gd name="connsiteX46" fmla="*/ 919195 w 1220599"/>
              <a:gd name="connsiteY46" fmla="*/ 480690 h 1277215"/>
              <a:gd name="connsiteX47" fmla="*/ 932517 w 1220599"/>
              <a:gd name="connsiteY47" fmla="*/ 447386 h 1277215"/>
              <a:gd name="connsiteX48" fmla="*/ 942508 w 1220599"/>
              <a:gd name="connsiteY48" fmla="*/ 260882 h 1277215"/>
              <a:gd name="connsiteX49" fmla="*/ 922526 w 1220599"/>
              <a:gd name="connsiteY49" fmla="*/ 217587 h 1277215"/>
              <a:gd name="connsiteX50" fmla="*/ 895882 w 1220599"/>
              <a:gd name="connsiteY50" fmla="*/ 200935 h 1277215"/>
              <a:gd name="connsiteX51" fmla="*/ 909204 w 1220599"/>
              <a:gd name="connsiteY51" fmla="*/ 177622 h 1277215"/>
              <a:gd name="connsiteX52" fmla="*/ 912535 w 1220599"/>
              <a:gd name="connsiteY52" fmla="*/ 160970 h 1277215"/>
              <a:gd name="connsiteX53" fmla="*/ 892552 w 1220599"/>
              <a:gd name="connsiteY53" fmla="*/ 67718 h 1277215"/>
              <a:gd name="connsiteX54" fmla="*/ 849257 w 1220599"/>
              <a:gd name="connsiteY54" fmla="*/ 67718 h 1277215"/>
              <a:gd name="connsiteX55" fmla="*/ 829274 w 1220599"/>
              <a:gd name="connsiteY55" fmla="*/ 91031 h 1277215"/>
              <a:gd name="connsiteX56" fmla="*/ 825944 w 1220599"/>
              <a:gd name="connsiteY56" fmla="*/ 117674 h 1277215"/>
              <a:gd name="connsiteX57" fmla="*/ 802631 w 1220599"/>
              <a:gd name="connsiteY57" fmla="*/ 111014 h 1277215"/>
              <a:gd name="connsiteX58" fmla="*/ 819283 w 1220599"/>
              <a:gd name="connsiteY58" fmla="*/ 237569 h 1277215"/>
              <a:gd name="connsiteX59" fmla="*/ 799300 w 1220599"/>
              <a:gd name="connsiteY59" fmla="*/ 280865 h 1277215"/>
              <a:gd name="connsiteX60" fmla="*/ 762666 w 1220599"/>
              <a:gd name="connsiteY60" fmla="*/ 320830 h 1277215"/>
              <a:gd name="connsiteX61" fmla="*/ 746014 w 1220599"/>
              <a:gd name="connsiteY61" fmla="*/ 300847 h 1277215"/>
              <a:gd name="connsiteX62" fmla="*/ 729361 w 1220599"/>
              <a:gd name="connsiteY62" fmla="*/ 217587 h 1277215"/>
              <a:gd name="connsiteX63" fmla="*/ 696057 w 1220599"/>
              <a:gd name="connsiteY63" fmla="*/ 197604 h 1277215"/>
              <a:gd name="connsiteX64" fmla="*/ 699388 w 1220599"/>
              <a:gd name="connsiteY64" fmla="*/ 117674 h 1277215"/>
              <a:gd name="connsiteX65" fmla="*/ 682736 w 1220599"/>
              <a:gd name="connsiteY65" fmla="*/ 104353 h 1277215"/>
              <a:gd name="connsiteX66" fmla="*/ 612797 w 1220599"/>
              <a:gd name="connsiteY66" fmla="*/ 97692 h 1277215"/>
              <a:gd name="connsiteX67" fmla="*/ 606136 w 1220599"/>
              <a:gd name="connsiteY67" fmla="*/ 81040 h 1277215"/>
              <a:gd name="connsiteX68" fmla="*/ 612797 w 1220599"/>
              <a:gd name="connsiteY68" fmla="*/ 1110 h 1277215"/>
              <a:gd name="connsiteX69" fmla="*/ 559510 w 1220599"/>
              <a:gd name="connsiteY69" fmla="*/ 87701 h 1277215"/>
              <a:gd name="connsiteX70" fmla="*/ 546188 w 1220599"/>
              <a:gd name="connsiteY70" fmla="*/ 97692 h 1277215"/>
              <a:gd name="connsiteX71" fmla="*/ 509554 w 1220599"/>
              <a:gd name="connsiteY71" fmla="*/ 91031 h 1277215"/>
              <a:gd name="connsiteX72" fmla="*/ 482910 w 1220599"/>
              <a:gd name="connsiteY72" fmla="*/ 71048 h 1277215"/>
              <a:gd name="connsiteX73" fmla="*/ 396320 w 1220599"/>
              <a:gd name="connsiteY73" fmla="*/ 117674 h 1277215"/>
              <a:gd name="connsiteX74" fmla="*/ 349694 w 1220599"/>
              <a:gd name="connsiteY74" fmla="*/ 167631 h 1277215"/>
              <a:gd name="connsiteX75" fmla="*/ 263103 w 1220599"/>
              <a:gd name="connsiteY75" fmla="*/ 207596 h 1277215"/>
              <a:gd name="connsiteX76" fmla="*/ 189834 w 1220599"/>
              <a:gd name="connsiteY76" fmla="*/ 224248 h 1277215"/>
              <a:gd name="connsiteX77" fmla="*/ 196494 w 1220599"/>
              <a:gd name="connsiteY77" fmla="*/ 260882 h 1277215"/>
              <a:gd name="connsiteX78" fmla="*/ 219807 w 1220599"/>
              <a:gd name="connsiteY78" fmla="*/ 290856 h 1277215"/>
              <a:gd name="connsiteX79" fmla="*/ 223138 w 1220599"/>
              <a:gd name="connsiteY79" fmla="*/ 364125 h 1277215"/>
              <a:gd name="connsiteX80" fmla="*/ 9991 w 1220599"/>
              <a:gd name="connsiteY80" fmla="*/ 420743 h 1277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20599" h="1277215">
                <a:moveTo>
                  <a:pt x="9991" y="420743"/>
                </a:moveTo>
                <a:cubicBezTo>
                  <a:pt x="19982" y="442391"/>
                  <a:pt x="232574" y="477360"/>
                  <a:pt x="283085" y="494012"/>
                </a:cubicBezTo>
                <a:cubicBezTo>
                  <a:pt x="333596" y="510664"/>
                  <a:pt x="307508" y="508999"/>
                  <a:pt x="313059" y="520655"/>
                </a:cubicBezTo>
                <a:cubicBezTo>
                  <a:pt x="318610" y="532311"/>
                  <a:pt x="299182" y="542858"/>
                  <a:pt x="316389" y="563951"/>
                </a:cubicBezTo>
                <a:cubicBezTo>
                  <a:pt x="333596" y="585044"/>
                  <a:pt x="382443" y="625563"/>
                  <a:pt x="416302" y="647211"/>
                </a:cubicBezTo>
                <a:cubicBezTo>
                  <a:pt x="450161" y="668859"/>
                  <a:pt x="502893" y="670524"/>
                  <a:pt x="519545" y="693837"/>
                </a:cubicBezTo>
                <a:cubicBezTo>
                  <a:pt x="536197" y="717150"/>
                  <a:pt x="522321" y="766552"/>
                  <a:pt x="516215" y="787089"/>
                </a:cubicBezTo>
                <a:cubicBezTo>
                  <a:pt x="510109" y="807627"/>
                  <a:pt x="482355" y="800965"/>
                  <a:pt x="482910" y="817062"/>
                </a:cubicBezTo>
                <a:cubicBezTo>
                  <a:pt x="483465" y="833159"/>
                  <a:pt x="501783" y="854807"/>
                  <a:pt x="519545" y="883671"/>
                </a:cubicBezTo>
                <a:cubicBezTo>
                  <a:pt x="537307" y="912535"/>
                  <a:pt x="581713" y="969151"/>
                  <a:pt x="589484" y="990244"/>
                </a:cubicBezTo>
                <a:cubicBezTo>
                  <a:pt x="597255" y="1011337"/>
                  <a:pt x="588929" y="993020"/>
                  <a:pt x="566171" y="1010227"/>
                </a:cubicBezTo>
                <a:cubicBezTo>
                  <a:pt x="543413" y="1027434"/>
                  <a:pt x="460153" y="1074060"/>
                  <a:pt x="452937" y="1093487"/>
                </a:cubicBezTo>
                <a:cubicBezTo>
                  <a:pt x="445721" y="1112914"/>
                  <a:pt x="522875" y="1126791"/>
                  <a:pt x="522875" y="1126791"/>
                </a:cubicBezTo>
                <a:cubicBezTo>
                  <a:pt x="561730" y="1145663"/>
                  <a:pt x="648876" y="1181744"/>
                  <a:pt x="686066" y="1206722"/>
                </a:cubicBezTo>
                <a:cubicBezTo>
                  <a:pt x="723256" y="1231700"/>
                  <a:pt x="733803" y="1277215"/>
                  <a:pt x="746014" y="1276660"/>
                </a:cubicBezTo>
                <a:cubicBezTo>
                  <a:pt x="758225" y="1276105"/>
                  <a:pt x="748789" y="1232254"/>
                  <a:pt x="759335" y="1203391"/>
                </a:cubicBezTo>
                <a:cubicBezTo>
                  <a:pt x="769881" y="1174528"/>
                  <a:pt x="792640" y="1124572"/>
                  <a:pt x="809292" y="1103479"/>
                </a:cubicBezTo>
                <a:cubicBezTo>
                  <a:pt x="825944" y="1082386"/>
                  <a:pt x="854253" y="1095152"/>
                  <a:pt x="859248" y="1076835"/>
                </a:cubicBezTo>
                <a:cubicBezTo>
                  <a:pt x="864243" y="1058518"/>
                  <a:pt x="855362" y="1016333"/>
                  <a:pt x="839265" y="993575"/>
                </a:cubicBezTo>
                <a:cubicBezTo>
                  <a:pt x="823168" y="970817"/>
                  <a:pt x="770992" y="963046"/>
                  <a:pt x="762666" y="940288"/>
                </a:cubicBezTo>
                <a:cubicBezTo>
                  <a:pt x="754340" y="917530"/>
                  <a:pt x="772657" y="872569"/>
                  <a:pt x="789309" y="857027"/>
                </a:cubicBezTo>
                <a:cubicBezTo>
                  <a:pt x="805961" y="841485"/>
                  <a:pt x="841485" y="847591"/>
                  <a:pt x="862578" y="847036"/>
                </a:cubicBezTo>
                <a:cubicBezTo>
                  <a:pt x="883671" y="846481"/>
                  <a:pt x="906429" y="840375"/>
                  <a:pt x="915865" y="853697"/>
                </a:cubicBezTo>
                <a:cubicBezTo>
                  <a:pt x="925301" y="867019"/>
                  <a:pt x="918640" y="907539"/>
                  <a:pt x="919195" y="926966"/>
                </a:cubicBezTo>
                <a:cubicBezTo>
                  <a:pt x="919750" y="946393"/>
                  <a:pt x="897547" y="952500"/>
                  <a:pt x="919195" y="970262"/>
                </a:cubicBezTo>
                <a:cubicBezTo>
                  <a:pt x="940843" y="988024"/>
                  <a:pt x="1025214" y="1026879"/>
                  <a:pt x="1049082" y="1033540"/>
                </a:cubicBezTo>
                <a:cubicBezTo>
                  <a:pt x="1072950" y="1040201"/>
                  <a:pt x="1049081" y="1022994"/>
                  <a:pt x="1062403" y="1010227"/>
                </a:cubicBezTo>
                <a:cubicBezTo>
                  <a:pt x="1075725" y="997460"/>
                  <a:pt x="1110140" y="963601"/>
                  <a:pt x="1129012" y="956940"/>
                </a:cubicBezTo>
                <a:cubicBezTo>
                  <a:pt x="1147884" y="950279"/>
                  <a:pt x="1166757" y="968042"/>
                  <a:pt x="1175638" y="970262"/>
                </a:cubicBezTo>
                <a:cubicBezTo>
                  <a:pt x="1184519" y="972482"/>
                  <a:pt x="1181744" y="976923"/>
                  <a:pt x="1182299" y="970262"/>
                </a:cubicBezTo>
                <a:cubicBezTo>
                  <a:pt x="1182854" y="963601"/>
                  <a:pt x="1178413" y="945284"/>
                  <a:pt x="1178968" y="930297"/>
                </a:cubicBezTo>
                <a:cubicBezTo>
                  <a:pt x="1179523" y="915310"/>
                  <a:pt x="1180633" y="890886"/>
                  <a:pt x="1185629" y="880340"/>
                </a:cubicBezTo>
                <a:cubicBezTo>
                  <a:pt x="1190625" y="869794"/>
                  <a:pt x="1203946" y="886446"/>
                  <a:pt x="1208942" y="867019"/>
                </a:cubicBezTo>
                <a:cubicBezTo>
                  <a:pt x="1213938" y="847592"/>
                  <a:pt x="1220599" y="789864"/>
                  <a:pt x="1215603" y="763776"/>
                </a:cubicBezTo>
                <a:cubicBezTo>
                  <a:pt x="1210607" y="737688"/>
                  <a:pt x="1186184" y="721035"/>
                  <a:pt x="1178968" y="710489"/>
                </a:cubicBezTo>
                <a:cubicBezTo>
                  <a:pt x="1171752" y="699943"/>
                  <a:pt x="1183963" y="701053"/>
                  <a:pt x="1172307" y="700498"/>
                </a:cubicBezTo>
                <a:cubicBezTo>
                  <a:pt x="1160651" y="699943"/>
                  <a:pt x="1128456" y="704939"/>
                  <a:pt x="1109029" y="707159"/>
                </a:cubicBezTo>
                <a:cubicBezTo>
                  <a:pt x="1089602" y="709379"/>
                  <a:pt x="1075725" y="725475"/>
                  <a:pt x="1055743" y="713819"/>
                </a:cubicBezTo>
                <a:cubicBezTo>
                  <a:pt x="1035761" y="702163"/>
                  <a:pt x="1001901" y="658313"/>
                  <a:pt x="989134" y="637220"/>
                </a:cubicBezTo>
                <a:cubicBezTo>
                  <a:pt x="976367" y="616128"/>
                  <a:pt x="984694" y="596700"/>
                  <a:pt x="979143" y="587264"/>
                </a:cubicBezTo>
                <a:cubicBezTo>
                  <a:pt x="973592" y="577828"/>
                  <a:pt x="966931" y="585044"/>
                  <a:pt x="955830" y="580603"/>
                </a:cubicBezTo>
                <a:cubicBezTo>
                  <a:pt x="944729" y="576162"/>
                  <a:pt x="925302" y="560620"/>
                  <a:pt x="912535" y="560620"/>
                </a:cubicBezTo>
                <a:cubicBezTo>
                  <a:pt x="899768" y="560620"/>
                  <a:pt x="888666" y="580603"/>
                  <a:pt x="879230" y="580603"/>
                </a:cubicBezTo>
                <a:cubicBezTo>
                  <a:pt x="869794" y="580603"/>
                  <a:pt x="859803" y="568391"/>
                  <a:pt x="855917" y="560620"/>
                </a:cubicBezTo>
                <a:cubicBezTo>
                  <a:pt x="852032" y="552849"/>
                  <a:pt x="850921" y="545633"/>
                  <a:pt x="855917" y="533977"/>
                </a:cubicBezTo>
                <a:cubicBezTo>
                  <a:pt x="860913" y="522321"/>
                  <a:pt x="875345" y="499562"/>
                  <a:pt x="885891" y="490681"/>
                </a:cubicBezTo>
                <a:cubicBezTo>
                  <a:pt x="896437" y="481800"/>
                  <a:pt x="911424" y="487906"/>
                  <a:pt x="919195" y="480690"/>
                </a:cubicBezTo>
                <a:cubicBezTo>
                  <a:pt x="926966" y="473474"/>
                  <a:pt x="928632" y="484021"/>
                  <a:pt x="932517" y="447386"/>
                </a:cubicBezTo>
                <a:cubicBezTo>
                  <a:pt x="936402" y="410751"/>
                  <a:pt x="944173" y="299182"/>
                  <a:pt x="942508" y="260882"/>
                </a:cubicBezTo>
                <a:cubicBezTo>
                  <a:pt x="940843" y="222582"/>
                  <a:pt x="930297" y="227578"/>
                  <a:pt x="922526" y="217587"/>
                </a:cubicBezTo>
                <a:cubicBezTo>
                  <a:pt x="914755" y="207596"/>
                  <a:pt x="898102" y="207596"/>
                  <a:pt x="895882" y="200935"/>
                </a:cubicBezTo>
                <a:cubicBezTo>
                  <a:pt x="893662" y="194274"/>
                  <a:pt x="906429" y="184283"/>
                  <a:pt x="909204" y="177622"/>
                </a:cubicBezTo>
                <a:cubicBezTo>
                  <a:pt x="911979" y="170961"/>
                  <a:pt x="915310" y="179287"/>
                  <a:pt x="912535" y="160970"/>
                </a:cubicBezTo>
                <a:cubicBezTo>
                  <a:pt x="909760" y="142653"/>
                  <a:pt x="903098" y="83260"/>
                  <a:pt x="892552" y="67718"/>
                </a:cubicBezTo>
                <a:cubicBezTo>
                  <a:pt x="882006" y="52176"/>
                  <a:pt x="859803" y="63833"/>
                  <a:pt x="849257" y="67718"/>
                </a:cubicBezTo>
                <a:cubicBezTo>
                  <a:pt x="838711" y="71603"/>
                  <a:pt x="833159" y="82705"/>
                  <a:pt x="829274" y="91031"/>
                </a:cubicBezTo>
                <a:cubicBezTo>
                  <a:pt x="825389" y="99357"/>
                  <a:pt x="830385" y="114344"/>
                  <a:pt x="825944" y="117674"/>
                </a:cubicBezTo>
                <a:cubicBezTo>
                  <a:pt x="821504" y="121005"/>
                  <a:pt x="803741" y="91032"/>
                  <a:pt x="802631" y="111014"/>
                </a:cubicBezTo>
                <a:cubicBezTo>
                  <a:pt x="801521" y="130996"/>
                  <a:pt x="819838" y="209261"/>
                  <a:pt x="819283" y="237569"/>
                </a:cubicBezTo>
                <a:cubicBezTo>
                  <a:pt x="818728" y="265877"/>
                  <a:pt x="808736" y="266988"/>
                  <a:pt x="799300" y="280865"/>
                </a:cubicBezTo>
                <a:cubicBezTo>
                  <a:pt x="789864" y="294742"/>
                  <a:pt x="771547" y="317500"/>
                  <a:pt x="762666" y="320830"/>
                </a:cubicBezTo>
                <a:cubicBezTo>
                  <a:pt x="753785" y="324160"/>
                  <a:pt x="751565" y="318054"/>
                  <a:pt x="746014" y="300847"/>
                </a:cubicBezTo>
                <a:cubicBezTo>
                  <a:pt x="740463" y="283640"/>
                  <a:pt x="737687" y="234794"/>
                  <a:pt x="729361" y="217587"/>
                </a:cubicBezTo>
                <a:cubicBezTo>
                  <a:pt x="721035" y="200380"/>
                  <a:pt x="701053" y="214256"/>
                  <a:pt x="696057" y="197604"/>
                </a:cubicBezTo>
                <a:cubicBezTo>
                  <a:pt x="691061" y="180952"/>
                  <a:pt x="701608" y="133216"/>
                  <a:pt x="699388" y="117674"/>
                </a:cubicBezTo>
                <a:cubicBezTo>
                  <a:pt x="697168" y="102132"/>
                  <a:pt x="697168" y="107683"/>
                  <a:pt x="682736" y="104353"/>
                </a:cubicBezTo>
                <a:cubicBezTo>
                  <a:pt x="668304" y="101023"/>
                  <a:pt x="625564" y="101577"/>
                  <a:pt x="612797" y="97692"/>
                </a:cubicBezTo>
                <a:cubicBezTo>
                  <a:pt x="600030" y="93807"/>
                  <a:pt x="606136" y="97137"/>
                  <a:pt x="606136" y="81040"/>
                </a:cubicBezTo>
                <a:cubicBezTo>
                  <a:pt x="606136" y="64943"/>
                  <a:pt x="620568" y="0"/>
                  <a:pt x="612797" y="1110"/>
                </a:cubicBezTo>
                <a:cubicBezTo>
                  <a:pt x="605026" y="2220"/>
                  <a:pt x="570612" y="71604"/>
                  <a:pt x="559510" y="87701"/>
                </a:cubicBezTo>
                <a:cubicBezTo>
                  <a:pt x="548409" y="103798"/>
                  <a:pt x="554514" y="97137"/>
                  <a:pt x="546188" y="97692"/>
                </a:cubicBezTo>
                <a:cubicBezTo>
                  <a:pt x="537862" y="98247"/>
                  <a:pt x="520100" y="95472"/>
                  <a:pt x="509554" y="91031"/>
                </a:cubicBezTo>
                <a:cubicBezTo>
                  <a:pt x="499008" y="86590"/>
                  <a:pt x="501782" y="66608"/>
                  <a:pt x="482910" y="71048"/>
                </a:cubicBezTo>
                <a:cubicBezTo>
                  <a:pt x="464038" y="75489"/>
                  <a:pt x="418523" y="101577"/>
                  <a:pt x="396320" y="117674"/>
                </a:cubicBezTo>
                <a:cubicBezTo>
                  <a:pt x="374117" y="133771"/>
                  <a:pt x="371897" y="152644"/>
                  <a:pt x="349694" y="167631"/>
                </a:cubicBezTo>
                <a:cubicBezTo>
                  <a:pt x="327491" y="182618"/>
                  <a:pt x="289746" y="198160"/>
                  <a:pt x="263103" y="207596"/>
                </a:cubicBezTo>
                <a:cubicBezTo>
                  <a:pt x="236460" y="217032"/>
                  <a:pt x="200935" y="215367"/>
                  <a:pt x="189834" y="224248"/>
                </a:cubicBezTo>
                <a:cubicBezTo>
                  <a:pt x="178733" y="233129"/>
                  <a:pt x="191498" y="249781"/>
                  <a:pt x="196494" y="260882"/>
                </a:cubicBezTo>
                <a:cubicBezTo>
                  <a:pt x="201490" y="271983"/>
                  <a:pt x="215366" y="273649"/>
                  <a:pt x="219807" y="290856"/>
                </a:cubicBezTo>
                <a:cubicBezTo>
                  <a:pt x="224248" y="308063"/>
                  <a:pt x="256997" y="343587"/>
                  <a:pt x="223138" y="364125"/>
                </a:cubicBezTo>
                <a:cubicBezTo>
                  <a:pt x="189279" y="384663"/>
                  <a:pt x="0" y="399095"/>
                  <a:pt x="9991" y="420743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Апшеронский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4711700" y="5513388"/>
            <a:ext cx="1966913" cy="1293812"/>
          </a:xfrm>
          <a:custGeom>
            <a:avLst/>
            <a:gdLst>
              <a:gd name="connsiteX0" fmla="*/ 32749 w 1961618"/>
              <a:gd name="connsiteY0" fmla="*/ 233130 h 1301084"/>
              <a:gd name="connsiteX1" fmla="*/ 52732 w 1961618"/>
              <a:gd name="connsiteY1" fmla="*/ 179843 h 1301084"/>
              <a:gd name="connsiteX2" fmla="*/ 102688 w 1961618"/>
              <a:gd name="connsiteY2" fmla="*/ 166521 h 1301084"/>
              <a:gd name="connsiteX3" fmla="*/ 195940 w 1961618"/>
              <a:gd name="connsiteY3" fmla="*/ 189834 h 1301084"/>
              <a:gd name="connsiteX4" fmla="*/ 282531 w 1961618"/>
              <a:gd name="connsiteY4" fmla="*/ 166521 h 1301084"/>
              <a:gd name="connsiteX5" fmla="*/ 299183 w 1961618"/>
              <a:gd name="connsiteY5" fmla="*/ 149869 h 1301084"/>
              <a:gd name="connsiteX6" fmla="*/ 292522 w 1961618"/>
              <a:gd name="connsiteY6" fmla="*/ 103243 h 1301084"/>
              <a:gd name="connsiteX7" fmla="*/ 282531 w 1961618"/>
              <a:gd name="connsiteY7" fmla="*/ 59948 h 1301084"/>
              <a:gd name="connsiteX8" fmla="*/ 332487 w 1961618"/>
              <a:gd name="connsiteY8" fmla="*/ 23313 h 1301084"/>
              <a:gd name="connsiteX9" fmla="*/ 389104 w 1961618"/>
              <a:gd name="connsiteY9" fmla="*/ 23313 h 1301084"/>
              <a:gd name="connsiteX10" fmla="*/ 472365 w 1961618"/>
              <a:gd name="connsiteY10" fmla="*/ 163191 h 1301084"/>
              <a:gd name="connsiteX11" fmla="*/ 568947 w 1961618"/>
              <a:gd name="connsiteY11" fmla="*/ 189834 h 1301084"/>
              <a:gd name="connsiteX12" fmla="*/ 682181 w 1961618"/>
              <a:gd name="connsiteY12" fmla="*/ 256443 h 1301084"/>
              <a:gd name="connsiteX13" fmla="*/ 755450 w 1961618"/>
              <a:gd name="connsiteY13" fmla="*/ 319721 h 1301084"/>
              <a:gd name="connsiteX14" fmla="*/ 808737 w 1961618"/>
              <a:gd name="connsiteY14" fmla="*/ 359686 h 1301084"/>
              <a:gd name="connsiteX15" fmla="*/ 905319 w 1961618"/>
              <a:gd name="connsiteY15" fmla="*/ 366347 h 1301084"/>
              <a:gd name="connsiteX16" fmla="*/ 938624 w 1961618"/>
              <a:gd name="connsiteY16" fmla="*/ 316390 h 1301084"/>
              <a:gd name="connsiteX17" fmla="*/ 958606 w 1961618"/>
              <a:gd name="connsiteY17" fmla="*/ 269764 h 1301084"/>
              <a:gd name="connsiteX18" fmla="*/ 988580 w 1961618"/>
              <a:gd name="connsiteY18" fmla="*/ 343034 h 1301084"/>
              <a:gd name="connsiteX19" fmla="*/ 1025214 w 1961618"/>
              <a:gd name="connsiteY19" fmla="*/ 412972 h 1301084"/>
              <a:gd name="connsiteX20" fmla="*/ 1128457 w 1961618"/>
              <a:gd name="connsiteY20" fmla="*/ 486242 h 1301084"/>
              <a:gd name="connsiteX21" fmla="*/ 1251683 w 1961618"/>
              <a:gd name="connsiteY21" fmla="*/ 472920 h 1301084"/>
              <a:gd name="connsiteX22" fmla="*/ 1274996 w 1961618"/>
              <a:gd name="connsiteY22" fmla="*/ 442946 h 1301084"/>
              <a:gd name="connsiteX23" fmla="*/ 1314961 w 1961618"/>
              <a:gd name="connsiteY23" fmla="*/ 542859 h 1301084"/>
              <a:gd name="connsiteX24" fmla="*/ 1358256 w 1961618"/>
              <a:gd name="connsiteY24" fmla="*/ 602806 h 1301084"/>
              <a:gd name="connsiteX25" fmla="*/ 1441517 w 1961618"/>
              <a:gd name="connsiteY25" fmla="*/ 582824 h 1301084"/>
              <a:gd name="connsiteX26" fmla="*/ 1471491 w 1961618"/>
              <a:gd name="connsiteY26" fmla="*/ 582824 h 1301084"/>
              <a:gd name="connsiteX27" fmla="*/ 1508125 w 1961618"/>
              <a:gd name="connsiteY27" fmla="*/ 642771 h 1301084"/>
              <a:gd name="connsiteX28" fmla="*/ 1528108 w 1961618"/>
              <a:gd name="connsiteY28" fmla="*/ 626119 h 1301084"/>
              <a:gd name="connsiteX29" fmla="*/ 1551421 w 1961618"/>
              <a:gd name="connsiteY29" fmla="*/ 589485 h 1301084"/>
              <a:gd name="connsiteX30" fmla="*/ 1564742 w 1961618"/>
              <a:gd name="connsiteY30" fmla="*/ 596146 h 1301084"/>
              <a:gd name="connsiteX31" fmla="*/ 1591386 w 1961618"/>
              <a:gd name="connsiteY31" fmla="*/ 642771 h 1301084"/>
              <a:gd name="connsiteX32" fmla="*/ 1611368 w 1961618"/>
              <a:gd name="connsiteY32" fmla="*/ 672745 h 1301084"/>
              <a:gd name="connsiteX33" fmla="*/ 1644673 w 1961618"/>
              <a:gd name="connsiteY33" fmla="*/ 659423 h 1301084"/>
              <a:gd name="connsiteX34" fmla="*/ 1661325 w 1961618"/>
              <a:gd name="connsiteY34" fmla="*/ 672745 h 1301084"/>
              <a:gd name="connsiteX35" fmla="*/ 1684638 w 1961618"/>
              <a:gd name="connsiteY35" fmla="*/ 769327 h 1301084"/>
              <a:gd name="connsiteX36" fmla="*/ 1784550 w 1961618"/>
              <a:gd name="connsiteY36" fmla="*/ 849257 h 1301084"/>
              <a:gd name="connsiteX37" fmla="*/ 1891124 w 1961618"/>
              <a:gd name="connsiteY37" fmla="*/ 869240 h 1301084"/>
              <a:gd name="connsiteX38" fmla="*/ 1934419 w 1961618"/>
              <a:gd name="connsiteY38" fmla="*/ 939179 h 1301084"/>
              <a:gd name="connsiteX39" fmla="*/ 1957732 w 1961618"/>
              <a:gd name="connsiteY39" fmla="*/ 1009118 h 1301084"/>
              <a:gd name="connsiteX40" fmla="*/ 1911106 w 1961618"/>
              <a:gd name="connsiteY40" fmla="*/ 1012448 h 1301084"/>
              <a:gd name="connsiteX41" fmla="*/ 1841167 w 1961618"/>
              <a:gd name="connsiteY41" fmla="*/ 1039091 h 1301084"/>
              <a:gd name="connsiteX42" fmla="*/ 1744585 w 1961618"/>
              <a:gd name="connsiteY42" fmla="*/ 1032430 h 1301084"/>
              <a:gd name="connsiteX43" fmla="*/ 1667985 w 1961618"/>
              <a:gd name="connsiteY43" fmla="*/ 992465 h 1301084"/>
              <a:gd name="connsiteX44" fmla="*/ 1584725 w 1961618"/>
              <a:gd name="connsiteY44" fmla="*/ 975813 h 1301084"/>
              <a:gd name="connsiteX45" fmla="*/ 1481482 w 1961618"/>
              <a:gd name="connsiteY45" fmla="*/ 952500 h 1301084"/>
              <a:gd name="connsiteX46" fmla="*/ 1404882 w 1961618"/>
              <a:gd name="connsiteY46" fmla="*/ 952500 h 1301084"/>
              <a:gd name="connsiteX47" fmla="*/ 1334943 w 1961618"/>
              <a:gd name="connsiteY47" fmla="*/ 965822 h 1301084"/>
              <a:gd name="connsiteX48" fmla="*/ 1284987 w 1961618"/>
              <a:gd name="connsiteY48" fmla="*/ 965822 h 1301084"/>
              <a:gd name="connsiteX49" fmla="*/ 1238361 w 1961618"/>
              <a:gd name="connsiteY49" fmla="*/ 1012448 h 1301084"/>
              <a:gd name="connsiteX50" fmla="*/ 1231700 w 1961618"/>
              <a:gd name="connsiteY50" fmla="*/ 1059074 h 1301084"/>
              <a:gd name="connsiteX51" fmla="*/ 1195066 w 1961618"/>
              <a:gd name="connsiteY51" fmla="*/ 1082387 h 1301084"/>
              <a:gd name="connsiteX52" fmla="*/ 1175083 w 1961618"/>
              <a:gd name="connsiteY52" fmla="*/ 1172308 h 1301084"/>
              <a:gd name="connsiteX53" fmla="*/ 1131788 w 1961618"/>
              <a:gd name="connsiteY53" fmla="*/ 1205612 h 1301084"/>
              <a:gd name="connsiteX54" fmla="*/ 1131788 w 1961618"/>
              <a:gd name="connsiteY54" fmla="*/ 1292203 h 1301084"/>
              <a:gd name="connsiteX55" fmla="*/ 1061849 w 1961618"/>
              <a:gd name="connsiteY55" fmla="*/ 1258899 h 1301084"/>
              <a:gd name="connsiteX56" fmla="*/ 995241 w 1961618"/>
              <a:gd name="connsiteY56" fmla="*/ 1188960 h 1301084"/>
              <a:gd name="connsiteX57" fmla="*/ 955276 w 1961618"/>
              <a:gd name="connsiteY57" fmla="*/ 1095708 h 1301084"/>
              <a:gd name="connsiteX58" fmla="*/ 828720 w 1961618"/>
              <a:gd name="connsiteY58" fmla="*/ 1015778 h 1301084"/>
              <a:gd name="connsiteX59" fmla="*/ 735468 w 1961618"/>
              <a:gd name="connsiteY59" fmla="*/ 962492 h 1301084"/>
              <a:gd name="connsiteX60" fmla="*/ 732138 w 1961618"/>
              <a:gd name="connsiteY60" fmla="*/ 892553 h 1301084"/>
              <a:gd name="connsiteX61" fmla="*/ 732138 w 1961618"/>
              <a:gd name="connsiteY61" fmla="*/ 879231 h 1301084"/>
              <a:gd name="connsiteX62" fmla="*/ 672190 w 1961618"/>
              <a:gd name="connsiteY62" fmla="*/ 845927 h 1301084"/>
              <a:gd name="connsiteX63" fmla="*/ 598921 w 1961618"/>
              <a:gd name="connsiteY63" fmla="*/ 795971 h 1301084"/>
              <a:gd name="connsiteX64" fmla="*/ 525652 w 1961618"/>
              <a:gd name="connsiteY64" fmla="*/ 692728 h 1301084"/>
              <a:gd name="connsiteX65" fmla="*/ 392435 w 1961618"/>
              <a:gd name="connsiteY65" fmla="*/ 582824 h 1301084"/>
              <a:gd name="connsiteX66" fmla="*/ 295853 w 1961618"/>
              <a:gd name="connsiteY66" fmla="*/ 469590 h 1301084"/>
              <a:gd name="connsiteX67" fmla="*/ 249227 w 1961618"/>
              <a:gd name="connsiteY67" fmla="*/ 402981 h 1301084"/>
              <a:gd name="connsiteX68" fmla="*/ 32749 w 1961618"/>
              <a:gd name="connsiteY68" fmla="*/ 233130 h 130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961618" h="1301084">
                <a:moveTo>
                  <a:pt x="32749" y="233130"/>
                </a:moveTo>
                <a:cubicBezTo>
                  <a:pt x="0" y="195940"/>
                  <a:pt x="41076" y="190944"/>
                  <a:pt x="52732" y="179843"/>
                </a:cubicBezTo>
                <a:cubicBezTo>
                  <a:pt x="64388" y="168742"/>
                  <a:pt x="78820" y="164856"/>
                  <a:pt x="102688" y="166521"/>
                </a:cubicBezTo>
                <a:cubicBezTo>
                  <a:pt x="126556" y="168186"/>
                  <a:pt x="165966" y="189834"/>
                  <a:pt x="195940" y="189834"/>
                </a:cubicBezTo>
                <a:cubicBezTo>
                  <a:pt x="225914" y="189834"/>
                  <a:pt x="265324" y="173182"/>
                  <a:pt x="282531" y="166521"/>
                </a:cubicBezTo>
                <a:cubicBezTo>
                  <a:pt x="299738" y="159860"/>
                  <a:pt x="297518" y="160415"/>
                  <a:pt x="299183" y="149869"/>
                </a:cubicBezTo>
                <a:cubicBezTo>
                  <a:pt x="300848" y="139323"/>
                  <a:pt x="295297" y="118230"/>
                  <a:pt x="292522" y="103243"/>
                </a:cubicBezTo>
                <a:cubicBezTo>
                  <a:pt x="289747" y="88256"/>
                  <a:pt x="275870" y="73270"/>
                  <a:pt x="282531" y="59948"/>
                </a:cubicBezTo>
                <a:cubicBezTo>
                  <a:pt x="289192" y="46626"/>
                  <a:pt x="314725" y="29419"/>
                  <a:pt x="332487" y="23313"/>
                </a:cubicBezTo>
                <a:cubicBezTo>
                  <a:pt x="350249" y="17207"/>
                  <a:pt x="365791" y="0"/>
                  <a:pt x="389104" y="23313"/>
                </a:cubicBezTo>
                <a:cubicBezTo>
                  <a:pt x="412417" y="46626"/>
                  <a:pt x="442391" y="135438"/>
                  <a:pt x="472365" y="163191"/>
                </a:cubicBezTo>
                <a:cubicBezTo>
                  <a:pt x="502339" y="190944"/>
                  <a:pt x="533978" y="174292"/>
                  <a:pt x="568947" y="189834"/>
                </a:cubicBezTo>
                <a:cubicBezTo>
                  <a:pt x="603916" y="205376"/>
                  <a:pt x="651097" y="234795"/>
                  <a:pt x="682181" y="256443"/>
                </a:cubicBezTo>
                <a:cubicBezTo>
                  <a:pt x="713265" y="278091"/>
                  <a:pt x="734357" y="302514"/>
                  <a:pt x="755450" y="319721"/>
                </a:cubicBezTo>
                <a:cubicBezTo>
                  <a:pt x="776543" y="336928"/>
                  <a:pt x="783759" y="351915"/>
                  <a:pt x="808737" y="359686"/>
                </a:cubicBezTo>
                <a:cubicBezTo>
                  <a:pt x="833715" y="367457"/>
                  <a:pt x="883671" y="373563"/>
                  <a:pt x="905319" y="366347"/>
                </a:cubicBezTo>
                <a:cubicBezTo>
                  <a:pt x="926967" y="359131"/>
                  <a:pt x="929743" y="332487"/>
                  <a:pt x="938624" y="316390"/>
                </a:cubicBezTo>
                <a:cubicBezTo>
                  <a:pt x="947505" y="300293"/>
                  <a:pt x="950280" y="265323"/>
                  <a:pt x="958606" y="269764"/>
                </a:cubicBezTo>
                <a:cubicBezTo>
                  <a:pt x="966932" y="274205"/>
                  <a:pt x="977479" y="319166"/>
                  <a:pt x="988580" y="343034"/>
                </a:cubicBezTo>
                <a:cubicBezTo>
                  <a:pt x="999681" y="366902"/>
                  <a:pt x="1001901" y="389104"/>
                  <a:pt x="1025214" y="412972"/>
                </a:cubicBezTo>
                <a:cubicBezTo>
                  <a:pt x="1048527" y="436840"/>
                  <a:pt x="1090712" y="476251"/>
                  <a:pt x="1128457" y="486242"/>
                </a:cubicBezTo>
                <a:cubicBezTo>
                  <a:pt x="1166202" y="496233"/>
                  <a:pt x="1227260" y="480136"/>
                  <a:pt x="1251683" y="472920"/>
                </a:cubicBezTo>
                <a:cubicBezTo>
                  <a:pt x="1276106" y="465704"/>
                  <a:pt x="1264450" y="431290"/>
                  <a:pt x="1274996" y="442946"/>
                </a:cubicBezTo>
                <a:cubicBezTo>
                  <a:pt x="1285542" y="454602"/>
                  <a:pt x="1301084" y="516216"/>
                  <a:pt x="1314961" y="542859"/>
                </a:cubicBezTo>
                <a:cubicBezTo>
                  <a:pt x="1328838" y="569502"/>
                  <a:pt x="1337163" y="596145"/>
                  <a:pt x="1358256" y="602806"/>
                </a:cubicBezTo>
                <a:cubicBezTo>
                  <a:pt x="1379349" y="609467"/>
                  <a:pt x="1422645" y="586154"/>
                  <a:pt x="1441517" y="582824"/>
                </a:cubicBezTo>
                <a:cubicBezTo>
                  <a:pt x="1460389" y="579494"/>
                  <a:pt x="1460390" y="572833"/>
                  <a:pt x="1471491" y="582824"/>
                </a:cubicBezTo>
                <a:cubicBezTo>
                  <a:pt x="1482592" y="592815"/>
                  <a:pt x="1498689" y="635555"/>
                  <a:pt x="1508125" y="642771"/>
                </a:cubicBezTo>
                <a:cubicBezTo>
                  <a:pt x="1517561" y="649987"/>
                  <a:pt x="1520892" y="635000"/>
                  <a:pt x="1528108" y="626119"/>
                </a:cubicBezTo>
                <a:cubicBezTo>
                  <a:pt x="1535324" y="617238"/>
                  <a:pt x="1545315" y="594481"/>
                  <a:pt x="1551421" y="589485"/>
                </a:cubicBezTo>
                <a:cubicBezTo>
                  <a:pt x="1557527" y="584489"/>
                  <a:pt x="1558081" y="587265"/>
                  <a:pt x="1564742" y="596146"/>
                </a:cubicBezTo>
                <a:cubicBezTo>
                  <a:pt x="1571403" y="605027"/>
                  <a:pt x="1583615" y="630004"/>
                  <a:pt x="1591386" y="642771"/>
                </a:cubicBezTo>
                <a:cubicBezTo>
                  <a:pt x="1599157" y="655538"/>
                  <a:pt x="1602487" y="669970"/>
                  <a:pt x="1611368" y="672745"/>
                </a:cubicBezTo>
                <a:cubicBezTo>
                  <a:pt x="1620249" y="675520"/>
                  <a:pt x="1636347" y="659423"/>
                  <a:pt x="1644673" y="659423"/>
                </a:cubicBezTo>
                <a:cubicBezTo>
                  <a:pt x="1652999" y="659423"/>
                  <a:pt x="1654664" y="654428"/>
                  <a:pt x="1661325" y="672745"/>
                </a:cubicBezTo>
                <a:cubicBezTo>
                  <a:pt x="1667986" y="691062"/>
                  <a:pt x="1664101" y="739908"/>
                  <a:pt x="1684638" y="769327"/>
                </a:cubicBezTo>
                <a:cubicBezTo>
                  <a:pt x="1705176" y="798746"/>
                  <a:pt x="1750136" y="832605"/>
                  <a:pt x="1784550" y="849257"/>
                </a:cubicBezTo>
                <a:cubicBezTo>
                  <a:pt x="1818964" y="865909"/>
                  <a:pt x="1866146" y="854253"/>
                  <a:pt x="1891124" y="869240"/>
                </a:cubicBezTo>
                <a:cubicBezTo>
                  <a:pt x="1916102" y="884227"/>
                  <a:pt x="1923318" y="915866"/>
                  <a:pt x="1934419" y="939179"/>
                </a:cubicBezTo>
                <a:cubicBezTo>
                  <a:pt x="1945520" y="962492"/>
                  <a:pt x="1961618" y="996907"/>
                  <a:pt x="1957732" y="1009118"/>
                </a:cubicBezTo>
                <a:cubicBezTo>
                  <a:pt x="1953847" y="1021330"/>
                  <a:pt x="1930533" y="1007453"/>
                  <a:pt x="1911106" y="1012448"/>
                </a:cubicBezTo>
                <a:cubicBezTo>
                  <a:pt x="1891679" y="1017443"/>
                  <a:pt x="1868921" y="1035761"/>
                  <a:pt x="1841167" y="1039091"/>
                </a:cubicBezTo>
                <a:cubicBezTo>
                  <a:pt x="1813414" y="1042421"/>
                  <a:pt x="1773449" y="1040201"/>
                  <a:pt x="1744585" y="1032430"/>
                </a:cubicBezTo>
                <a:cubicBezTo>
                  <a:pt x="1715721" y="1024659"/>
                  <a:pt x="1694628" y="1001901"/>
                  <a:pt x="1667985" y="992465"/>
                </a:cubicBezTo>
                <a:cubicBezTo>
                  <a:pt x="1641342" y="983029"/>
                  <a:pt x="1615809" y="982474"/>
                  <a:pt x="1584725" y="975813"/>
                </a:cubicBezTo>
                <a:cubicBezTo>
                  <a:pt x="1553641" y="969152"/>
                  <a:pt x="1511456" y="956385"/>
                  <a:pt x="1481482" y="952500"/>
                </a:cubicBezTo>
                <a:cubicBezTo>
                  <a:pt x="1451508" y="948615"/>
                  <a:pt x="1429305" y="950280"/>
                  <a:pt x="1404882" y="952500"/>
                </a:cubicBezTo>
                <a:cubicBezTo>
                  <a:pt x="1380459" y="954720"/>
                  <a:pt x="1354925" y="963602"/>
                  <a:pt x="1334943" y="965822"/>
                </a:cubicBezTo>
                <a:cubicBezTo>
                  <a:pt x="1314961" y="968042"/>
                  <a:pt x="1301084" y="958051"/>
                  <a:pt x="1284987" y="965822"/>
                </a:cubicBezTo>
                <a:cubicBezTo>
                  <a:pt x="1268890" y="973593"/>
                  <a:pt x="1247242" y="996906"/>
                  <a:pt x="1238361" y="1012448"/>
                </a:cubicBezTo>
                <a:cubicBezTo>
                  <a:pt x="1229480" y="1027990"/>
                  <a:pt x="1238916" y="1047418"/>
                  <a:pt x="1231700" y="1059074"/>
                </a:cubicBezTo>
                <a:cubicBezTo>
                  <a:pt x="1224484" y="1070731"/>
                  <a:pt x="1204502" y="1063515"/>
                  <a:pt x="1195066" y="1082387"/>
                </a:cubicBezTo>
                <a:cubicBezTo>
                  <a:pt x="1185630" y="1101259"/>
                  <a:pt x="1185629" y="1151771"/>
                  <a:pt x="1175083" y="1172308"/>
                </a:cubicBezTo>
                <a:cubicBezTo>
                  <a:pt x="1164537" y="1192845"/>
                  <a:pt x="1139004" y="1185630"/>
                  <a:pt x="1131788" y="1205612"/>
                </a:cubicBezTo>
                <a:cubicBezTo>
                  <a:pt x="1124572" y="1225594"/>
                  <a:pt x="1143445" y="1283322"/>
                  <a:pt x="1131788" y="1292203"/>
                </a:cubicBezTo>
                <a:cubicBezTo>
                  <a:pt x="1120132" y="1301084"/>
                  <a:pt x="1084607" y="1276106"/>
                  <a:pt x="1061849" y="1258899"/>
                </a:cubicBezTo>
                <a:cubicBezTo>
                  <a:pt x="1039091" y="1241692"/>
                  <a:pt x="1013003" y="1216158"/>
                  <a:pt x="995241" y="1188960"/>
                </a:cubicBezTo>
                <a:cubicBezTo>
                  <a:pt x="977479" y="1161762"/>
                  <a:pt x="983029" y="1124572"/>
                  <a:pt x="955276" y="1095708"/>
                </a:cubicBezTo>
                <a:cubicBezTo>
                  <a:pt x="927523" y="1066844"/>
                  <a:pt x="865355" y="1037981"/>
                  <a:pt x="828720" y="1015778"/>
                </a:cubicBezTo>
                <a:cubicBezTo>
                  <a:pt x="792085" y="993575"/>
                  <a:pt x="751565" y="983030"/>
                  <a:pt x="735468" y="962492"/>
                </a:cubicBezTo>
                <a:cubicBezTo>
                  <a:pt x="719371" y="941954"/>
                  <a:pt x="732693" y="906430"/>
                  <a:pt x="732138" y="892553"/>
                </a:cubicBezTo>
                <a:cubicBezTo>
                  <a:pt x="731583" y="878676"/>
                  <a:pt x="742129" y="887002"/>
                  <a:pt x="732138" y="879231"/>
                </a:cubicBezTo>
                <a:cubicBezTo>
                  <a:pt x="722147" y="871460"/>
                  <a:pt x="694393" y="859804"/>
                  <a:pt x="672190" y="845927"/>
                </a:cubicBezTo>
                <a:cubicBezTo>
                  <a:pt x="649987" y="832050"/>
                  <a:pt x="623344" y="821504"/>
                  <a:pt x="598921" y="795971"/>
                </a:cubicBezTo>
                <a:cubicBezTo>
                  <a:pt x="574498" y="770438"/>
                  <a:pt x="560066" y="728253"/>
                  <a:pt x="525652" y="692728"/>
                </a:cubicBezTo>
                <a:cubicBezTo>
                  <a:pt x="491238" y="657203"/>
                  <a:pt x="430735" y="620014"/>
                  <a:pt x="392435" y="582824"/>
                </a:cubicBezTo>
                <a:cubicBezTo>
                  <a:pt x="354135" y="545634"/>
                  <a:pt x="319721" y="499564"/>
                  <a:pt x="295853" y="469590"/>
                </a:cubicBezTo>
                <a:cubicBezTo>
                  <a:pt x="271985" y="439616"/>
                  <a:pt x="291412" y="440171"/>
                  <a:pt x="249227" y="402981"/>
                </a:cubicBezTo>
                <a:cubicBezTo>
                  <a:pt x="207042" y="365791"/>
                  <a:pt x="65498" y="270320"/>
                  <a:pt x="32749" y="233130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chemeClr val="tx1"/>
                </a:solidFill>
              </a:rPr>
              <a:t>Сочи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578600" y="4383088"/>
            <a:ext cx="733425" cy="1181100"/>
          </a:xfrm>
          <a:custGeom>
            <a:avLst/>
            <a:gdLst>
              <a:gd name="connsiteX0" fmla="*/ 18872 w 731582"/>
              <a:gd name="connsiteY0" fmla="*/ 68274 h 1187850"/>
              <a:gd name="connsiteX1" fmla="*/ 18872 w 731582"/>
              <a:gd name="connsiteY1" fmla="*/ 131552 h 1187850"/>
              <a:gd name="connsiteX2" fmla="*/ 132107 w 731582"/>
              <a:gd name="connsiteY2" fmla="*/ 294742 h 1187850"/>
              <a:gd name="connsiteX3" fmla="*/ 142098 w 731582"/>
              <a:gd name="connsiteY3" fmla="*/ 471254 h 1187850"/>
              <a:gd name="connsiteX4" fmla="*/ 175402 w 731582"/>
              <a:gd name="connsiteY4" fmla="*/ 527872 h 1187850"/>
              <a:gd name="connsiteX5" fmla="*/ 261993 w 731582"/>
              <a:gd name="connsiteY5" fmla="*/ 701053 h 1187850"/>
              <a:gd name="connsiteX6" fmla="*/ 341923 w 731582"/>
              <a:gd name="connsiteY6" fmla="*/ 820949 h 1187850"/>
              <a:gd name="connsiteX7" fmla="*/ 355245 w 731582"/>
              <a:gd name="connsiteY7" fmla="*/ 850922 h 1187850"/>
              <a:gd name="connsiteX8" fmla="*/ 341923 w 731582"/>
              <a:gd name="connsiteY8" fmla="*/ 897548 h 1187850"/>
              <a:gd name="connsiteX9" fmla="*/ 341923 w 731582"/>
              <a:gd name="connsiteY9" fmla="*/ 974148 h 1187850"/>
              <a:gd name="connsiteX10" fmla="*/ 388549 w 731582"/>
              <a:gd name="connsiteY10" fmla="*/ 1050747 h 1187850"/>
              <a:gd name="connsiteX11" fmla="*/ 388549 w 731582"/>
              <a:gd name="connsiteY11" fmla="*/ 1100704 h 1187850"/>
              <a:gd name="connsiteX12" fmla="*/ 445166 w 731582"/>
              <a:gd name="connsiteY12" fmla="*/ 1104034 h 1187850"/>
              <a:gd name="connsiteX13" fmla="*/ 538418 w 731582"/>
              <a:gd name="connsiteY13" fmla="*/ 1134008 h 1187850"/>
              <a:gd name="connsiteX14" fmla="*/ 618348 w 731582"/>
              <a:gd name="connsiteY14" fmla="*/ 1160651 h 1187850"/>
              <a:gd name="connsiteX15" fmla="*/ 625009 w 731582"/>
              <a:gd name="connsiteY15" fmla="*/ 1183964 h 1187850"/>
              <a:gd name="connsiteX16" fmla="*/ 661643 w 731582"/>
              <a:gd name="connsiteY16" fmla="*/ 1137338 h 1187850"/>
              <a:gd name="connsiteX17" fmla="*/ 691617 w 731582"/>
              <a:gd name="connsiteY17" fmla="*/ 1117356 h 1187850"/>
              <a:gd name="connsiteX18" fmla="*/ 674965 w 731582"/>
              <a:gd name="connsiteY18" fmla="*/ 1037426 h 1187850"/>
              <a:gd name="connsiteX19" fmla="*/ 654982 w 731582"/>
              <a:gd name="connsiteY19" fmla="*/ 910870 h 1187850"/>
              <a:gd name="connsiteX20" fmla="*/ 591704 w 731582"/>
              <a:gd name="connsiteY20" fmla="*/ 860914 h 1187850"/>
              <a:gd name="connsiteX21" fmla="*/ 568392 w 731582"/>
              <a:gd name="connsiteY21" fmla="*/ 794305 h 1187850"/>
              <a:gd name="connsiteX22" fmla="*/ 565061 w 731582"/>
              <a:gd name="connsiteY22" fmla="*/ 754340 h 1187850"/>
              <a:gd name="connsiteX23" fmla="*/ 615017 w 731582"/>
              <a:gd name="connsiteY23" fmla="*/ 727697 h 1187850"/>
              <a:gd name="connsiteX24" fmla="*/ 638330 w 731582"/>
              <a:gd name="connsiteY24" fmla="*/ 737688 h 1187850"/>
              <a:gd name="connsiteX25" fmla="*/ 654982 w 731582"/>
              <a:gd name="connsiteY25" fmla="*/ 754340 h 1187850"/>
              <a:gd name="connsiteX26" fmla="*/ 678295 w 731582"/>
              <a:gd name="connsiteY26" fmla="*/ 737688 h 1187850"/>
              <a:gd name="connsiteX27" fmla="*/ 684956 w 731582"/>
              <a:gd name="connsiteY27" fmla="*/ 667749 h 1187850"/>
              <a:gd name="connsiteX28" fmla="*/ 698278 w 731582"/>
              <a:gd name="connsiteY28" fmla="*/ 644436 h 1187850"/>
              <a:gd name="connsiteX29" fmla="*/ 691617 w 731582"/>
              <a:gd name="connsiteY29" fmla="*/ 571167 h 1187850"/>
              <a:gd name="connsiteX30" fmla="*/ 714930 w 731582"/>
              <a:gd name="connsiteY30" fmla="*/ 521211 h 1187850"/>
              <a:gd name="connsiteX31" fmla="*/ 718260 w 731582"/>
              <a:gd name="connsiteY31" fmla="*/ 464594 h 1187850"/>
              <a:gd name="connsiteX32" fmla="*/ 724921 w 731582"/>
              <a:gd name="connsiteY32" fmla="*/ 381333 h 1187850"/>
              <a:gd name="connsiteX33" fmla="*/ 678295 w 731582"/>
              <a:gd name="connsiteY33" fmla="*/ 328046 h 1187850"/>
              <a:gd name="connsiteX34" fmla="*/ 635000 w 731582"/>
              <a:gd name="connsiteY34" fmla="*/ 328046 h 1187850"/>
              <a:gd name="connsiteX35" fmla="*/ 698278 w 731582"/>
              <a:gd name="connsiteY35" fmla="*/ 244786 h 1187850"/>
              <a:gd name="connsiteX36" fmla="*/ 718260 w 731582"/>
              <a:gd name="connsiteY36" fmla="*/ 201490 h 1187850"/>
              <a:gd name="connsiteX37" fmla="*/ 691617 w 731582"/>
              <a:gd name="connsiteY37" fmla="*/ 201490 h 1187850"/>
              <a:gd name="connsiteX38" fmla="*/ 608357 w 731582"/>
              <a:gd name="connsiteY38" fmla="*/ 191499 h 1187850"/>
              <a:gd name="connsiteX39" fmla="*/ 588374 w 731582"/>
              <a:gd name="connsiteY39" fmla="*/ 184838 h 1187850"/>
              <a:gd name="connsiteX40" fmla="*/ 561731 w 731582"/>
              <a:gd name="connsiteY40" fmla="*/ 121560 h 1187850"/>
              <a:gd name="connsiteX41" fmla="*/ 541748 w 731582"/>
              <a:gd name="connsiteY41" fmla="*/ 81595 h 1187850"/>
              <a:gd name="connsiteX42" fmla="*/ 518435 w 731582"/>
              <a:gd name="connsiteY42" fmla="*/ 88256 h 1187850"/>
              <a:gd name="connsiteX43" fmla="*/ 471809 w 731582"/>
              <a:gd name="connsiteY43" fmla="*/ 98247 h 1187850"/>
              <a:gd name="connsiteX44" fmla="*/ 441836 w 731582"/>
              <a:gd name="connsiteY44" fmla="*/ 74935 h 1187850"/>
              <a:gd name="connsiteX45" fmla="*/ 391879 w 731582"/>
              <a:gd name="connsiteY45" fmla="*/ 21648 h 1187850"/>
              <a:gd name="connsiteX46" fmla="*/ 365236 w 731582"/>
              <a:gd name="connsiteY46" fmla="*/ 31639 h 1187850"/>
              <a:gd name="connsiteX47" fmla="*/ 325271 w 731582"/>
              <a:gd name="connsiteY47" fmla="*/ 1665 h 1187850"/>
              <a:gd name="connsiteX48" fmla="*/ 238680 w 731582"/>
              <a:gd name="connsiteY48" fmla="*/ 21648 h 1187850"/>
              <a:gd name="connsiteX49" fmla="*/ 228689 w 731582"/>
              <a:gd name="connsiteY49" fmla="*/ 58282 h 1187850"/>
              <a:gd name="connsiteX50" fmla="*/ 168741 w 731582"/>
              <a:gd name="connsiteY50" fmla="*/ 58282 h 1187850"/>
              <a:gd name="connsiteX51" fmla="*/ 98802 w 731582"/>
              <a:gd name="connsiteY51" fmla="*/ 74935 h 1187850"/>
              <a:gd name="connsiteX52" fmla="*/ 18872 w 731582"/>
              <a:gd name="connsiteY52" fmla="*/ 68274 h 118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31582" h="1187850">
                <a:moveTo>
                  <a:pt x="18872" y="68274"/>
                </a:moveTo>
                <a:cubicBezTo>
                  <a:pt x="5550" y="77710"/>
                  <a:pt x="0" y="93807"/>
                  <a:pt x="18872" y="131552"/>
                </a:cubicBezTo>
                <a:cubicBezTo>
                  <a:pt x="37744" y="169297"/>
                  <a:pt x="111569" y="238125"/>
                  <a:pt x="132107" y="294742"/>
                </a:cubicBezTo>
                <a:cubicBezTo>
                  <a:pt x="152645" y="351359"/>
                  <a:pt x="134882" y="432399"/>
                  <a:pt x="142098" y="471254"/>
                </a:cubicBezTo>
                <a:cubicBezTo>
                  <a:pt x="149314" y="510109"/>
                  <a:pt x="155420" y="489572"/>
                  <a:pt x="175402" y="527872"/>
                </a:cubicBezTo>
                <a:cubicBezTo>
                  <a:pt x="195384" y="566172"/>
                  <a:pt x="234240" y="652207"/>
                  <a:pt x="261993" y="701053"/>
                </a:cubicBezTo>
                <a:cubicBezTo>
                  <a:pt x="289746" y="749899"/>
                  <a:pt x="326381" y="795971"/>
                  <a:pt x="341923" y="820949"/>
                </a:cubicBezTo>
                <a:cubicBezTo>
                  <a:pt x="357465" y="845927"/>
                  <a:pt x="355245" y="838156"/>
                  <a:pt x="355245" y="850922"/>
                </a:cubicBezTo>
                <a:cubicBezTo>
                  <a:pt x="355245" y="863688"/>
                  <a:pt x="344143" y="877010"/>
                  <a:pt x="341923" y="897548"/>
                </a:cubicBezTo>
                <a:cubicBezTo>
                  <a:pt x="339703" y="918086"/>
                  <a:pt x="334152" y="948615"/>
                  <a:pt x="341923" y="974148"/>
                </a:cubicBezTo>
                <a:cubicBezTo>
                  <a:pt x="349694" y="999681"/>
                  <a:pt x="380778" y="1029654"/>
                  <a:pt x="388549" y="1050747"/>
                </a:cubicBezTo>
                <a:cubicBezTo>
                  <a:pt x="396320" y="1071840"/>
                  <a:pt x="379113" y="1091823"/>
                  <a:pt x="388549" y="1100704"/>
                </a:cubicBezTo>
                <a:cubicBezTo>
                  <a:pt x="397985" y="1109585"/>
                  <a:pt x="420188" y="1098483"/>
                  <a:pt x="445166" y="1104034"/>
                </a:cubicBezTo>
                <a:cubicBezTo>
                  <a:pt x="470144" y="1109585"/>
                  <a:pt x="538418" y="1134008"/>
                  <a:pt x="538418" y="1134008"/>
                </a:cubicBezTo>
                <a:cubicBezTo>
                  <a:pt x="567282" y="1143444"/>
                  <a:pt x="603916" y="1152325"/>
                  <a:pt x="618348" y="1160651"/>
                </a:cubicBezTo>
                <a:cubicBezTo>
                  <a:pt x="632780" y="1168977"/>
                  <a:pt x="617793" y="1187850"/>
                  <a:pt x="625009" y="1183964"/>
                </a:cubicBezTo>
                <a:cubicBezTo>
                  <a:pt x="632225" y="1180079"/>
                  <a:pt x="650542" y="1148439"/>
                  <a:pt x="661643" y="1137338"/>
                </a:cubicBezTo>
                <a:cubicBezTo>
                  <a:pt x="672744" y="1126237"/>
                  <a:pt x="689397" y="1134008"/>
                  <a:pt x="691617" y="1117356"/>
                </a:cubicBezTo>
                <a:cubicBezTo>
                  <a:pt x="693837" y="1100704"/>
                  <a:pt x="681071" y="1071840"/>
                  <a:pt x="674965" y="1037426"/>
                </a:cubicBezTo>
                <a:cubicBezTo>
                  <a:pt x="668859" y="1003012"/>
                  <a:pt x="668859" y="940289"/>
                  <a:pt x="654982" y="910870"/>
                </a:cubicBezTo>
                <a:cubicBezTo>
                  <a:pt x="641105" y="881451"/>
                  <a:pt x="606136" y="880341"/>
                  <a:pt x="591704" y="860914"/>
                </a:cubicBezTo>
                <a:cubicBezTo>
                  <a:pt x="577272" y="841487"/>
                  <a:pt x="572832" y="812067"/>
                  <a:pt x="568392" y="794305"/>
                </a:cubicBezTo>
                <a:cubicBezTo>
                  <a:pt x="563952" y="776543"/>
                  <a:pt x="557290" y="765441"/>
                  <a:pt x="565061" y="754340"/>
                </a:cubicBezTo>
                <a:cubicBezTo>
                  <a:pt x="572832" y="743239"/>
                  <a:pt x="602806" y="730472"/>
                  <a:pt x="615017" y="727697"/>
                </a:cubicBezTo>
                <a:cubicBezTo>
                  <a:pt x="627229" y="724922"/>
                  <a:pt x="631669" y="733248"/>
                  <a:pt x="638330" y="737688"/>
                </a:cubicBezTo>
                <a:cubicBezTo>
                  <a:pt x="644991" y="742128"/>
                  <a:pt x="648321" y="754340"/>
                  <a:pt x="654982" y="754340"/>
                </a:cubicBezTo>
                <a:cubicBezTo>
                  <a:pt x="661643" y="754340"/>
                  <a:pt x="673299" y="752120"/>
                  <a:pt x="678295" y="737688"/>
                </a:cubicBezTo>
                <a:cubicBezTo>
                  <a:pt x="683291" y="723256"/>
                  <a:pt x="681626" y="683291"/>
                  <a:pt x="684956" y="667749"/>
                </a:cubicBezTo>
                <a:cubicBezTo>
                  <a:pt x="688286" y="652207"/>
                  <a:pt x="697168" y="660533"/>
                  <a:pt x="698278" y="644436"/>
                </a:cubicBezTo>
                <a:cubicBezTo>
                  <a:pt x="699388" y="628339"/>
                  <a:pt x="688842" y="591704"/>
                  <a:pt x="691617" y="571167"/>
                </a:cubicBezTo>
                <a:cubicBezTo>
                  <a:pt x="694392" y="550630"/>
                  <a:pt x="710490" y="538973"/>
                  <a:pt x="714930" y="521211"/>
                </a:cubicBezTo>
                <a:cubicBezTo>
                  <a:pt x="719370" y="503449"/>
                  <a:pt x="716595" y="487907"/>
                  <a:pt x="718260" y="464594"/>
                </a:cubicBezTo>
                <a:cubicBezTo>
                  <a:pt x="719925" y="441281"/>
                  <a:pt x="731582" y="404091"/>
                  <a:pt x="724921" y="381333"/>
                </a:cubicBezTo>
                <a:cubicBezTo>
                  <a:pt x="718260" y="358575"/>
                  <a:pt x="693282" y="336927"/>
                  <a:pt x="678295" y="328046"/>
                </a:cubicBezTo>
                <a:cubicBezTo>
                  <a:pt x="663308" y="319165"/>
                  <a:pt x="631670" y="341923"/>
                  <a:pt x="635000" y="328046"/>
                </a:cubicBezTo>
                <a:cubicBezTo>
                  <a:pt x="638330" y="314169"/>
                  <a:pt x="684401" y="265879"/>
                  <a:pt x="698278" y="244786"/>
                </a:cubicBezTo>
                <a:cubicBezTo>
                  <a:pt x="712155" y="223693"/>
                  <a:pt x="719370" y="208706"/>
                  <a:pt x="718260" y="201490"/>
                </a:cubicBezTo>
                <a:cubicBezTo>
                  <a:pt x="717150" y="194274"/>
                  <a:pt x="709934" y="203155"/>
                  <a:pt x="691617" y="201490"/>
                </a:cubicBezTo>
                <a:cubicBezTo>
                  <a:pt x="673300" y="199825"/>
                  <a:pt x="625564" y="194274"/>
                  <a:pt x="608357" y="191499"/>
                </a:cubicBezTo>
                <a:cubicBezTo>
                  <a:pt x="591150" y="188724"/>
                  <a:pt x="596145" y="196494"/>
                  <a:pt x="588374" y="184838"/>
                </a:cubicBezTo>
                <a:cubicBezTo>
                  <a:pt x="580603" y="173182"/>
                  <a:pt x="569502" y="138767"/>
                  <a:pt x="561731" y="121560"/>
                </a:cubicBezTo>
                <a:cubicBezTo>
                  <a:pt x="553960" y="104353"/>
                  <a:pt x="548964" y="87146"/>
                  <a:pt x="541748" y="81595"/>
                </a:cubicBezTo>
                <a:cubicBezTo>
                  <a:pt x="534532" y="76044"/>
                  <a:pt x="530092" y="85481"/>
                  <a:pt x="518435" y="88256"/>
                </a:cubicBezTo>
                <a:cubicBezTo>
                  <a:pt x="506778" y="91031"/>
                  <a:pt x="484575" y="100467"/>
                  <a:pt x="471809" y="98247"/>
                </a:cubicBezTo>
                <a:cubicBezTo>
                  <a:pt x="459043" y="96027"/>
                  <a:pt x="455158" y="87701"/>
                  <a:pt x="441836" y="74935"/>
                </a:cubicBezTo>
                <a:cubicBezTo>
                  <a:pt x="428514" y="62169"/>
                  <a:pt x="404646" y="28864"/>
                  <a:pt x="391879" y="21648"/>
                </a:cubicBezTo>
                <a:cubicBezTo>
                  <a:pt x="379112" y="14432"/>
                  <a:pt x="376337" y="34969"/>
                  <a:pt x="365236" y="31639"/>
                </a:cubicBezTo>
                <a:cubicBezTo>
                  <a:pt x="354135" y="28309"/>
                  <a:pt x="346364" y="3330"/>
                  <a:pt x="325271" y="1665"/>
                </a:cubicBezTo>
                <a:cubicBezTo>
                  <a:pt x="304178" y="0"/>
                  <a:pt x="254777" y="12212"/>
                  <a:pt x="238680" y="21648"/>
                </a:cubicBezTo>
                <a:cubicBezTo>
                  <a:pt x="222583" y="31084"/>
                  <a:pt x="240345" y="52176"/>
                  <a:pt x="228689" y="58282"/>
                </a:cubicBezTo>
                <a:cubicBezTo>
                  <a:pt x="217033" y="64388"/>
                  <a:pt x="190389" y="55506"/>
                  <a:pt x="168741" y="58282"/>
                </a:cubicBezTo>
                <a:cubicBezTo>
                  <a:pt x="147093" y="61058"/>
                  <a:pt x="120450" y="76600"/>
                  <a:pt x="98802" y="74935"/>
                </a:cubicBezTo>
                <a:cubicBezTo>
                  <a:pt x="77154" y="73270"/>
                  <a:pt x="32194" y="58838"/>
                  <a:pt x="18872" y="68274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bg1"/>
                </a:solidFill>
              </a:rPr>
              <a:t>         </a:t>
            </a:r>
            <a:r>
              <a:rPr lang="ru-RU" sz="600" dirty="0">
                <a:solidFill>
                  <a:schemeClr val="tx1"/>
                </a:solidFill>
              </a:rPr>
              <a:t>Лабинский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145338" y="4629150"/>
            <a:ext cx="855662" cy="1076325"/>
          </a:xfrm>
          <a:custGeom>
            <a:avLst/>
            <a:gdLst>
              <a:gd name="connsiteX0" fmla="*/ 160415 w 854808"/>
              <a:gd name="connsiteY0" fmla="*/ 140432 h 1083495"/>
              <a:gd name="connsiteX1" fmla="*/ 153754 w 854808"/>
              <a:gd name="connsiteY1" fmla="*/ 276979 h 1083495"/>
              <a:gd name="connsiteX2" fmla="*/ 127111 w 854808"/>
              <a:gd name="connsiteY2" fmla="*/ 303623 h 1083495"/>
              <a:gd name="connsiteX3" fmla="*/ 130441 w 854808"/>
              <a:gd name="connsiteY3" fmla="*/ 390213 h 1083495"/>
              <a:gd name="connsiteX4" fmla="*/ 123781 w 854808"/>
              <a:gd name="connsiteY4" fmla="*/ 426848 h 1083495"/>
              <a:gd name="connsiteX5" fmla="*/ 113789 w 854808"/>
              <a:gd name="connsiteY5" fmla="*/ 493456 h 1083495"/>
              <a:gd name="connsiteX6" fmla="*/ 87146 w 854808"/>
              <a:gd name="connsiteY6" fmla="*/ 510109 h 1083495"/>
              <a:gd name="connsiteX7" fmla="*/ 70494 w 854808"/>
              <a:gd name="connsiteY7" fmla="*/ 486796 h 1083495"/>
              <a:gd name="connsiteX8" fmla="*/ 23868 w 854808"/>
              <a:gd name="connsiteY8" fmla="*/ 486796 h 1083495"/>
              <a:gd name="connsiteX9" fmla="*/ 555 w 854808"/>
              <a:gd name="connsiteY9" fmla="*/ 513439 h 1083495"/>
              <a:gd name="connsiteX10" fmla="*/ 20538 w 854808"/>
              <a:gd name="connsiteY10" fmla="*/ 613352 h 1083495"/>
              <a:gd name="connsiteX11" fmla="*/ 60503 w 854808"/>
              <a:gd name="connsiteY11" fmla="*/ 643325 h 1083495"/>
              <a:gd name="connsiteX12" fmla="*/ 87146 w 854808"/>
              <a:gd name="connsiteY12" fmla="*/ 656647 h 1083495"/>
              <a:gd name="connsiteX13" fmla="*/ 117120 w 854808"/>
              <a:gd name="connsiteY13" fmla="*/ 813177 h 1083495"/>
              <a:gd name="connsiteX14" fmla="*/ 130441 w 854808"/>
              <a:gd name="connsiteY14" fmla="*/ 873124 h 1083495"/>
              <a:gd name="connsiteX15" fmla="*/ 97137 w 854808"/>
              <a:gd name="connsiteY15" fmla="*/ 906428 h 1083495"/>
              <a:gd name="connsiteX16" fmla="*/ 160415 w 854808"/>
              <a:gd name="connsiteY16" fmla="*/ 923081 h 1083495"/>
              <a:gd name="connsiteX17" fmla="*/ 230354 w 854808"/>
              <a:gd name="connsiteY17" fmla="*/ 923081 h 1083495"/>
              <a:gd name="connsiteX18" fmla="*/ 250337 w 854808"/>
              <a:gd name="connsiteY18" fmla="*/ 933072 h 1083495"/>
              <a:gd name="connsiteX19" fmla="*/ 316945 w 854808"/>
              <a:gd name="connsiteY19" fmla="*/ 889776 h 1083495"/>
              <a:gd name="connsiteX20" fmla="*/ 336927 w 854808"/>
              <a:gd name="connsiteY20" fmla="*/ 903098 h 1083495"/>
              <a:gd name="connsiteX21" fmla="*/ 340258 w 854808"/>
              <a:gd name="connsiteY21" fmla="*/ 926411 h 1083495"/>
              <a:gd name="connsiteX22" fmla="*/ 306954 w 854808"/>
              <a:gd name="connsiteY22" fmla="*/ 1022993 h 1083495"/>
              <a:gd name="connsiteX23" fmla="*/ 340258 w 854808"/>
              <a:gd name="connsiteY23" fmla="*/ 1042976 h 1083495"/>
              <a:gd name="connsiteX24" fmla="*/ 370232 w 854808"/>
              <a:gd name="connsiteY24" fmla="*/ 1019663 h 1083495"/>
              <a:gd name="connsiteX25" fmla="*/ 383553 w 854808"/>
              <a:gd name="connsiteY25" fmla="*/ 1029654 h 1083495"/>
              <a:gd name="connsiteX26" fmla="*/ 373562 w 854808"/>
              <a:gd name="connsiteY26" fmla="*/ 1072949 h 1083495"/>
              <a:gd name="connsiteX27" fmla="*/ 406866 w 854808"/>
              <a:gd name="connsiteY27" fmla="*/ 1079610 h 1083495"/>
              <a:gd name="connsiteX28" fmla="*/ 470144 w 854808"/>
              <a:gd name="connsiteY28" fmla="*/ 1072949 h 1083495"/>
              <a:gd name="connsiteX29" fmla="*/ 540083 w 854808"/>
              <a:gd name="connsiteY29" fmla="*/ 1072949 h 1083495"/>
              <a:gd name="connsiteX30" fmla="*/ 563396 w 854808"/>
              <a:gd name="connsiteY30" fmla="*/ 1009672 h 1083495"/>
              <a:gd name="connsiteX31" fmla="*/ 610022 w 854808"/>
              <a:gd name="connsiteY31" fmla="*/ 1006341 h 1083495"/>
              <a:gd name="connsiteX32" fmla="*/ 636665 w 854808"/>
              <a:gd name="connsiteY32" fmla="*/ 886446 h 1083495"/>
              <a:gd name="connsiteX33" fmla="*/ 719926 w 854808"/>
              <a:gd name="connsiteY33" fmla="*/ 886446 h 1083495"/>
              <a:gd name="connsiteX34" fmla="*/ 786534 w 854808"/>
              <a:gd name="connsiteY34" fmla="*/ 796525 h 1083495"/>
              <a:gd name="connsiteX35" fmla="*/ 839821 w 854808"/>
              <a:gd name="connsiteY35" fmla="*/ 736577 h 1083495"/>
              <a:gd name="connsiteX36" fmla="*/ 846482 w 854808"/>
              <a:gd name="connsiteY36" fmla="*/ 656647 h 1083495"/>
              <a:gd name="connsiteX37" fmla="*/ 846482 w 854808"/>
              <a:gd name="connsiteY37" fmla="*/ 526761 h 1083495"/>
              <a:gd name="connsiteX38" fmla="*/ 796525 w 854808"/>
              <a:gd name="connsiteY38" fmla="*/ 480135 h 1083495"/>
              <a:gd name="connsiteX39" fmla="*/ 666639 w 854808"/>
              <a:gd name="connsiteY39" fmla="*/ 423518 h 1083495"/>
              <a:gd name="connsiteX40" fmla="*/ 666639 w 854808"/>
              <a:gd name="connsiteY40" fmla="*/ 396874 h 1083495"/>
              <a:gd name="connsiteX41" fmla="*/ 696613 w 854808"/>
              <a:gd name="connsiteY41" fmla="*/ 393544 h 1083495"/>
              <a:gd name="connsiteX42" fmla="*/ 713265 w 854808"/>
              <a:gd name="connsiteY42" fmla="*/ 353579 h 1083495"/>
              <a:gd name="connsiteX43" fmla="*/ 779873 w 854808"/>
              <a:gd name="connsiteY43" fmla="*/ 346918 h 1083495"/>
              <a:gd name="connsiteX44" fmla="*/ 786534 w 854808"/>
              <a:gd name="connsiteY44" fmla="*/ 293631 h 1083495"/>
              <a:gd name="connsiteX45" fmla="*/ 836490 w 854808"/>
              <a:gd name="connsiteY45" fmla="*/ 256997 h 1083495"/>
              <a:gd name="connsiteX46" fmla="*/ 839821 w 854808"/>
              <a:gd name="connsiteY46" fmla="*/ 203710 h 1083495"/>
              <a:gd name="connsiteX47" fmla="*/ 796525 w 854808"/>
              <a:gd name="connsiteY47" fmla="*/ 203710 h 1083495"/>
              <a:gd name="connsiteX48" fmla="*/ 756560 w 854808"/>
              <a:gd name="connsiteY48" fmla="*/ 170406 h 1083495"/>
              <a:gd name="connsiteX49" fmla="*/ 716595 w 854808"/>
              <a:gd name="connsiteY49" fmla="*/ 193719 h 1083495"/>
              <a:gd name="connsiteX50" fmla="*/ 679961 w 854808"/>
              <a:gd name="connsiteY50" fmla="*/ 147093 h 1083495"/>
              <a:gd name="connsiteX51" fmla="*/ 646657 w 854808"/>
              <a:gd name="connsiteY51" fmla="*/ 153754 h 1083495"/>
              <a:gd name="connsiteX52" fmla="*/ 623344 w 854808"/>
              <a:gd name="connsiteY52" fmla="*/ 90476 h 1083495"/>
              <a:gd name="connsiteX53" fmla="*/ 606691 w 854808"/>
              <a:gd name="connsiteY53" fmla="*/ 10546 h 1083495"/>
              <a:gd name="connsiteX54" fmla="*/ 563396 w 854808"/>
              <a:gd name="connsiteY54" fmla="*/ 27198 h 1083495"/>
              <a:gd name="connsiteX55" fmla="*/ 530092 w 854808"/>
              <a:gd name="connsiteY55" fmla="*/ 27198 h 1083495"/>
              <a:gd name="connsiteX56" fmla="*/ 516770 w 854808"/>
              <a:gd name="connsiteY56" fmla="*/ 10546 h 1083495"/>
              <a:gd name="connsiteX57" fmla="*/ 416858 w 854808"/>
              <a:gd name="connsiteY57" fmla="*/ 30528 h 1083495"/>
              <a:gd name="connsiteX58" fmla="*/ 430179 w 854808"/>
              <a:gd name="connsiteY58" fmla="*/ 70493 h 1083495"/>
              <a:gd name="connsiteX59" fmla="*/ 346919 w 854808"/>
              <a:gd name="connsiteY59" fmla="*/ 140432 h 1083495"/>
              <a:gd name="connsiteX60" fmla="*/ 350249 w 854808"/>
              <a:gd name="connsiteY60" fmla="*/ 160415 h 1083495"/>
              <a:gd name="connsiteX61" fmla="*/ 253667 w 854808"/>
              <a:gd name="connsiteY61" fmla="*/ 193719 h 1083495"/>
              <a:gd name="connsiteX62" fmla="*/ 240345 w 854808"/>
              <a:gd name="connsiteY62" fmla="*/ 173736 h 1083495"/>
              <a:gd name="connsiteX63" fmla="*/ 217032 w 854808"/>
              <a:gd name="connsiteY63" fmla="*/ 143762 h 1083495"/>
              <a:gd name="connsiteX64" fmla="*/ 160415 w 854808"/>
              <a:gd name="connsiteY64" fmla="*/ 140432 h 108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54808" h="1083495">
                <a:moveTo>
                  <a:pt x="160415" y="140432"/>
                </a:moveTo>
                <a:cubicBezTo>
                  <a:pt x="149869" y="162635"/>
                  <a:pt x="159305" y="249781"/>
                  <a:pt x="153754" y="276979"/>
                </a:cubicBezTo>
                <a:cubicBezTo>
                  <a:pt x="148203" y="304177"/>
                  <a:pt x="130997" y="284751"/>
                  <a:pt x="127111" y="303623"/>
                </a:cubicBezTo>
                <a:cubicBezTo>
                  <a:pt x="123226" y="322495"/>
                  <a:pt x="130996" y="369676"/>
                  <a:pt x="130441" y="390213"/>
                </a:cubicBezTo>
                <a:cubicBezTo>
                  <a:pt x="129886" y="410750"/>
                  <a:pt x="126556" y="409641"/>
                  <a:pt x="123781" y="426848"/>
                </a:cubicBezTo>
                <a:cubicBezTo>
                  <a:pt x="121006" y="444055"/>
                  <a:pt x="119895" y="479579"/>
                  <a:pt x="113789" y="493456"/>
                </a:cubicBezTo>
                <a:cubicBezTo>
                  <a:pt x="107683" y="507333"/>
                  <a:pt x="94362" y="511219"/>
                  <a:pt x="87146" y="510109"/>
                </a:cubicBezTo>
                <a:cubicBezTo>
                  <a:pt x="79930" y="508999"/>
                  <a:pt x="81040" y="490681"/>
                  <a:pt x="70494" y="486796"/>
                </a:cubicBezTo>
                <a:cubicBezTo>
                  <a:pt x="59948" y="482911"/>
                  <a:pt x="35524" y="482356"/>
                  <a:pt x="23868" y="486796"/>
                </a:cubicBezTo>
                <a:cubicBezTo>
                  <a:pt x="12212" y="491236"/>
                  <a:pt x="1110" y="492346"/>
                  <a:pt x="555" y="513439"/>
                </a:cubicBezTo>
                <a:cubicBezTo>
                  <a:pt x="0" y="534532"/>
                  <a:pt x="10547" y="591704"/>
                  <a:pt x="20538" y="613352"/>
                </a:cubicBezTo>
                <a:cubicBezTo>
                  <a:pt x="30529" y="635000"/>
                  <a:pt x="49402" y="636109"/>
                  <a:pt x="60503" y="643325"/>
                </a:cubicBezTo>
                <a:cubicBezTo>
                  <a:pt x="71604" y="650541"/>
                  <a:pt x="77710" y="628338"/>
                  <a:pt x="87146" y="656647"/>
                </a:cubicBezTo>
                <a:cubicBezTo>
                  <a:pt x="96582" y="684956"/>
                  <a:pt x="109904" y="777098"/>
                  <a:pt x="117120" y="813177"/>
                </a:cubicBezTo>
                <a:cubicBezTo>
                  <a:pt x="124336" y="849256"/>
                  <a:pt x="133771" y="857582"/>
                  <a:pt x="130441" y="873124"/>
                </a:cubicBezTo>
                <a:cubicBezTo>
                  <a:pt x="127111" y="888666"/>
                  <a:pt x="92141" y="898102"/>
                  <a:pt x="97137" y="906428"/>
                </a:cubicBezTo>
                <a:cubicBezTo>
                  <a:pt x="102133" y="914754"/>
                  <a:pt x="138212" y="920306"/>
                  <a:pt x="160415" y="923081"/>
                </a:cubicBezTo>
                <a:cubicBezTo>
                  <a:pt x="182618" y="925857"/>
                  <a:pt x="215367" y="921416"/>
                  <a:pt x="230354" y="923081"/>
                </a:cubicBezTo>
                <a:cubicBezTo>
                  <a:pt x="245341" y="924746"/>
                  <a:pt x="235905" y="938623"/>
                  <a:pt x="250337" y="933072"/>
                </a:cubicBezTo>
                <a:cubicBezTo>
                  <a:pt x="264769" y="927521"/>
                  <a:pt x="302513" y="894772"/>
                  <a:pt x="316945" y="889776"/>
                </a:cubicBezTo>
                <a:cubicBezTo>
                  <a:pt x="331377" y="884780"/>
                  <a:pt x="333042" y="896992"/>
                  <a:pt x="336927" y="903098"/>
                </a:cubicBezTo>
                <a:cubicBezTo>
                  <a:pt x="340812" y="909204"/>
                  <a:pt x="345253" y="906429"/>
                  <a:pt x="340258" y="926411"/>
                </a:cubicBezTo>
                <a:cubicBezTo>
                  <a:pt x="335263" y="946393"/>
                  <a:pt x="306954" y="1003566"/>
                  <a:pt x="306954" y="1022993"/>
                </a:cubicBezTo>
                <a:cubicBezTo>
                  <a:pt x="306954" y="1042420"/>
                  <a:pt x="329712" y="1043531"/>
                  <a:pt x="340258" y="1042976"/>
                </a:cubicBezTo>
                <a:cubicBezTo>
                  <a:pt x="350804" y="1042421"/>
                  <a:pt x="363016" y="1021883"/>
                  <a:pt x="370232" y="1019663"/>
                </a:cubicBezTo>
                <a:cubicBezTo>
                  <a:pt x="377448" y="1017443"/>
                  <a:pt x="382998" y="1020773"/>
                  <a:pt x="383553" y="1029654"/>
                </a:cubicBezTo>
                <a:cubicBezTo>
                  <a:pt x="384108" y="1038535"/>
                  <a:pt x="369677" y="1064623"/>
                  <a:pt x="373562" y="1072949"/>
                </a:cubicBezTo>
                <a:cubicBezTo>
                  <a:pt x="377447" y="1081275"/>
                  <a:pt x="390769" y="1079610"/>
                  <a:pt x="406866" y="1079610"/>
                </a:cubicBezTo>
                <a:cubicBezTo>
                  <a:pt x="422963" y="1079610"/>
                  <a:pt x="447941" y="1074059"/>
                  <a:pt x="470144" y="1072949"/>
                </a:cubicBezTo>
                <a:cubicBezTo>
                  <a:pt x="492347" y="1071839"/>
                  <a:pt x="524541" y="1083495"/>
                  <a:pt x="540083" y="1072949"/>
                </a:cubicBezTo>
                <a:cubicBezTo>
                  <a:pt x="555625" y="1062403"/>
                  <a:pt x="551739" y="1020773"/>
                  <a:pt x="563396" y="1009672"/>
                </a:cubicBezTo>
                <a:cubicBezTo>
                  <a:pt x="575053" y="998571"/>
                  <a:pt x="597811" y="1026879"/>
                  <a:pt x="610022" y="1006341"/>
                </a:cubicBezTo>
                <a:cubicBezTo>
                  <a:pt x="622234" y="985803"/>
                  <a:pt x="618348" y="906428"/>
                  <a:pt x="636665" y="886446"/>
                </a:cubicBezTo>
                <a:cubicBezTo>
                  <a:pt x="654982" y="866464"/>
                  <a:pt x="694948" y="901433"/>
                  <a:pt x="719926" y="886446"/>
                </a:cubicBezTo>
                <a:cubicBezTo>
                  <a:pt x="744904" y="871459"/>
                  <a:pt x="766551" y="821503"/>
                  <a:pt x="786534" y="796525"/>
                </a:cubicBezTo>
                <a:cubicBezTo>
                  <a:pt x="806517" y="771547"/>
                  <a:pt x="829830" y="759890"/>
                  <a:pt x="839821" y="736577"/>
                </a:cubicBezTo>
                <a:cubicBezTo>
                  <a:pt x="849812" y="713264"/>
                  <a:pt x="845372" y="691616"/>
                  <a:pt x="846482" y="656647"/>
                </a:cubicBezTo>
                <a:cubicBezTo>
                  <a:pt x="847592" y="621678"/>
                  <a:pt x="854808" y="556180"/>
                  <a:pt x="846482" y="526761"/>
                </a:cubicBezTo>
                <a:cubicBezTo>
                  <a:pt x="838156" y="497342"/>
                  <a:pt x="826499" y="497342"/>
                  <a:pt x="796525" y="480135"/>
                </a:cubicBezTo>
                <a:cubicBezTo>
                  <a:pt x="766551" y="462928"/>
                  <a:pt x="688287" y="437395"/>
                  <a:pt x="666639" y="423518"/>
                </a:cubicBezTo>
                <a:cubicBezTo>
                  <a:pt x="644991" y="409641"/>
                  <a:pt x="661643" y="401870"/>
                  <a:pt x="666639" y="396874"/>
                </a:cubicBezTo>
                <a:cubicBezTo>
                  <a:pt x="671635" y="391878"/>
                  <a:pt x="688842" y="400760"/>
                  <a:pt x="696613" y="393544"/>
                </a:cubicBezTo>
                <a:cubicBezTo>
                  <a:pt x="704384" y="386328"/>
                  <a:pt x="699388" y="361350"/>
                  <a:pt x="713265" y="353579"/>
                </a:cubicBezTo>
                <a:cubicBezTo>
                  <a:pt x="727142" y="345808"/>
                  <a:pt x="767661" y="356909"/>
                  <a:pt x="779873" y="346918"/>
                </a:cubicBezTo>
                <a:cubicBezTo>
                  <a:pt x="792085" y="336927"/>
                  <a:pt x="777098" y="308618"/>
                  <a:pt x="786534" y="293631"/>
                </a:cubicBezTo>
                <a:cubicBezTo>
                  <a:pt x="795970" y="278644"/>
                  <a:pt x="827609" y="271984"/>
                  <a:pt x="836490" y="256997"/>
                </a:cubicBezTo>
                <a:cubicBezTo>
                  <a:pt x="845371" y="242010"/>
                  <a:pt x="846482" y="212591"/>
                  <a:pt x="839821" y="203710"/>
                </a:cubicBezTo>
                <a:cubicBezTo>
                  <a:pt x="833160" y="194829"/>
                  <a:pt x="810402" y="209261"/>
                  <a:pt x="796525" y="203710"/>
                </a:cubicBezTo>
                <a:cubicBezTo>
                  <a:pt x="782648" y="198159"/>
                  <a:pt x="769882" y="172071"/>
                  <a:pt x="756560" y="170406"/>
                </a:cubicBezTo>
                <a:cubicBezTo>
                  <a:pt x="743238" y="168741"/>
                  <a:pt x="729361" y="197604"/>
                  <a:pt x="716595" y="193719"/>
                </a:cubicBezTo>
                <a:cubicBezTo>
                  <a:pt x="703829" y="189834"/>
                  <a:pt x="691617" y="153754"/>
                  <a:pt x="679961" y="147093"/>
                </a:cubicBezTo>
                <a:cubicBezTo>
                  <a:pt x="668305" y="140432"/>
                  <a:pt x="656093" y="163190"/>
                  <a:pt x="646657" y="153754"/>
                </a:cubicBezTo>
                <a:cubicBezTo>
                  <a:pt x="637221" y="144318"/>
                  <a:pt x="630005" y="114344"/>
                  <a:pt x="623344" y="90476"/>
                </a:cubicBezTo>
                <a:cubicBezTo>
                  <a:pt x="616683" y="66608"/>
                  <a:pt x="616682" y="21092"/>
                  <a:pt x="606691" y="10546"/>
                </a:cubicBezTo>
                <a:cubicBezTo>
                  <a:pt x="596700" y="0"/>
                  <a:pt x="576163" y="24423"/>
                  <a:pt x="563396" y="27198"/>
                </a:cubicBezTo>
                <a:cubicBezTo>
                  <a:pt x="550630" y="29973"/>
                  <a:pt x="537863" y="29973"/>
                  <a:pt x="530092" y="27198"/>
                </a:cubicBezTo>
                <a:cubicBezTo>
                  <a:pt x="522321" y="24423"/>
                  <a:pt x="535642" y="9991"/>
                  <a:pt x="516770" y="10546"/>
                </a:cubicBezTo>
                <a:cubicBezTo>
                  <a:pt x="497898" y="11101"/>
                  <a:pt x="431290" y="20537"/>
                  <a:pt x="416858" y="30528"/>
                </a:cubicBezTo>
                <a:cubicBezTo>
                  <a:pt x="402426" y="40519"/>
                  <a:pt x="441835" y="52176"/>
                  <a:pt x="430179" y="70493"/>
                </a:cubicBezTo>
                <a:cubicBezTo>
                  <a:pt x="418523" y="88810"/>
                  <a:pt x="360241" y="125445"/>
                  <a:pt x="346919" y="140432"/>
                </a:cubicBezTo>
                <a:cubicBezTo>
                  <a:pt x="333597" y="155419"/>
                  <a:pt x="365791" y="151534"/>
                  <a:pt x="350249" y="160415"/>
                </a:cubicBezTo>
                <a:cubicBezTo>
                  <a:pt x="334707" y="169296"/>
                  <a:pt x="271984" y="191499"/>
                  <a:pt x="253667" y="193719"/>
                </a:cubicBezTo>
                <a:cubicBezTo>
                  <a:pt x="235350" y="195939"/>
                  <a:pt x="246451" y="182062"/>
                  <a:pt x="240345" y="173736"/>
                </a:cubicBezTo>
                <a:cubicBezTo>
                  <a:pt x="234239" y="165410"/>
                  <a:pt x="228133" y="148758"/>
                  <a:pt x="217032" y="143762"/>
                </a:cubicBezTo>
                <a:cubicBezTo>
                  <a:pt x="205931" y="138766"/>
                  <a:pt x="170961" y="118229"/>
                  <a:pt x="160415" y="140432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solidFill>
                  <a:schemeClr val="tx1"/>
                </a:solidFill>
              </a:rPr>
              <a:t>Отрадненский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240" name="TextBox 50"/>
          <p:cNvSpPr txBox="1">
            <a:spLocks noChangeArrowheads="1"/>
          </p:cNvSpPr>
          <p:nvPr/>
        </p:nvSpPr>
        <p:spPr bwMode="auto">
          <a:xfrm>
            <a:off x="0" y="-26988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Интенсивность инфицирования крупного рогатого скота возбудителем лейкоза в Краснодарском крае в 2010 году</a:t>
            </a:r>
          </a:p>
        </p:txBody>
      </p:sp>
      <p:graphicFrame>
        <p:nvGraphicFramePr>
          <p:cNvPr id="51" name="Таблица 50"/>
          <p:cNvGraphicFramePr>
            <a:graphicFrameLocks noGrp="1"/>
          </p:cNvGraphicFramePr>
          <p:nvPr/>
        </p:nvGraphicFramePr>
        <p:xfrm>
          <a:off x="0" y="5761038"/>
          <a:ext cx="3571875" cy="109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59"/>
                <a:gridCol w="1428763"/>
                <a:gridCol w="1071572"/>
                <a:gridCol w="714381"/>
              </a:tblGrid>
              <a:tr h="365654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Свыше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30%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 района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52,3%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654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10% до 30%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районов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43,2 %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654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 10%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района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4,5 %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622" y="5589240"/>
            <a:ext cx="2027822" cy="1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8245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684213" y="1412875"/>
            <a:ext cx="822960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ru-RU" sz="2800" dirty="0">
              <a:solidFill>
                <a:srgbClr val="000000"/>
              </a:solidFill>
              <a:latin typeface="Haettenschweiler" pitchFamily="34" charset="0"/>
              <a:cs typeface="Arial" pitchFamily="34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2784475" y="1012825"/>
            <a:ext cx="1144588" cy="1041400"/>
          </a:xfrm>
          <a:custGeom>
            <a:avLst/>
            <a:gdLst>
              <a:gd name="connsiteX0" fmla="*/ 4445 w 1141095"/>
              <a:gd name="connsiteY0" fmla="*/ 1270 h 1049655"/>
              <a:gd name="connsiteX1" fmla="*/ 172085 w 1141095"/>
              <a:gd name="connsiteY1" fmla="*/ 123190 h 1049655"/>
              <a:gd name="connsiteX2" fmla="*/ 290195 w 1141095"/>
              <a:gd name="connsiteY2" fmla="*/ 176530 h 1049655"/>
              <a:gd name="connsiteX3" fmla="*/ 514985 w 1141095"/>
              <a:gd name="connsiteY3" fmla="*/ 153670 h 1049655"/>
              <a:gd name="connsiteX4" fmla="*/ 579755 w 1141095"/>
              <a:gd name="connsiteY4" fmla="*/ 85090 h 1049655"/>
              <a:gd name="connsiteX5" fmla="*/ 690245 w 1141095"/>
              <a:gd name="connsiteY5" fmla="*/ 69850 h 1049655"/>
              <a:gd name="connsiteX6" fmla="*/ 743585 w 1141095"/>
              <a:gd name="connsiteY6" fmla="*/ 31750 h 1049655"/>
              <a:gd name="connsiteX7" fmla="*/ 793115 w 1141095"/>
              <a:gd name="connsiteY7" fmla="*/ 5080 h 1049655"/>
              <a:gd name="connsiteX8" fmla="*/ 777875 w 1141095"/>
              <a:gd name="connsiteY8" fmla="*/ 62230 h 1049655"/>
              <a:gd name="connsiteX9" fmla="*/ 819785 w 1141095"/>
              <a:gd name="connsiteY9" fmla="*/ 115570 h 1049655"/>
              <a:gd name="connsiteX10" fmla="*/ 968375 w 1141095"/>
              <a:gd name="connsiteY10" fmla="*/ 161290 h 1049655"/>
              <a:gd name="connsiteX11" fmla="*/ 991235 w 1141095"/>
              <a:gd name="connsiteY11" fmla="*/ 336550 h 1049655"/>
              <a:gd name="connsiteX12" fmla="*/ 995045 w 1141095"/>
              <a:gd name="connsiteY12" fmla="*/ 374650 h 1049655"/>
              <a:gd name="connsiteX13" fmla="*/ 1040765 w 1141095"/>
              <a:gd name="connsiteY13" fmla="*/ 397510 h 1049655"/>
              <a:gd name="connsiteX14" fmla="*/ 1036955 w 1141095"/>
              <a:gd name="connsiteY14" fmla="*/ 427990 h 1049655"/>
              <a:gd name="connsiteX15" fmla="*/ 995045 w 1141095"/>
              <a:gd name="connsiteY15" fmla="*/ 427990 h 1049655"/>
              <a:gd name="connsiteX16" fmla="*/ 998855 w 1141095"/>
              <a:gd name="connsiteY16" fmla="*/ 561340 h 1049655"/>
              <a:gd name="connsiteX17" fmla="*/ 1014095 w 1141095"/>
              <a:gd name="connsiteY17" fmla="*/ 576580 h 1049655"/>
              <a:gd name="connsiteX18" fmla="*/ 1063625 w 1141095"/>
              <a:gd name="connsiteY18" fmla="*/ 629920 h 1049655"/>
              <a:gd name="connsiteX19" fmla="*/ 1116965 w 1141095"/>
              <a:gd name="connsiteY19" fmla="*/ 622300 h 1049655"/>
              <a:gd name="connsiteX20" fmla="*/ 1139825 w 1141095"/>
              <a:gd name="connsiteY20" fmla="*/ 648970 h 1049655"/>
              <a:gd name="connsiteX21" fmla="*/ 1124585 w 1141095"/>
              <a:gd name="connsiteY21" fmla="*/ 824230 h 1049655"/>
              <a:gd name="connsiteX22" fmla="*/ 1071245 w 1141095"/>
              <a:gd name="connsiteY22" fmla="*/ 1003300 h 1049655"/>
              <a:gd name="connsiteX23" fmla="*/ 1036955 w 1141095"/>
              <a:gd name="connsiteY23" fmla="*/ 1049020 h 1049655"/>
              <a:gd name="connsiteX24" fmla="*/ 1002665 w 1141095"/>
              <a:gd name="connsiteY24" fmla="*/ 1007110 h 1049655"/>
              <a:gd name="connsiteX25" fmla="*/ 854075 w 1141095"/>
              <a:gd name="connsiteY25" fmla="*/ 927100 h 1049655"/>
              <a:gd name="connsiteX26" fmla="*/ 755015 w 1141095"/>
              <a:gd name="connsiteY26" fmla="*/ 839470 h 1049655"/>
              <a:gd name="connsiteX27" fmla="*/ 747395 w 1141095"/>
              <a:gd name="connsiteY27" fmla="*/ 759460 h 1049655"/>
              <a:gd name="connsiteX28" fmla="*/ 583565 w 1141095"/>
              <a:gd name="connsiteY28" fmla="*/ 603250 h 1049655"/>
              <a:gd name="connsiteX29" fmla="*/ 476885 w 1141095"/>
              <a:gd name="connsiteY29" fmla="*/ 561340 h 1049655"/>
              <a:gd name="connsiteX30" fmla="*/ 438785 w 1141095"/>
              <a:gd name="connsiteY30" fmla="*/ 561340 h 1049655"/>
              <a:gd name="connsiteX31" fmla="*/ 408305 w 1141095"/>
              <a:gd name="connsiteY31" fmla="*/ 534670 h 1049655"/>
              <a:gd name="connsiteX32" fmla="*/ 362585 w 1141095"/>
              <a:gd name="connsiteY32" fmla="*/ 568960 h 1049655"/>
              <a:gd name="connsiteX33" fmla="*/ 320675 w 1141095"/>
              <a:gd name="connsiteY33" fmla="*/ 557530 h 1049655"/>
              <a:gd name="connsiteX34" fmla="*/ 248285 w 1141095"/>
              <a:gd name="connsiteY34" fmla="*/ 469900 h 1049655"/>
              <a:gd name="connsiteX35" fmla="*/ 175895 w 1141095"/>
              <a:gd name="connsiteY35" fmla="*/ 275590 h 1049655"/>
              <a:gd name="connsiteX36" fmla="*/ 172085 w 1141095"/>
              <a:gd name="connsiteY36" fmla="*/ 149860 h 1049655"/>
              <a:gd name="connsiteX37" fmla="*/ 145415 w 1141095"/>
              <a:gd name="connsiteY37" fmla="*/ 127000 h 1049655"/>
              <a:gd name="connsiteX38" fmla="*/ 4445 w 1141095"/>
              <a:gd name="connsiteY38" fmla="*/ 1270 h 104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41095" h="1049655">
                <a:moveTo>
                  <a:pt x="4445" y="1270"/>
                </a:moveTo>
                <a:cubicBezTo>
                  <a:pt x="8890" y="635"/>
                  <a:pt x="124460" y="93980"/>
                  <a:pt x="172085" y="123190"/>
                </a:cubicBezTo>
                <a:cubicBezTo>
                  <a:pt x="219710" y="152400"/>
                  <a:pt x="233045" y="171450"/>
                  <a:pt x="290195" y="176530"/>
                </a:cubicBezTo>
                <a:cubicBezTo>
                  <a:pt x="347345" y="181610"/>
                  <a:pt x="466725" y="168910"/>
                  <a:pt x="514985" y="153670"/>
                </a:cubicBezTo>
                <a:cubicBezTo>
                  <a:pt x="563245" y="138430"/>
                  <a:pt x="550545" y="99060"/>
                  <a:pt x="579755" y="85090"/>
                </a:cubicBezTo>
                <a:cubicBezTo>
                  <a:pt x="608965" y="71120"/>
                  <a:pt x="662940" y="78740"/>
                  <a:pt x="690245" y="69850"/>
                </a:cubicBezTo>
                <a:cubicBezTo>
                  <a:pt x="717550" y="60960"/>
                  <a:pt x="726440" y="42545"/>
                  <a:pt x="743585" y="31750"/>
                </a:cubicBezTo>
                <a:cubicBezTo>
                  <a:pt x="760730" y="20955"/>
                  <a:pt x="787400" y="0"/>
                  <a:pt x="793115" y="5080"/>
                </a:cubicBezTo>
                <a:cubicBezTo>
                  <a:pt x="798830" y="10160"/>
                  <a:pt x="773430" y="43815"/>
                  <a:pt x="777875" y="62230"/>
                </a:cubicBezTo>
                <a:cubicBezTo>
                  <a:pt x="782320" y="80645"/>
                  <a:pt x="788035" y="99060"/>
                  <a:pt x="819785" y="115570"/>
                </a:cubicBezTo>
                <a:cubicBezTo>
                  <a:pt x="851535" y="132080"/>
                  <a:pt x="939800" y="124460"/>
                  <a:pt x="968375" y="161290"/>
                </a:cubicBezTo>
                <a:cubicBezTo>
                  <a:pt x="996950" y="198120"/>
                  <a:pt x="986790" y="300990"/>
                  <a:pt x="991235" y="336550"/>
                </a:cubicBezTo>
                <a:cubicBezTo>
                  <a:pt x="995680" y="372110"/>
                  <a:pt x="986790" y="364490"/>
                  <a:pt x="995045" y="374650"/>
                </a:cubicBezTo>
                <a:cubicBezTo>
                  <a:pt x="1003300" y="384810"/>
                  <a:pt x="1033780" y="388620"/>
                  <a:pt x="1040765" y="397510"/>
                </a:cubicBezTo>
                <a:cubicBezTo>
                  <a:pt x="1047750" y="406400"/>
                  <a:pt x="1044575" y="422910"/>
                  <a:pt x="1036955" y="427990"/>
                </a:cubicBezTo>
                <a:cubicBezTo>
                  <a:pt x="1029335" y="433070"/>
                  <a:pt x="1001395" y="405765"/>
                  <a:pt x="995045" y="427990"/>
                </a:cubicBezTo>
                <a:cubicBezTo>
                  <a:pt x="988695" y="450215"/>
                  <a:pt x="995680" y="536575"/>
                  <a:pt x="998855" y="561340"/>
                </a:cubicBezTo>
                <a:cubicBezTo>
                  <a:pt x="1002030" y="586105"/>
                  <a:pt x="1003300" y="565150"/>
                  <a:pt x="1014095" y="576580"/>
                </a:cubicBezTo>
                <a:cubicBezTo>
                  <a:pt x="1024890" y="588010"/>
                  <a:pt x="1046480" y="622300"/>
                  <a:pt x="1063625" y="629920"/>
                </a:cubicBezTo>
                <a:cubicBezTo>
                  <a:pt x="1080770" y="637540"/>
                  <a:pt x="1104265" y="619125"/>
                  <a:pt x="1116965" y="622300"/>
                </a:cubicBezTo>
                <a:cubicBezTo>
                  <a:pt x="1129665" y="625475"/>
                  <a:pt x="1138555" y="615315"/>
                  <a:pt x="1139825" y="648970"/>
                </a:cubicBezTo>
                <a:cubicBezTo>
                  <a:pt x="1141095" y="682625"/>
                  <a:pt x="1136015" y="765175"/>
                  <a:pt x="1124585" y="824230"/>
                </a:cubicBezTo>
                <a:cubicBezTo>
                  <a:pt x="1113155" y="883285"/>
                  <a:pt x="1085850" y="965835"/>
                  <a:pt x="1071245" y="1003300"/>
                </a:cubicBezTo>
                <a:cubicBezTo>
                  <a:pt x="1056640" y="1040765"/>
                  <a:pt x="1048385" y="1048385"/>
                  <a:pt x="1036955" y="1049020"/>
                </a:cubicBezTo>
                <a:cubicBezTo>
                  <a:pt x="1025525" y="1049655"/>
                  <a:pt x="1033145" y="1027430"/>
                  <a:pt x="1002665" y="1007110"/>
                </a:cubicBezTo>
                <a:cubicBezTo>
                  <a:pt x="972185" y="986790"/>
                  <a:pt x="895350" y="955040"/>
                  <a:pt x="854075" y="927100"/>
                </a:cubicBezTo>
                <a:cubicBezTo>
                  <a:pt x="812800" y="899160"/>
                  <a:pt x="772795" y="867410"/>
                  <a:pt x="755015" y="839470"/>
                </a:cubicBezTo>
                <a:cubicBezTo>
                  <a:pt x="737235" y="811530"/>
                  <a:pt x="775970" y="798830"/>
                  <a:pt x="747395" y="759460"/>
                </a:cubicBezTo>
                <a:cubicBezTo>
                  <a:pt x="718820" y="720090"/>
                  <a:pt x="628650" y="636270"/>
                  <a:pt x="583565" y="603250"/>
                </a:cubicBezTo>
                <a:cubicBezTo>
                  <a:pt x="538480" y="570230"/>
                  <a:pt x="501015" y="568325"/>
                  <a:pt x="476885" y="561340"/>
                </a:cubicBezTo>
                <a:cubicBezTo>
                  <a:pt x="452755" y="554355"/>
                  <a:pt x="450215" y="565785"/>
                  <a:pt x="438785" y="561340"/>
                </a:cubicBezTo>
                <a:cubicBezTo>
                  <a:pt x="427355" y="556895"/>
                  <a:pt x="421005" y="533400"/>
                  <a:pt x="408305" y="534670"/>
                </a:cubicBezTo>
                <a:cubicBezTo>
                  <a:pt x="395605" y="535940"/>
                  <a:pt x="377190" y="565150"/>
                  <a:pt x="362585" y="568960"/>
                </a:cubicBezTo>
                <a:cubicBezTo>
                  <a:pt x="347980" y="572770"/>
                  <a:pt x="339725" y="574040"/>
                  <a:pt x="320675" y="557530"/>
                </a:cubicBezTo>
                <a:cubicBezTo>
                  <a:pt x="301625" y="541020"/>
                  <a:pt x="272415" y="516890"/>
                  <a:pt x="248285" y="469900"/>
                </a:cubicBezTo>
                <a:cubicBezTo>
                  <a:pt x="224155" y="422910"/>
                  <a:pt x="188595" y="328930"/>
                  <a:pt x="175895" y="275590"/>
                </a:cubicBezTo>
                <a:cubicBezTo>
                  <a:pt x="163195" y="222250"/>
                  <a:pt x="177165" y="174625"/>
                  <a:pt x="172085" y="149860"/>
                </a:cubicBezTo>
                <a:cubicBezTo>
                  <a:pt x="167005" y="125095"/>
                  <a:pt x="176530" y="151130"/>
                  <a:pt x="145415" y="127000"/>
                </a:cubicBezTo>
                <a:cubicBezTo>
                  <a:pt x="114300" y="102870"/>
                  <a:pt x="0" y="1905"/>
                  <a:pt x="4445" y="1270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Ейский</a:t>
            </a:r>
            <a:endParaRPr lang="ru-RU" sz="600" dirty="0">
              <a:solidFill>
                <a:schemeClr val="tx1"/>
              </a:solidFill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3670300" y="762000"/>
            <a:ext cx="665163" cy="884238"/>
          </a:xfrm>
          <a:custGeom>
            <a:avLst/>
            <a:gdLst>
              <a:gd name="connsiteX0" fmla="*/ 7620 w 663575"/>
              <a:gd name="connsiteY0" fmla="*/ 221615 h 894080"/>
              <a:gd name="connsiteX1" fmla="*/ 87630 w 663575"/>
              <a:gd name="connsiteY1" fmla="*/ 225425 h 894080"/>
              <a:gd name="connsiteX2" fmla="*/ 236220 w 663575"/>
              <a:gd name="connsiteY2" fmla="*/ 274955 h 894080"/>
              <a:gd name="connsiteX3" fmla="*/ 262890 w 663575"/>
              <a:gd name="connsiteY3" fmla="*/ 366395 h 894080"/>
              <a:gd name="connsiteX4" fmla="*/ 236220 w 663575"/>
              <a:gd name="connsiteY4" fmla="*/ 389255 h 894080"/>
              <a:gd name="connsiteX5" fmla="*/ 179070 w 663575"/>
              <a:gd name="connsiteY5" fmla="*/ 396875 h 894080"/>
              <a:gd name="connsiteX6" fmla="*/ 87630 w 663575"/>
              <a:gd name="connsiteY6" fmla="*/ 419735 h 894080"/>
              <a:gd name="connsiteX7" fmla="*/ 102870 w 663575"/>
              <a:gd name="connsiteY7" fmla="*/ 465455 h 894080"/>
              <a:gd name="connsiteX8" fmla="*/ 102870 w 663575"/>
              <a:gd name="connsiteY8" fmla="*/ 594995 h 894080"/>
              <a:gd name="connsiteX9" fmla="*/ 106680 w 663575"/>
              <a:gd name="connsiteY9" fmla="*/ 629285 h 894080"/>
              <a:gd name="connsiteX10" fmla="*/ 160020 w 663575"/>
              <a:gd name="connsiteY10" fmla="*/ 655955 h 894080"/>
              <a:gd name="connsiteX11" fmla="*/ 152400 w 663575"/>
              <a:gd name="connsiteY11" fmla="*/ 686435 h 894080"/>
              <a:gd name="connsiteX12" fmla="*/ 125730 w 663575"/>
              <a:gd name="connsiteY12" fmla="*/ 682625 h 894080"/>
              <a:gd name="connsiteX13" fmla="*/ 110490 w 663575"/>
              <a:gd name="connsiteY13" fmla="*/ 720725 h 894080"/>
              <a:gd name="connsiteX14" fmla="*/ 121920 w 663575"/>
              <a:gd name="connsiteY14" fmla="*/ 835025 h 894080"/>
              <a:gd name="connsiteX15" fmla="*/ 144780 w 663575"/>
              <a:gd name="connsiteY15" fmla="*/ 869315 h 894080"/>
              <a:gd name="connsiteX16" fmla="*/ 182880 w 663575"/>
              <a:gd name="connsiteY16" fmla="*/ 892175 h 894080"/>
              <a:gd name="connsiteX17" fmla="*/ 240030 w 663575"/>
              <a:gd name="connsiteY17" fmla="*/ 880745 h 894080"/>
              <a:gd name="connsiteX18" fmla="*/ 278130 w 663575"/>
              <a:gd name="connsiteY18" fmla="*/ 838835 h 894080"/>
              <a:gd name="connsiteX19" fmla="*/ 483870 w 663575"/>
              <a:gd name="connsiteY19" fmla="*/ 838835 h 894080"/>
              <a:gd name="connsiteX20" fmla="*/ 426720 w 663575"/>
              <a:gd name="connsiteY20" fmla="*/ 735965 h 894080"/>
              <a:gd name="connsiteX21" fmla="*/ 434340 w 663575"/>
              <a:gd name="connsiteY21" fmla="*/ 644525 h 894080"/>
              <a:gd name="connsiteX22" fmla="*/ 438150 w 663575"/>
              <a:gd name="connsiteY22" fmla="*/ 602615 h 894080"/>
              <a:gd name="connsiteX23" fmla="*/ 544830 w 663575"/>
              <a:gd name="connsiteY23" fmla="*/ 617855 h 894080"/>
              <a:gd name="connsiteX24" fmla="*/ 563880 w 663575"/>
              <a:gd name="connsiteY24" fmla="*/ 583565 h 894080"/>
              <a:gd name="connsiteX25" fmla="*/ 601980 w 663575"/>
              <a:gd name="connsiteY25" fmla="*/ 572135 h 894080"/>
              <a:gd name="connsiteX26" fmla="*/ 621030 w 663575"/>
              <a:gd name="connsiteY26" fmla="*/ 450215 h 894080"/>
              <a:gd name="connsiteX27" fmla="*/ 621030 w 663575"/>
              <a:gd name="connsiteY27" fmla="*/ 408305 h 894080"/>
              <a:gd name="connsiteX28" fmla="*/ 590550 w 663575"/>
              <a:gd name="connsiteY28" fmla="*/ 396875 h 894080"/>
              <a:gd name="connsiteX29" fmla="*/ 579120 w 663575"/>
              <a:gd name="connsiteY29" fmla="*/ 282575 h 894080"/>
              <a:gd name="connsiteX30" fmla="*/ 582930 w 663575"/>
              <a:gd name="connsiteY30" fmla="*/ 294005 h 894080"/>
              <a:gd name="connsiteX31" fmla="*/ 613410 w 663575"/>
              <a:gd name="connsiteY31" fmla="*/ 274955 h 894080"/>
              <a:gd name="connsiteX32" fmla="*/ 628650 w 663575"/>
              <a:gd name="connsiteY32" fmla="*/ 191135 h 894080"/>
              <a:gd name="connsiteX33" fmla="*/ 628650 w 663575"/>
              <a:gd name="connsiteY33" fmla="*/ 133985 h 894080"/>
              <a:gd name="connsiteX34" fmla="*/ 643890 w 663575"/>
              <a:gd name="connsiteY34" fmla="*/ 111125 h 894080"/>
              <a:gd name="connsiteX35" fmla="*/ 662940 w 663575"/>
              <a:gd name="connsiteY35" fmla="*/ 92075 h 894080"/>
              <a:gd name="connsiteX36" fmla="*/ 640080 w 663575"/>
              <a:gd name="connsiteY36" fmla="*/ 80645 h 894080"/>
              <a:gd name="connsiteX37" fmla="*/ 586740 w 663575"/>
              <a:gd name="connsiteY37" fmla="*/ 80645 h 894080"/>
              <a:gd name="connsiteX38" fmla="*/ 579120 w 663575"/>
              <a:gd name="connsiteY38" fmla="*/ 111125 h 894080"/>
              <a:gd name="connsiteX39" fmla="*/ 384810 w 663575"/>
              <a:gd name="connsiteY39" fmla="*/ 95885 h 894080"/>
              <a:gd name="connsiteX40" fmla="*/ 369570 w 663575"/>
              <a:gd name="connsiteY40" fmla="*/ 53975 h 894080"/>
              <a:gd name="connsiteX41" fmla="*/ 369570 w 663575"/>
              <a:gd name="connsiteY41" fmla="*/ 31115 h 894080"/>
              <a:gd name="connsiteX42" fmla="*/ 308610 w 663575"/>
              <a:gd name="connsiteY42" fmla="*/ 31115 h 894080"/>
              <a:gd name="connsiteX43" fmla="*/ 224790 w 663575"/>
              <a:gd name="connsiteY43" fmla="*/ 57785 h 894080"/>
              <a:gd name="connsiteX44" fmla="*/ 167640 w 663575"/>
              <a:gd name="connsiteY44" fmla="*/ 38735 h 894080"/>
              <a:gd name="connsiteX45" fmla="*/ 41910 w 663575"/>
              <a:gd name="connsiteY45" fmla="*/ 31115 h 894080"/>
              <a:gd name="connsiteX46" fmla="*/ 7620 w 663575"/>
              <a:gd name="connsiteY46" fmla="*/ 221615 h 89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63575" h="894080">
                <a:moveTo>
                  <a:pt x="7620" y="221615"/>
                </a:moveTo>
                <a:cubicBezTo>
                  <a:pt x="15240" y="254000"/>
                  <a:pt x="49530" y="216535"/>
                  <a:pt x="87630" y="225425"/>
                </a:cubicBezTo>
                <a:cubicBezTo>
                  <a:pt x="125730" y="234315"/>
                  <a:pt x="207010" y="251460"/>
                  <a:pt x="236220" y="274955"/>
                </a:cubicBezTo>
                <a:cubicBezTo>
                  <a:pt x="265430" y="298450"/>
                  <a:pt x="262890" y="347345"/>
                  <a:pt x="262890" y="366395"/>
                </a:cubicBezTo>
                <a:cubicBezTo>
                  <a:pt x="262890" y="385445"/>
                  <a:pt x="250190" y="384175"/>
                  <a:pt x="236220" y="389255"/>
                </a:cubicBezTo>
                <a:cubicBezTo>
                  <a:pt x="222250" y="394335"/>
                  <a:pt x="203835" y="391795"/>
                  <a:pt x="179070" y="396875"/>
                </a:cubicBezTo>
                <a:cubicBezTo>
                  <a:pt x="154305" y="401955"/>
                  <a:pt x="100330" y="408305"/>
                  <a:pt x="87630" y="419735"/>
                </a:cubicBezTo>
                <a:cubicBezTo>
                  <a:pt x="74930" y="431165"/>
                  <a:pt x="100330" y="436245"/>
                  <a:pt x="102870" y="465455"/>
                </a:cubicBezTo>
                <a:cubicBezTo>
                  <a:pt x="105410" y="494665"/>
                  <a:pt x="102235" y="567690"/>
                  <a:pt x="102870" y="594995"/>
                </a:cubicBezTo>
                <a:cubicBezTo>
                  <a:pt x="103505" y="622300"/>
                  <a:pt x="97155" y="619125"/>
                  <a:pt x="106680" y="629285"/>
                </a:cubicBezTo>
                <a:cubicBezTo>
                  <a:pt x="116205" y="639445"/>
                  <a:pt x="152400" y="646430"/>
                  <a:pt x="160020" y="655955"/>
                </a:cubicBezTo>
                <a:cubicBezTo>
                  <a:pt x="167640" y="665480"/>
                  <a:pt x="158115" y="681990"/>
                  <a:pt x="152400" y="686435"/>
                </a:cubicBezTo>
                <a:cubicBezTo>
                  <a:pt x="146685" y="690880"/>
                  <a:pt x="132715" y="676910"/>
                  <a:pt x="125730" y="682625"/>
                </a:cubicBezTo>
                <a:cubicBezTo>
                  <a:pt x="118745" y="688340"/>
                  <a:pt x="111125" y="695325"/>
                  <a:pt x="110490" y="720725"/>
                </a:cubicBezTo>
                <a:cubicBezTo>
                  <a:pt x="109855" y="746125"/>
                  <a:pt x="116205" y="810260"/>
                  <a:pt x="121920" y="835025"/>
                </a:cubicBezTo>
                <a:cubicBezTo>
                  <a:pt x="127635" y="859790"/>
                  <a:pt x="134620" y="859790"/>
                  <a:pt x="144780" y="869315"/>
                </a:cubicBezTo>
                <a:cubicBezTo>
                  <a:pt x="154940" y="878840"/>
                  <a:pt x="167005" y="890270"/>
                  <a:pt x="182880" y="892175"/>
                </a:cubicBezTo>
                <a:cubicBezTo>
                  <a:pt x="198755" y="894080"/>
                  <a:pt x="224155" y="889635"/>
                  <a:pt x="240030" y="880745"/>
                </a:cubicBezTo>
                <a:cubicBezTo>
                  <a:pt x="255905" y="871855"/>
                  <a:pt x="237490" y="845820"/>
                  <a:pt x="278130" y="838835"/>
                </a:cubicBezTo>
                <a:cubicBezTo>
                  <a:pt x="318770" y="831850"/>
                  <a:pt x="459105" y="855980"/>
                  <a:pt x="483870" y="838835"/>
                </a:cubicBezTo>
                <a:cubicBezTo>
                  <a:pt x="508635" y="821690"/>
                  <a:pt x="434975" y="768350"/>
                  <a:pt x="426720" y="735965"/>
                </a:cubicBezTo>
                <a:cubicBezTo>
                  <a:pt x="418465" y="703580"/>
                  <a:pt x="432435" y="666750"/>
                  <a:pt x="434340" y="644525"/>
                </a:cubicBezTo>
                <a:cubicBezTo>
                  <a:pt x="436245" y="622300"/>
                  <a:pt x="419735" y="607060"/>
                  <a:pt x="438150" y="602615"/>
                </a:cubicBezTo>
                <a:cubicBezTo>
                  <a:pt x="456565" y="598170"/>
                  <a:pt x="523875" y="621030"/>
                  <a:pt x="544830" y="617855"/>
                </a:cubicBezTo>
                <a:cubicBezTo>
                  <a:pt x="565785" y="614680"/>
                  <a:pt x="554355" y="591185"/>
                  <a:pt x="563880" y="583565"/>
                </a:cubicBezTo>
                <a:cubicBezTo>
                  <a:pt x="573405" y="575945"/>
                  <a:pt x="592455" y="594360"/>
                  <a:pt x="601980" y="572135"/>
                </a:cubicBezTo>
                <a:cubicBezTo>
                  <a:pt x="611505" y="549910"/>
                  <a:pt x="617855" y="477520"/>
                  <a:pt x="621030" y="450215"/>
                </a:cubicBezTo>
                <a:cubicBezTo>
                  <a:pt x="624205" y="422910"/>
                  <a:pt x="626110" y="417195"/>
                  <a:pt x="621030" y="408305"/>
                </a:cubicBezTo>
                <a:cubicBezTo>
                  <a:pt x="615950" y="399415"/>
                  <a:pt x="597535" y="417830"/>
                  <a:pt x="590550" y="396875"/>
                </a:cubicBezTo>
                <a:cubicBezTo>
                  <a:pt x="583565" y="375920"/>
                  <a:pt x="580390" y="299720"/>
                  <a:pt x="579120" y="282575"/>
                </a:cubicBezTo>
                <a:cubicBezTo>
                  <a:pt x="577850" y="265430"/>
                  <a:pt x="577215" y="295275"/>
                  <a:pt x="582930" y="294005"/>
                </a:cubicBezTo>
                <a:cubicBezTo>
                  <a:pt x="588645" y="292735"/>
                  <a:pt x="605790" y="292100"/>
                  <a:pt x="613410" y="274955"/>
                </a:cubicBezTo>
                <a:cubicBezTo>
                  <a:pt x="621030" y="257810"/>
                  <a:pt x="626110" y="214630"/>
                  <a:pt x="628650" y="191135"/>
                </a:cubicBezTo>
                <a:cubicBezTo>
                  <a:pt x="631190" y="167640"/>
                  <a:pt x="626110" y="147320"/>
                  <a:pt x="628650" y="133985"/>
                </a:cubicBezTo>
                <a:cubicBezTo>
                  <a:pt x="631190" y="120650"/>
                  <a:pt x="638175" y="118110"/>
                  <a:pt x="643890" y="111125"/>
                </a:cubicBezTo>
                <a:cubicBezTo>
                  <a:pt x="649605" y="104140"/>
                  <a:pt x="663575" y="97155"/>
                  <a:pt x="662940" y="92075"/>
                </a:cubicBezTo>
                <a:cubicBezTo>
                  <a:pt x="662305" y="86995"/>
                  <a:pt x="652780" y="82550"/>
                  <a:pt x="640080" y="80645"/>
                </a:cubicBezTo>
                <a:cubicBezTo>
                  <a:pt x="627380" y="78740"/>
                  <a:pt x="596900" y="75565"/>
                  <a:pt x="586740" y="80645"/>
                </a:cubicBezTo>
                <a:cubicBezTo>
                  <a:pt x="576580" y="85725"/>
                  <a:pt x="612775" y="108585"/>
                  <a:pt x="579120" y="111125"/>
                </a:cubicBezTo>
                <a:cubicBezTo>
                  <a:pt x="545465" y="113665"/>
                  <a:pt x="419735" y="105410"/>
                  <a:pt x="384810" y="95885"/>
                </a:cubicBezTo>
                <a:cubicBezTo>
                  <a:pt x="349885" y="86360"/>
                  <a:pt x="372110" y="64770"/>
                  <a:pt x="369570" y="53975"/>
                </a:cubicBezTo>
                <a:cubicBezTo>
                  <a:pt x="367030" y="43180"/>
                  <a:pt x="379730" y="34925"/>
                  <a:pt x="369570" y="31115"/>
                </a:cubicBezTo>
                <a:cubicBezTo>
                  <a:pt x="359410" y="27305"/>
                  <a:pt x="332740" y="26670"/>
                  <a:pt x="308610" y="31115"/>
                </a:cubicBezTo>
                <a:cubicBezTo>
                  <a:pt x="284480" y="35560"/>
                  <a:pt x="248285" y="56515"/>
                  <a:pt x="224790" y="57785"/>
                </a:cubicBezTo>
                <a:cubicBezTo>
                  <a:pt x="201295" y="59055"/>
                  <a:pt x="198120" y="43180"/>
                  <a:pt x="167640" y="38735"/>
                </a:cubicBezTo>
                <a:cubicBezTo>
                  <a:pt x="137160" y="34290"/>
                  <a:pt x="66675" y="0"/>
                  <a:pt x="41910" y="31115"/>
                </a:cubicBezTo>
                <a:cubicBezTo>
                  <a:pt x="17145" y="62230"/>
                  <a:pt x="0" y="189230"/>
                  <a:pt x="7620" y="221615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 smtClean="0">
                <a:solidFill>
                  <a:schemeClr val="tx1"/>
                </a:solidFill>
              </a:rPr>
              <a:t>Щербиновский</a:t>
            </a:r>
            <a:endParaRPr lang="ru-RU" sz="500" dirty="0">
              <a:solidFill>
                <a:schemeClr val="tx1"/>
              </a:solidFill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4097338" y="1076325"/>
            <a:ext cx="795337" cy="712788"/>
          </a:xfrm>
          <a:custGeom>
            <a:avLst/>
            <a:gdLst>
              <a:gd name="connsiteX0" fmla="*/ 213995 w 793115"/>
              <a:gd name="connsiteY0" fmla="*/ 100965 h 719455"/>
              <a:gd name="connsiteX1" fmla="*/ 191135 w 793115"/>
              <a:gd name="connsiteY1" fmla="*/ 245745 h 719455"/>
              <a:gd name="connsiteX2" fmla="*/ 137795 w 793115"/>
              <a:gd name="connsiteY2" fmla="*/ 260985 h 719455"/>
              <a:gd name="connsiteX3" fmla="*/ 133985 w 793115"/>
              <a:gd name="connsiteY3" fmla="*/ 291465 h 719455"/>
              <a:gd name="connsiteX4" fmla="*/ 65405 w 793115"/>
              <a:gd name="connsiteY4" fmla="*/ 299085 h 719455"/>
              <a:gd name="connsiteX5" fmla="*/ 12065 w 793115"/>
              <a:gd name="connsiteY5" fmla="*/ 276225 h 719455"/>
              <a:gd name="connsiteX6" fmla="*/ 4445 w 793115"/>
              <a:gd name="connsiteY6" fmla="*/ 337185 h 719455"/>
              <a:gd name="connsiteX7" fmla="*/ 4445 w 793115"/>
              <a:gd name="connsiteY7" fmla="*/ 424815 h 719455"/>
              <a:gd name="connsiteX8" fmla="*/ 31115 w 793115"/>
              <a:gd name="connsiteY8" fmla="*/ 470535 h 719455"/>
              <a:gd name="connsiteX9" fmla="*/ 65405 w 793115"/>
              <a:gd name="connsiteY9" fmla="*/ 520065 h 719455"/>
              <a:gd name="connsiteX10" fmla="*/ 263525 w 793115"/>
              <a:gd name="connsiteY10" fmla="*/ 535305 h 719455"/>
              <a:gd name="connsiteX11" fmla="*/ 351155 w 793115"/>
              <a:gd name="connsiteY11" fmla="*/ 535305 h 719455"/>
              <a:gd name="connsiteX12" fmla="*/ 381635 w 793115"/>
              <a:gd name="connsiteY12" fmla="*/ 573405 h 719455"/>
              <a:gd name="connsiteX13" fmla="*/ 389255 w 793115"/>
              <a:gd name="connsiteY13" fmla="*/ 630555 h 719455"/>
              <a:gd name="connsiteX14" fmla="*/ 419735 w 793115"/>
              <a:gd name="connsiteY14" fmla="*/ 653415 h 719455"/>
              <a:gd name="connsiteX15" fmla="*/ 469265 w 793115"/>
              <a:gd name="connsiteY15" fmla="*/ 683895 h 719455"/>
              <a:gd name="connsiteX16" fmla="*/ 526415 w 793115"/>
              <a:gd name="connsiteY16" fmla="*/ 718185 h 719455"/>
              <a:gd name="connsiteX17" fmla="*/ 518795 w 793115"/>
              <a:gd name="connsiteY17" fmla="*/ 676275 h 719455"/>
              <a:gd name="connsiteX18" fmla="*/ 530225 w 793115"/>
              <a:gd name="connsiteY18" fmla="*/ 626745 h 719455"/>
              <a:gd name="connsiteX19" fmla="*/ 583565 w 793115"/>
              <a:gd name="connsiteY19" fmla="*/ 603885 h 719455"/>
              <a:gd name="connsiteX20" fmla="*/ 636905 w 793115"/>
              <a:gd name="connsiteY20" fmla="*/ 577215 h 719455"/>
              <a:gd name="connsiteX21" fmla="*/ 663575 w 793115"/>
              <a:gd name="connsiteY21" fmla="*/ 554355 h 719455"/>
              <a:gd name="connsiteX22" fmla="*/ 713105 w 793115"/>
              <a:gd name="connsiteY22" fmla="*/ 485775 h 719455"/>
              <a:gd name="connsiteX23" fmla="*/ 774065 w 793115"/>
              <a:gd name="connsiteY23" fmla="*/ 478155 h 719455"/>
              <a:gd name="connsiteX24" fmla="*/ 789305 w 793115"/>
              <a:gd name="connsiteY24" fmla="*/ 436245 h 719455"/>
              <a:gd name="connsiteX25" fmla="*/ 751205 w 793115"/>
              <a:gd name="connsiteY25" fmla="*/ 260985 h 719455"/>
              <a:gd name="connsiteX26" fmla="*/ 751205 w 793115"/>
              <a:gd name="connsiteY26" fmla="*/ 139065 h 719455"/>
              <a:gd name="connsiteX27" fmla="*/ 686435 w 793115"/>
              <a:gd name="connsiteY27" fmla="*/ 59055 h 719455"/>
              <a:gd name="connsiteX28" fmla="*/ 629285 w 793115"/>
              <a:gd name="connsiteY28" fmla="*/ 9525 h 719455"/>
              <a:gd name="connsiteX29" fmla="*/ 553085 w 793115"/>
              <a:gd name="connsiteY29" fmla="*/ 1905 h 719455"/>
              <a:gd name="connsiteX30" fmla="*/ 549275 w 793115"/>
              <a:gd name="connsiteY30" fmla="*/ 13335 h 719455"/>
              <a:gd name="connsiteX31" fmla="*/ 549275 w 793115"/>
              <a:gd name="connsiteY31" fmla="*/ 51435 h 719455"/>
              <a:gd name="connsiteX32" fmla="*/ 556895 w 793115"/>
              <a:gd name="connsiteY32" fmla="*/ 139065 h 719455"/>
              <a:gd name="connsiteX33" fmla="*/ 522605 w 793115"/>
              <a:gd name="connsiteY33" fmla="*/ 146685 h 719455"/>
              <a:gd name="connsiteX34" fmla="*/ 473075 w 793115"/>
              <a:gd name="connsiteY34" fmla="*/ 150495 h 719455"/>
              <a:gd name="connsiteX35" fmla="*/ 415925 w 793115"/>
              <a:gd name="connsiteY35" fmla="*/ 180975 h 719455"/>
              <a:gd name="connsiteX36" fmla="*/ 377825 w 793115"/>
              <a:gd name="connsiteY36" fmla="*/ 169545 h 719455"/>
              <a:gd name="connsiteX37" fmla="*/ 374015 w 793115"/>
              <a:gd name="connsiteY37" fmla="*/ 127635 h 719455"/>
              <a:gd name="connsiteX38" fmla="*/ 335915 w 793115"/>
              <a:gd name="connsiteY38" fmla="*/ 135255 h 719455"/>
              <a:gd name="connsiteX39" fmla="*/ 294005 w 793115"/>
              <a:gd name="connsiteY39" fmla="*/ 116205 h 719455"/>
              <a:gd name="connsiteX40" fmla="*/ 274955 w 793115"/>
              <a:gd name="connsiteY40" fmla="*/ 116205 h 719455"/>
              <a:gd name="connsiteX41" fmla="*/ 255905 w 793115"/>
              <a:gd name="connsiteY41" fmla="*/ 131445 h 719455"/>
              <a:gd name="connsiteX42" fmla="*/ 213995 w 793115"/>
              <a:gd name="connsiteY42" fmla="*/ 100965 h 71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93115" h="719455">
                <a:moveTo>
                  <a:pt x="213995" y="100965"/>
                </a:moveTo>
                <a:cubicBezTo>
                  <a:pt x="203200" y="120015"/>
                  <a:pt x="203835" y="219075"/>
                  <a:pt x="191135" y="245745"/>
                </a:cubicBezTo>
                <a:cubicBezTo>
                  <a:pt x="178435" y="272415"/>
                  <a:pt x="147320" y="253365"/>
                  <a:pt x="137795" y="260985"/>
                </a:cubicBezTo>
                <a:cubicBezTo>
                  <a:pt x="128270" y="268605"/>
                  <a:pt x="146050" y="285115"/>
                  <a:pt x="133985" y="291465"/>
                </a:cubicBezTo>
                <a:cubicBezTo>
                  <a:pt x="121920" y="297815"/>
                  <a:pt x="85725" y="301625"/>
                  <a:pt x="65405" y="299085"/>
                </a:cubicBezTo>
                <a:cubicBezTo>
                  <a:pt x="45085" y="296545"/>
                  <a:pt x="22225" y="269875"/>
                  <a:pt x="12065" y="276225"/>
                </a:cubicBezTo>
                <a:cubicBezTo>
                  <a:pt x="1905" y="282575"/>
                  <a:pt x="5715" y="312420"/>
                  <a:pt x="4445" y="337185"/>
                </a:cubicBezTo>
                <a:cubicBezTo>
                  <a:pt x="3175" y="361950"/>
                  <a:pt x="0" y="402590"/>
                  <a:pt x="4445" y="424815"/>
                </a:cubicBezTo>
                <a:cubicBezTo>
                  <a:pt x="8890" y="447040"/>
                  <a:pt x="20955" y="454660"/>
                  <a:pt x="31115" y="470535"/>
                </a:cubicBezTo>
                <a:cubicBezTo>
                  <a:pt x="41275" y="486410"/>
                  <a:pt x="26670" y="509270"/>
                  <a:pt x="65405" y="520065"/>
                </a:cubicBezTo>
                <a:cubicBezTo>
                  <a:pt x="104140" y="530860"/>
                  <a:pt x="215900" y="532765"/>
                  <a:pt x="263525" y="535305"/>
                </a:cubicBezTo>
                <a:cubicBezTo>
                  <a:pt x="311150" y="537845"/>
                  <a:pt x="331470" y="528955"/>
                  <a:pt x="351155" y="535305"/>
                </a:cubicBezTo>
                <a:cubicBezTo>
                  <a:pt x="370840" y="541655"/>
                  <a:pt x="375285" y="557530"/>
                  <a:pt x="381635" y="573405"/>
                </a:cubicBezTo>
                <a:cubicBezTo>
                  <a:pt x="387985" y="589280"/>
                  <a:pt x="382905" y="617220"/>
                  <a:pt x="389255" y="630555"/>
                </a:cubicBezTo>
                <a:cubicBezTo>
                  <a:pt x="395605" y="643890"/>
                  <a:pt x="406400" y="644525"/>
                  <a:pt x="419735" y="653415"/>
                </a:cubicBezTo>
                <a:cubicBezTo>
                  <a:pt x="433070" y="662305"/>
                  <a:pt x="469265" y="683895"/>
                  <a:pt x="469265" y="683895"/>
                </a:cubicBezTo>
                <a:cubicBezTo>
                  <a:pt x="487045" y="694690"/>
                  <a:pt x="518160" y="719455"/>
                  <a:pt x="526415" y="718185"/>
                </a:cubicBezTo>
                <a:cubicBezTo>
                  <a:pt x="534670" y="716915"/>
                  <a:pt x="518160" y="691515"/>
                  <a:pt x="518795" y="676275"/>
                </a:cubicBezTo>
                <a:cubicBezTo>
                  <a:pt x="519430" y="661035"/>
                  <a:pt x="519430" y="638810"/>
                  <a:pt x="530225" y="626745"/>
                </a:cubicBezTo>
                <a:cubicBezTo>
                  <a:pt x="541020" y="614680"/>
                  <a:pt x="565785" y="612140"/>
                  <a:pt x="583565" y="603885"/>
                </a:cubicBezTo>
                <a:cubicBezTo>
                  <a:pt x="601345" y="595630"/>
                  <a:pt x="623570" y="585470"/>
                  <a:pt x="636905" y="577215"/>
                </a:cubicBezTo>
                <a:cubicBezTo>
                  <a:pt x="650240" y="568960"/>
                  <a:pt x="650875" y="569595"/>
                  <a:pt x="663575" y="554355"/>
                </a:cubicBezTo>
                <a:cubicBezTo>
                  <a:pt x="676275" y="539115"/>
                  <a:pt x="694690" y="498475"/>
                  <a:pt x="713105" y="485775"/>
                </a:cubicBezTo>
                <a:cubicBezTo>
                  <a:pt x="731520" y="473075"/>
                  <a:pt x="761365" y="486410"/>
                  <a:pt x="774065" y="478155"/>
                </a:cubicBezTo>
                <a:cubicBezTo>
                  <a:pt x="786765" y="469900"/>
                  <a:pt x="793115" y="472440"/>
                  <a:pt x="789305" y="436245"/>
                </a:cubicBezTo>
                <a:cubicBezTo>
                  <a:pt x="785495" y="400050"/>
                  <a:pt x="757555" y="310515"/>
                  <a:pt x="751205" y="260985"/>
                </a:cubicBezTo>
                <a:cubicBezTo>
                  <a:pt x="744855" y="211455"/>
                  <a:pt x="762000" y="172720"/>
                  <a:pt x="751205" y="139065"/>
                </a:cubicBezTo>
                <a:cubicBezTo>
                  <a:pt x="740410" y="105410"/>
                  <a:pt x="706755" y="80645"/>
                  <a:pt x="686435" y="59055"/>
                </a:cubicBezTo>
                <a:cubicBezTo>
                  <a:pt x="666115" y="37465"/>
                  <a:pt x="651510" y="19050"/>
                  <a:pt x="629285" y="9525"/>
                </a:cubicBezTo>
                <a:cubicBezTo>
                  <a:pt x="607060" y="0"/>
                  <a:pt x="566420" y="1270"/>
                  <a:pt x="553085" y="1905"/>
                </a:cubicBezTo>
                <a:cubicBezTo>
                  <a:pt x="539750" y="2540"/>
                  <a:pt x="549910" y="5080"/>
                  <a:pt x="549275" y="13335"/>
                </a:cubicBezTo>
                <a:cubicBezTo>
                  <a:pt x="548640" y="21590"/>
                  <a:pt x="548005" y="30480"/>
                  <a:pt x="549275" y="51435"/>
                </a:cubicBezTo>
                <a:cubicBezTo>
                  <a:pt x="550545" y="72390"/>
                  <a:pt x="561340" y="123190"/>
                  <a:pt x="556895" y="139065"/>
                </a:cubicBezTo>
                <a:cubicBezTo>
                  <a:pt x="552450" y="154940"/>
                  <a:pt x="536575" y="144780"/>
                  <a:pt x="522605" y="146685"/>
                </a:cubicBezTo>
                <a:cubicBezTo>
                  <a:pt x="508635" y="148590"/>
                  <a:pt x="490855" y="144780"/>
                  <a:pt x="473075" y="150495"/>
                </a:cubicBezTo>
                <a:cubicBezTo>
                  <a:pt x="455295" y="156210"/>
                  <a:pt x="431800" y="177800"/>
                  <a:pt x="415925" y="180975"/>
                </a:cubicBezTo>
                <a:cubicBezTo>
                  <a:pt x="400050" y="184150"/>
                  <a:pt x="384810" y="178435"/>
                  <a:pt x="377825" y="169545"/>
                </a:cubicBezTo>
                <a:cubicBezTo>
                  <a:pt x="370840" y="160655"/>
                  <a:pt x="381000" y="133350"/>
                  <a:pt x="374015" y="127635"/>
                </a:cubicBezTo>
                <a:cubicBezTo>
                  <a:pt x="367030" y="121920"/>
                  <a:pt x="349250" y="137160"/>
                  <a:pt x="335915" y="135255"/>
                </a:cubicBezTo>
                <a:cubicBezTo>
                  <a:pt x="322580" y="133350"/>
                  <a:pt x="304165" y="119380"/>
                  <a:pt x="294005" y="116205"/>
                </a:cubicBezTo>
                <a:cubicBezTo>
                  <a:pt x="283845" y="113030"/>
                  <a:pt x="281305" y="113665"/>
                  <a:pt x="274955" y="116205"/>
                </a:cubicBezTo>
                <a:cubicBezTo>
                  <a:pt x="268605" y="118745"/>
                  <a:pt x="266065" y="133985"/>
                  <a:pt x="255905" y="131445"/>
                </a:cubicBezTo>
                <a:cubicBezTo>
                  <a:pt x="245745" y="128905"/>
                  <a:pt x="224790" y="81915"/>
                  <a:pt x="213995" y="100965"/>
                </a:cubicBezTo>
                <a:close/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Староминский</a:t>
            </a:r>
            <a:endParaRPr lang="ru-RU" sz="600" dirty="0">
              <a:solidFill>
                <a:schemeClr val="tx1"/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4732338" y="871538"/>
            <a:ext cx="1133475" cy="858837"/>
          </a:xfrm>
          <a:custGeom>
            <a:avLst/>
            <a:gdLst>
              <a:gd name="connsiteX0" fmla="*/ 8255 w 1131570"/>
              <a:gd name="connsiteY0" fmla="*/ 220345 h 865505"/>
              <a:gd name="connsiteX1" fmla="*/ 12065 w 1131570"/>
              <a:gd name="connsiteY1" fmla="*/ 83185 h 865505"/>
              <a:gd name="connsiteX2" fmla="*/ 69215 w 1131570"/>
              <a:gd name="connsiteY2" fmla="*/ 75565 h 865505"/>
              <a:gd name="connsiteX3" fmla="*/ 153035 w 1131570"/>
              <a:gd name="connsiteY3" fmla="*/ 67945 h 865505"/>
              <a:gd name="connsiteX4" fmla="*/ 194945 w 1131570"/>
              <a:gd name="connsiteY4" fmla="*/ 67945 h 865505"/>
              <a:gd name="connsiteX5" fmla="*/ 206375 w 1131570"/>
              <a:gd name="connsiteY5" fmla="*/ 52705 h 865505"/>
              <a:gd name="connsiteX6" fmla="*/ 236855 w 1131570"/>
              <a:gd name="connsiteY6" fmla="*/ 6985 h 865505"/>
              <a:gd name="connsiteX7" fmla="*/ 263525 w 1131570"/>
              <a:gd name="connsiteY7" fmla="*/ 10795 h 865505"/>
              <a:gd name="connsiteX8" fmla="*/ 301625 w 1131570"/>
              <a:gd name="connsiteY8" fmla="*/ 41275 h 865505"/>
              <a:gd name="connsiteX9" fmla="*/ 320675 w 1131570"/>
              <a:gd name="connsiteY9" fmla="*/ 29845 h 865505"/>
              <a:gd name="connsiteX10" fmla="*/ 339725 w 1131570"/>
              <a:gd name="connsiteY10" fmla="*/ 56515 h 865505"/>
              <a:gd name="connsiteX11" fmla="*/ 370205 w 1131570"/>
              <a:gd name="connsiteY11" fmla="*/ 79375 h 865505"/>
              <a:gd name="connsiteX12" fmla="*/ 400685 w 1131570"/>
              <a:gd name="connsiteY12" fmla="*/ 79375 h 865505"/>
              <a:gd name="connsiteX13" fmla="*/ 457835 w 1131570"/>
              <a:gd name="connsiteY13" fmla="*/ 52705 h 865505"/>
              <a:gd name="connsiteX14" fmla="*/ 530225 w 1131570"/>
              <a:gd name="connsiteY14" fmla="*/ 60325 h 865505"/>
              <a:gd name="connsiteX15" fmla="*/ 598805 w 1131570"/>
              <a:gd name="connsiteY15" fmla="*/ 60325 h 865505"/>
              <a:gd name="connsiteX16" fmla="*/ 655955 w 1131570"/>
              <a:gd name="connsiteY16" fmla="*/ 60325 h 865505"/>
              <a:gd name="connsiteX17" fmla="*/ 694055 w 1131570"/>
              <a:gd name="connsiteY17" fmla="*/ 64135 h 865505"/>
              <a:gd name="connsiteX18" fmla="*/ 724535 w 1131570"/>
              <a:gd name="connsiteY18" fmla="*/ 75565 h 865505"/>
              <a:gd name="connsiteX19" fmla="*/ 796925 w 1131570"/>
              <a:gd name="connsiteY19" fmla="*/ 75565 h 865505"/>
              <a:gd name="connsiteX20" fmla="*/ 876935 w 1131570"/>
              <a:gd name="connsiteY20" fmla="*/ 75565 h 865505"/>
              <a:gd name="connsiteX21" fmla="*/ 937895 w 1131570"/>
              <a:gd name="connsiteY21" fmla="*/ 71755 h 865505"/>
              <a:gd name="connsiteX22" fmla="*/ 964565 w 1131570"/>
              <a:gd name="connsiteY22" fmla="*/ 67945 h 865505"/>
              <a:gd name="connsiteX23" fmla="*/ 1017905 w 1131570"/>
              <a:gd name="connsiteY23" fmla="*/ 132715 h 865505"/>
              <a:gd name="connsiteX24" fmla="*/ 1067435 w 1131570"/>
              <a:gd name="connsiteY24" fmla="*/ 144145 h 865505"/>
              <a:gd name="connsiteX25" fmla="*/ 1082675 w 1131570"/>
              <a:gd name="connsiteY25" fmla="*/ 132715 h 865505"/>
              <a:gd name="connsiteX26" fmla="*/ 1116965 w 1131570"/>
              <a:gd name="connsiteY26" fmla="*/ 109855 h 865505"/>
              <a:gd name="connsiteX27" fmla="*/ 1128395 w 1131570"/>
              <a:gd name="connsiteY27" fmla="*/ 125095 h 865505"/>
              <a:gd name="connsiteX28" fmla="*/ 1097915 w 1131570"/>
              <a:gd name="connsiteY28" fmla="*/ 163195 h 865505"/>
              <a:gd name="connsiteX29" fmla="*/ 1101725 w 1131570"/>
              <a:gd name="connsiteY29" fmla="*/ 197485 h 865505"/>
              <a:gd name="connsiteX30" fmla="*/ 1094105 w 1131570"/>
              <a:gd name="connsiteY30" fmla="*/ 269875 h 865505"/>
              <a:gd name="connsiteX31" fmla="*/ 1086485 w 1131570"/>
              <a:gd name="connsiteY31" fmla="*/ 304165 h 865505"/>
              <a:gd name="connsiteX32" fmla="*/ 1075055 w 1131570"/>
              <a:gd name="connsiteY32" fmla="*/ 315595 h 865505"/>
              <a:gd name="connsiteX33" fmla="*/ 1033145 w 1131570"/>
              <a:gd name="connsiteY33" fmla="*/ 323215 h 865505"/>
              <a:gd name="connsiteX34" fmla="*/ 1025525 w 1131570"/>
              <a:gd name="connsiteY34" fmla="*/ 346075 h 865505"/>
              <a:gd name="connsiteX35" fmla="*/ 1021715 w 1131570"/>
              <a:gd name="connsiteY35" fmla="*/ 387985 h 865505"/>
              <a:gd name="connsiteX36" fmla="*/ 995045 w 1131570"/>
              <a:gd name="connsiteY36" fmla="*/ 384175 h 865505"/>
              <a:gd name="connsiteX37" fmla="*/ 934085 w 1131570"/>
              <a:gd name="connsiteY37" fmla="*/ 395605 h 865505"/>
              <a:gd name="connsiteX38" fmla="*/ 926465 w 1131570"/>
              <a:gd name="connsiteY38" fmla="*/ 426085 h 865505"/>
              <a:gd name="connsiteX39" fmla="*/ 945515 w 1131570"/>
              <a:gd name="connsiteY39" fmla="*/ 487045 h 865505"/>
              <a:gd name="connsiteX40" fmla="*/ 930275 w 1131570"/>
              <a:gd name="connsiteY40" fmla="*/ 540385 h 865505"/>
              <a:gd name="connsiteX41" fmla="*/ 903605 w 1131570"/>
              <a:gd name="connsiteY41" fmla="*/ 563245 h 865505"/>
              <a:gd name="connsiteX42" fmla="*/ 865505 w 1131570"/>
              <a:gd name="connsiteY42" fmla="*/ 559435 h 865505"/>
              <a:gd name="connsiteX43" fmla="*/ 850265 w 1131570"/>
              <a:gd name="connsiteY43" fmla="*/ 525145 h 865505"/>
              <a:gd name="connsiteX44" fmla="*/ 800735 w 1131570"/>
              <a:gd name="connsiteY44" fmla="*/ 513715 h 865505"/>
              <a:gd name="connsiteX45" fmla="*/ 758825 w 1131570"/>
              <a:gd name="connsiteY45" fmla="*/ 490855 h 865505"/>
              <a:gd name="connsiteX46" fmla="*/ 716915 w 1131570"/>
              <a:gd name="connsiteY46" fmla="*/ 471805 h 865505"/>
              <a:gd name="connsiteX47" fmla="*/ 682625 w 1131570"/>
              <a:gd name="connsiteY47" fmla="*/ 483235 h 865505"/>
              <a:gd name="connsiteX48" fmla="*/ 652145 w 1131570"/>
              <a:gd name="connsiteY48" fmla="*/ 513715 h 865505"/>
              <a:gd name="connsiteX49" fmla="*/ 655955 w 1131570"/>
              <a:gd name="connsiteY49" fmla="*/ 555625 h 865505"/>
              <a:gd name="connsiteX50" fmla="*/ 652145 w 1131570"/>
              <a:gd name="connsiteY50" fmla="*/ 620395 h 865505"/>
              <a:gd name="connsiteX51" fmla="*/ 686435 w 1131570"/>
              <a:gd name="connsiteY51" fmla="*/ 650875 h 865505"/>
              <a:gd name="connsiteX52" fmla="*/ 728345 w 1131570"/>
              <a:gd name="connsiteY52" fmla="*/ 662305 h 865505"/>
              <a:gd name="connsiteX53" fmla="*/ 777875 w 1131570"/>
              <a:gd name="connsiteY53" fmla="*/ 662305 h 865505"/>
              <a:gd name="connsiteX54" fmla="*/ 823595 w 1131570"/>
              <a:gd name="connsiteY54" fmla="*/ 669925 h 865505"/>
              <a:gd name="connsiteX55" fmla="*/ 835025 w 1131570"/>
              <a:gd name="connsiteY55" fmla="*/ 696595 h 865505"/>
              <a:gd name="connsiteX56" fmla="*/ 835025 w 1131570"/>
              <a:gd name="connsiteY56" fmla="*/ 730885 h 865505"/>
              <a:gd name="connsiteX57" fmla="*/ 823595 w 1131570"/>
              <a:gd name="connsiteY57" fmla="*/ 749935 h 865505"/>
              <a:gd name="connsiteX58" fmla="*/ 800735 w 1131570"/>
              <a:gd name="connsiteY58" fmla="*/ 791845 h 865505"/>
              <a:gd name="connsiteX59" fmla="*/ 755015 w 1131570"/>
              <a:gd name="connsiteY59" fmla="*/ 795655 h 865505"/>
              <a:gd name="connsiteX60" fmla="*/ 724535 w 1131570"/>
              <a:gd name="connsiteY60" fmla="*/ 818515 h 865505"/>
              <a:gd name="connsiteX61" fmla="*/ 701675 w 1131570"/>
              <a:gd name="connsiteY61" fmla="*/ 833755 h 865505"/>
              <a:gd name="connsiteX62" fmla="*/ 671195 w 1131570"/>
              <a:gd name="connsiteY62" fmla="*/ 829945 h 865505"/>
              <a:gd name="connsiteX63" fmla="*/ 652145 w 1131570"/>
              <a:gd name="connsiteY63" fmla="*/ 860425 h 865505"/>
              <a:gd name="connsiteX64" fmla="*/ 621665 w 1131570"/>
              <a:gd name="connsiteY64" fmla="*/ 860425 h 865505"/>
              <a:gd name="connsiteX65" fmla="*/ 583565 w 1131570"/>
              <a:gd name="connsiteY65" fmla="*/ 856615 h 865505"/>
              <a:gd name="connsiteX66" fmla="*/ 549275 w 1131570"/>
              <a:gd name="connsiteY66" fmla="*/ 864235 h 865505"/>
              <a:gd name="connsiteX67" fmla="*/ 488315 w 1131570"/>
              <a:gd name="connsiteY67" fmla="*/ 852805 h 865505"/>
              <a:gd name="connsiteX68" fmla="*/ 469265 w 1131570"/>
              <a:gd name="connsiteY68" fmla="*/ 803275 h 865505"/>
              <a:gd name="connsiteX69" fmla="*/ 434975 w 1131570"/>
              <a:gd name="connsiteY69" fmla="*/ 776605 h 865505"/>
              <a:gd name="connsiteX70" fmla="*/ 412115 w 1131570"/>
              <a:gd name="connsiteY70" fmla="*/ 765175 h 865505"/>
              <a:gd name="connsiteX71" fmla="*/ 404495 w 1131570"/>
              <a:gd name="connsiteY71" fmla="*/ 704215 h 865505"/>
              <a:gd name="connsiteX72" fmla="*/ 396875 w 1131570"/>
              <a:gd name="connsiteY72" fmla="*/ 582295 h 865505"/>
              <a:gd name="connsiteX73" fmla="*/ 377825 w 1131570"/>
              <a:gd name="connsiteY73" fmla="*/ 567055 h 865505"/>
              <a:gd name="connsiteX74" fmla="*/ 351155 w 1131570"/>
              <a:gd name="connsiteY74" fmla="*/ 574675 h 865505"/>
              <a:gd name="connsiteX75" fmla="*/ 294005 w 1131570"/>
              <a:gd name="connsiteY75" fmla="*/ 586105 h 865505"/>
              <a:gd name="connsiteX76" fmla="*/ 294005 w 1131570"/>
              <a:gd name="connsiteY76" fmla="*/ 624205 h 865505"/>
              <a:gd name="connsiteX77" fmla="*/ 267335 w 1131570"/>
              <a:gd name="connsiteY77" fmla="*/ 624205 h 865505"/>
              <a:gd name="connsiteX78" fmla="*/ 240665 w 1131570"/>
              <a:gd name="connsiteY78" fmla="*/ 647065 h 865505"/>
              <a:gd name="connsiteX79" fmla="*/ 198755 w 1131570"/>
              <a:gd name="connsiteY79" fmla="*/ 654685 h 865505"/>
              <a:gd name="connsiteX80" fmla="*/ 164465 w 1131570"/>
              <a:gd name="connsiteY80" fmla="*/ 669925 h 865505"/>
              <a:gd name="connsiteX81" fmla="*/ 153035 w 1131570"/>
              <a:gd name="connsiteY81" fmla="*/ 662305 h 865505"/>
              <a:gd name="connsiteX82" fmla="*/ 145415 w 1131570"/>
              <a:gd name="connsiteY82" fmla="*/ 574675 h 865505"/>
              <a:gd name="connsiteX83" fmla="*/ 130175 w 1131570"/>
              <a:gd name="connsiteY83" fmla="*/ 532765 h 865505"/>
              <a:gd name="connsiteX84" fmla="*/ 118745 w 1131570"/>
              <a:gd name="connsiteY84" fmla="*/ 483235 h 865505"/>
              <a:gd name="connsiteX85" fmla="*/ 111125 w 1131570"/>
              <a:gd name="connsiteY85" fmla="*/ 437515 h 865505"/>
              <a:gd name="connsiteX86" fmla="*/ 114935 w 1131570"/>
              <a:gd name="connsiteY86" fmla="*/ 395605 h 865505"/>
              <a:gd name="connsiteX87" fmla="*/ 118745 w 1131570"/>
              <a:gd name="connsiteY87" fmla="*/ 349885 h 865505"/>
              <a:gd name="connsiteX88" fmla="*/ 111125 w 1131570"/>
              <a:gd name="connsiteY88" fmla="*/ 323215 h 865505"/>
              <a:gd name="connsiteX89" fmla="*/ 92075 w 1131570"/>
              <a:gd name="connsiteY89" fmla="*/ 304165 h 865505"/>
              <a:gd name="connsiteX90" fmla="*/ 61595 w 1131570"/>
              <a:gd name="connsiteY90" fmla="*/ 273685 h 865505"/>
              <a:gd name="connsiteX91" fmla="*/ 8255 w 1131570"/>
              <a:gd name="connsiteY91" fmla="*/ 220345 h 865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131570" h="865505">
                <a:moveTo>
                  <a:pt x="8255" y="220345"/>
                </a:moveTo>
                <a:cubicBezTo>
                  <a:pt x="0" y="188595"/>
                  <a:pt x="1905" y="107315"/>
                  <a:pt x="12065" y="83185"/>
                </a:cubicBezTo>
                <a:cubicBezTo>
                  <a:pt x="22225" y="59055"/>
                  <a:pt x="45720" y="78105"/>
                  <a:pt x="69215" y="75565"/>
                </a:cubicBezTo>
                <a:cubicBezTo>
                  <a:pt x="92710" y="73025"/>
                  <a:pt x="132080" y="69215"/>
                  <a:pt x="153035" y="67945"/>
                </a:cubicBezTo>
                <a:cubicBezTo>
                  <a:pt x="173990" y="66675"/>
                  <a:pt x="186055" y="70485"/>
                  <a:pt x="194945" y="67945"/>
                </a:cubicBezTo>
                <a:cubicBezTo>
                  <a:pt x="203835" y="65405"/>
                  <a:pt x="199390" y="62865"/>
                  <a:pt x="206375" y="52705"/>
                </a:cubicBezTo>
                <a:cubicBezTo>
                  <a:pt x="213360" y="42545"/>
                  <a:pt x="227330" y="13970"/>
                  <a:pt x="236855" y="6985"/>
                </a:cubicBezTo>
                <a:cubicBezTo>
                  <a:pt x="246380" y="0"/>
                  <a:pt x="252730" y="5080"/>
                  <a:pt x="263525" y="10795"/>
                </a:cubicBezTo>
                <a:cubicBezTo>
                  <a:pt x="274320" y="16510"/>
                  <a:pt x="292100" y="38100"/>
                  <a:pt x="301625" y="41275"/>
                </a:cubicBezTo>
                <a:cubicBezTo>
                  <a:pt x="311150" y="44450"/>
                  <a:pt x="314325" y="27305"/>
                  <a:pt x="320675" y="29845"/>
                </a:cubicBezTo>
                <a:cubicBezTo>
                  <a:pt x="327025" y="32385"/>
                  <a:pt x="331470" y="48260"/>
                  <a:pt x="339725" y="56515"/>
                </a:cubicBezTo>
                <a:cubicBezTo>
                  <a:pt x="347980" y="64770"/>
                  <a:pt x="360045" y="75565"/>
                  <a:pt x="370205" y="79375"/>
                </a:cubicBezTo>
                <a:cubicBezTo>
                  <a:pt x="380365" y="83185"/>
                  <a:pt x="386080" y="83820"/>
                  <a:pt x="400685" y="79375"/>
                </a:cubicBezTo>
                <a:cubicBezTo>
                  <a:pt x="415290" y="74930"/>
                  <a:pt x="436245" y="55880"/>
                  <a:pt x="457835" y="52705"/>
                </a:cubicBezTo>
                <a:cubicBezTo>
                  <a:pt x="479425" y="49530"/>
                  <a:pt x="506730" y="59055"/>
                  <a:pt x="530225" y="60325"/>
                </a:cubicBezTo>
                <a:cubicBezTo>
                  <a:pt x="553720" y="61595"/>
                  <a:pt x="598805" y="60325"/>
                  <a:pt x="598805" y="60325"/>
                </a:cubicBezTo>
                <a:cubicBezTo>
                  <a:pt x="619760" y="60325"/>
                  <a:pt x="640080" y="59690"/>
                  <a:pt x="655955" y="60325"/>
                </a:cubicBezTo>
                <a:cubicBezTo>
                  <a:pt x="671830" y="60960"/>
                  <a:pt x="682625" y="61595"/>
                  <a:pt x="694055" y="64135"/>
                </a:cubicBezTo>
                <a:cubicBezTo>
                  <a:pt x="705485" y="66675"/>
                  <a:pt x="707390" y="73660"/>
                  <a:pt x="724535" y="75565"/>
                </a:cubicBezTo>
                <a:cubicBezTo>
                  <a:pt x="741680" y="77470"/>
                  <a:pt x="796925" y="75565"/>
                  <a:pt x="796925" y="75565"/>
                </a:cubicBezTo>
                <a:cubicBezTo>
                  <a:pt x="822325" y="75565"/>
                  <a:pt x="853440" y="76200"/>
                  <a:pt x="876935" y="75565"/>
                </a:cubicBezTo>
                <a:cubicBezTo>
                  <a:pt x="900430" y="74930"/>
                  <a:pt x="923290" y="73025"/>
                  <a:pt x="937895" y="71755"/>
                </a:cubicBezTo>
                <a:cubicBezTo>
                  <a:pt x="952500" y="70485"/>
                  <a:pt x="951230" y="57785"/>
                  <a:pt x="964565" y="67945"/>
                </a:cubicBezTo>
                <a:cubicBezTo>
                  <a:pt x="977900" y="78105"/>
                  <a:pt x="1000760" y="120015"/>
                  <a:pt x="1017905" y="132715"/>
                </a:cubicBezTo>
                <a:cubicBezTo>
                  <a:pt x="1035050" y="145415"/>
                  <a:pt x="1056640" y="144145"/>
                  <a:pt x="1067435" y="144145"/>
                </a:cubicBezTo>
                <a:cubicBezTo>
                  <a:pt x="1078230" y="144145"/>
                  <a:pt x="1074420" y="138430"/>
                  <a:pt x="1082675" y="132715"/>
                </a:cubicBezTo>
                <a:cubicBezTo>
                  <a:pt x="1090930" y="127000"/>
                  <a:pt x="1109345" y="111125"/>
                  <a:pt x="1116965" y="109855"/>
                </a:cubicBezTo>
                <a:cubicBezTo>
                  <a:pt x="1124585" y="108585"/>
                  <a:pt x="1131570" y="116205"/>
                  <a:pt x="1128395" y="125095"/>
                </a:cubicBezTo>
                <a:cubicBezTo>
                  <a:pt x="1125220" y="133985"/>
                  <a:pt x="1102360" y="151130"/>
                  <a:pt x="1097915" y="163195"/>
                </a:cubicBezTo>
                <a:cubicBezTo>
                  <a:pt x="1093470" y="175260"/>
                  <a:pt x="1102360" y="179705"/>
                  <a:pt x="1101725" y="197485"/>
                </a:cubicBezTo>
                <a:cubicBezTo>
                  <a:pt x="1101090" y="215265"/>
                  <a:pt x="1096645" y="252095"/>
                  <a:pt x="1094105" y="269875"/>
                </a:cubicBezTo>
                <a:cubicBezTo>
                  <a:pt x="1091565" y="287655"/>
                  <a:pt x="1089660" y="296545"/>
                  <a:pt x="1086485" y="304165"/>
                </a:cubicBezTo>
                <a:cubicBezTo>
                  <a:pt x="1083310" y="311785"/>
                  <a:pt x="1083945" y="312420"/>
                  <a:pt x="1075055" y="315595"/>
                </a:cubicBezTo>
                <a:cubicBezTo>
                  <a:pt x="1066165" y="318770"/>
                  <a:pt x="1041400" y="318135"/>
                  <a:pt x="1033145" y="323215"/>
                </a:cubicBezTo>
                <a:cubicBezTo>
                  <a:pt x="1024890" y="328295"/>
                  <a:pt x="1027430" y="335280"/>
                  <a:pt x="1025525" y="346075"/>
                </a:cubicBezTo>
                <a:cubicBezTo>
                  <a:pt x="1023620" y="356870"/>
                  <a:pt x="1026795" y="381635"/>
                  <a:pt x="1021715" y="387985"/>
                </a:cubicBezTo>
                <a:cubicBezTo>
                  <a:pt x="1016635" y="394335"/>
                  <a:pt x="1009650" y="382905"/>
                  <a:pt x="995045" y="384175"/>
                </a:cubicBezTo>
                <a:cubicBezTo>
                  <a:pt x="980440" y="385445"/>
                  <a:pt x="945515" y="388620"/>
                  <a:pt x="934085" y="395605"/>
                </a:cubicBezTo>
                <a:cubicBezTo>
                  <a:pt x="922655" y="402590"/>
                  <a:pt x="924560" y="410845"/>
                  <a:pt x="926465" y="426085"/>
                </a:cubicBezTo>
                <a:cubicBezTo>
                  <a:pt x="928370" y="441325"/>
                  <a:pt x="944880" y="467995"/>
                  <a:pt x="945515" y="487045"/>
                </a:cubicBezTo>
                <a:cubicBezTo>
                  <a:pt x="946150" y="506095"/>
                  <a:pt x="937260" y="527685"/>
                  <a:pt x="930275" y="540385"/>
                </a:cubicBezTo>
                <a:cubicBezTo>
                  <a:pt x="923290" y="553085"/>
                  <a:pt x="914400" y="560070"/>
                  <a:pt x="903605" y="563245"/>
                </a:cubicBezTo>
                <a:cubicBezTo>
                  <a:pt x="892810" y="566420"/>
                  <a:pt x="874395" y="565785"/>
                  <a:pt x="865505" y="559435"/>
                </a:cubicBezTo>
                <a:cubicBezTo>
                  <a:pt x="856615" y="553085"/>
                  <a:pt x="861060" y="532765"/>
                  <a:pt x="850265" y="525145"/>
                </a:cubicBezTo>
                <a:cubicBezTo>
                  <a:pt x="839470" y="517525"/>
                  <a:pt x="815975" y="519430"/>
                  <a:pt x="800735" y="513715"/>
                </a:cubicBezTo>
                <a:cubicBezTo>
                  <a:pt x="785495" y="508000"/>
                  <a:pt x="772795" y="497840"/>
                  <a:pt x="758825" y="490855"/>
                </a:cubicBezTo>
                <a:cubicBezTo>
                  <a:pt x="744855" y="483870"/>
                  <a:pt x="729615" y="473075"/>
                  <a:pt x="716915" y="471805"/>
                </a:cubicBezTo>
                <a:cubicBezTo>
                  <a:pt x="704215" y="470535"/>
                  <a:pt x="693420" y="476250"/>
                  <a:pt x="682625" y="483235"/>
                </a:cubicBezTo>
                <a:cubicBezTo>
                  <a:pt x="671830" y="490220"/>
                  <a:pt x="656590" y="501650"/>
                  <a:pt x="652145" y="513715"/>
                </a:cubicBezTo>
                <a:cubicBezTo>
                  <a:pt x="647700" y="525780"/>
                  <a:pt x="655955" y="537845"/>
                  <a:pt x="655955" y="555625"/>
                </a:cubicBezTo>
                <a:cubicBezTo>
                  <a:pt x="655955" y="573405"/>
                  <a:pt x="647065" y="604520"/>
                  <a:pt x="652145" y="620395"/>
                </a:cubicBezTo>
                <a:cubicBezTo>
                  <a:pt x="657225" y="636270"/>
                  <a:pt x="673735" y="643890"/>
                  <a:pt x="686435" y="650875"/>
                </a:cubicBezTo>
                <a:cubicBezTo>
                  <a:pt x="699135" y="657860"/>
                  <a:pt x="713105" y="660400"/>
                  <a:pt x="728345" y="662305"/>
                </a:cubicBezTo>
                <a:cubicBezTo>
                  <a:pt x="743585" y="664210"/>
                  <a:pt x="762000" y="661035"/>
                  <a:pt x="777875" y="662305"/>
                </a:cubicBezTo>
                <a:cubicBezTo>
                  <a:pt x="793750" y="663575"/>
                  <a:pt x="814070" y="664210"/>
                  <a:pt x="823595" y="669925"/>
                </a:cubicBezTo>
                <a:cubicBezTo>
                  <a:pt x="833120" y="675640"/>
                  <a:pt x="833120" y="686435"/>
                  <a:pt x="835025" y="696595"/>
                </a:cubicBezTo>
                <a:cubicBezTo>
                  <a:pt x="836930" y="706755"/>
                  <a:pt x="836930" y="721995"/>
                  <a:pt x="835025" y="730885"/>
                </a:cubicBezTo>
                <a:cubicBezTo>
                  <a:pt x="833120" y="739775"/>
                  <a:pt x="829310" y="739775"/>
                  <a:pt x="823595" y="749935"/>
                </a:cubicBezTo>
                <a:cubicBezTo>
                  <a:pt x="817880" y="760095"/>
                  <a:pt x="812165" y="784225"/>
                  <a:pt x="800735" y="791845"/>
                </a:cubicBezTo>
                <a:cubicBezTo>
                  <a:pt x="789305" y="799465"/>
                  <a:pt x="767715" y="791210"/>
                  <a:pt x="755015" y="795655"/>
                </a:cubicBezTo>
                <a:cubicBezTo>
                  <a:pt x="742315" y="800100"/>
                  <a:pt x="733425" y="812165"/>
                  <a:pt x="724535" y="818515"/>
                </a:cubicBezTo>
                <a:cubicBezTo>
                  <a:pt x="715645" y="824865"/>
                  <a:pt x="710565" y="831850"/>
                  <a:pt x="701675" y="833755"/>
                </a:cubicBezTo>
                <a:cubicBezTo>
                  <a:pt x="692785" y="835660"/>
                  <a:pt x="679450" y="825500"/>
                  <a:pt x="671195" y="829945"/>
                </a:cubicBezTo>
                <a:cubicBezTo>
                  <a:pt x="662940" y="834390"/>
                  <a:pt x="660400" y="855345"/>
                  <a:pt x="652145" y="860425"/>
                </a:cubicBezTo>
                <a:cubicBezTo>
                  <a:pt x="643890" y="865505"/>
                  <a:pt x="633095" y="861060"/>
                  <a:pt x="621665" y="860425"/>
                </a:cubicBezTo>
                <a:cubicBezTo>
                  <a:pt x="610235" y="859790"/>
                  <a:pt x="595630" y="855980"/>
                  <a:pt x="583565" y="856615"/>
                </a:cubicBezTo>
                <a:cubicBezTo>
                  <a:pt x="571500" y="857250"/>
                  <a:pt x="565150" y="864870"/>
                  <a:pt x="549275" y="864235"/>
                </a:cubicBezTo>
                <a:cubicBezTo>
                  <a:pt x="533400" y="863600"/>
                  <a:pt x="501650" y="862965"/>
                  <a:pt x="488315" y="852805"/>
                </a:cubicBezTo>
                <a:cubicBezTo>
                  <a:pt x="474980" y="842645"/>
                  <a:pt x="478155" y="815975"/>
                  <a:pt x="469265" y="803275"/>
                </a:cubicBezTo>
                <a:cubicBezTo>
                  <a:pt x="460375" y="790575"/>
                  <a:pt x="444500" y="782955"/>
                  <a:pt x="434975" y="776605"/>
                </a:cubicBezTo>
                <a:cubicBezTo>
                  <a:pt x="425450" y="770255"/>
                  <a:pt x="417195" y="777240"/>
                  <a:pt x="412115" y="765175"/>
                </a:cubicBezTo>
                <a:cubicBezTo>
                  <a:pt x="407035" y="753110"/>
                  <a:pt x="407035" y="734695"/>
                  <a:pt x="404495" y="704215"/>
                </a:cubicBezTo>
                <a:cubicBezTo>
                  <a:pt x="401955" y="673735"/>
                  <a:pt x="401320" y="605155"/>
                  <a:pt x="396875" y="582295"/>
                </a:cubicBezTo>
                <a:cubicBezTo>
                  <a:pt x="392430" y="559435"/>
                  <a:pt x="385445" y="568325"/>
                  <a:pt x="377825" y="567055"/>
                </a:cubicBezTo>
                <a:cubicBezTo>
                  <a:pt x="370205" y="565785"/>
                  <a:pt x="365125" y="571500"/>
                  <a:pt x="351155" y="574675"/>
                </a:cubicBezTo>
                <a:cubicBezTo>
                  <a:pt x="337185" y="577850"/>
                  <a:pt x="303530" y="577850"/>
                  <a:pt x="294005" y="586105"/>
                </a:cubicBezTo>
                <a:cubicBezTo>
                  <a:pt x="284480" y="594360"/>
                  <a:pt x="298450" y="617855"/>
                  <a:pt x="294005" y="624205"/>
                </a:cubicBezTo>
                <a:cubicBezTo>
                  <a:pt x="289560" y="630555"/>
                  <a:pt x="276225" y="620395"/>
                  <a:pt x="267335" y="624205"/>
                </a:cubicBezTo>
                <a:cubicBezTo>
                  <a:pt x="258445" y="628015"/>
                  <a:pt x="252095" y="641985"/>
                  <a:pt x="240665" y="647065"/>
                </a:cubicBezTo>
                <a:cubicBezTo>
                  <a:pt x="229235" y="652145"/>
                  <a:pt x="211455" y="650875"/>
                  <a:pt x="198755" y="654685"/>
                </a:cubicBezTo>
                <a:cubicBezTo>
                  <a:pt x="186055" y="658495"/>
                  <a:pt x="172085" y="668655"/>
                  <a:pt x="164465" y="669925"/>
                </a:cubicBezTo>
                <a:cubicBezTo>
                  <a:pt x="156845" y="671195"/>
                  <a:pt x="156210" y="678180"/>
                  <a:pt x="153035" y="662305"/>
                </a:cubicBezTo>
                <a:cubicBezTo>
                  <a:pt x="149860" y="646430"/>
                  <a:pt x="149225" y="596265"/>
                  <a:pt x="145415" y="574675"/>
                </a:cubicBezTo>
                <a:cubicBezTo>
                  <a:pt x="141605" y="553085"/>
                  <a:pt x="134620" y="548005"/>
                  <a:pt x="130175" y="532765"/>
                </a:cubicBezTo>
                <a:cubicBezTo>
                  <a:pt x="125730" y="517525"/>
                  <a:pt x="121920" y="499110"/>
                  <a:pt x="118745" y="483235"/>
                </a:cubicBezTo>
                <a:cubicBezTo>
                  <a:pt x="115570" y="467360"/>
                  <a:pt x="111760" y="452120"/>
                  <a:pt x="111125" y="437515"/>
                </a:cubicBezTo>
                <a:cubicBezTo>
                  <a:pt x="110490" y="422910"/>
                  <a:pt x="113665" y="410210"/>
                  <a:pt x="114935" y="395605"/>
                </a:cubicBezTo>
                <a:cubicBezTo>
                  <a:pt x="116205" y="381000"/>
                  <a:pt x="119380" y="361950"/>
                  <a:pt x="118745" y="349885"/>
                </a:cubicBezTo>
                <a:cubicBezTo>
                  <a:pt x="118110" y="337820"/>
                  <a:pt x="115570" y="330835"/>
                  <a:pt x="111125" y="323215"/>
                </a:cubicBezTo>
                <a:cubicBezTo>
                  <a:pt x="106680" y="315595"/>
                  <a:pt x="92075" y="304165"/>
                  <a:pt x="92075" y="304165"/>
                </a:cubicBezTo>
                <a:cubicBezTo>
                  <a:pt x="83820" y="295910"/>
                  <a:pt x="71755" y="285750"/>
                  <a:pt x="61595" y="273685"/>
                </a:cubicBezTo>
                <a:cubicBezTo>
                  <a:pt x="51435" y="261620"/>
                  <a:pt x="16510" y="252095"/>
                  <a:pt x="8255" y="220345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 smtClean="0">
                <a:solidFill>
                  <a:schemeClr val="tx1"/>
                </a:solidFill>
              </a:rPr>
              <a:t>Кущевский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367338" y="1243013"/>
            <a:ext cx="860425" cy="738187"/>
          </a:xfrm>
          <a:custGeom>
            <a:avLst/>
            <a:gdLst>
              <a:gd name="connsiteX0" fmla="*/ 387985 w 857250"/>
              <a:gd name="connsiteY0" fmla="*/ 12700 h 745490"/>
              <a:gd name="connsiteX1" fmla="*/ 422275 w 857250"/>
              <a:gd name="connsiteY1" fmla="*/ 96520 h 745490"/>
              <a:gd name="connsiteX2" fmla="*/ 452755 w 857250"/>
              <a:gd name="connsiteY2" fmla="*/ 111760 h 745490"/>
              <a:gd name="connsiteX3" fmla="*/ 498475 w 857250"/>
              <a:gd name="connsiteY3" fmla="*/ 104140 h 745490"/>
              <a:gd name="connsiteX4" fmla="*/ 532765 w 857250"/>
              <a:gd name="connsiteY4" fmla="*/ 96520 h 745490"/>
              <a:gd name="connsiteX5" fmla="*/ 570865 w 857250"/>
              <a:gd name="connsiteY5" fmla="*/ 104140 h 745490"/>
              <a:gd name="connsiteX6" fmla="*/ 593725 w 857250"/>
              <a:gd name="connsiteY6" fmla="*/ 142240 h 745490"/>
              <a:gd name="connsiteX7" fmla="*/ 601345 w 857250"/>
              <a:gd name="connsiteY7" fmla="*/ 176530 h 745490"/>
              <a:gd name="connsiteX8" fmla="*/ 601345 w 857250"/>
              <a:gd name="connsiteY8" fmla="*/ 195580 h 745490"/>
              <a:gd name="connsiteX9" fmla="*/ 628015 w 857250"/>
              <a:gd name="connsiteY9" fmla="*/ 222250 h 745490"/>
              <a:gd name="connsiteX10" fmla="*/ 628015 w 857250"/>
              <a:gd name="connsiteY10" fmla="*/ 248920 h 745490"/>
              <a:gd name="connsiteX11" fmla="*/ 654685 w 857250"/>
              <a:gd name="connsiteY11" fmla="*/ 241300 h 745490"/>
              <a:gd name="connsiteX12" fmla="*/ 692785 w 857250"/>
              <a:gd name="connsiteY12" fmla="*/ 248920 h 745490"/>
              <a:gd name="connsiteX13" fmla="*/ 681355 w 857250"/>
              <a:gd name="connsiteY13" fmla="*/ 302260 h 745490"/>
              <a:gd name="connsiteX14" fmla="*/ 681355 w 857250"/>
              <a:gd name="connsiteY14" fmla="*/ 344170 h 745490"/>
              <a:gd name="connsiteX15" fmla="*/ 669925 w 857250"/>
              <a:gd name="connsiteY15" fmla="*/ 367030 h 745490"/>
              <a:gd name="connsiteX16" fmla="*/ 650875 w 857250"/>
              <a:gd name="connsiteY16" fmla="*/ 374650 h 745490"/>
              <a:gd name="connsiteX17" fmla="*/ 635635 w 857250"/>
              <a:gd name="connsiteY17" fmla="*/ 386080 h 745490"/>
              <a:gd name="connsiteX18" fmla="*/ 635635 w 857250"/>
              <a:gd name="connsiteY18" fmla="*/ 405130 h 745490"/>
              <a:gd name="connsiteX19" fmla="*/ 624205 w 857250"/>
              <a:gd name="connsiteY19" fmla="*/ 416560 h 745490"/>
              <a:gd name="connsiteX20" fmla="*/ 608965 w 857250"/>
              <a:gd name="connsiteY20" fmla="*/ 427990 h 745490"/>
              <a:gd name="connsiteX21" fmla="*/ 628015 w 857250"/>
              <a:gd name="connsiteY21" fmla="*/ 447040 h 745490"/>
              <a:gd name="connsiteX22" fmla="*/ 654685 w 857250"/>
              <a:gd name="connsiteY22" fmla="*/ 443230 h 745490"/>
              <a:gd name="connsiteX23" fmla="*/ 669925 w 857250"/>
              <a:gd name="connsiteY23" fmla="*/ 454660 h 745490"/>
              <a:gd name="connsiteX24" fmla="*/ 681355 w 857250"/>
              <a:gd name="connsiteY24" fmla="*/ 473710 h 745490"/>
              <a:gd name="connsiteX25" fmla="*/ 711835 w 857250"/>
              <a:gd name="connsiteY25" fmla="*/ 473710 h 745490"/>
              <a:gd name="connsiteX26" fmla="*/ 727075 w 857250"/>
              <a:gd name="connsiteY26" fmla="*/ 477520 h 745490"/>
              <a:gd name="connsiteX27" fmla="*/ 730885 w 857250"/>
              <a:gd name="connsiteY27" fmla="*/ 492760 h 745490"/>
              <a:gd name="connsiteX28" fmla="*/ 730885 w 857250"/>
              <a:gd name="connsiteY28" fmla="*/ 534670 h 745490"/>
              <a:gd name="connsiteX29" fmla="*/ 742315 w 857250"/>
              <a:gd name="connsiteY29" fmla="*/ 561340 h 745490"/>
              <a:gd name="connsiteX30" fmla="*/ 780415 w 857250"/>
              <a:gd name="connsiteY30" fmla="*/ 561340 h 745490"/>
              <a:gd name="connsiteX31" fmla="*/ 845185 w 857250"/>
              <a:gd name="connsiteY31" fmla="*/ 561340 h 745490"/>
              <a:gd name="connsiteX32" fmla="*/ 852805 w 857250"/>
              <a:gd name="connsiteY32" fmla="*/ 584200 h 745490"/>
              <a:gd name="connsiteX33" fmla="*/ 833755 w 857250"/>
              <a:gd name="connsiteY33" fmla="*/ 588010 h 745490"/>
              <a:gd name="connsiteX34" fmla="*/ 799465 w 857250"/>
              <a:gd name="connsiteY34" fmla="*/ 591820 h 745490"/>
              <a:gd name="connsiteX35" fmla="*/ 749935 w 857250"/>
              <a:gd name="connsiteY35" fmla="*/ 603250 h 745490"/>
              <a:gd name="connsiteX36" fmla="*/ 734695 w 857250"/>
              <a:gd name="connsiteY36" fmla="*/ 626110 h 745490"/>
              <a:gd name="connsiteX37" fmla="*/ 730885 w 857250"/>
              <a:gd name="connsiteY37" fmla="*/ 637540 h 745490"/>
              <a:gd name="connsiteX38" fmla="*/ 700405 w 857250"/>
              <a:gd name="connsiteY38" fmla="*/ 614680 h 745490"/>
              <a:gd name="connsiteX39" fmla="*/ 666115 w 857250"/>
              <a:gd name="connsiteY39" fmla="*/ 591820 h 745490"/>
              <a:gd name="connsiteX40" fmla="*/ 635635 w 857250"/>
              <a:gd name="connsiteY40" fmla="*/ 584200 h 745490"/>
              <a:gd name="connsiteX41" fmla="*/ 582295 w 857250"/>
              <a:gd name="connsiteY41" fmla="*/ 595630 h 745490"/>
              <a:gd name="connsiteX42" fmla="*/ 582295 w 857250"/>
              <a:gd name="connsiteY42" fmla="*/ 610870 h 745490"/>
              <a:gd name="connsiteX43" fmla="*/ 582295 w 857250"/>
              <a:gd name="connsiteY43" fmla="*/ 610870 h 745490"/>
              <a:gd name="connsiteX44" fmla="*/ 601345 w 857250"/>
              <a:gd name="connsiteY44" fmla="*/ 721360 h 745490"/>
              <a:gd name="connsiteX45" fmla="*/ 597535 w 857250"/>
              <a:gd name="connsiteY45" fmla="*/ 740410 h 745490"/>
              <a:gd name="connsiteX46" fmla="*/ 563245 w 857250"/>
              <a:gd name="connsiteY46" fmla="*/ 744220 h 745490"/>
              <a:gd name="connsiteX47" fmla="*/ 521335 w 857250"/>
              <a:gd name="connsiteY47" fmla="*/ 744220 h 745490"/>
              <a:gd name="connsiteX48" fmla="*/ 471805 w 857250"/>
              <a:gd name="connsiteY48" fmla="*/ 736600 h 745490"/>
              <a:gd name="connsiteX49" fmla="*/ 429895 w 857250"/>
              <a:gd name="connsiteY49" fmla="*/ 736600 h 745490"/>
              <a:gd name="connsiteX50" fmla="*/ 399415 w 857250"/>
              <a:gd name="connsiteY50" fmla="*/ 717550 h 745490"/>
              <a:gd name="connsiteX51" fmla="*/ 368935 w 857250"/>
              <a:gd name="connsiteY51" fmla="*/ 702310 h 745490"/>
              <a:gd name="connsiteX52" fmla="*/ 327025 w 857250"/>
              <a:gd name="connsiteY52" fmla="*/ 706120 h 745490"/>
              <a:gd name="connsiteX53" fmla="*/ 277495 w 857250"/>
              <a:gd name="connsiteY53" fmla="*/ 706120 h 745490"/>
              <a:gd name="connsiteX54" fmla="*/ 243205 w 857250"/>
              <a:gd name="connsiteY54" fmla="*/ 706120 h 745490"/>
              <a:gd name="connsiteX55" fmla="*/ 227965 w 857250"/>
              <a:gd name="connsiteY55" fmla="*/ 687070 h 745490"/>
              <a:gd name="connsiteX56" fmla="*/ 193675 w 857250"/>
              <a:gd name="connsiteY56" fmla="*/ 660400 h 745490"/>
              <a:gd name="connsiteX57" fmla="*/ 155575 w 857250"/>
              <a:gd name="connsiteY57" fmla="*/ 641350 h 745490"/>
              <a:gd name="connsiteX58" fmla="*/ 125095 w 857250"/>
              <a:gd name="connsiteY58" fmla="*/ 641350 h 745490"/>
              <a:gd name="connsiteX59" fmla="*/ 90805 w 857250"/>
              <a:gd name="connsiteY59" fmla="*/ 664210 h 745490"/>
              <a:gd name="connsiteX60" fmla="*/ 67945 w 857250"/>
              <a:gd name="connsiteY60" fmla="*/ 656590 h 745490"/>
              <a:gd name="connsiteX61" fmla="*/ 52705 w 857250"/>
              <a:gd name="connsiteY61" fmla="*/ 645160 h 745490"/>
              <a:gd name="connsiteX62" fmla="*/ 41275 w 857250"/>
              <a:gd name="connsiteY62" fmla="*/ 614680 h 745490"/>
              <a:gd name="connsiteX63" fmla="*/ 37465 w 857250"/>
              <a:gd name="connsiteY63" fmla="*/ 565150 h 745490"/>
              <a:gd name="connsiteX64" fmla="*/ 14605 w 857250"/>
              <a:gd name="connsiteY64" fmla="*/ 542290 h 745490"/>
              <a:gd name="connsiteX65" fmla="*/ 37465 w 857250"/>
              <a:gd name="connsiteY65" fmla="*/ 519430 h 745490"/>
              <a:gd name="connsiteX66" fmla="*/ 41275 w 857250"/>
              <a:gd name="connsiteY66" fmla="*/ 481330 h 745490"/>
              <a:gd name="connsiteX67" fmla="*/ 52705 w 857250"/>
              <a:gd name="connsiteY67" fmla="*/ 454660 h 745490"/>
              <a:gd name="connsiteX68" fmla="*/ 86995 w 857250"/>
              <a:gd name="connsiteY68" fmla="*/ 462280 h 745490"/>
              <a:gd name="connsiteX69" fmla="*/ 117475 w 857250"/>
              <a:gd name="connsiteY69" fmla="*/ 431800 h 745490"/>
              <a:gd name="connsiteX70" fmla="*/ 163195 w 857250"/>
              <a:gd name="connsiteY70" fmla="*/ 424180 h 745490"/>
              <a:gd name="connsiteX71" fmla="*/ 197485 w 857250"/>
              <a:gd name="connsiteY71" fmla="*/ 374650 h 745490"/>
              <a:gd name="connsiteX72" fmla="*/ 208915 w 857250"/>
              <a:gd name="connsiteY72" fmla="*/ 321310 h 745490"/>
              <a:gd name="connsiteX73" fmla="*/ 197485 w 857250"/>
              <a:gd name="connsiteY73" fmla="*/ 283210 h 745490"/>
              <a:gd name="connsiteX74" fmla="*/ 144145 w 857250"/>
              <a:gd name="connsiteY74" fmla="*/ 283210 h 745490"/>
              <a:gd name="connsiteX75" fmla="*/ 83185 w 857250"/>
              <a:gd name="connsiteY75" fmla="*/ 279400 h 745490"/>
              <a:gd name="connsiteX76" fmla="*/ 10795 w 857250"/>
              <a:gd name="connsiteY76" fmla="*/ 248920 h 745490"/>
              <a:gd name="connsiteX77" fmla="*/ 18415 w 857250"/>
              <a:gd name="connsiteY77" fmla="*/ 176530 h 745490"/>
              <a:gd name="connsiteX78" fmla="*/ 22225 w 857250"/>
              <a:gd name="connsiteY78" fmla="*/ 123190 h 745490"/>
              <a:gd name="connsiteX79" fmla="*/ 71755 w 857250"/>
              <a:gd name="connsiteY79" fmla="*/ 107950 h 745490"/>
              <a:gd name="connsiteX80" fmla="*/ 94615 w 857250"/>
              <a:gd name="connsiteY80" fmla="*/ 100330 h 745490"/>
              <a:gd name="connsiteX81" fmla="*/ 144145 w 857250"/>
              <a:gd name="connsiteY81" fmla="*/ 127000 h 745490"/>
              <a:gd name="connsiteX82" fmla="*/ 193675 w 857250"/>
              <a:gd name="connsiteY82" fmla="*/ 142240 h 745490"/>
              <a:gd name="connsiteX83" fmla="*/ 224155 w 857250"/>
              <a:gd name="connsiteY83" fmla="*/ 165100 h 745490"/>
              <a:gd name="connsiteX84" fmla="*/ 254635 w 857250"/>
              <a:gd name="connsiteY84" fmla="*/ 191770 h 745490"/>
              <a:gd name="connsiteX85" fmla="*/ 281305 w 857250"/>
              <a:gd name="connsiteY85" fmla="*/ 180340 h 745490"/>
              <a:gd name="connsiteX86" fmla="*/ 311785 w 857250"/>
              <a:gd name="connsiteY86" fmla="*/ 142240 h 745490"/>
              <a:gd name="connsiteX87" fmla="*/ 315595 w 857250"/>
              <a:gd name="connsiteY87" fmla="*/ 107950 h 745490"/>
              <a:gd name="connsiteX88" fmla="*/ 292735 w 857250"/>
              <a:gd name="connsiteY88" fmla="*/ 46990 h 745490"/>
              <a:gd name="connsiteX89" fmla="*/ 311785 w 857250"/>
              <a:gd name="connsiteY89" fmla="*/ 20320 h 745490"/>
              <a:gd name="connsiteX90" fmla="*/ 387985 w 857250"/>
              <a:gd name="connsiteY90" fmla="*/ 12700 h 74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857250" h="745490">
                <a:moveTo>
                  <a:pt x="387985" y="12700"/>
                </a:moveTo>
                <a:cubicBezTo>
                  <a:pt x="406400" y="25400"/>
                  <a:pt x="411480" y="80010"/>
                  <a:pt x="422275" y="96520"/>
                </a:cubicBezTo>
                <a:cubicBezTo>
                  <a:pt x="433070" y="113030"/>
                  <a:pt x="440055" y="110490"/>
                  <a:pt x="452755" y="111760"/>
                </a:cubicBezTo>
                <a:cubicBezTo>
                  <a:pt x="465455" y="113030"/>
                  <a:pt x="485140" y="106680"/>
                  <a:pt x="498475" y="104140"/>
                </a:cubicBezTo>
                <a:cubicBezTo>
                  <a:pt x="511810" y="101600"/>
                  <a:pt x="520700" y="96520"/>
                  <a:pt x="532765" y="96520"/>
                </a:cubicBezTo>
                <a:cubicBezTo>
                  <a:pt x="544830" y="96520"/>
                  <a:pt x="560705" y="96520"/>
                  <a:pt x="570865" y="104140"/>
                </a:cubicBezTo>
                <a:cubicBezTo>
                  <a:pt x="581025" y="111760"/>
                  <a:pt x="588645" y="130175"/>
                  <a:pt x="593725" y="142240"/>
                </a:cubicBezTo>
                <a:cubicBezTo>
                  <a:pt x="598805" y="154305"/>
                  <a:pt x="600075" y="167640"/>
                  <a:pt x="601345" y="176530"/>
                </a:cubicBezTo>
                <a:cubicBezTo>
                  <a:pt x="602615" y="185420"/>
                  <a:pt x="596900" y="187960"/>
                  <a:pt x="601345" y="195580"/>
                </a:cubicBezTo>
                <a:cubicBezTo>
                  <a:pt x="605790" y="203200"/>
                  <a:pt x="623570" y="213360"/>
                  <a:pt x="628015" y="222250"/>
                </a:cubicBezTo>
                <a:cubicBezTo>
                  <a:pt x="632460" y="231140"/>
                  <a:pt x="623570" y="245745"/>
                  <a:pt x="628015" y="248920"/>
                </a:cubicBezTo>
                <a:cubicBezTo>
                  <a:pt x="632460" y="252095"/>
                  <a:pt x="643890" y="241300"/>
                  <a:pt x="654685" y="241300"/>
                </a:cubicBezTo>
                <a:cubicBezTo>
                  <a:pt x="665480" y="241300"/>
                  <a:pt x="688340" y="238760"/>
                  <a:pt x="692785" y="248920"/>
                </a:cubicBezTo>
                <a:cubicBezTo>
                  <a:pt x="697230" y="259080"/>
                  <a:pt x="683260" y="286385"/>
                  <a:pt x="681355" y="302260"/>
                </a:cubicBezTo>
                <a:cubicBezTo>
                  <a:pt x="679450" y="318135"/>
                  <a:pt x="683260" y="333375"/>
                  <a:pt x="681355" y="344170"/>
                </a:cubicBezTo>
                <a:cubicBezTo>
                  <a:pt x="679450" y="354965"/>
                  <a:pt x="675005" y="361950"/>
                  <a:pt x="669925" y="367030"/>
                </a:cubicBezTo>
                <a:cubicBezTo>
                  <a:pt x="664845" y="372110"/>
                  <a:pt x="656590" y="371475"/>
                  <a:pt x="650875" y="374650"/>
                </a:cubicBezTo>
                <a:cubicBezTo>
                  <a:pt x="645160" y="377825"/>
                  <a:pt x="638175" y="381000"/>
                  <a:pt x="635635" y="386080"/>
                </a:cubicBezTo>
                <a:cubicBezTo>
                  <a:pt x="633095" y="391160"/>
                  <a:pt x="637540" y="400050"/>
                  <a:pt x="635635" y="405130"/>
                </a:cubicBezTo>
                <a:cubicBezTo>
                  <a:pt x="633730" y="410210"/>
                  <a:pt x="628650" y="412750"/>
                  <a:pt x="624205" y="416560"/>
                </a:cubicBezTo>
                <a:cubicBezTo>
                  <a:pt x="619760" y="420370"/>
                  <a:pt x="608330" y="422910"/>
                  <a:pt x="608965" y="427990"/>
                </a:cubicBezTo>
                <a:cubicBezTo>
                  <a:pt x="609600" y="433070"/>
                  <a:pt x="620395" y="444500"/>
                  <a:pt x="628015" y="447040"/>
                </a:cubicBezTo>
                <a:cubicBezTo>
                  <a:pt x="635635" y="449580"/>
                  <a:pt x="647700" y="441960"/>
                  <a:pt x="654685" y="443230"/>
                </a:cubicBezTo>
                <a:cubicBezTo>
                  <a:pt x="661670" y="444500"/>
                  <a:pt x="665480" y="449580"/>
                  <a:pt x="669925" y="454660"/>
                </a:cubicBezTo>
                <a:cubicBezTo>
                  <a:pt x="674370" y="459740"/>
                  <a:pt x="674370" y="470535"/>
                  <a:pt x="681355" y="473710"/>
                </a:cubicBezTo>
                <a:cubicBezTo>
                  <a:pt x="688340" y="476885"/>
                  <a:pt x="704215" y="473075"/>
                  <a:pt x="711835" y="473710"/>
                </a:cubicBezTo>
                <a:cubicBezTo>
                  <a:pt x="719455" y="474345"/>
                  <a:pt x="723900" y="474345"/>
                  <a:pt x="727075" y="477520"/>
                </a:cubicBezTo>
                <a:cubicBezTo>
                  <a:pt x="730250" y="480695"/>
                  <a:pt x="730250" y="483235"/>
                  <a:pt x="730885" y="492760"/>
                </a:cubicBezTo>
                <a:cubicBezTo>
                  <a:pt x="731520" y="502285"/>
                  <a:pt x="728980" y="523240"/>
                  <a:pt x="730885" y="534670"/>
                </a:cubicBezTo>
                <a:cubicBezTo>
                  <a:pt x="732790" y="546100"/>
                  <a:pt x="734060" y="556895"/>
                  <a:pt x="742315" y="561340"/>
                </a:cubicBezTo>
                <a:cubicBezTo>
                  <a:pt x="750570" y="565785"/>
                  <a:pt x="780415" y="561340"/>
                  <a:pt x="780415" y="561340"/>
                </a:cubicBezTo>
                <a:cubicBezTo>
                  <a:pt x="797560" y="561340"/>
                  <a:pt x="833120" y="557530"/>
                  <a:pt x="845185" y="561340"/>
                </a:cubicBezTo>
                <a:cubicBezTo>
                  <a:pt x="857250" y="565150"/>
                  <a:pt x="854710" y="579755"/>
                  <a:pt x="852805" y="584200"/>
                </a:cubicBezTo>
                <a:cubicBezTo>
                  <a:pt x="850900" y="588645"/>
                  <a:pt x="842645" y="586740"/>
                  <a:pt x="833755" y="588010"/>
                </a:cubicBezTo>
                <a:cubicBezTo>
                  <a:pt x="824865" y="589280"/>
                  <a:pt x="813435" y="589280"/>
                  <a:pt x="799465" y="591820"/>
                </a:cubicBezTo>
                <a:cubicBezTo>
                  <a:pt x="785495" y="594360"/>
                  <a:pt x="760730" y="597535"/>
                  <a:pt x="749935" y="603250"/>
                </a:cubicBezTo>
                <a:cubicBezTo>
                  <a:pt x="739140" y="608965"/>
                  <a:pt x="737870" y="620395"/>
                  <a:pt x="734695" y="626110"/>
                </a:cubicBezTo>
                <a:cubicBezTo>
                  <a:pt x="731520" y="631825"/>
                  <a:pt x="736600" y="639445"/>
                  <a:pt x="730885" y="637540"/>
                </a:cubicBezTo>
                <a:cubicBezTo>
                  <a:pt x="725170" y="635635"/>
                  <a:pt x="711200" y="622300"/>
                  <a:pt x="700405" y="614680"/>
                </a:cubicBezTo>
                <a:cubicBezTo>
                  <a:pt x="689610" y="607060"/>
                  <a:pt x="676910" y="596900"/>
                  <a:pt x="666115" y="591820"/>
                </a:cubicBezTo>
                <a:cubicBezTo>
                  <a:pt x="655320" y="586740"/>
                  <a:pt x="649605" y="583565"/>
                  <a:pt x="635635" y="584200"/>
                </a:cubicBezTo>
                <a:cubicBezTo>
                  <a:pt x="621665" y="584835"/>
                  <a:pt x="591185" y="591185"/>
                  <a:pt x="582295" y="595630"/>
                </a:cubicBezTo>
                <a:cubicBezTo>
                  <a:pt x="573405" y="600075"/>
                  <a:pt x="582295" y="610870"/>
                  <a:pt x="582295" y="610870"/>
                </a:cubicBezTo>
                <a:lnTo>
                  <a:pt x="582295" y="610870"/>
                </a:lnTo>
                <a:cubicBezTo>
                  <a:pt x="585470" y="629285"/>
                  <a:pt x="598805" y="699770"/>
                  <a:pt x="601345" y="721360"/>
                </a:cubicBezTo>
                <a:cubicBezTo>
                  <a:pt x="603885" y="742950"/>
                  <a:pt x="603885" y="736600"/>
                  <a:pt x="597535" y="740410"/>
                </a:cubicBezTo>
                <a:cubicBezTo>
                  <a:pt x="591185" y="744220"/>
                  <a:pt x="575945" y="743585"/>
                  <a:pt x="563245" y="744220"/>
                </a:cubicBezTo>
                <a:cubicBezTo>
                  <a:pt x="550545" y="744855"/>
                  <a:pt x="536575" y="745490"/>
                  <a:pt x="521335" y="744220"/>
                </a:cubicBezTo>
                <a:cubicBezTo>
                  <a:pt x="506095" y="742950"/>
                  <a:pt x="487045" y="737870"/>
                  <a:pt x="471805" y="736600"/>
                </a:cubicBezTo>
                <a:cubicBezTo>
                  <a:pt x="456565" y="735330"/>
                  <a:pt x="441960" y="739775"/>
                  <a:pt x="429895" y="736600"/>
                </a:cubicBezTo>
                <a:cubicBezTo>
                  <a:pt x="417830" y="733425"/>
                  <a:pt x="409575" y="723265"/>
                  <a:pt x="399415" y="717550"/>
                </a:cubicBezTo>
                <a:cubicBezTo>
                  <a:pt x="389255" y="711835"/>
                  <a:pt x="381000" y="704215"/>
                  <a:pt x="368935" y="702310"/>
                </a:cubicBezTo>
                <a:cubicBezTo>
                  <a:pt x="356870" y="700405"/>
                  <a:pt x="342265" y="705485"/>
                  <a:pt x="327025" y="706120"/>
                </a:cubicBezTo>
                <a:cubicBezTo>
                  <a:pt x="311785" y="706755"/>
                  <a:pt x="277495" y="706120"/>
                  <a:pt x="277495" y="706120"/>
                </a:cubicBezTo>
                <a:cubicBezTo>
                  <a:pt x="263525" y="706120"/>
                  <a:pt x="251460" y="709295"/>
                  <a:pt x="243205" y="706120"/>
                </a:cubicBezTo>
                <a:cubicBezTo>
                  <a:pt x="234950" y="702945"/>
                  <a:pt x="236220" y="694690"/>
                  <a:pt x="227965" y="687070"/>
                </a:cubicBezTo>
                <a:cubicBezTo>
                  <a:pt x="219710" y="679450"/>
                  <a:pt x="205740" y="668020"/>
                  <a:pt x="193675" y="660400"/>
                </a:cubicBezTo>
                <a:cubicBezTo>
                  <a:pt x="181610" y="652780"/>
                  <a:pt x="167005" y="644525"/>
                  <a:pt x="155575" y="641350"/>
                </a:cubicBezTo>
                <a:cubicBezTo>
                  <a:pt x="144145" y="638175"/>
                  <a:pt x="135890" y="637540"/>
                  <a:pt x="125095" y="641350"/>
                </a:cubicBezTo>
                <a:cubicBezTo>
                  <a:pt x="114300" y="645160"/>
                  <a:pt x="100330" y="661670"/>
                  <a:pt x="90805" y="664210"/>
                </a:cubicBezTo>
                <a:cubicBezTo>
                  <a:pt x="81280" y="666750"/>
                  <a:pt x="74295" y="659765"/>
                  <a:pt x="67945" y="656590"/>
                </a:cubicBezTo>
                <a:cubicBezTo>
                  <a:pt x="61595" y="653415"/>
                  <a:pt x="57150" y="652145"/>
                  <a:pt x="52705" y="645160"/>
                </a:cubicBezTo>
                <a:cubicBezTo>
                  <a:pt x="48260" y="638175"/>
                  <a:pt x="43815" y="628015"/>
                  <a:pt x="41275" y="614680"/>
                </a:cubicBezTo>
                <a:cubicBezTo>
                  <a:pt x="38735" y="601345"/>
                  <a:pt x="41910" y="577215"/>
                  <a:pt x="37465" y="565150"/>
                </a:cubicBezTo>
                <a:cubicBezTo>
                  <a:pt x="33020" y="553085"/>
                  <a:pt x="14605" y="549910"/>
                  <a:pt x="14605" y="542290"/>
                </a:cubicBezTo>
                <a:cubicBezTo>
                  <a:pt x="14605" y="534670"/>
                  <a:pt x="33020" y="529590"/>
                  <a:pt x="37465" y="519430"/>
                </a:cubicBezTo>
                <a:cubicBezTo>
                  <a:pt x="41910" y="509270"/>
                  <a:pt x="38735" y="492125"/>
                  <a:pt x="41275" y="481330"/>
                </a:cubicBezTo>
                <a:cubicBezTo>
                  <a:pt x="43815" y="470535"/>
                  <a:pt x="45085" y="457835"/>
                  <a:pt x="52705" y="454660"/>
                </a:cubicBezTo>
                <a:cubicBezTo>
                  <a:pt x="60325" y="451485"/>
                  <a:pt x="76200" y="466090"/>
                  <a:pt x="86995" y="462280"/>
                </a:cubicBezTo>
                <a:cubicBezTo>
                  <a:pt x="97790" y="458470"/>
                  <a:pt x="104775" y="438150"/>
                  <a:pt x="117475" y="431800"/>
                </a:cubicBezTo>
                <a:cubicBezTo>
                  <a:pt x="130175" y="425450"/>
                  <a:pt x="149860" y="433705"/>
                  <a:pt x="163195" y="424180"/>
                </a:cubicBezTo>
                <a:cubicBezTo>
                  <a:pt x="176530" y="414655"/>
                  <a:pt x="189865" y="391795"/>
                  <a:pt x="197485" y="374650"/>
                </a:cubicBezTo>
                <a:cubicBezTo>
                  <a:pt x="205105" y="357505"/>
                  <a:pt x="208915" y="336550"/>
                  <a:pt x="208915" y="321310"/>
                </a:cubicBezTo>
                <a:cubicBezTo>
                  <a:pt x="208915" y="306070"/>
                  <a:pt x="208280" y="289560"/>
                  <a:pt x="197485" y="283210"/>
                </a:cubicBezTo>
                <a:cubicBezTo>
                  <a:pt x="186690" y="276860"/>
                  <a:pt x="163195" y="283845"/>
                  <a:pt x="144145" y="283210"/>
                </a:cubicBezTo>
                <a:cubicBezTo>
                  <a:pt x="125095" y="282575"/>
                  <a:pt x="105410" y="285115"/>
                  <a:pt x="83185" y="279400"/>
                </a:cubicBezTo>
                <a:cubicBezTo>
                  <a:pt x="60960" y="273685"/>
                  <a:pt x="21590" y="266065"/>
                  <a:pt x="10795" y="248920"/>
                </a:cubicBezTo>
                <a:cubicBezTo>
                  <a:pt x="0" y="231775"/>
                  <a:pt x="16510" y="197485"/>
                  <a:pt x="18415" y="176530"/>
                </a:cubicBezTo>
                <a:cubicBezTo>
                  <a:pt x="20320" y="155575"/>
                  <a:pt x="13335" y="134620"/>
                  <a:pt x="22225" y="123190"/>
                </a:cubicBezTo>
                <a:cubicBezTo>
                  <a:pt x="31115" y="111760"/>
                  <a:pt x="59690" y="111760"/>
                  <a:pt x="71755" y="107950"/>
                </a:cubicBezTo>
                <a:cubicBezTo>
                  <a:pt x="83820" y="104140"/>
                  <a:pt x="82550" y="97155"/>
                  <a:pt x="94615" y="100330"/>
                </a:cubicBezTo>
                <a:cubicBezTo>
                  <a:pt x="106680" y="103505"/>
                  <a:pt x="127635" y="120015"/>
                  <a:pt x="144145" y="127000"/>
                </a:cubicBezTo>
                <a:cubicBezTo>
                  <a:pt x="160655" y="133985"/>
                  <a:pt x="180340" y="135890"/>
                  <a:pt x="193675" y="142240"/>
                </a:cubicBezTo>
                <a:cubicBezTo>
                  <a:pt x="207010" y="148590"/>
                  <a:pt x="213995" y="156845"/>
                  <a:pt x="224155" y="165100"/>
                </a:cubicBezTo>
                <a:cubicBezTo>
                  <a:pt x="234315" y="173355"/>
                  <a:pt x="245110" y="189230"/>
                  <a:pt x="254635" y="191770"/>
                </a:cubicBezTo>
                <a:cubicBezTo>
                  <a:pt x="264160" y="194310"/>
                  <a:pt x="271780" y="188595"/>
                  <a:pt x="281305" y="180340"/>
                </a:cubicBezTo>
                <a:cubicBezTo>
                  <a:pt x="290830" y="172085"/>
                  <a:pt x="306070" y="154305"/>
                  <a:pt x="311785" y="142240"/>
                </a:cubicBezTo>
                <a:cubicBezTo>
                  <a:pt x="317500" y="130175"/>
                  <a:pt x="318770" y="123825"/>
                  <a:pt x="315595" y="107950"/>
                </a:cubicBezTo>
                <a:cubicBezTo>
                  <a:pt x="312420" y="92075"/>
                  <a:pt x="293370" y="61595"/>
                  <a:pt x="292735" y="46990"/>
                </a:cubicBezTo>
                <a:cubicBezTo>
                  <a:pt x="292100" y="32385"/>
                  <a:pt x="302260" y="26035"/>
                  <a:pt x="311785" y="20320"/>
                </a:cubicBezTo>
                <a:cubicBezTo>
                  <a:pt x="321310" y="14605"/>
                  <a:pt x="369570" y="0"/>
                  <a:pt x="387985" y="12700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крыловской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3817938" y="1595438"/>
            <a:ext cx="1285875" cy="901700"/>
          </a:xfrm>
          <a:custGeom>
            <a:avLst/>
            <a:gdLst>
              <a:gd name="connsiteX0" fmla="*/ 9525 w 1282700"/>
              <a:gd name="connsiteY0" fmla="*/ 462915 h 909955"/>
              <a:gd name="connsiteX1" fmla="*/ 55245 w 1282700"/>
              <a:gd name="connsiteY1" fmla="*/ 417195 h 909955"/>
              <a:gd name="connsiteX2" fmla="*/ 62865 w 1282700"/>
              <a:gd name="connsiteY2" fmla="*/ 348615 h 909955"/>
              <a:gd name="connsiteX3" fmla="*/ 93345 w 1282700"/>
              <a:gd name="connsiteY3" fmla="*/ 260985 h 909955"/>
              <a:gd name="connsiteX4" fmla="*/ 108585 w 1282700"/>
              <a:gd name="connsiteY4" fmla="*/ 135255 h 909955"/>
              <a:gd name="connsiteX5" fmla="*/ 108585 w 1282700"/>
              <a:gd name="connsiteY5" fmla="*/ 81915 h 909955"/>
              <a:gd name="connsiteX6" fmla="*/ 104775 w 1282700"/>
              <a:gd name="connsiteY6" fmla="*/ 24765 h 909955"/>
              <a:gd name="connsiteX7" fmla="*/ 127635 w 1282700"/>
              <a:gd name="connsiteY7" fmla="*/ 5715 h 909955"/>
              <a:gd name="connsiteX8" fmla="*/ 173355 w 1282700"/>
              <a:gd name="connsiteY8" fmla="*/ 1905 h 909955"/>
              <a:gd name="connsiteX9" fmla="*/ 238125 w 1282700"/>
              <a:gd name="connsiteY9" fmla="*/ 1905 h 909955"/>
              <a:gd name="connsiteX10" fmla="*/ 295275 w 1282700"/>
              <a:gd name="connsiteY10" fmla="*/ 9525 h 909955"/>
              <a:gd name="connsiteX11" fmla="*/ 340995 w 1282700"/>
              <a:gd name="connsiteY11" fmla="*/ 1905 h 909955"/>
              <a:gd name="connsiteX12" fmla="*/ 501015 w 1282700"/>
              <a:gd name="connsiteY12" fmla="*/ 20955 h 909955"/>
              <a:gd name="connsiteX13" fmla="*/ 558165 w 1282700"/>
              <a:gd name="connsiteY13" fmla="*/ 20955 h 909955"/>
              <a:gd name="connsiteX14" fmla="*/ 630555 w 1282700"/>
              <a:gd name="connsiteY14" fmla="*/ 17145 h 909955"/>
              <a:gd name="connsiteX15" fmla="*/ 661035 w 1282700"/>
              <a:gd name="connsiteY15" fmla="*/ 55245 h 909955"/>
              <a:gd name="connsiteX16" fmla="*/ 668655 w 1282700"/>
              <a:gd name="connsiteY16" fmla="*/ 93345 h 909955"/>
              <a:gd name="connsiteX17" fmla="*/ 687705 w 1282700"/>
              <a:gd name="connsiteY17" fmla="*/ 135255 h 909955"/>
              <a:gd name="connsiteX18" fmla="*/ 702945 w 1282700"/>
              <a:gd name="connsiteY18" fmla="*/ 154305 h 909955"/>
              <a:gd name="connsiteX19" fmla="*/ 687705 w 1282700"/>
              <a:gd name="connsiteY19" fmla="*/ 192405 h 909955"/>
              <a:gd name="connsiteX20" fmla="*/ 687705 w 1282700"/>
              <a:gd name="connsiteY20" fmla="*/ 226695 h 909955"/>
              <a:gd name="connsiteX21" fmla="*/ 687705 w 1282700"/>
              <a:gd name="connsiteY21" fmla="*/ 283845 h 909955"/>
              <a:gd name="connsiteX22" fmla="*/ 706755 w 1282700"/>
              <a:gd name="connsiteY22" fmla="*/ 318135 h 909955"/>
              <a:gd name="connsiteX23" fmla="*/ 733425 w 1282700"/>
              <a:gd name="connsiteY23" fmla="*/ 360045 h 909955"/>
              <a:gd name="connsiteX24" fmla="*/ 767715 w 1282700"/>
              <a:gd name="connsiteY24" fmla="*/ 367665 h 909955"/>
              <a:gd name="connsiteX25" fmla="*/ 767715 w 1282700"/>
              <a:gd name="connsiteY25" fmla="*/ 401955 h 909955"/>
              <a:gd name="connsiteX26" fmla="*/ 798195 w 1282700"/>
              <a:gd name="connsiteY26" fmla="*/ 417195 h 909955"/>
              <a:gd name="connsiteX27" fmla="*/ 862965 w 1282700"/>
              <a:gd name="connsiteY27" fmla="*/ 421005 h 909955"/>
              <a:gd name="connsiteX28" fmla="*/ 897255 w 1282700"/>
              <a:gd name="connsiteY28" fmla="*/ 440055 h 909955"/>
              <a:gd name="connsiteX29" fmla="*/ 901065 w 1282700"/>
              <a:gd name="connsiteY29" fmla="*/ 462915 h 909955"/>
              <a:gd name="connsiteX30" fmla="*/ 904875 w 1282700"/>
              <a:gd name="connsiteY30" fmla="*/ 535305 h 909955"/>
              <a:gd name="connsiteX31" fmla="*/ 920115 w 1282700"/>
              <a:gd name="connsiteY31" fmla="*/ 539115 h 909955"/>
              <a:gd name="connsiteX32" fmla="*/ 901065 w 1282700"/>
              <a:gd name="connsiteY32" fmla="*/ 588645 h 909955"/>
              <a:gd name="connsiteX33" fmla="*/ 897255 w 1282700"/>
              <a:gd name="connsiteY33" fmla="*/ 626745 h 909955"/>
              <a:gd name="connsiteX34" fmla="*/ 885825 w 1282700"/>
              <a:gd name="connsiteY34" fmla="*/ 653415 h 909955"/>
              <a:gd name="connsiteX35" fmla="*/ 916305 w 1282700"/>
              <a:gd name="connsiteY35" fmla="*/ 676275 h 909955"/>
              <a:gd name="connsiteX36" fmla="*/ 942975 w 1282700"/>
              <a:gd name="connsiteY36" fmla="*/ 699135 h 909955"/>
              <a:gd name="connsiteX37" fmla="*/ 958215 w 1282700"/>
              <a:gd name="connsiteY37" fmla="*/ 733425 h 909955"/>
              <a:gd name="connsiteX38" fmla="*/ 1007745 w 1282700"/>
              <a:gd name="connsiteY38" fmla="*/ 737235 h 909955"/>
              <a:gd name="connsiteX39" fmla="*/ 1091565 w 1282700"/>
              <a:gd name="connsiteY39" fmla="*/ 737235 h 909955"/>
              <a:gd name="connsiteX40" fmla="*/ 1106805 w 1282700"/>
              <a:gd name="connsiteY40" fmla="*/ 706755 h 909955"/>
              <a:gd name="connsiteX41" fmla="*/ 1133475 w 1282700"/>
              <a:gd name="connsiteY41" fmla="*/ 676275 h 909955"/>
              <a:gd name="connsiteX42" fmla="*/ 1179195 w 1282700"/>
              <a:gd name="connsiteY42" fmla="*/ 657225 h 909955"/>
              <a:gd name="connsiteX43" fmla="*/ 1221105 w 1282700"/>
              <a:gd name="connsiteY43" fmla="*/ 657225 h 909955"/>
              <a:gd name="connsiteX44" fmla="*/ 1266825 w 1282700"/>
              <a:gd name="connsiteY44" fmla="*/ 657225 h 909955"/>
              <a:gd name="connsiteX45" fmla="*/ 1255395 w 1282700"/>
              <a:gd name="connsiteY45" fmla="*/ 702945 h 909955"/>
              <a:gd name="connsiteX46" fmla="*/ 1278255 w 1282700"/>
              <a:gd name="connsiteY46" fmla="*/ 725805 h 909955"/>
              <a:gd name="connsiteX47" fmla="*/ 1282065 w 1282700"/>
              <a:gd name="connsiteY47" fmla="*/ 775335 h 909955"/>
              <a:gd name="connsiteX48" fmla="*/ 1274445 w 1282700"/>
              <a:gd name="connsiteY48" fmla="*/ 813435 h 909955"/>
              <a:gd name="connsiteX49" fmla="*/ 1266825 w 1282700"/>
              <a:gd name="connsiteY49" fmla="*/ 836295 h 909955"/>
              <a:gd name="connsiteX50" fmla="*/ 1205865 w 1282700"/>
              <a:gd name="connsiteY50" fmla="*/ 828675 h 909955"/>
              <a:gd name="connsiteX51" fmla="*/ 1160145 w 1282700"/>
              <a:gd name="connsiteY51" fmla="*/ 855345 h 909955"/>
              <a:gd name="connsiteX52" fmla="*/ 1091565 w 1282700"/>
              <a:gd name="connsiteY52" fmla="*/ 874395 h 909955"/>
              <a:gd name="connsiteX53" fmla="*/ 1049655 w 1282700"/>
              <a:gd name="connsiteY53" fmla="*/ 901065 h 909955"/>
              <a:gd name="connsiteX54" fmla="*/ 1003935 w 1282700"/>
              <a:gd name="connsiteY54" fmla="*/ 901065 h 909955"/>
              <a:gd name="connsiteX55" fmla="*/ 950595 w 1282700"/>
              <a:gd name="connsiteY55" fmla="*/ 908685 h 909955"/>
              <a:gd name="connsiteX56" fmla="*/ 904875 w 1282700"/>
              <a:gd name="connsiteY56" fmla="*/ 893445 h 909955"/>
              <a:gd name="connsiteX57" fmla="*/ 851535 w 1282700"/>
              <a:gd name="connsiteY57" fmla="*/ 862965 h 909955"/>
              <a:gd name="connsiteX58" fmla="*/ 809625 w 1282700"/>
              <a:gd name="connsiteY58" fmla="*/ 878205 h 909955"/>
              <a:gd name="connsiteX59" fmla="*/ 760095 w 1282700"/>
              <a:gd name="connsiteY59" fmla="*/ 862965 h 909955"/>
              <a:gd name="connsiteX60" fmla="*/ 718185 w 1282700"/>
              <a:gd name="connsiteY60" fmla="*/ 828675 h 909955"/>
              <a:gd name="connsiteX61" fmla="*/ 649605 w 1282700"/>
              <a:gd name="connsiteY61" fmla="*/ 828675 h 909955"/>
              <a:gd name="connsiteX62" fmla="*/ 615315 w 1282700"/>
              <a:gd name="connsiteY62" fmla="*/ 828675 h 909955"/>
              <a:gd name="connsiteX63" fmla="*/ 603885 w 1282700"/>
              <a:gd name="connsiteY63" fmla="*/ 805815 h 909955"/>
              <a:gd name="connsiteX64" fmla="*/ 539115 w 1282700"/>
              <a:gd name="connsiteY64" fmla="*/ 798195 h 909955"/>
              <a:gd name="connsiteX65" fmla="*/ 485775 w 1282700"/>
              <a:gd name="connsiteY65" fmla="*/ 798195 h 909955"/>
              <a:gd name="connsiteX66" fmla="*/ 459105 w 1282700"/>
              <a:gd name="connsiteY66" fmla="*/ 760095 h 909955"/>
              <a:gd name="connsiteX67" fmla="*/ 462915 w 1282700"/>
              <a:gd name="connsiteY67" fmla="*/ 687705 h 909955"/>
              <a:gd name="connsiteX68" fmla="*/ 462915 w 1282700"/>
              <a:gd name="connsiteY68" fmla="*/ 645795 h 909955"/>
              <a:gd name="connsiteX69" fmla="*/ 421005 w 1282700"/>
              <a:gd name="connsiteY69" fmla="*/ 634365 h 909955"/>
              <a:gd name="connsiteX70" fmla="*/ 363855 w 1282700"/>
              <a:gd name="connsiteY70" fmla="*/ 661035 h 909955"/>
              <a:gd name="connsiteX71" fmla="*/ 329565 w 1282700"/>
              <a:gd name="connsiteY71" fmla="*/ 649605 h 909955"/>
              <a:gd name="connsiteX72" fmla="*/ 276225 w 1282700"/>
              <a:gd name="connsiteY72" fmla="*/ 638175 h 909955"/>
              <a:gd name="connsiteX73" fmla="*/ 245745 w 1282700"/>
              <a:gd name="connsiteY73" fmla="*/ 672465 h 909955"/>
              <a:gd name="connsiteX74" fmla="*/ 291465 w 1282700"/>
              <a:gd name="connsiteY74" fmla="*/ 725805 h 909955"/>
              <a:gd name="connsiteX75" fmla="*/ 344805 w 1282700"/>
              <a:gd name="connsiteY75" fmla="*/ 782955 h 909955"/>
              <a:gd name="connsiteX76" fmla="*/ 379095 w 1282700"/>
              <a:gd name="connsiteY76" fmla="*/ 817245 h 909955"/>
              <a:gd name="connsiteX77" fmla="*/ 390525 w 1282700"/>
              <a:gd name="connsiteY77" fmla="*/ 859155 h 909955"/>
              <a:gd name="connsiteX78" fmla="*/ 363855 w 1282700"/>
              <a:gd name="connsiteY78" fmla="*/ 874395 h 909955"/>
              <a:gd name="connsiteX79" fmla="*/ 318135 w 1282700"/>
              <a:gd name="connsiteY79" fmla="*/ 874395 h 909955"/>
              <a:gd name="connsiteX80" fmla="*/ 287655 w 1282700"/>
              <a:gd name="connsiteY80" fmla="*/ 874395 h 909955"/>
              <a:gd name="connsiteX81" fmla="*/ 272415 w 1282700"/>
              <a:gd name="connsiteY81" fmla="*/ 840105 h 909955"/>
              <a:gd name="connsiteX82" fmla="*/ 257175 w 1282700"/>
              <a:gd name="connsiteY82" fmla="*/ 760095 h 909955"/>
              <a:gd name="connsiteX83" fmla="*/ 230505 w 1282700"/>
              <a:gd name="connsiteY83" fmla="*/ 737235 h 909955"/>
              <a:gd name="connsiteX84" fmla="*/ 188595 w 1282700"/>
              <a:gd name="connsiteY84" fmla="*/ 699135 h 909955"/>
              <a:gd name="connsiteX85" fmla="*/ 139065 w 1282700"/>
              <a:gd name="connsiteY85" fmla="*/ 626745 h 909955"/>
              <a:gd name="connsiteX86" fmla="*/ 112395 w 1282700"/>
              <a:gd name="connsiteY86" fmla="*/ 596265 h 909955"/>
              <a:gd name="connsiteX87" fmla="*/ 9525 w 1282700"/>
              <a:gd name="connsiteY87" fmla="*/ 462915 h 90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282700" h="909955">
                <a:moveTo>
                  <a:pt x="9525" y="462915"/>
                </a:moveTo>
                <a:cubicBezTo>
                  <a:pt x="0" y="433070"/>
                  <a:pt x="46355" y="436245"/>
                  <a:pt x="55245" y="417195"/>
                </a:cubicBezTo>
                <a:cubicBezTo>
                  <a:pt x="64135" y="398145"/>
                  <a:pt x="56515" y="374650"/>
                  <a:pt x="62865" y="348615"/>
                </a:cubicBezTo>
                <a:cubicBezTo>
                  <a:pt x="69215" y="322580"/>
                  <a:pt x="85725" y="296545"/>
                  <a:pt x="93345" y="260985"/>
                </a:cubicBezTo>
                <a:cubicBezTo>
                  <a:pt x="100965" y="225425"/>
                  <a:pt x="106045" y="165100"/>
                  <a:pt x="108585" y="135255"/>
                </a:cubicBezTo>
                <a:cubicBezTo>
                  <a:pt x="111125" y="105410"/>
                  <a:pt x="109220" y="100330"/>
                  <a:pt x="108585" y="81915"/>
                </a:cubicBezTo>
                <a:cubicBezTo>
                  <a:pt x="107950" y="63500"/>
                  <a:pt x="101600" y="37465"/>
                  <a:pt x="104775" y="24765"/>
                </a:cubicBezTo>
                <a:cubicBezTo>
                  <a:pt x="107950" y="12065"/>
                  <a:pt x="116205" y="9525"/>
                  <a:pt x="127635" y="5715"/>
                </a:cubicBezTo>
                <a:cubicBezTo>
                  <a:pt x="139065" y="1905"/>
                  <a:pt x="154940" y="2540"/>
                  <a:pt x="173355" y="1905"/>
                </a:cubicBezTo>
                <a:cubicBezTo>
                  <a:pt x="191770" y="1270"/>
                  <a:pt x="217805" y="635"/>
                  <a:pt x="238125" y="1905"/>
                </a:cubicBezTo>
                <a:cubicBezTo>
                  <a:pt x="258445" y="3175"/>
                  <a:pt x="278130" y="9525"/>
                  <a:pt x="295275" y="9525"/>
                </a:cubicBezTo>
                <a:cubicBezTo>
                  <a:pt x="312420" y="9525"/>
                  <a:pt x="306705" y="0"/>
                  <a:pt x="340995" y="1905"/>
                </a:cubicBezTo>
                <a:cubicBezTo>
                  <a:pt x="375285" y="3810"/>
                  <a:pt x="464820" y="17780"/>
                  <a:pt x="501015" y="20955"/>
                </a:cubicBezTo>
                <a:cubicBezTo>
                  <a:pt x="537210" y="24130"/>
                  <a:pt x="536575" y="21590"/>
                  <a:pt x="558165" y="20955"/>
                </a:cubicBezTo>
                <a:cubicBezTo>
                  <a:pt x="579755" y="20320"/>
                  <a:pt x="613410" y="11430"/>
                  <a:pt x="630555" y="17145"/>
                </a:cubicBezTo>
                <a:cubicBezTo>
                  <a:pt x="647700" y="22860"/>
                  <a:pt x="654685" y="42545"/>
                  <a:pt x="661035" y="55245"/>
                </a:cubicBezTo>
                <a:cubicBezTo>
                  <a:pt x="667385" y="67945"/>
                  <a:pt x="664210" y="80010"/>
                  <a:pt x="668655" y="93345"/>
                </a:cubicBezTo>
                <a:cubicBezTo>
                  <a:pt x="673100" y="106680"/>
                  <a:pt x="681990" y="125095"/>
                  <a:pt x="687705" y="135255"/>
                </a:cubicBezTo>
                <a:cubicBezTo>
                  <a:pt x="693420" y="145415"/>
                  <a:pt x="702945" y="144780"/>
                  <a:pt x="702945" y="154305"/>
                </a:cubicBezTo>
                <a:cubicBezTo>
                  <a:pt x="702945" y="163830"/>
                  <a:pt x="690245" y="180340"/>
                  <a:pt x="687705" y="192405"/>
                </a:cubicBezTo>
                <a:cubicBezTo>
                  <a:pt x="685165" y="204470"/>
                  <a:pt x="687705" y="226695"/>
                  <a:pt x="687705" y="226695"/>
                </a:cubicBezTo>
                <a:cubicBezTo>
                  <a:pt x="687705" y="241935"/>
                  <a:pt x="684530" y="268605"/>
                  <a:pt x="687705" y="283845"/>
                </a:cubicBezTo>
                <a:cubicBezTo>
                  <a:pt x="690880" y="299085"/>
                  <a:pt x="699135" y="305435"/>
                  <a:pt x="706755" y="318135"/>
                </a:cubicBezTo>
                <a:cubicBezTo>
                  <a:pt x="714375" y="330835"/>
                  <a:pt x="723265" y="351790"/>
                  <a:pt x="733425" y="360045"/>
                </a:cubicBezTo>
                <a:cubicBezTo>
                  <a:pt x="743585" y="368300"/>
                  <a:pt x="762000" y="360680"/>
                  <a:pt x="767715" y="367665"/>
                </a:cubicBezTo>
                <a:cubicBezTo>
                  <a:pt x="773430" y="374650"/>
                  <a:pt x="762635" y="393700"/>
                  <a:pt x="767715" y="401955"/>
                </a:cubicBezTo>
                <a:cubicBezTo>
                  <a:pt x="772795" y="410210"/>
                  <a:pt x="782320" y="414020"/>
                  <a:pt x="798195" y="417195"/>
                </a:cubicBezTo>
                <a:cubicBezTo>
                  <a:pt x="814070" y="420370"/>
                  <a:pt x="846455" y="417195"/>
                  <a:pt x="862965" y="421005"/>
                </a:cubicBezTo>
                <a:cubicBezTo>
                  <a:pt x="879475" y="424815"/>
                  <a:pt x="890905" y="433070"/>
                  <a:pt x="897255" y="440055"/>
                </a:cubicBezTo>
                <a:cubicBezTo>
                  <a:pt x="903605" y="447040"/>
                  <a:pt x="899795" y="447040"/>
                  <a:pt x="901065" y="462915"/>
                </a:cubicBezTo>
                <a:cubicBezTo>
                  <a:pt x="902335" y="478790"/>
                  <a:pt x="901700" y="522605"/>
                  <a:pt x="904875" y="535305"/>
                </a:cubicBezTo>
                <a:cubicBezTo>
                  <a:pt x="908050" y="548005"/>
                  <a:pt x="920750" y="530225"/>
                  <a:pt x="920115" y="539115"/>
                </a:cubicBezTo>
                <a:cubicBezTo>
                  <a:pt x="919480" y="548005"/>
                  <a:pt x="904875" y="574040"/>
                  <a:pt x="901065" y="588645"/>
                </a:cubicBezTo>
                <a:cubicBezTo>
                  <a:pt x="897255" y="603250"/>
                  <a:pt x="899795" y="615950"/>
                  <a:pt x="897255" y="626745"/>
                </a:cubicBezTo>
                <a:cubicBezTo>
                  <a:pt x="894715" y="637540"/>
                  <a:pt x="882650" y="645160"/>
                  <a:pt x="885825" y="653415"/>
                </a:cubicBezTo>
                <a:cubicBezTo>
                  <a:pt x="889000" y="661670"/>
                  <a:pt x="906780" y="668655"/>
                  <a:pt x="916305" y="676275"/>
                </a:cubicBezTo>
                <a:cubicBezTo>
                  <a:pt x="925830" y="683895"/>
                  <a:pt x="935990" y="689610"/>
                  <a:pt x="942975" y="699135"/>
                </a:cubicBezTo>
                <a:cubicBezTo>
                  <a:pt x="949960" y="708660"/>
                  <a:pt x="947420" y="727075"/>
                  <a:pt x="958215" y="733425"/>
                </a:cubicBezTo>
                <a:cubicBezTo>
                  <a:pt x="969010" y="739775"/>
                  <a:pt x="985520" y="736600"/>
                  <a:pt x="1007745" y="737235"/>
                </a:cubicBezTo>
                <a:cubicBezTo>
                  <a:pt x="1029970" y="737870"/>
                  <a:pt x="1075055" y="742315"/>
                  <a:pt x="1091565" y="737235"/>
                </a:cubicBezTo>
                <a:cubicBezTo>
                  <a:pt x="1108075" y="732155"/>
                  <a:pt x="1099820" y="716915"/>
                  <a:pt x="1106805" y="706755"/>
                </a:cubicBezTo>
                <a:cubicBezTo>
                  <a:pt x="1113790" y="696595"/>
                  <a:pt x="1121410" y="684530"/>
                  <a:pt x="1133475" y="676275"/>
                </a:cubicBezTo>
                <a:cubicBezTo>
                  <a:pt x="1145540" y="668020"/>
                  <a:pt x="1164590" y="660400"/>
                  <a:pt x="1179195" y="657225"/>
                </a:cubicBezTo>
                <a:cubicBezTo>
                  <a:pt x="1193800" y="654050"/>
                  <a:pt x="1221105" y="657225"/>
                  <a:pt x="1221105" y="657225"/>
                </a:cubicBezTo>
                <a:cubicBezTo>
                  <a:pt x="1235710" y="657225"/>
                  <a:pt x="1261110" y="649605"/>
                  <a:pt x="1266825" y="657225"/>
                </a:cubicBezTo>
                <a:cubicBezTo>
                  <a:pt x="1272540" y="664845"/>
                  <a:pt x="1253490" y="691515"/>
                  <a:pt x="1255395" y="702945"/>
                </a:cubicBezTo>
                <a:cubicBezTo>
                  <a:pt x="1257300" y="714375"/>
                  <a:pt x="1273810" y="713740"/>
                  <a:pt x="1278255" y="725805"/>
                </a:cubicBezTo>
                <a:cubicBezTo>
                  <a:pt x="1282700" y="737870"/>
                  <a:pt x="1282700" y="760730"/>
                  <a:pt x="1282065" y="775335"/>
                </a:cubicBezTo>
                <a:cubicBezTo>
                  <a:pt x="1281430" y="789940"/>
                  <a:pt x="1276985" y="803275"/>
                  <a:pt x="1274445" y="813435"/>
                </a:cubicBezTo>
                <a:cubicBezTo>
                  <a:pt x="1271905" y="823595"/>
                  <a:pt x="1278255" y="833755"/>
                  <a:pt x="1266825" y="836295"/>
                </a:cubicBezTo>
                <a:cubicBezTo>
                  <a:pt x="1255395" y="838835"/>
                  <a:pt x="1223645" y="825500"/>
                  <a:pt x="1205865" y="828675"/>
                </a:cubicBezTo>
                <a:cubicBezTo>
                  <a:pt x="1188085" y="831850"/>
                  <a:pt x="1179195" y="847725"/>
                  <a:pt x="1160145" y="855345"/>
                </a:cubicBezTo>
                <a:cubicBezTo>
                  <a:pt x="1141095" y="862965"/>
                  <a:pt x="1109980" y="866775"/>
                  <a:pt x="1091565" y="874395"/>
                </a:cubicBezTo>
                <a:cubicBezTo>
                  <a:pt x="1073150" y="882015"/>
                  <a:pt x="1064260" y="896620"/>
                  <a:pt x="1049655" y="901065"/>
                </a:cubicBezTo>
                <a:cubicBezTo>
                  <a:pt x="1035050" y="905510"/>
                  <a:pt x="1020445" y="899795"/>
                  <a:pt x="1003935" y="901065"/>
                </a:cubicBezTo>
                <a:cubicBezTo>
                  <a:pt x="987425" y="902335"/>
                  <a:pt x="967105" y="909955"/>
                  <a:pt x="950595" y="908685"/>
                </a:cubicBezTo>
                <a:cubicBezTo>
                  <a:pt x="934085" y="907415"/>
                  <a:pt x="921385" y="901065"/>
                  <a:pt x="904875" y="893445"/>
                </a:cubicBezTo>
                <a:cubicBezTo>
                  <a:pt x="888365" y="885825"/>
                  <a:pt x="867410" y="865505"/>
                  <a:pt x="851535" y="862965"/>
                </a:cubicBezTo>
                <a:cubicBezTo>
                  <a:pt x="835660" y="860425"/>
                  <a:pt x="824865" y="878205"/>
                  <a:pt x="809625" y="878205"/>
                </a:cubicBezTo>
                <a:cubicBezTo>
                  <a:pt x="794385" y="878205"/>
                  <a:pt x="775335" y="871220"/>
                  <a:pt x="760095" y="862965"/>
                </a:cubicBezTo>
                <a:cubicBezTo>
                  <a:pt x="744855" y="854710"/>
                  <a:pt x="736600" y="834390"/>
                  <a:pt x="718185" y="828675"/>
                </a:cubicBezTo>
                <a:cubicBezTo>
                  <a:pt x="699770" y="822960"/>
                  <a:pt x="649605" y="828675"/>
                  <a:pt x="649605" y="828675"/>
                </a:cubicBezTo>
                <a:cubicBezTo>
                  <a:pt x="632460" y="828675"/>
                  <a:pt x="622935" y="832485"/>
                  <a:pt x="615315" y="828675"/>
                </a:cubicBezTo>
                <a:cubicBezTo>
                  <a:pt x="607695" y="824865"/>
                  <a:pt x="616585" y="810895"/>
                  <a:pt x="603885" y="805815"/>
                </a:cubicBezTo>
                <a:cubicBezTo>
                  <a:pt x="591185" y="800735"/>
                  <a:pt x="558800" y="799465"/>
                  <a:pt x="539115" y="798195"/>
                </a:cubicBezTo>
                <a:cubicBezTo>
                  <a:pt x="519430" y="796925"/>
                  <a:pt x="499110" y="804545"/>
                  <a:pt x="485775" y="798195"/>
                </a:cubicBezTo>
                <a:cubicBezTo>
                  <a:pt x="472440" y="791845"/>
                  <a:pt x="462915" y="778510"/>
                  <a:pt x="459105" y="760095"/>
                </a:cubicBezTo>
                <a:cubicBezTo>
                  <a:pt x="455295" y="741680"/>
                  <a:pt x="462280" y="706755"/>
                  <a:pt x="462915" y="687705"/>
                </a:cubicBezTo>
                <a:cubicBezTo>
                  <a:pt x="463550" y="668655"/>
                  <a:pt x="469900" y="654685"/>
                  <a:pt x="462915" y="645795"/>
                </a:cubicBezTo>
                <a:cubicBezTo>
                  <a:pt x="455930" y="636905"/>
                  <a:pt x="437515" y="631825"/>
                  <a:pt x="421005" y="634365"/>
                </a:cubicBezTo>
                <a:cubicBezTo>
                  <a:pt x="404495" y="636905"/>
                  <a:pt x="379095" y="658495"/>
                  <a:pt x="363855" y="661035"/>
                </a:cubicBezTo>
                <a:cubicBezTo>
                  <a:pt x="348615" y="663575"/>
                  <a:pt x="344170" y="653415"/>
                  <a:pt x="329565" y="649605"/>
                </a:cubicBezTo>
                <a:cubicBezTo>
                  <a:pt x="314960" y="645795"/>
                  <a:pt x="290195" y="634365"/>
                  <a:pt x="276225" y="638175"/>
                </a:cubicBezTo>
                <a:cubicBezTo>
                  <a:pt x="262255" y="641985"/>
                  <a:pt x="243205" y="657860"/>
                  <a:pt x="245745" y="672465"/>
                </a:cubicBezTo>
                <a:cubicBezTo>
                  <a:pt x="248285" y="687070"/>
                  <a:pt x="274955" y="707390"/>
                  <a:pt x="291465" y="725805"/>
                </a:cubicBezTo>
                <a:cubicBezTo>
                  <a:pt x="307975" y="744220"/>
                  <a:pt x="330200" y="767715"/>
                  <a:pt x="344805" y="782955"/>
                </a:cubicBezTo>
                <a:cubicBezTo>
                  <a:pt x="359410" y="798195"/>
                  <a:pt x="371475" y="804545"/>
                  <a:pt x="379095" y="817245"/>
                </a:cubicBezTo>
                <a:cubicBezTo>
                  <a:pt x="386715" y="829945"/>
                  <a:pt x="393065" y="849630"/>
                  <a:pt x="390525" y="859155"/>
                </a:cubicBezTo>
                <a:cubicBezTo>
                  <a:pt x="387985" y="868680"/>
                  <a:pt x="375920" y="871855"/>
                  <a:pt x="363855" y="874395"/>
                </a:cubicBezTo>
                <a:cubicBezTo>
                  <a:pt x="351790" y="876935"/>
                  <a:pt x="318135" y="874395"/>
                  <a:pt x="318135" y="874395"/>
                </a:cubicBezTo>
                <a:cubicBezTo>
                  <a:pt x="305435" y="874395"/>
                  <a:pt x="295275" y="880110"/>
                  <a:pt x="287655" y="874395"/>
                </a:cubicBezTo>
                <a:cubicBezTo>
                  <a:pt x="280035" y="868680"/>
                  <a:pt x="277495" y="859155"/>
                  <a:pt x="272415" y="840105"/>
                </a:cubicBezTo>
                <a:cubicBezTo>
                  <a:pt x="267335" y="821055"/>
                  <a:pt x="264160" y="777240"/>
                  <a:pt x="257175" y="760095"/>
                </a:cubicBezTo>
                <a:cubicBezTo>
                  <a:pt x="250190" y="742950"/>
                  <a:pt x="241935" y="747395"/>
                  <a:pt x="230505" y="737235"/>
                </a:cubicBezTo>
                <a:cubicBezTo>
                  <a:pt x="219075" y="727075"/>
                  <a:pt x="203835" y="717550"/>
                  <a:pt x="188595" y="699135"/>
                </a:cubicBezTo>
                <a:cubicBezTo>
                  <a:pt x="173355" y="680720"/>
                  <a:pt x="151765" y="643890"/>
                  <a:pt x="139065" y="626745"/>
                </a:cubicBezTo>
                <a:cubicBezTo>
                  <a:pt x="126365" y="609600"/>
                  <a:pt x="131445" y="621030"/>
                  <a:pt x="112395" y="596265"/>
                </a:cubicBezTo>
                <a:cubicBezTo>
                  <a:pt x="93345" y="571500"/>
                  <a:pt x="19050" y="492760"/>
                  <a:pt x="9525" y="462915"/>
                </a:cubicBezTo>
                <a:close/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solidFill>
                  <a:schemeClr val="tx1"/>
                </a:solidFill>
              </a:rPr>
              <a:t>Каневской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2928938" y="1857375"/>
            <a:ext cx="1177925" cy="990600"/>
          </a:xfrm>
          <a:custGeom>
            <a:avLst/>
            <a:gdLst>
              <a:gd name="connsiteX0" fmla="*/ 603250 w 1174115"/>
              <a:gd name="connsiteY0" fmla="*/ 1270 h 1000125"/>
              <a:gd name="connsiteX1" fmla="*/ 576580 w 1174115"/>
              <a:gd name="connsiteY1" fmla="*/ 77470 h 1000125"/>
              <a:gd name="connsiteX2" fmla="*/ 580390 w 1174115"/>
              <a:gd name="connsiteY2" fmla="*/ 168910 h 1000125"/>
              <a:gd name="connsiteX3" fmla="*/ 549910 w 1174115"/>
              <a:gd name="connsiteY3" fmla="*/ 195580 h 1000125"/>
              <a:gd name="connsiteX4" fmla="*/ 530860 w 1174115"/>
              <a:gd name="connsiteY4" fmla="*/ 218440 h 1000125"/>
              <a:gd name="connsiteX5" fmla="*/ 511810 w 1174115"/>
              <a:gd name="connsiteY5" fmla="*/ 233680 h 1000125"/>
              <a:gd name="connsiteX6" fmla="*/ 359410 w 1174115"/>
              <a:gd name="connsiteY6" fmla="*/ 340360 h 1000125"/>
              <a:gd name="connsiteX7" fmla="*/ 245110 w 1174115"/>
              <a:gd name="connsiteY7" fmla="*/ 386080 h 1000125"/>
              <a:gd name="connsiteX8" fmla="*/ 199390 w 1174115"/>
              <a:gd name="connsiteY8" fmla="*/ 435610 h 1000125"/>
              <a:gd name="connsiteX9" fmla="*/ 153670 w 1174115"/>
              <a:gd name="connsiteY9" fmla="*/ 675640 h 1000125"/>
              <a:gd name="connsiteX10" fmla="*/ 81280 w 1174115"/>
              <a:gd name="connsiteY10" fmla="*/ 850900 h 1000125"/>
              <a:gd name="connsiteX11" fmla="*/ 12700 w 1174115"/>
              <a:gd name="connsiteY11" fmla="*/ 900430 h 1000125"/>
              <a:gd name="connsiteX12" fmla="*/ 5080 w 1174115"/>
              <a:gd name="connsiteY12" fmla="*/ 915670 h 1000125"/>
              <a:gd name="connsiteX13" fmla="*/ 16510 w 1174115"/>
              <a:gd name="connsiteY13" fmla="*/ 961390 h 1000125"/>
              <a:gd name="connsiteX14" fmla="*/ 54610 w 1174115"/>
              <a:gd name="connsiteY14" fmla="*/ 988060 h 1000125"/>
              <a:gd name="connsiteX15" fmla="*/ 123190 w 1174115"/>
              <a:gd name="connsiteY15" fmla="*/ 999490 h 1000125"/>
              <a:gd name="connsiteX16" fmla="*/ 161290 w 1174115"/>
              <a:gd name="connsiteY16" fmla="*/ 991870 h 1000125"/>
              <a:gd name="connsiteX17" fmla="*/ 187960 w 1174115"/>
              <a:gd name="connsiteY17" fmla="*/ 949960 h 1000125"/>
              <a:gd name="connsiteX18" fmla="*/ 226060 w 1174115"/>
              <a:gd name="connsiteY18" fmla="*/ 930910 h 1000125"/>
              <a:gd name="connsiteX19" fmla="*/ 294640 w 1174115"/>
              <a:gd name="connsiteY19" fmla="*/ 881380 h 1000125"/>
              <a:gd name="connsiteX20" fmla="*/ 328930 w 1174115"/>
              <a:gd name="connsiteY20" fmla="*/ 885190 h 1000125"/>
              <a:gd name="connsiteX21" fmla="*/ 382270 w 1174115"/>
              <a:gd name="connsiteY21" fmla="*/ 915670 h 1000125"/>
              <a:gd name="connsiteX22" fmla="*/ 431800 w 1174115"/>
              <a:gd name="connsiteY22" fmla="*/ 957580 h 1000125"/>
              <a:gd name="connsiteX23" fmla="*/ 435610 w 1174115"/>
              <a:gd name="connsiteY23" fmla="*/ 980440 h 1000125"/>
              <a:gd name="connsiteX24" fmla="*/ 481330 w 1174115"/>
              <a:gd name="connsiteY24" fmla="*/ 980440 h 1000125"/>
              <a:gd name="connsiteX25" fmla="*/ 519430 w 1174115"/>
              <a:gd name="connsiteY25" fmla="*/ 953770 h 1000125"/>
              <a:gd name="connsiteX26" fmla="*/ 580390 w 1174115"/>
              <a:gd name="connsiteY26" fmla="*/ 927100 h 1000125"/>
              <a:gd name="connsiteX27" fmla="*/ 618490 w 1174115"/>
              <a:gd name="connsiteY27" fmla="*/ 900430 h 1000125"/>
              <a:gd name="connsiteX28" fmla="*/ 664210 w 1174115"/>
              <a:gd name="connsiteY28" fmla="*/ 858520 h 1000125"/>
              <a:gd name="connsiteX29" fmla="*/ 717550 w 1174115"/>
              <a:gd name="connsiteY29" fmla="*/ 881380 h 1000125"/>
              <a:gd name="connsiteX30" fmla="*/ 770890 w 1174115"/>
              <a:gd name="connsiteY30" fmla="*/ 908050 h 1000125"/>
              <a:gd name="connsiteX31" fmla="*/ 816610 w 1174115"/>
              <a:gd name="connsiteY31" fmla="*/ 885190 h 1000125"/>
              <a:gd name="connsiteX32" fmla="*/ 866140 w 1174115"/>
              <a:gd name="connsiteY32" fmla="*/ 908050 h 1000125"/>
              <a:gd name="connsiteX33" fmla="*/ 965200 w 1174115"/>
              <a:gd name="connsiteY33" fmla="*/ 908050 h 1000125"/>
              <a:gd name="connsiteX34" fmla="*/ 1068070 w 1174115"/>
              <a:gd name="connsiteY34" fmla="*/ 885190 h 1000125"/>
              <a:gd name="connsiteX35" fmla="*/ 1083310 w 1174115"/>
              <a:gd name="connsiteY35" fmla="*/ 847090 h 1000125"/>
              <a:gd name="connsiteX36" fmla="*/ 1087120 w 1174115"/>
              <a:gd name="connsiteY36" fmla="*/ 805180 h 1000125"/>
              <a:gd name="connsiteX37" fmla="*/ 1113790 w 1174115"/>
              <a:gd name="connsiteY37" fmla="*/ 782320 h 1000125"/>
              <a:gd name="connsiteX38" fmla="*/ 1075690 w 1174115"/>
              <a:gd name="connsiteY38" fmla="*/ 736600 h 1000125"/>
              <a:gd name="connsiteX39" fmla="*/ 1106170 w 1174115"/>
              <a:gd name="connsiteY39" fmla="*/ 690880 h 1000125"/>
              <a:gd name="connsiteX40" fmla="*/ 1148080 w 1174115"/>
              <a:gd name="connsiteY40" fmla="*/ 652780 h 1000125"/>
              <a:gd name="connsiteX41" fmla="*/ 1167130 w 1174115"/>
              <a:gd name="connsiteY41" fmla="*/ 637540 h 1000125"/>
              <a:gd name="connsiteX42" fmla="*/ 1155700 w 1174115"/>
              <a:gd name="connsiteY42" fmla="*/ 542290 h 1000125"/>
              <a:gd name="connsiteX43" fmla="*/ 1144270 w 1174115"/>
              <a:gd name="connsiteY43" fmla="*/ 515620 h 1000125"/>
              <a:gd name="connsiteX44" fmla="*/ 976630 w 1174115"/>
              <a:gd name="connsiteY44" fmla="*/ 321310 h 1000125"/>
              <a:gd name="connsiteX45" fmla="*/ 904240 w 1174115"/>
              <a:gd name="connsiteY45" fmla="*/ 229870 h 1000125"/>
              <a:gd name="connsiteX46" fmla="*/ 866140 w 1174115"/>
              <a:gd name="connsiteY46" fmla="*/ 199390 h 1000125"/>
              <a:gd name="connsiteX47" fmla="*/ 767080 w 1174115"/>
              <a:gd name="connsiteY47" fmla="*/ 130810 h 1000125"/>
              <a:gd name="connsiteX48" fmla="*/ 679450 w 1174115"/>
              <a:gd name="connsiteY48" fmla="*/ 85090 h 1000125"/>
              <a:gd name="connsiteX49" fmla="*/ 603250 w 1174115"/>
              <a:gd name="connsiteY49" fmla="*/ 1270 h 100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74115" h="1000125">
                <a:moveTo>
                  <a:pt x="603250" y="1270"/>
                </a:moveTo>
                <a:cubicBezTo>
                  <a:pt x="586105" y="0"/>
                  <a:pt x="580390" y="49530"/>
                  <a:pt x="576580" y="77470"/>
                </a:cubicBezTo>
                <a:cubicBezTo>
                  <a:pt x="572770" y="105410"/>
                  <a:pt x="584835" y="149225"/>
                  <a:pt x="580390" y="168910"/>
                </a:cubicBezTo>
                <a:cubicBezTo>
                  <a:pt x="575945" y="188595"/>
                  <a:pt x="558165" y="187325"/>
                  <a:pt x="549910" y="195580"/>
                </a:cubicBezTo>
                <a:cubicBezTo>
                  <a:pt x="541655" y="203835"/>
                  <a:pt x="537210" y="212090"/>
                  <a:pt x="530860" y="218440"/>
                </a:cubicBezTo>
                <a:cubicBezTo>
                  <a:pt x="524510" y="224790"/>
                  <a:pt x="540385" y="213360"/>
                  <a:pt x="511810" y="233680"/>
                </a:cubicBezTo>
                <a:cubicBezTo>
                  <a:pt x="483235" y="254000"/>
                  <a:pt x="403860" y="314960"/>
                  <a:pt x="359410" y="340360"/>
                </a:cubicBezTo>
                <a:cubicBezTo>
                  <a:pt x="314960" y="365760"/>
                  <a:pt x="271780" y="370205"/>
                  <a:pt x="245110" y="386080"/>
                </a:cubicBezTo>
                <a:cubicBezTo>
                  <a:pt x="218440" y="401955"/>
                  <a:pt x="214630" y="387350"/>
                  <a:pt x="199390" y="435610"/>
                </a:cubicBezTo>
                <a:cubicBezTo>
                  <a:pt x="184150" y="483870"/>
                  <a:pt x="173355" y="606425"/>
                  <a:pt x="153670" y="675640"/>
                </a:cubicBezTo>
                <a:cubicBezTo>
                  <a:pt x="133985" y="744855"/>
                  <a:pt x="104775" y="813435"/>
                  <a:pt x="81280" y="850900"/>
                </a:cubicBezTo>
                <a:cubicBezTo>
                  <a:pt x="57785" y="888365"/>
                  <a:pt x="25400" y="889635"/>
                  <a:pt x="12700" y="900430"/>
                </a:cubicBezTo>
                <a:cubicBezTo>
                  <a:pt x="0" y="911225"/>
                  <a:pt x="4445" y="905510"/>
                  <a:pt x="5080" y="915670"/>
                </a:cubicBezTo>
                <a:cubicBezTo>
                  <a:pt x="5715" y="925830"/>
                  <a:pt x="8255" y="949325"/>
                  <a:pt x="16510" y="961390"/>
                </a:cubicBezTo>
                <a:cubicBezTo>
                  <a:pt x="24765" y="973455"/>
                  <a:pt x="36830" y="981710"/>
                  <a:pt x="54610" y="988060"/>
                </a:cubicBezTo>
                <a:cubicBezTo>
                  <a:pt x="72390" y="994410"/>
                  <a:pt x="105410" y="998855"/>
                  <a:pt x="123190" y="999490"/>
                </a:cubicBezTo>
                <a:cubicBezTo>
                  <a:pt x="140970" y="1000125"/>
                  <a:pt x="150495" y="1000125"/>
                  <a:pt x="161290" y="991870"/>
                </a:cubicBezTo>
                <a:cubicBezTo>
                  <a:pt x="172085" y="983615"/>
                  <a:pt x="177165" y="960120"/>
                  <a:pt x="187960" y="949960"/>
                </a:cubicBezTo>
                <a:cubicBezTo>
                  <a:pt x="198755" y="939800"/>
                  <a:pt x="208280" y="942340"/>
                  <a:pt x="226060" y="930910"/>
                </a:cubicBezTo>
                <a:cubicBezTo>
                  <a:pt x="243840" y="919480"/>
                  <a:pt x="277495" y="889000"/>
                  <a:pt x="294640" y="881380"/>
                </a:cubicBezTo>
                <a:cubicBezTo>
                  <a:pt x="311785" y="873760"/>
                  <a:pt x="314325" y="879475"/>
                  <a:pt x="328930" y="885190"/>
                </a:cubicBezTo>
                <a:cubicBezTo>
                  <a:pt x="343535" y="890905"/>
                  <a:pt x="365125" y="903605"/>
                  <a:pt x="382270" y="915670"/>
                </a:cubicBezTo>
                <a:cubicBezTo>
                  <a:pt x="399415" y="927735"/>
                  <a:pt x="422910" y="946785"/>
                  <a:pt x="431800" y="957580"/>
                </a:cubicBezTo>
                <a:cubicBezTo>
                  <a:pt x="440690" y="968375"/>
                  <a:pt x="427355" y="976630"/>
                  <a:pt x="435610" y="980440"/>
                </a:cubicBezTo>
                <a:cubicBezTo>
                  <a:pt x="443865" y="984250"/>
                  <a:pt x="467360" y="984885"/>
                  <a:pt x="481330" y="980440"/>
                </a:cubicBezTo>
                <a:cubicBezTo>
                  <a:pt x="495300" y="975995"/>
                  <a:pt x="502920" y="962660"/>
                  <a:pt x="519430" y="953770"/>
                </a:cubicBezTo>
                <a:cubicBezTo>
                  <a:pt x="535940" y="944880"/>
                  <a:pt x="563880" y="935990"/>
                  <a:pt x="580390" y="927100"/>
                </a:cubicBezTo>
                <a:cubicBezTo>
                  <a:pt x="596900" y="918210"/>
                  <a:pt x="604520" y="911860"/>
                  <a:pt x="618490" y="900430"/>
                </a:cubicBezTo>
                <a:cubicBezTo>
                  <a:pt x="632460" y="889000"/>
                  <a:pt x="647700" y="861695"/>
                  <a:pt x="664210" y="858520"/>
                </a:cubicBezTo>
                <a:cubicBezTo>
                  <a:pt x="680720" y="855345"/>
                  <a:pt x="699770" y="873125"/>
                  <a:pt x="717550" y="881380"/>
                </a:cubicBezTo>
                <a:cubicBezTo>
                  <a:pt x="735330" y="889635"/>
                  <a:pt x="754380" y="907415"/>
                  <a:pt x="770890" y="908050"/>
                </a:cubicBezTo>
                <a:cubicBezTo>
                  <a:pt x="787400" y="908685"/>
                  <a:pt x="800735" y="885190"/>
                  <a:pt x="816610" y="885190"/>
                </a:cubicBezTo>
                <a:cubicBezTo>
                  <a:pt x="832485" y="885190"/>
                  <a:pt x="841375" y="904240"/>
                  <a:pt x="866140" y="908050"/>
                </a:cubicBezTo>
                <a:cubicBezTo>
                  <a:pt x="890905" y="911860"/>
                  <a:pt x="931545" y="911860"/>
                  <a:pt x="965200" y="908050"/>
                </a:cubicBezTo>
                <a:cubicBezTo>
                  <a:pt x="998855" y="904240"/>
                  <a:pt x="1048385" y="895350"/>
                  <a:pt x="1068070" y="885190"/>
                </a:cubicBezTo>
                <a:cubicBezTo>
                  <a:pt x="1087755" y="875030"/>
                  <a:pt x="1080135" y="860425"/>
                  <a:pt x="1083310" y="847090"/>
                </a:cubicBezTo>
                <a:cubicBezTo>
                  <a:pt x="1086485" y="833755"/>
                  <a:pt x="1082040" y="815975"/>
                  <a:pt x="1087120" y="805180"/>
                </a:cubicBezTo>
                <a:cubicBezTo>
                  <a:pt x="1092200" y="794385"/>
                  <a:pt x="1115695" y="793750"/>
                  <a:pt x="1113790" y="782320"/>
                </a:cubicBezTo>
                <a:cubicBezTo>
                  <a:pt x="1111885" y="770890"/>
                  <a:pt x="1076960" y="751840"/>
                  <a:pt x="1075690" y="736600"/>
                </a:cubicBezTo>
                <a:cubicBezTo>
                  <a:pt x="1074420" y="721360"/>
                  <a:pt x="1094105" y="704850"/>
                  <a:pt x="1106170" y="690880"/>
                </a:cubicBezTo>
                <a:cubicBezTo>
                  <a:pt x="1118235" y="676910"/>
                  <a:pt x="1137920" y="661670"/>
                  <a:pt x="1148080" y="652780"/>
                </a:cubicBezTo>
                <a:cubicBezTo>
                  <a:pt x="1158240" y="643890"/>
                  <a:pt x="1165860" y="655955"/>
                  <a:pt x="1167130" y="637540"/>
                </a:cubicBezTo>
                <a:cubicBezTo>
                  <a:pt x="1168400" y="619125"/>
                  <a:pt x="1159510" y="562610"/>
                  <a:pt x="1155700" y="542290"/>
                </a:cubicBezTo>
                <a:cubicBezTo>
                  <a:pt x="1151890" y="521970"/>
                  <a:pt x="1174115" y="552450"/>
                  <a:pt x="1144270" y="515620"/>
                </a:cubicBezTo>
                <a:cubicBezTo>
                  <a:pt x="1114425" y="478790"/>
                  <a:pt x="1016635" y="368935"/>
                  <a:pt x="976630" y="321310"/>
                </a:cubicBezTo>
                <a:cubicBezTo>
                  <a:pt x="936625" y="273685"/>
                  <a:pt x="922655" y="250190"/>
                  <a:pt x="904240" y="229870"/>
                </a:cubicBezTo>
                <a:cubicBezTo>
                  <a:pt x="885825" y="209550"/>
                  <a:pt x="889000" y="215900"/>
                  <a:pt x="866140" y="199390"/>
                </a:cubicBezTo>
                <a:cubicBezTo>
                  <a:pt x="843280" y="182880"/>
                  <a:pt x="798195" y="149860"/>
                  <a:pt x="767080" y="130810"/>
                </a:cubicBezTo>
                <a:cubicBezTo>
                  <a:pt x="735965" y="111760"/>
                  <a:pt x="705485" y="103505"/>
                  <a:pt x="679450" y="85090"/>
                </a:cubicBezTo>
                <a:cubicBezTo>
                  <a:pt x="653415" y="66675"/>
                  <a:pt x="620395" y="2540"/>
                  <a:pt x="603250" y="1270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Приморско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-Ахтарский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4498975" y="1428750"/>
            <a:ext cx="936625" cy="889000"/>
          </a:xfrm>
          <a:custGeom>
            <a:avLst/>
            <a:gdLst>
              <a:gd name="connsiteX0" fmla="*/ 8255 w 935355"/>
              <a:gd name="connsiteY0" fmla="*/ 290830 h 899160"/>
              <a:gd name="connsiteX1" fmla="*/ 69215 w 935355"/>
              <a:gd name="connsiteY1" fmla="*/ 336550 h 899160"/>
              <a:gd name="connsiteX2" fmla="*/ 88265 w 935355"/>
              <a:gd name="connsiteY2" fmla="*/ 347980 h 899160"/>
              <a:gd name="connsiteX3" fmla="*/ 122555 w 935355"/>
              <a:gd name="connsiteY3" fmla="*/ 359410 h 899160"/>
              <a:gd name="connsiteX4" fmla="*/ 118745 w 935355"/>
              <a:gd name="connsiteY4" fmla="*/ 294640 h 899160"/>
              <a:gd name="connsiteX5" fmla="*/ 126365 w 935355"/>
              <a:gd name="connsiteY5" fmla="*/ 275590 h 899160"/>
              <a:gd name="connsiteX6" fmla="*/ 183515 w 935355"/>
              <a:gd name="connsiteY6" fmla="*/ 245110 h 899160"/>
              <a:gd name="connsiteX7" fmla="*/ 271145 w 935355"/>
              <a:gd name="connsiteY7" fmla="*/ 207010 h 899160"/>
              <a:gd name="connsiteX8" fmla="*/ 278765 w 935355"/>
              <a:gd name="connsiteY8" fmla="*/ 168910 h 899160"/>
              <a:gd name="connsiteX9" fmla="*/ 313055 w 935355"/>
              <a:gd name="connsiteY9" fmla="*/ 134620 h 899160"/>
              <a:gd name="connsiteX10" fmla="*/ 370205 w 935355"/>
              <a:gd name="connsiteY10" fmla="*/ 127000 h 899160"/>
              <a:gd name="connsiteX11" fmla="*/ 404495 w 935355"/>
              <a:gd name="connsiteY11" fmla="*/ 115570 h 899160"/>
              <a:gd name="connsiteX12" fmla="*/ 454025 w 935355"/>
              <a:gd name="connsiteY12" fmla="*/ 96520 h 899160"/>
              <a:gd name="connsiteX13" fmla="*/ 476885 w 935355"/>
              <a:gd name="connsiteY13" fmla="*/ 96520 h 899160"/>
              <a:gd name="connsiteX14" fmla="*/ 507365 w 935355"/>
              <a:gd name="connsiteY14" fmla="*/ 69850 h 899160"/>
              <a:gd name="connsiteX15" fmla="*/ 541655 w 935355"/>
              <a:gd name="connsiteY15" fmla="*/ 69850 h 899160"/>
              <a:gd name="connsiteX16" fmla="*/ 530225 w 935355"/>
              <a:gd name="connsiteY16" fmla="*/ 27940 h 899160"/>
              <a:gd name="connsiteX17" fmla="*/ 572135 w 935355"/>
              <a:gd name="connsiteY17" fmla="*/ 24130 h 899160"/>
              <a:gd name="connsiteX18" fmla="*/ 617855 w 935355"/>
              <a:gd name="connsiteY18" fmla="*/ 5080 h 899160"/>
              <a:gd name="connsiteX19" fmla="*/ 625475 w 935355"/>
              <a:gd name="connsiteY19" fmla="*/ 54610 h 899160"/>
              <a:gd name="connsiteX20" fmla="*/ 633095 w 935355"/>
              <a:gd name="connsiteY20" fmla="*/ 184150 h 899160"/>
              <a:gd name="connsiteX21" fmla="*/ 644525 w 935355"/>
              <a:gd name="connsiteY21" fmla="*/ 203200 h 899160"/>
              <a:gd name="connsiteX22" fmla="*/ 675005 w 935355"/>
              <a:gd name="connsiteY22" fmla="*/ 222250 h 899160"/>
              <a:gd name="connsiteX23" fmla="*/ 701675 w 935355"/>
              <a:gd name="connsiteY23" fmla="*/ 248920 h 899160"/>
              <a:gd name="connsiteX24" fmla="*/ 705485 w 935355"/>
              <a:gd name="connsiteY24" fmla="*/ 290830 h 899160"/>
              <a:gd name="connsiteX25" fmla="*/ 781685 w 935355"/>
              <a:gd name="connsiteY25" fmla="*/ 302260 h 899160"/>
              <a:gd name="connsiteX26" fmla="*/ 835025 w 935355"/>
              <a:gd name="connsiteY26" fmla="*/ 302260 h 899160"/>
              <a:gd name="connsiteX27" fmla="*/ 884555 w 935355"/>
              <a:gd name="connsiteY27" fmla="*/ 302260 h 899160"/>
              <a:gd name="connsiteX28" fmla="*/ 899795 w 935355"/>
              <a:gd name="connsiteY28" fmla="*/ 275590 h 899160"/>
              <a:gd name="connsiteX29" fmla="*/ 895985 w 935355"/>
              <a:gd name="connsiteY29" fmla="*/ 328930 h 899160"/>
              <a:gd name="connsiteX30" fmla="*/ 884555 w 935355"/>
              <a:gd name="connsiteY30" fmla="*/ 363220 h 899160"/>
              <a:gd name="connsiteX31" fmla="*/ 899795 w 935355"/>
              <a:gd name="connsiteY31" fmla="*/ 378460 h 899160"/>
              <a:gd name="connsiteX32" fmla="*/ 911225 w 935355"/>
              <a:gd name="connsiteY32" fmla="*/ 435610 h 899160"/>
              <a:gd name="connsiteX33" fmla="*/ 922655 w 935355"/>
              <a:gd name="connsiteY33" fmla="*/ 473710 h 899160"/>
              <a:gd name="connsiteX34" fmla="*/ 918845 w 935355"/>
              <a:gd name="connsiteY34" fmla="*/ 485140 h 899160"/>
              <a:gd name="connsiteX35" fmla="*/ 915035 w 935355"/>
              <a:gd name="connsiteY35" fmla="*/ 511810 h 899160"/>
              <a:gd name="connsiteX36" fmla="*/ 796925 w 935355"/>
              <a:gd name="connsiteY36" fmla="*/ 504190 h 899160"/>
              <a:gd name="connsiteX37" fmla="*/ 766445 w 935355"/>
              <a:gd name="connsiteY37" fmla="*/ 488950 h 899160"/>
              <a:gd name="connsiteX38" fmla="*/ 743585 w 935355"/>
              <a:gd name="connsiteY38" fmla="*/ 511810 h 899160"/>
              <a:gd name="connsiteX39" fmla="*/ 720725 w 935355"/>
              <a:gd name="connsiteY39" fmla="*/ 534670 h 899160"/>
              <a:gd name="connsiteX40" fmla="*/ 728345 w 935355"/>
              <a:gd name="connsiteY40" fmla="*/ 660400 h 899160"/>
              <a:gd name="connsiteX41" fmla="*/ 728345 w 935355"/>
              <a:gd name="connsiteY41" fmla="*/ 671830 h 899160"/>
              <a:gd name="connsiteX42" fmla="*/ 690245 w 935355"/>
              <a:gd name="connsiteY42" fmla="*/ 671830 h 899160"/>
              <a:gd name="connsiteX43" fmla="*/ 667385 w 935355"/>
              <a:gd name="connsiteY43" fmla="*/ 690880 h 899160"/>
              <a:gd name="connsiteX44" fmla="*/ 640715 w 935355"/>
              <a:gd name="connsiteY44" fmla="*/ 713740 h 899160"/>
              <a:gd name="connsiteX45" fmla="*/ 640715 w 935355"/>
              <a:gd name="connsiteY45" fmla="*/ 740410 h 899160"/>
              <a:gd name="connsiteX46" fmla="*/ 640715 w 935355"/>
              <a:gd name="connsiteY46" fmla="*/ 774700 h 899160"/>
              <a:gd name="connsiteX47" fmla="*/ 648335 w 935355"/>
              <a:gd name="connsiteY47" fmla="*/ 808990 h 899160"/>
              <a:gd name="connsiteX48" fmla="*/ 614045 w 935355"/>
              <a:gd name="connsiteY48" fmla="*/ 820420 h 899160"/>
              <a:gd name="connsiteX49" fmla="*/ 591185 w 935355"/>
              <a:gd name="connsiteY49" fmla="*/ 816610 h 899160"/>
              <a:gd name="connsiteX50" fmla="*/ 541655 w 935355"/>
              <a:gd name="connsiteY50" fmla="*/ 820420 h 899160"/>
              <a:gd name="connsiteX51" fmla="*/ 492125 w 935355"/>
              <a:gd name="connsiteY51" fmla="*/ 820420 h 899160"/>
              <a:gd name="connsiteX52" fmla="*/ 446405 w 935355"/>
              <a:gd name="connsiteY52" fmla="*/ 839470 h 899160"/>
              <a:gd name="connsiteX53" fmla="*/ 419735 w 935355"/>
              <a:gd name="connsiteY53" fmla="*/ 881380 h 899160"/>
              <a:gd name="connsiteX54" fmla="*/ 408305 w 935355"/>
              <a:gd name="connsiteY54" fmla="*/ 896620 h 899160"/>
              <a:gd name="connsiteX55" fmla="*/ 377825 w 935355"/>
              <a:gd name="connsiteY55" fmla="*/ 896620 h 899160"/>
              <a:gd name="connsiteX56" fmla="*/ 282575 w 935355"/>
              <a:gd name="connsiteY56" fmla="*/ 896620 h 899160"/>
              <a:gd name="connsiteX57" fmla="*/ 267335 w 935355"/>
              <a:gd name="connsiteY57" fmla="*/ 885190 h 899160"/>
              <a:gd name="connsiteX58" fmla="*/ 263525 w 935355"/>
              <a:gd name="connsiteY58" fmla="*/ 869950 h 899160"/>
              <a:gd name="connsiteX59" fmla="*/ 244475 w 935355"/>
              <a:gd name="connsiteY59" fmla="*/ 839470 h 899160"/>
              <a:gd name="connsiteX60" fmla="*/ 210185 w 935355"/>
              <a:gd name="connsiteY60" fmla="*/ 816610 h 899160"/>
              <a:gd name="connsiteX61" fmla="*/ 213995 w 935355"/>
              <a:gd name="connsiteY61" fmla="*/ 789940 h 899160"/>
              <a:gd name="connsiteX62" fmla="*/ 225425 w 935355"/>
              <a:gd name="connsiteY62" fmla="*/ 744220 h 899160"/>
              <a:gd name="connsiteX63" fmla="*/ 229235 w 935355"/>
              <a:gd name="connsiteY63" fmla="*/ 721360 h 899160"/>
              <a:gd name="connsiteX64" fmla="*/ 244475 w 935355"/>
              <a:gd name="connsiteY64" fmla="*/ 702310 h 899160"/>
              <a:gd name="connsiteX65" fmla="*/ 229235 w 935355"/>
              <a:gd name="connsiteY65" fmla="*/ 702310 h 899160"/>
              <a:gd name="connsiteX66" fmla="*/ 229235 w 935355"/>
              <a:gd name="connsiteY66" fmla="*/ 671830 h 899160"/>
              <a:gd name="connsiteX67" fmla="*/ 229235 w 935355"/>
              <a:gd name="connsiteY67" fmla="*/ 641350 h 899160"/>
              <a:gd name="connsiteX68" fmla="*/ 221615 w 935355"/>
              <a:gd name="connsiteY68" fmla="*/ 610870 h 899160"/>
              <a:gd name="connsiteX69" fmla="*/ 206375 w 935355"/>
              <a:gd name="connsiteY69" fmla="*/ 588010 h 899160"/>
              <a:gd name="connsiteX70" fmla="*/ 156845 w 935355"/>
              <a:gd name="connsiteY70" fmla="*/ 584200 h 899160"/>
              <a:gd name="connsiteX71" fmla="*/ 92075 w 935355"/>
              <a:gd name="connsiteY71" fmla="*/ 580390 h 899160"/>
              <a:gd name="connsiteX72" fmla="*/ 88265 w 935355"/>
              <a:gd name="connsiteY72" fmla="*/ 561340 h 899160"/>
              <a:gd name="connsiteX73" fmla="*/ 92075 w 935355"/>
              <a:gd name="connsiteY73" fmla="*/ 534670 h 899160"/>
              <a:gd name="connsiteX74" fmla="*/ 84455 w 935355"/>
              <a:gd name="connsiteY74" fmla="*/ 527050 h 899160"/>
              <a:gd name="connsiteX75" fmla="*/ 69215 w 935355"/>
              <a:gd name="connsiteY75" fmla="*/ 523240 h 899160"/>
              <a:gd name="connsiteX76" fmla="*/ 50165 w 935355"/>
              <a:gd name="connsiteY76" fmla="*/ 519430 h 899160"/>
              <a:gd name="connsiteX77" fmla="*/ 27305 w 935355"/>
              <a:gd name="connsiteY77" fmla="*/ 481330 h 899160"/>
              <a:gd name="connsiteX78" fmla="*/ 8255 w 935355"/>
              <a:gd name="connsiteY78" fmla="*/ 458470 h 899160"/>
              <a:gd name="connsiteX79" fmla="*/ 8255 w 935355"/>
              <a:gd name="connsiteY79" fmla="*/ 405130 h 899160"/>
              <a:gd name="connsiteX80" fmla="*/ 19685 w 935355"/>
              <a:gd name="connsiteY80" fmla="*/ 351790 h 899160"/>
              <a:gd name="connsiteX81" fmla="*/ 8255 w 935355"/>
              <a:gd name="connsiteY81" fmla="*/ 29083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935355" h="899160">
                <a:moveTo>
                  <a:pt x="8255" y="290830"/>
                </a:moveTo>
                <a:cubicBezTo>
                  <a:pt x="16510" y="288290"/>
                  <a:pt x="55880" y="327025"/>
                  <a:pt x="69215" y="336550"/>
                </a:cubicBezTo>
                <a:cubicBezTo>
                  <a:pt x="82550" y="346075"/>
                  <a:pt x="79375" y="344170"/>
                  <a:pt x="88265" y="347980"/>
                </a:cubicBezTo>
                <a:cubicBezTo>
                  <a:pt x="97155" y="351790"/>
                  <a:pt x="117475" y="368300"/>
                  <a:pt x="122555" y="359410"/>
                </a:cubicBezTo>
                <a:cubicBezTo>
                  <a:pt x="127635" y="350520"/>
                  <a:pt x="118110" y="308610"/>
                  <a:pt x="118745" y="294640"/>
                </a:cubicBezTo>
                <a:cubicBezTo>
                  <a:pt x="119380" y="280670"/>
                  <a:pt x="115570" y="283845"/>
                  <a:pt x="126365" y="275590"/>
                </a:cubicBezTo>
                <a:cubicBezTo>
                  <a:pt x="137160" y="267335"/>
                  <a:pt x="159385" y="256540"/>
                  <a:pt x="183515" y="245110"/>
                </a:cubicBezTo>
                <a:cubicBezTo>
                  <a:pt x="207645" y="233680"/>
                  <a:pt x="255270" y="219710"/>
                  <a:pt x="271145" y="207010"/>
                </a:cubicBezTo>
                <a:cubicBezTo>
                  <a:pt x="287020" y="194310"/>
                  <a:pt x="271780" y="180975"/>
                  <a:pt x="278765" y="168910"/>
                </a:cubicBezTo>
                <a:cubicBezTo>
                  <a:pt x="285750" y="156845"/>
                  <a:pt x="297815" y="141605"/>
                  <a:pt x="313055" y="134620"/>
                </a:cubicBezTo>
                <a:cubicBezTo>
                  <a:pt x="328295" y="127635"/>
                  <a:pt x="354965" y="130175"/>
                  <a:pt x="370205" y="127000"/>
                </a:cubicBezTo>
                <a:cubicBezTo>
                  <a:pt x="385445" y="123825"/>
                  <a:pt x="390525" y="120650"/>
                  <a:pt x="404495" y="115570"/>
                </a:cubicBezTo>
                <a:cubicBezTo>
                  <a:pt x="418465" y="110490"/>
                  <a:pt x="441960" y="99695"/>
                  <a:pt x="454025" y="96520"/>
                </a:cubicBezTo>
                <a:cubicBezTo>
                  <a:pt x="466090" y="93345"/>
                  <a:pt x="467995" y="100965"/>
                  <a:pt x="476885" y="96520"/>
                </a:cubicBezTo>
                <a:cubicBezTo>
                  <a:pt x="485775" y="92075"/>
                  <a:pt x="496570" y="74295"/>
                  <a:pt x="507365" y="69850"/>
                </a:cubicBezTo>
                <a:cubicBezTo>
                  <a:pt x="518160" y="65405"/>
                  <a:pt x="537845" y="76835"/>
                  <a:pt x="541655" y="69850"/>
                </a:cubicBezTo>
                <a:cubicBezTo>
                  <a:pt x="545465" y="62865"/>
                  <a:pt x="525145" y="35560"/>
                  <a:pt x="530225" y="27940"/>
                </a:cubicBezTo>
                <a:cubicBezTo>
                  <a:pt x="535305" y="20320"/>
                  <a:pt x="557530" y="27940"/>
                  <a:pt x="572135" y="24130"/>
                </a:cubicBezTo>
                <a:cubicBezTo>
                  <a:pt x="586740" y="20320"/>
                  <a:pt x="608965" y="0"/>
                  <a:pt x="617855" y="5080"/>
                </a:cubicBezTo>
                <a:cubicBezTo>
                  <a:pt x="626745" y="10160"/>
                  <a:pt x="622935" y="24765"/>
                  <a:pt x="625475" y="54610"/>
                </a:cubicBezTo>
                <a:cubicBezTo>
                  <a:pt x="628015" y="84455"/>
                  <a:pt x="629920" y="159385"/>
                  <a:pt x="633095" y="184150"/>
                </a:cubicBezTo>
                <a:cubicBezTo>
                  <a:pt x="636270" y="208915"/>
                  <a:pt x="637540" y="196850"/>
                  <a:pt x="644525" y="203200"/>
                </a:cubicBezTo>
                <a:cubicBezTo>
                  <a:pt x="651510" y="209550"/>
                  <a:pt x="665480" y="214630"/>
                  <a:pt x="675005" y="222250"/>
                </a:cubicBezTo>
                <a:cubicBezTo>
                  <a:pt x="684530" y="229870"/>
                  <a:pt x="696595" y="237490"/>
                  <a:pt x="701675" y="248920"/>
                </a:cubicBezTo>
                <a:cubicBezTo>
                  <a:pt x="706755" y="260350"/>
                  <a:pt x="692150" y="281940"/>
                  <a:pt x="705485" y="290830"/>
                </a:cubicBezTo>
                <a:cubicBezTo>
                  <a:pt x="718820" y="299720"/>
                  <a:pt x="760095" y="300355"/>
                  <a:pt x="781685" y="302260"/>
                </a:cubicBezTo>
                <a:cubicBezTo>
                  <a:pt x="803275" y="304165"/>
                  <a:pt x="835025" y="302260"/>
                  <a:pt x="835025" y="302260"/>
                </a:cubicBezTo>
                <a:cubicBezTo>
                  <a:pt x="852170" y="302260"/>
                  <a:pt x="873760" y="306705"/>
                  <a:pt x="884555" y="302260"/>
                </a:cubicBezTo>
                <a:cubicBezTo>
                  <a:pt x="895350" y="297815"/>
                  <a:pt x="897890" y="271145"/>
                  <a:pt x="899795" y="275590"/>
                </a:cubicBezTo>
                <a:cubicBezTo>
                  <a:pt x="901700" y="280035"/>
                  <a:pt x="898525" y="314325"/>
                  <a:pt x="895985" y="328930"/>
                </a:cubicBezTo>
                <a:cubicBezTo>
                  <a:pt x="893445" y="343535"/>
                  <a:pt x="883920" y="354965"/>
                  <a:pt x="884555" y="363220"/>
                </a:cubicBezTo>
                <a:cubicBezTo>
                  <a:pt x="885190" y="371475"/>
                  <a:pt x="895350" y="366395"/>
                  <a:pt x="899795" y="378460"/>
                </a:cubicBezTo>
                <a:cubicBezTo>
                  <a:pt x="904240" y="390525"/>
                  <a:pt x="907415" y="419735"/>
                  <a:pt x="911225" y="435610"/>
                </a:cubicBezTo>
                <a:cubicBezTo>
                  <a:pt x="915035" y="451485"/>
                  <a:pt x="921385" y="465455"/>
                  <a:pt x="922655" y="473710"/>
                </a:cubicBezTo>
                <a:cubicBezTo>
                  <a:pt x="923925" y="481965"/>
                  <a:pt x="920115" y="478790"/>
                  <a:pt x="918845" y="485140"/>
                </a:cubicBezTo>
                <a:cubicBezTo>
                  <a:pt x="917575" y="491490"/>
                  <a:pt x="935355" y="508635"/>
                  <a:pt x="915035" y="511810"/>
                </a:cubicBezTo>
                <a:cubicBezTo>
                  <a:pt x="894715" y="514985"/>
                  <a:pt x="821690" y="508000"/>
                  <a:pt x="796925" y="504190"/>
                </a:cubicBezTo>
                <a:cubicBezTo>
                  <a:pt x="772160" y="500380"/>
                  <a:pt x="775335" y="487680"/>
                  <a:pt x="766445" y="488950"/>
                </a:cubicBezTo>
                <a:cubicBezTo>
                  <a:pt x="757555" y="490220"/>
                  <a:pt x="743585" y="511810"/>
                  <a:pt x="743585" y="511810"/>
                </a:cubicBezTo>
                <a:cubicBezTo>
                  <a:pt x="735965" y="519430"/>
                  <a:pt x="723265" y="509905"/>
                  <a:pt x="720725" y="534670"/>
                </a:cubicBezTo>
                <a:cubicBezTo>
                  <a:pt x="718185" y="559435"/>
                  <a:pt x="727075" y="637540"/>
                  <a:pt x="728345" y="660400"/>
                </a:cubicBezTo>
                <a:cubicBezTo>
                  <a:pt x="729615" y="683260"/>
                  <a:pt x="734695" y="669925"/>
                  <a:pt x="728345" y="671830"/>
                </a:cubicBezTo>
                <a:cubicBezTo>
                  <a:pt x="721995" y="673735"/>
                  <a:pt x="700405" y="668655"/>
                  <a:pt x="690245" y="671830"/>
                </a:cubicBezTo>
                <a:cubicBezTo>
                  <a:pt x="680085" y="675005"/>
                  <a:pt x="675640" y="683895"/>
                  <a:pt x="667385" y="690880"/>
                </a:cubicBezTo>
                <a:cubicBezTo>
                  <a:pt x="659130" y="697865"/>
                  <a:pt x="645160" y="705485"/>
                  <a:pt x="640715" y="713740"/>
                </a:cubicBezTo>
                <a:cubicBezTo>
                  <a:pt x="636270" y="721995"/>
                  <a:pt x="640715" y="740410"/>
                  <a:pt x="640715" y="740410"/>
                </a:cubicBezTo>
                <a:cubicBezTo>
                  <a:pt x="640715" y="750570"/>
                  <a:pt x="639445" y="763270"/>
                  <a:pt x="640715" y="774700"/>
                </a:cubicBezTo>
                <a:cubicBezTo>
                  <a:pt x="641985" y="786130"/>
                  <a:pt x="652780" y="801370"/>
                  <a:pt x="648335" y="808990"/>
                </a:cubicBezTo>
                <a:cubicBezTo>
                  <a:pt x="643890" y="816610"/>
                  <a:pt x="623570" y="819150"/>
                  <a:pt x="614045" y="820420"/>
                </a:cubicBezTo>
                <a:cubicBezTo>
                  <a:pt x="604520" y="821690"/>
                  <a:pt x="603250" y="816610"/>
                  <a:pt x="591185" y="816610"/>
                </a:cubicBezTo>
                <a:cubicBezTo>
                  <a:pt x="579120" y="816610"/>
                  <a:pt x="558165" y="819785"/>
                  <a:pt x="541655" y="820420"/>
                </a:cubicBezTo>
                <a:cubicBezTo>
                  <a:pt x="525145" y="821055"/>
                  <a:pt x="508000" y="817245"/>
                  <a:pt x="492125" y="820420"/>
                </a:cubicBezTo>
                <a:cubicBezTo>
                  <a:pt x="476250" y="823595"/>
                  <a:pt x="458470" y="829310"/>
                  <a:pt x="446405" y="839470"/>
                </a:cubicBezTo>
                <a:cubicBezTo>
                  <a:pt x="434340" y="849630"/>
                  <a:pt x="426085" y="871855"/>
                  <a:pt x="419735" y="881380"/>
                </a:cubicBezTo>
                <a:cubicBezTo>
                  <a:pt x="413385" y="890905"/>
                  <a:pt x="415290" y="894080"/>
                  <a:pt x="408305" y="896620"/>
                </a:cubicBezTo>
                <a:cubicBezTo>
                  <a:pt x="401320" y="899160"/>
                  <a:pt x="377825" y="896620"/>
                  <a:pt x="377825" y="896620"/>
                </a:cubicBezTo>
                <a:cubicBezTo>
                  <a:pt x="356870" y="896620"/>
                  <a:pt x="300990" y="898525"/>
                  <a:pt x="282575" y="896620"/>
                </a:cubicBezTo>
                <a:cubicBezTo>
                  <a:pt x="264160" y="894715"/>
                  <a:pt x="270510" y="889635"/>
                  <a:pt x="267335" y="885190"/>
                </a:cubicBezTo>
                <a:cubicBezTo>
                  <a:pt x="264160" y="880745"/>
                  <a:pt x="267335" y="877570"/>
                  <a:pt x="263525" y="869950"/>
                </a:cubicBezTo>
                <a:cubicBezTo>
                  <a:pt x="259715" y="862330"/>
                  <a:pt x="253365" y="848360"/>
                  <a:pt x="244475" y="839470"/>
                </a:cubicBezTo>
                <a:cubicBezTo>
                  <a:pt x="235585" y="830580"/>
                  <a:pt x="215265" y="824865"/>
                  <a:pt x="210185" y="816610"/>
                </a:cubicBezTo>
                <a:cubicBezTo>
                  <a:pt x="205105" y="808355"/>
                  <a:pt x="211455" y="802005"/>
                  <a:pt x="213995" y="789940"/>
                </a:cubicBezTo>
                <a:cubicBezTo>
                  <a:pt x="216535" y="777875"/>
                  <a:pt x="222885" y="755650"/>
                  <a:pt x="225425" y="744220"/>
                </a:cubicBezTo>
                <a:cubicBezTo>
                  <a:pt x="227965" y="732790"/>
                  <a:pt x="226060" y="728345"/>
                  <a:pt x="229235" y="721360"/>
                </a:cubicBezTo>
                <a:cubicBezTo>
                  <a:pt x="232410" y="714375"/>
                  <a:pt x="244475" y="705485"/>
                  <a:pt x="244475" y="702310"/>
                </a:cubicBezTo>
                <a:cubicBezTo>
                  <a:pt x="244475" y="699135"/>
                  <a:pt x="231775" y="707390"/>
                  <a:pt x="229235" y="702310"/>
                </a:cubicBezTo>
                <a:cubicBezTo>
                  <a:pt x="226695" y="697230"/>
                  <a:pt x="229235" y="671830"/>
                  <a:pt x="229235" y="671830"/>
                </a:cubicBezTo>
                <a:cubicBezTo>
                  <a:pt x="229235" y="661670"/>
                  <a:pt x="230505" y="651510"/>
                  <a:pt x="229235" y="641350"/>
                </a:cubicBezTo>
                <a:cubicBezTo>
                  <a:pt x="227965" y="631190"/>
                  <a:pt x="225425" y="619760"/>
                  <a:pt x="221615" y="610870"/>
                </a:cubicBezTo>
                <a:cubicBezTo>
                  <a:pt x="217805" y="601980"/>
                  <a:pt x="217170" y="592455"/>
                  <a:pt x="206375" y="588010"/>
                </a:cubicBezTo>
                <a:cubicBezTo>
                  <a:pt x="195580" y="583565"/>
                  <a:pt x="156845" y="584200"/>
                  <a:pt x="156845" y="584200"/>
                </a:cubicBezTo>
                <a:cubicBezTo>
                  <a:pt x="137795" y="582930"/>
                  <a:pt x="103505" y="584200"/>
                  <a:pt x="92075" y="580390"/>
                </a:cubicBezTo>
                <a:cubicBezTo>
                  <a:pt x="80645" y="576580"/>
                  <a:pt x="88265" y="568960"/>
                  <a:pt x="88265" y="561340"/>
                </a:cubicBezTo>
                <a:cubicBezTo>
                  <a:pt x="88265" y="553720"/>
                  <a:pt x="92710" y="540385"/>
                  <a:pt x="92075" y="534670"/>
                </a:cubicBezTo>
                <a:cubicBezTo>
                  <a:pt x="91440" y="528955"/>
                  <a:pt x="88265" y="528955"/>
                  <a:pt x="84455" y="527050"/>
                </a:cubicBezTo>
                <a:cubicBezTo>
                  <a:pt x="80645" y="525145"/>
                  <a:pt x="74930" y="524510"/>
                  <a:pt x="69215" y="523240"/>
                </a:cubicBezTo>
                <a:cubicBezTo>
                  <a:pt x="63500" y="521970"/>
                  <a:pt x="57150" y="526415"/>
                  <a:pt x="50165" y="519430"/>
                </a:cubicBezTo>
                <a:cubicBezTo>
                  <a:pt x="43180" y="512445"/>
                  <a:pt x="34290" y="491490"/>
                  <a:pt x="27305" y="481330"/>
                </a:cubicBezTo>
                <a:cubicBezTo>
                  <a:pt x="20320" y="471170"/>
                  <a:pt x="11430" y="471170"/>
                  <a:pt x="8255" y="458470"/>
                </a:cubicBezTo>
                <a:cubicBezTo>
                  <a:pt x="5080" y="445770"/>
                  <a:pt x="6350" y="422910"/>
                  <a:pt x="8255" y="405130"/>
                </a:cubicBezTo>
                <a:cubicBezTo>
                  <a:pt x="10160" y="387350"/>
                  <a:pt x="17780" y="365125"/>
                  <a:pt x="19685" y="351790"/>
                </a:cubicBezTo>
                <a:cubicBezTo>
                  <a:pt x="21590" y="338455"/>
                  <a:pt x="0" y="293370"/>
                  <a:pt x="8255" y="290830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Ленинградская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6356350" y="1703388"/>
            <a:ext cx="968375" cy="1109662"/>
          </a:xfrm>
          <a:custGeom>
            <a:avLst/>
            <a:gdLst>
              <a:gd name="connsiteX0" fmla="*/ 187325 w 967105"/>
              <a:gd name="connsiteY0" fmla="*/ 48895 h 1120775"/>
              <a:gd name="connsiteX1" fmla="*/ 252095 w 967105"/>
              <a:gd name="connsiteY1" fmla="*/ 45085 h 1120775"/>
              <a:gd name="connsiteX2" fmla="*/ 267335 w 967105"/>
              <a:gd name="connsiteY2" fmla="*/ 67945 h 1120775"/>
              <a:gd name="connsiteX3" fmla="*/ 271145 w 967105"/>
              <a:gd name="connsiteY3" fmla="*/ 159385 h 1120775"/>
              <a:gd name="connsiteX4" fmla="*/ 320675 w 967105"/>
              <a:gd name="connsiteY4" fmla="*/ 163195 h 1120775"/>
              <a:gd name="connsiteX5" fmla="*/ 480695 w 967105"/>
              <a:gd name="connsiteY5" fmla="*/ 147955 h 1120775"/>
              <a:gd name="connsiteX6" fmla="*/ 495935 w 967105"/>
              <a:gd name="connsiteY6" fmla="*/ 132715 h 1120775"/>
              <a:gd name="connsiteX7" fmla="*/ 492125 w 967105"/>
              <a:gd name="connsiteY7" fmla="*/ 26035 h 1120775"/>
              <a:gd name="connsiteX8" fmla="*/ 503555 w 967105"/>
              <a:gd name="connsiteY8" fmla="*/ 26035 h 1120775"/>
              <a:gd name="connsiteX9" fmla="*/ 572135 w 967105"/>
              <a:gd name="connsiteY9" fmla="*/ 18415 h 1120775"/>
              <a:gd name="connsiteX10" fmla="*/ 579755 w 967105"/>
              <a:gd name="connsiteY10" fmla="*/ 22225 h 1120775"/>
              <a:gd name="connsiteX11" fmla="*/ 579755 w 967105"/>
              <a:gd name="connsiteY11" fmla="*/ 151765 h 1120775"/>
              <a:gd name="connsiteX12" fmla="*/ 568325 w 967105"/>
              <a:gd name="connsiteY12" fmla="*/ 197485 h 1120775"/>
              <a:gd name="connsiteX13" fmla="*/ 560705 w 967105"/>
              <a:gd name="connsiteY13" fmla="*/ 235585 h 1120775"/>
              <a:gd name="connsiteX14" fmla="*/ 579755 w 967105"/>
              <a:gd name="connsiteY14" fmla="*/ 330835 h 1120775"/>
              <a:gd name="connsiteX15" fmla="*/ 606425 w 967105"/>
              <a:gd name="connsiteY15" fmla="*/ 338455 h 1120775"/>
              <a:gd name="connsiteX16" fmla="*/ 659765 w 967105"/>
              <a:gd name="connsiteY16" fmla="*/ 327025 h 1120775"/>
              <a:gd name="connsiteX17" fmla="*/ 686435 w 967105"/>
              <a:gd name="connsiteY17" fmla="*/ 349885 h 1120775"/>
              <a:gd name="connsiteX18" fmla="*/ 690245 w 967105"/>
              <a:gd name="connsiteY18" fmla="*/ 384175 h 1120775"/>
              <a:gd name="connsiteX19" fmla="*/ 735965 w 967105"/>
              <a:gd name="connsiteY19" fmla="*/ 403225 h 1120775"/>
              <a:gd name="connsiteX20" fmla="*/ 743585 w 967105"/>
              <a:gd name="connsiteY20" fmla="*/ 437515 h 1120775"/>
              <a:gd name="connsiteX21" fmla="*/ 751205 w 967105"/>
              <a:gd name="connsiteY21" fmla="*/ 494665 h 1120775"/>
              <a:gd name="connsiteX22" fmla="*/ 770255 w 967105"/>
              <a:gd name="connsiteY22" fmla="*/ 528955 h 1120775"/>
              <a:gd name="connsiteX23" fmla="*/ 793115 w 967105"/>
              <a:gd name="connsiteY23" fmla="*/ 540385 h 1120775"/>
              <a:gd name="connsiteX24" fmla="*/ 793115 w 967105"/>
              <a:gd name="connsiteY24" fmla="*/ 570865 h 1120775"/>
              <a:gd name="connsiteX25" fmla="*/ 800735 w 967105"/>
              <a:gd name="connsiteY25" fmla="*/ 601345 h 1120775"/>
              <a:gd name="connsiteX26" fmla="*/ 812165 w 967105"/>
              <a:gd name="connsiteY26" fmla="*/ 639445 h 1120775"/>
              <a:gd name="connsiteX27" fmla="*/ 804545 w 967105"/>
              <a:gd name="connsiteY27" fmla="*/ 730885 h 1120775"/>
              <a:gd name="connsiteX28" fmla="*/ 835025 w 967105"/>
              <a:gd name="connsiteY28" fmla="*/ 734695 h 1120775"/>
              <a:gd name="connsiteX29" fmla="*/ 876935 w 967105"/>
              <a:gd name="connsiteY29" fmla="*/ 738505 h 1120775"/>
              <a:gd name="connsiteX30" fmla="*/ 922655 w 967105"/>
              <a:gd name="connsiteY30" fmla="*/ 753745 h 1120775"/>
              <a:gd name="connsiteX31" fmla="*/ 934085 w 967105"/>
              <a:gd name="connsiteY31" fmla="*/ 788035 h 1120775"/>
              <a:gd name="connsiteX32" fmla="*/ 903605 w 967105"/>
              <a:gd name="connsiteY32" fmla="*/ 818515 h 1120775"/>
              <a:gd name="connsiteX33" fmla="*/ 895985 w 967105"/>
              <a:gd name="connsiteY33" fmla="*/ 837565 h 1120775"/>
              <a:gd name="connsiteX34" fmla="*/ 937895 w 967105"/>
              <a:gd name="connsiteY34" fmla="*/ 852805 h 1120775"/>
              <a:gd name="connsiteX35" fmla="*/ 945515 w 967105"/>
              <a:gd name="connsiteY35" fmla="*/ 875665 h 1120775"/>
              <a:gd name="connsiteX36" fmla="*/ 949325 w 967105"/>
              <a:gd name="connsiteY36" fmla="*/ 963295 h 1120775"/>
              <a:gd name="connsiteX37" fmla="*/ 838835 w 967105"/>
              <a:gd name="connsiteY37" fmla="*/ 963295 h 1120775"/>
              <a:gd name="connsiteX38" fmla="*/ 823595 w 967105"/>
              <a:gd name="connsiteY38" fmla="*/ 970915 h 1120775"/>
              <a:gd name="connsiteX39" fmla="*/ 823595 w 967105"/>
              <a:gd name="connsiteY39" fmla="*/ 1100455 h 1120775"/>
              <a:gd name="connsiteX40" fmla="*/ 694055 w 967105"/>
              <a:gd name="connsiteY40" fmla="*/ 1092835 h 1120775"/>
              <a:gd name="connsiteX41" fmla="*/ 636905 w 967105"/>
              <a:gd name="connsiteY41" fmla="*/ 1100455 h 1120775"/>
              <a:gd name="connsiteX42" fmla="*/ 621665 w 967105"/>
              <a:gd name="connsiteY42" fmla="*/ 1047115 h 1120775"/>
              <a:gd name="connsiteX43" fmla="*/ 587375 w 967105"/>
              <a:gd name="connsiteY43" fmla="*/ 1077595 h 1120775"/>
              <a:gd name="connsiteX44" fmla="*/ 537845 w 967105"/>
              <a:gd name="connsiteY44" fmla="*/ 1077595 h 1120775"/>
              <a:gd name="connsiteX45" fmla="*/ 518795 w 967105"/>
              <a:gd name="connsiteY45" fmla="*/ 1077595 h 1120775"/>
              <a:gd name="connsiteX46" fmla="*/ 526415 w 967105"/>
              <a:gd name="connsiteY46" fmla="*/ 1016635 h 1120775"/>
              <a:gd name="connsiteX47" fmla="*/ 507365 w 967105"/>
              <a:gd name="connsiteY47" fmla="*/ 1016635 h 1120775"/>
              <a:gd name="connsiteX48" fmla="*/ 450215 w 967105"/>
              <a:gd name="connsiteY48" fmla="*/ 1016635 h 1120775"/>
              <a:gd name="connsiteX49" fmla="*/ 423545 w 967105"/>
              <a:gd name="connsiteY49" fmla="*/ 1012825 h 1120775"/>
              <a:gd name="connsiteX50" fmla="*/ 427355 w 967105"/>
              <a:gd name="connsiteY50" fmla="*/ 986155 h 1120775"/>
              <a:gd name="connsiteX51" fmla="*/ 404495 w 967105"/>
              <a:gd name="connsiteY51" fmla="*/ 970915 h 1120775"/>
              <a:gd name="connsiteX52" fmla="*/ 400685 w 967105"/>
              <a:gd name="connsiteY52" fmla="*/ 936625 h 1120775"/>
              <a:gd name="connsiteX53" fmla="*/ 404495 w 967105"/>
              <a:gd name="connsiteY53" fmla="*/ 902335 h 1120775"/>
              <a:gd name="connsiteX54" fmla="*/ 492125 w 967105"/>
              <a:gd name="connsiteY54" fmla="*/ 909955 h 1120775"/>
              <a:gd name="connsiteX55" fmla="*/ 564515 w 967105"/>
              <a:gd name="connsiteY55" fmla="*/ 913765 h 1120775"/>
              <a:gd name="connsiteX56" fmla="*/ 583565 w 967105"/>
              <a:gd name="connsiteY56" fmla="*/ 902335 h 1120775"/>
              <a:gd name="connsiteX57" fmla="*/ 583565 w 967105"/>
              <a:gd name="connsiteY57" fmla="*/ 871855 h 1120775"/>
              <a:gd name="connsiteX58" fmla="*/ 572135 w 967105"/>
              <a:gd name="connsiteY58" fmla="*/ 852805 h 1120775"/>
              <a:gd name="connsiteX59" fmla="*/ 553085 w 967105"/>
              <a:gd name="connsiteY59" fmla="*/ 837565 h 1120775"/>
              <a:gd name="connsiteX60" fmla="*/ 537845 w 967105"/>
              <a:gd name="connsiteY60" fmla="*/ 814705 h 1120775"/>
              <a:gd name="connsiteX61" fmla="*/ 534035 w 967105"/>
              <a:gd name="connsiteY61" fmla="*/ 791845 h 1120775"/>
              <a:gd name="connsiteX62" fmla="*/ 537845 w 967105"/>
              <a:gd name="connsiteY62" fmla="*/ 761365 h 1120775"/>
              <a:gd name="connsiteX63" fmla="*/ 549275 w 967105"/>
              <a:gd name="connsiteY63" fmla="*/ 742315 h 1120775"/>
              <a:gd name="connsiteX64" fmla="*/ 575945 w 967105"/>
              <a:gd name="connsiteY64" fmla="*/ 719455 h 1120775"/>
              <a:gd name="connsiteX65" fmla="*/ 572135 w 967105"/>
              <a:gd name="connsiteY65" fmla="*/ 692785 h 1120775"/>
              <a:gd name="connsiteX66" fmla="*/ 526415 w 967105"/>
              <a:gd name="connsiteY66" fmla="*/ 662305 h 1120775"/>
              <a:gd name="connsiteX67" fmla="*/ 301625 w 967105"/>
              <a:gd name="connsiteY67" fmla="*/ 517525 h 1120775"/>
              <a:gd name="connsiteX68" fmla="*/ 267335 w 967105"/>
              <a:gd name="connsiteY68" fmla="*/ 498475 h 1120775"/>
              <a:gd name="connsiteX69" fmla="*/ 255905 w 967105"/>
              <a:gd name="connsiteY69" fmla="*/ 372745 h 1120775"/>
              <a:gd name="connsiteX70" fmla="*/ 255905 w 967105"/>
              <a:gd name="connsiteY70" fmla="*/ 292735 h 1120775"/>
              <a:gd name="connsiteX71" fmla="*/ 252095 w 967105"/>
              <a:gd name="connsiteY71" fmla="*/ 254635 h 1120775"/>
              <a:gd name="connsiteX72" fmla="*/ 229235 w 967105"/>
              <a:gd name="connsiteY72" fmla="*/ 243205 h 1120775"/>
              <a:gd name="connsiteX73" fmla="*/ 202565 w 967105"/>
              <a:gd name="connsiteY73" fmla="*/ 269875 h 1120775"/>
              <a:gd name="connsiteX74" fmla="*/ 175895 w 967105"/>
              <a:gd name="connsiteY74" fmla="*/ 296545 h 1120775"/>
              <a:gd name="connsiteX75" fmla="*/ 130175 w 967105"/>
              <a:gd name="connsiteY75" fmla="*/ 307975 h 1120775"/>
              <a:gd name="connsiteX76" fmla="*/ 92075 w 967105"/>
              <a:gd name="connsiteY76" fmla="*/ 319405 h 1120775"/>
              <a:gd name="connsiteX77" fmla="*/ 46355 w 967105"/>
              <a:gd name="connsiteY77" fmla="*/ 327025 h 1120775"/>
              <a:gd name="connsiteX78" fmla="*/ 12065 w 967105"/>
              <a:gd name="connsiteY78" fmla="*/ 319405 h 1120775"/>
              <a:gd name="connsiteX79" fmla="*/ 635 w 967105"/>
              <a:gd name="connsiteY79" fmla="*/ 288925 h 1120775"/>
              <a:gd name="connsiteX80" fmla="*/ 8255 w 967105"/>
              <a:gd name="connsiteY80" fmla="*/ 205105 h 1120775"/>
              <a:gd name="connsiteX81" fmla="*/ 42545 w 967105"/>
              <a:gd name="connsiteY81" fmla="*/ 205105 h 1120775"/>
              <a:gd name="connsiteX82" fmla="*/ 194945 w 967105"/>
              <a:gd name="connsiteY82" fmla="*/ 193675 h 1120775"/>
              <a:gd name="connsiteX83" fmla="*/ 221615 w 967105"/>
              <a:gd name="connsiteY83" fmla="*/ 197485 h 1120775"/>
              <a:gd name="connsiteX84" fmla="*/ 225425 w 967105"/>
              <a:gd name="connsiteY84" fmla="*/ 167005 h 1120775"/>
              <a:gd name="connsiteX85" fmla="*/ 206375 w 967105"/>
              <a:gd name="connsiteY85" fmla="*/ 136525 h 1120775"/>
              <a:gd name="connsiteX86" fmla="*/ 187325 w 967105"/>
              <a:gd name="connsiteY86" fmla="*/ 48895 h 112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967105" h="1120775">
                <a:moveTo>
                  <a:pt x="187325" y="48895"/>
                </a:moveTo>
                <a:cubicBezTo>
                  <a:pt x="194945" y="33655"/>
                  <a:pt x="238760" y="41910"/>
                  <a:pt x="252095" y="45085"/>
                </a:cubicBezTo>
                <a:cubicBezTo>
                  <a:pt x="265430" y="48260"/>
                  <a:pt x="264160" y="48895"/>
                  <a:pt x="267335" y="67945"/>
                </a:cubicBezTo>
                <a:cubicBezTo>
                  <a:pt x="270510" y="86995"/>
                  <a:pt x="262255" y="143510"/>
                  <a:pt x="271145" y="159385"/>
                </a:cubicBezTo>
                <a:cubicBezTo>
                  <a:pt x="280035" y="175260"/>
                  <a:pt x="285750" y="165100"/>
                  <a:pt x="320675" y="163195"/>
                </a:cubicBezTo>
                <a:cubicBezTo>
                  <a:pt x="355600" y="161290"/>
                  <a:pt x="451485" y="153035"/>
                  <a:pt x="480695" y="147955"/>
                </a:cubicBezTo>
                <a:cubicBezTo>
                  <a:pt x="509905" y="142875"/>
                  <a:pt x="494030" y="153035"/>
                  <a:pt x="495935" y="132715"/>
                </a:cubicBezTo>
                <a:cubicBezTo>
                  <a:pt x="497840" y="112395"/>
                  <a:pt x="490855" y="43815"/>
                  <a:pt x="492125" y="26035"/>
                </a:cubicBezTo>
                <a:cubicBezTo>
                  <a:pt x="493395" y="8255"/>
                  <a:pt x="490220" y="27305"/>
                  <a:pt x="503555" y="26035"/>
                </a:cubicBezTo>
                <a:cubicBezTo>
                  <a:pt x="516890" y="24765"/>
                  <a:pt x="559435" y="19050"/>
                  <a:pt x="572135" y="18415"/>
                </a:cubicBezTo>
                <a:cubicBezTo>
                  <a:pt x="584835" y="17780"/>
                  <a:pt x="578485" y="0"/>
                  <a:pt x="579755" y="22225"/>
                </a:cubicBezTo>
                <a:cubicBezTo>
                  <a:pt x="581025" y="44450"/>
                  <a:pt x="581660" y="122555"/>
                  <a:pt x="579755" y="151765"/>
                </a:cubicBezTo>
                <a:cubicBezTo>
                  <a:pt x="577850" y="180975"/>
                  <a:pt x="571500" y="183515"/>
                  <a:pt x="568325" y="197485"/>
                </a:cubicBezTo>
                <a:cubicBezTo>
                  <a:pt x="565150" y="211455"/>
                  <a:pt x="558800" y="213360"/>
                  <a:pt x="560705" y="235585"/>
                </a:cubicBezTo>
                <a:cubicBezTo>
                  <a:pt x="562610" y="257810"/>
                  <a:pt x="572135" y="313690"/>
                  <a:pt x="579755" y="330835"/>
                </a:cubicBezTo>
                <a:cubicBezTo>
                  <a:pt x="587375" y="347980"/>
                  <a:pt x="593090" y="339090"/>
                  <a:pt x="606425" y="338455"/>
                </a:cubicBezTo>
                <a:cubicBezTo>
                  <a:pt x="619760" y="337820"/>
                  <a:pt x="646430" y="325120"/>
                  <a:pt x="659765" y="327025"/>
                </a:cubicBezTo>
                <a:cubicBezTo>
                  <a:pt x="673100" y="328930"/>
                  <a:pt x="681355" y="340360"/>
                  <a:pt x="686435" y="349885"/>
                </a:cubicBezTo>
                <a:cubicBezTo>
                  <a:pt x="691515" y="359410"/>
                  <a:pt x="681990" y="375285"/>
                  <a:pt x="690245" y="384175"/>
                </a:cubicBezTo>
                <a:cubicBezTo>
                  <a:pt x="698500" y="393065"/>
                  <a:pt x="727075" y="394335"/>
                  <a:pt x="735965" y="403225"/>
                </a:cubicBezTo>
                <a:cubicBezTo>
                  <a:pt x="744855" y="412115"/>
                  <a:pt x="741045" y="422275"/>
                  <a:pt x="743585" y="437515"/>
                </a:cubicBezTo>
                <a:cubicBezTo>
                  <a:pt x="746125" y="452755"/>
                  <a:pt x="746760" y="479425"/>
                  <a:pt x="751205" y="494665"/>
                </a:cubicBezTo>
                <a:cubicBezTo>
                  <a:pt x="755650" y="509905"/>
                  <a:pt x="763270" y="521335"/>
                  <a:pt x="770255" y="528955"/>
                </a:cubicBezTo>
                <a:cubicBezTo>
                  <a:pt x="777240" y="536575"/>
                  <a:pt x="789305" y="533400"/>
                  <a:pt x="793115" y="540385"/>
                </a:cubicBezTo>
                <a:cubicBezTo>
                  <a:pt x="796925" y="547370"/>
                  <a:pt x="791845" y="560705"/>
                  <a:pt x="793115" y="570865"/>
                </a:cubicBezTo>
                <a:cubicBezTo>
                  <a:pt x="794385" y="581025"/>
                  <a:pt x="797560" y="589915"/>
                  <a:pt x="800735" y="601345"/>
                </a:cubicBezTo>
                <a:cubicBezTo>
                  <a:pt x="803910" y="612775"/>
                  <a:pt x="811530" y="617855"/>
                  <a:pt x="812165" y="639445"/>
                </a:cubicBezTo>
                <a:cubicBezTo>
                  <a:pt x="812800" y="661035"/>
                  <a:pt x="800735" y="715010"/>
                  <a:pt x="804545" y="730885"/>
                </a:cubicBezTo>
                <a:cubicBezTo>
                  <a:pt x="808355" y="746760"/>
                  <a:pt x="822960" y="733425"/>
                  <a:pt x="835025" y="734695"/>
                </a:cubicBezTo>
                <a:cubicBezTo>
                  <a:pt x="847090" y="735965"/>
                  <a:pt x="862330" y="735330"/>
                  <a:pt x="876935" y="738505"/>
                </a:cubicBezTo>
                <a:cubicBezTo>
                  <a:pt x="891540" y="741680"/>
                  <a:pt x="913130" y="745490"/>
                  <a:pt x="922655" y="753745"/>
                </a:cubicBezTo>
                <a:cubicBezTo>
                  <a:pt x="932180" y="762000"/>
                  <a:pt x="937260" y="777240"/>
                  <a:pt x="934085" y="788035"/>
                </a:cubicBezTo>
                <a:cubicBezTo>
                  <a:pt x="930910" y="798830"/>
                  <a:pt x="909955" y="810260"/>
                  <a:pt x="903605" y="818515"/>
                </a:cubicBezTo>
                <a:cubicBezTo>
                  <a:pt x="897255" y="826770"/>
                  <a:pt x="890270" y="831850"/>
                  <a:pt x="895985" y="837565"/>
                </a:cubicBezTo>
                <a:cubicBezTo>
                  <a:pt x="901700" y="843280"/>
                  <a:pt x="929640" y="846455"/>
                  <a:pt x="937895" y="852805"/>
                </a:cubicBezTo>
                <a:cubicBezTo>
                  <a:pt x="946150" y="859155"/>
                  <a:pt x="943610" y="857250"/>
                  <a:pt x="945515" y="875665"/>
                </a:cubicBezTo>
                <a:cubicBezTo>
                  <a:pt x="947420" y="894080"/>
                  <a:pt x="967105" y="948690"/>
                  <a:pt x="949325" y="963295"/>
                </a:cubicBezTo>
                <a:cubicBezTo>
                  <a:pt x="931545" y="977900"/>
                  <a:pt x="859790" y="962025"/>
                  <a:pt x="838835" y="963295"/>
                </a:cubicBezTo>
                <a:cubicBezTo>
                  <a:pt x="817880" y="964565"/>
                  <a:pt x="826135" y="948055"/>
                  <a:pt x="823595" y="970915"/>
                </a:cubicBezTo>
                <a:cubicBezTo>
                  <a:pt x="821055" y="993775"/>
                  <a:pt x="845185" y="1080135"/>
                  <a:pt x="823595" y="1100455"/>
                </a:cubicBezTo>
                <a:cubicBezTo>
                  <a:pt x="802005" y="1120775"/>
                  <a:pt x="725170" y="1092835"/>
                  <a:pt x="694055" y="1092835"/>
                </a:cubicBezTo>
                <a:cubicBezTo>
                  <a:pt x="662940" y="1092835"/>
                  <a:pt x="648970" y="1108075"/>
                  <a:pt x="636905" y="1100455"/>
                </a:cubicBezTo>
                <a:cubicBezTo>
                  <a:pt x="624840" y="1092835"/>
                  <a:pt x="629920" y="1050925"/>
                  <a:pt x="621665" y="1047115"/>
                </a:cubicBezTo>
                <a:cubicBezTo>
                  <a:pt x="613410" y="1043305"/>
                  <a:pt x="601345" y="1072515"/>
                  <a:pt x="587375" y="1077595"/>
                </a:cubicBezTo>
                <a:cubicBezTo>
                  <a:pt x="573405" y="1082675"/>
                  <a:pt x="537845" y="1077595"/>
                  <a:pt x="537845" y="1077595"/>
                </a:cubicBezTo>
                <a:cubicBezTo>
                  <a:pt x="526415" y="1077595"/>
                  <a:pt x="520700" y="1087755"/>
                  <a:pt x="518795" y="1077595"/>
                </a:cubicBezTo>
                <a:cubicBezTo>
                  <a:pt x="516890" y="1067435"/>
                  <a:pt x="528320" y="1026795"/>
                  <a:pt x="526415" y="1016635"/>
                </a:cubicBezTo>
                <a:cubicBezTo>
                  <a:pt x="524510" y="1006475"/>
                  <a:pt x="507365" y="1016635"/>
                  <a:pt x="507365" y="1016635"/>
                </a:cubicBezTo>
                <a:cubicBezTo>
                  <a:pt x="494665" y="1016635"/>
                  <a:pt x="464185" y="1017270"/>
                  <a:pt x="450215" y="1016635"/>
                </a:cubicBezTo>
                <a:cubicBezTo>
                  <a:pt x="436245" y="1016000"/>
                  <a:pt x="427355" y="1017905"/>
                  <a:pt x="423545" y="1012825"/>
                </a:cubicBezTo>
                <a:cubicBezTo>
                  <a:pt x="419735" y="1007745"/>
                  <a:pt x="430530" y="993140"/>
                  <a:pt x="427355" y="986155"/>
                </a:cubicBezTo>
                <a:cubicBezTo>
                  <a:pt x="424180" y="979170"/>
                  <a:pt x="408940" y="979170"/>
                  <a:pt x="404495" y="970915"/>
                </a:cubicBezTo>
                <a:cubicBezTo>
                  <a:pt x="400050" y="962660"/>
                  <a:pt x="400685" y="948055"/>
                  <a:pt x="400685" y="936625"/>
                </a:cubicBezTo>
                <a:cubicBezTo>
                  <a:pt x="400685" y="925195"/>
                  <a:pt x="389255" y="906780"/>
                  <a:pt x="404495" y="902335"/>
                </a:cubicBezTo>
                <a:cubicBezTo>
                  <a:pt x="419735" y="897890"/>
                  <a:pt x="465455" y="908050"/>
                  <a:pt x="492125" y="909955"/>
                </a:cubicBezTo>
                <a:cubicBezTo>
                  <a:pt x="518795" y="911860"/>
                  <a:pt x="549275" y="915035"/>
                  <a:pt x="564515" y="913765"/>
                </a:cubicBezTo>
                <a:cubicBezTo>
                  <a:pt x="579755" y="912495"/>
                  <a:pt x="580390" y="909320"/>
                  <a:pt x="583565" y="902335"/>
                </a:cubicBezTo>
                <a:cubicBezTo>
                  <a:pt x="586740" y="895350"/>
                  <a:pt x="585470" y="880110"/>
                  <a:pt x="583565" y="871855"/>
                </a:cubicBezTo>
                <a:cubicBezTo>
                  <a:pt x="581660" y="863600"/>
                  <a:pt x="577215" y="858520"/>
                  <a:pt x="572135" y="852805"/>
                </a:cubicBezTo>
                <a:cubicBezTo>
                  <a:pt x="567055" y="847090"/>
                  <a:pt x="558800" y="843915"/>
                  <a:pt x="553085" y="837565"/>
                </a:cubicBezTo>
                <a:cubicBezTo>
                  <a:pt x="547370" y="831215"/>
                  <a:pt x="541020" y="822325"/>
                  <a:pt x="537845" y="814705"/>
                </a:cubicBezTo>
                <a:cubicBezTo>
                  <a:pt x="534670" y="807085"/>
                  <a:pt x="534035" y="800735"/>
                  <a:pt x="534035" y="791845"/>
                </a:cubicBezTo>
                <a:cubicBezTo>
                  <a:pt x="534035" y="782955"/>
                  <a:pt x="535305" y="769620"/>
                  <a:pt x="537845" y="761365"/>
                </a:cubicBezTo>
                <a:cubicBezTo>
                  <a:pt x="540385" y="753110"/>
                  <a:pt x="542925" y="749300"/>
                  <a:pt x="549275" y="742315"/>
                </a:cubicBezTo>
                <a:cubicBezTo>
                  <a:pt x="555625" y="735330"/>
                  <a:pt x="572135" y="727710"/>
                  <a:pt x="575945" y="719455"/>
                </a:cubicBezTo>
                <a:cubicBezTo>
                  <a:pt x="579755" y="711200"/>
                  <a:pt x="580390" y="702310"/>
                  <a:pt x="572135" y="692785"/>
                </a:cubicBezTo>
                <a:cubicBezTo>
                  <a:pt x="563880" y="683260"/>
                  <a:pt x="526415" y="662305"/>
                  <a:pt x="526415" y="662305"/>
                </a:cubicBezTo>
                <a:lnTo>
                  <a:pt x="301625" y="517525"/>
                </a:lnTo>
                <a:cubicBezTo>
                  <a:pt x="258445" y="490220"/>
                  <a:pt x="274955" y="522605"/>
                  <a:pt x="267335" y="498475"/>
                </a:cubicBezTo>
                <a:cubicBezTo>
                  <a:pt x="259715" y="474345"/>
                  <a:pt x="257810" y="407035"/>
                  <a:pt x="255905" y="372745"/>
                </a:cubicBezTo>
                <a:cubicBezTo>
                  <a:pt x="254000" y="338455"/>
                  <a:pt x="256540" y="312420"/>
                  <a:pt x="255905" y="292735"/>
                </a:cubicBezTo>
                <a:cubicBezTo>
                  <a:pt x="255270" y="273050"/>
                  <a:pt x="256540" y="262890"/>
                  <a:pt x="252095" y="254635"/>
                </a:cubicBezTo>
                <a:cubicBezTo>
                  <a:pt x="247650" y="246380"/>
                  <a:pt x="237490" y="240665"/>
                  <a:pt x="229235" y="243205"/>
                </a:cubicBezTo>
                <a:cubicBezTo>
                  <a:pt x="220980" y="245745"/>
                  <a:pt x="202565" y="269875"/>
                  <a:pt x="202565" y="269875"/>
                </a:cubicBezTo>
                <a:cubicBezTo>
                  <a:pt x="193675" y="278765"/>
                  <a:pt x="187960" y="290195"/>
                  <a:pt x="175895" y="296545"/>
                </a:cubicBezTo>
                <a:cubicBezTo>
                  <a:pt x="163830" y="302895"/>
                  <a:pt x="144145" y="304165"/>
                  <a:pt x="130175" y="307975"/>
                </a:cubicBezTo>
                <a:cubicBezTo>
                  <a:pt x="116205" y="311785"/>
                  <a:pt x="106045" y="316230"/>
                  <a:pt x="92075" y="319405"/>
                </a:cubicBezTo>
                <a:cubicBezTo>
                  <a:pt x="78105" y="322580"/>
                  <a:pt x="59690" y="327025"/>
                  <a:pt x="46355" y="327025"/>
                </a:cubicBezTo>
                <a:cubicBezTo>
                  <a:pt x="33020" y="327025"/>
                  <a:pt x="19685" y="325755"/>
                  <a:pt x="12065" y="319405"/>
                </a:cubicBezTo>
                <a:cubicBezTo>
                  <a:pt x="4445" y="313055"/>
                  <a:pt x="1270" y="307975"/>
                  <a:pt x="635" y="288925"/>
                </a:cubicBezTo>
                <a:cubicBezTo>
                  <a:pt x="0" y="269875"/>
                  <a:pt x="1270" y="219075"/>
                  <a:pt x="8255" y="205105"/>
                </a:cubicBezTo>
                <a:cubicBezTo>
                  <a:pt x="15240" y="191135"/>
                  <a:pt x="11430" y="207010"/>
                  <a:pt x="42545" y="205105"/>
                </a:cubicBezTo>
                <a:cubicBezTo>
                  <a:pt x="73660" y="203200"/>
                  <a:pt x="165100" y="194945"/>
                  <a:pt x="194945" y="193675"/>
                </a:cubicBezTo>
                <a:cubicBezTo>
                  <a:pt x="224790" y="192405"/>
                  <a:pt x="216535" y="201930"/>
                  <a:pt x="221615" y="197485"/>
                </a:cubicBezTo>
                <a:cubicBezTo>
                  <a:pt x="226695" y="193040"/>
                  <a:pt x="227965" y="177165"/>
                  <a:pt x="225425" y="167005"/>
                </a:cubicBezTo>
                <a:cubicBezTo>
                  <a:pt x="222885" y="156845"/>
                  <a:pt x="211455" y="149225"/>
                  <a:pt x="206375" y="136525"/>
                </a:cubicBezTo>
                <a:cubicBezTo>
                  <a:pt x="201295" y="123825"/>
                  <a:pt x="179705" y="64135"/>
                  <a:pt x="187325" y="48895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" dirty="0">
                <a:solidFill>
                  <a:schemeClr val="tx1"/>
                </a:solidFill>
              </a:rPr>
              <a:t>               белая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" dirty="0">
                <a:solidFill>
                  <a:schemeClr val="tx1"/>
                </a:solidFill>
              </a:rPr>
              <a:t>                   глина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5964238" y="1747838"/>
            <a:ext cx="996950" cy="1127125"/>
          </a:xfrm>
          <a:custGeom>
            <a:avLst/>
            <a:gdLst>
              <a:gd name="connsiteX0" fmla="*/ 260985 w 994410"/>
              <a:gd name="connsiteY0" fmla="*/ 33020 h 1136015"/>
              <a:gd name="connsiteX1" fmla="*/ 375285 w 994410"/>
              <a:gd name="connsiteY1" fmla="*/ 48260 h 1136015"/>
              <a:gd name="connsiteX2" fmla="*/ 421005 w 994410"/>
              <a:gd name="connsiteY2" fmla="*/ 44450 h 1136015"/>
              <a:gd name="connsiteX3" fmla="*/ 459105 w 994410"/>
              <a:gd name="connsiteY3" fmla="*/ 10160 h 1136015"/>
              <a:gd name="connsiteX4" fmla="*/ 527685 w 994410"/>
              <a:gd name="connsiteY4" fmla="*/ 6350 h 1136015"/>
              <a:gd name="connsiteX5" fmla="*/ 565785 w 994410"/>
              <a:gd name="connsiteY5" fmla="*/ 6350 h 1136015"/>
              <a:gd name="connsiteX6" fmla="*/ 573405 w 994410"/>
              <a:gd name="connsiteY6" fmla="*/ 44450 h 1136015"/>
              <a:gd name="connsiteX7" fmla="*/ 584835 w 994410"/>
              <a:gd name="connsiteY7" fmla="*/ 71120 h 1136015"/>
              <a:gd name="connsiteX8" fmla="*/ 592455 w 994410"/>
              <a:gd name="connsiteY8" fmla="*/ 105410 h 1136015"/>
              <a:gd name="connsiteX9" fmla="*/ 611505 w 994410"/>
              <a:gd name="connsiteY9" fmla="*/ 120650 h 1136015"/>
              <a:gd name="connsiteX10" fmla="*/ 607695 w 994410"/>
              <a:gd name="connsiteY10" fmla="*/ 143510 h 1136015"/>
              <a:gd name="connsiteX11" fmla="*/ 573405 w 994410"/>
              <a:gd name="connsiteY11" fmla="*/ 147320 h 1136015"/>
              <a:gd name="connsiteX12" fmla="*/ 508635 w 994410"/>
              <a:gd name="connsiteY12" fmla="*/ 147320 h 1136015"/>
              <a:gd name="connsiteX13" fmla="*/ 428625 w 994410"/>
              <a:gd name="connsiteY13" fmla="*/ 151130 h 1136015"/>
              <a:gd name="connsiteX14" fmla="*/ 382905 w 994410"/>
              <a:gd name="connsiteY14" fmla="*/ 158750 h 1136015"/>
              <a:gd name="connsiteX15" fmla="*/ 386715 w 994410"/>
              <a:gd name="connsiteY15" fmla="*/ 196850 h 1136015"/>
              <a:gd name="connsiteX16" fmla="*/ 398145 w 994410"/>
              <a:gd name="connsiteY16" fmla="*/ 284480 h 1136015"/>
              <a:gd name="connsiteX17" fmla="*/ 573405 w 994410"/>
              <a:gd name="connsiteY17" fmla="*/ 242570 h 1136015"/>
              <a:gd name="connsiteX18" fmla="*/ 615315 w 994410"/>
              <a:gd name="connsiteY18" fmla="*/ 193040 h 1136015"/>
              <a:gd name="connsiteX19" fmla="*/ 641985 w 994410"/>
              <a:gd name="connsiteY19" fmla="*/ 261620 h 1136015"/>
              <a:gd name="connsiteX20" fmla="*/ 638175 w 994410"/>
              <a:gd name="connsiteY20" fmla="*/ 368300 h 1136015"/>
              <a:gd name="connsiteX21" fmla="*/ 641985 w 994410"/>
              <a:gd name="connsiteY21" fmla="*/ 455930 h 1136015"/>
              <a:gd name="connsiteX22" fmla="*/ 687705 w 994410"/>
              <a:gd name="connsiteY22" fmla="*/ 486410 h 1136015"/>
              <a:gd name="connsiteX23" fmla="*/ 680085 w 994410"/>
              <a:gd name="connsiteY23" fmla="*/ 467360 h 1136015"/>
              <a:gd name="connsiteX24" fmla="*/ 954405 w 994410"/>
              <a:gd name="connsiteY24" fmla="*/ 650240 h 1136015"/>
              <a:gd name="connsiteX25" fmla="*/ 920115 w 994410"/>
              <a:gd name="connsiteY25" fmla="*/ 676910 h 1136015"/>
              <a:gd name="connsiteX26" fmla="*/ 939165 w 994410"/>
              <a:gd name="connsiteY26" fmla="*/ 676910 h 1136015"/>
              <a:gd name="connsiteX27" fmla="*/ 923925 w 994410"/>
              <a:gd name="connsiteY27" fmla="*/ 699770 h 1136015"/>
              <a:gd name="connsiteX28" fmla="*/ 916305 w 994410"/>
              <a:gd name="connsiteY28" fmla="*/ 741680 h 1136015"/>
              <a:gd name="connsiteX29" fmla="*/ 939165 w 994410"/>
              <a:gd name="connsiteY29" fmla="*/ 798830 h 1136015"/>
              <a:gd name="connsiteX30" fmla="*/ 962025 w 994410"/>
              <a:gd name="connsiteY30" fmla="*/ 810260 h 1136015"/>
              <a:gd name="connsiteX31" fmla="*/ 965835 w 994410"/>
              <a:gd name="connsiteY31" fmla="*/ 833120 h 1136015"/>
              <a:gd name="connsiteX32" fmla="*/ 965835 w 994410"/>
              <a:gd name="connsiteY32" fmla="*/ 848360 h 1136015"/>
              <a:gd name="connsiteX33" fmla="*/ 950595 w 994410"/>
              <a:gd name="connsiteY33" fmla="*/ 855980 h 1136015"/>
              <a:gd name="connsiteX34" fmla="*/ 908685 w 994410"/>
              <a:gd name="connsiteY34" fmla="*/ 855980 h 1136015"/>
              <a:gd name="connsiteX35" fmla="*/ 828675 w 994410"/>
              <a:gd name="connsiteY35" fmla="*/ 855980 h 1136015"/>
              <a:gd name="connsiteX36" fmla="*/ 786765 w 994410"/>
              <a:gd name="connsiteY36" fmla="*/ 855980 h 1136015"/>
              <a:gd name="connsiteX37" fmla="*/ 782955 w 994410"/>
              <a:gd name="connsiteY37" fmla="*/ 882650 h 1136015"/>
              <a:gd name="connsiteX38" fmla="*/ 775335 w 994410"/>
              <a:gd name="connsiteY38" fmla="*/ 916940 h 1136015"/>
              <a:gd name="connsiteX39" fmla="*/ 790575 w 994410"/>
              <a:gd name="connsiteY39" fmla="*/ 932180 h 1136015"/>
              <a:gd name="connsiteX40" fmla="*/ 802005 w 994410"/>
              <a:gd name="connsiteY40" fmla="*/ 951230 h 1136015"/>
              <a:gd name="connsiteX41" fmla="*/ 805815 w 994410"/>
              <a:gd name="connsiteY41" fmla="*/ 966470 h 1136015"/>
              <a:gd name="connsiteX42" fmla="*/ 843915 w 994410"/>
              <a:gd name="connsiteY42" fmla="*/ 970280 h 1136015"/>
              <a:gd name="connsiteX43" fmla="*/ 912495 w 994410"/>
              <a:gd name="connsiteY43" fmla="*/ 962660 h 1136015"/>
              <a:gd name="connsiteX44" fmla="*/ 916305 w 994410"/>
              <a:gd name="connsiteY44" fmla="*/ 974090 h 1136015"/>
              <a:gd name="connsiteX45" fmla="*/ 908685 w 994410"/>
              <a:gd name="connsiteY45" fmla="*/ 1004570 h 1136015"/>
              <a:gd name="connsiteX46" fmla="*/ 904875 w 994410"/>
              <a:gd name="connsiteY46" fmla="*/ 1023620 h 1136015"/>
              <a:gd name="connsiteX47" fmla="*/ 897255 w 994410"/>
              <a:gd name="connsiteY47" fmla="*/ 1031240 h 1136015"/>
              <a:gd name="connsiteX48" fmla="*/ 843915 w 994410"/>
              <a:gd name="connsiteY48" fmla="*/ 1023620 h 1136015"/>
              <a:gd name="connsiteX49" fmla="*/ 790575 w 994410"/>
              <a:gd name="connsiteY49" fmla="*/ 1031240 h 1136015"/>
              <a:gd name="connsiteX50" fmla="*/ 756285 w 994410"/>
              <a:gd name="connsiteY50" fmla="*/ 1031240 h 1136015"/>
              <a:gd name="connsiteX51" fmla="*/ 721995 w 994410"/>
              <a:gd name="connsiteY51" fmla="*/ 1031240 h 1136015"/>
              <a:gd name="connsiteX52" fmla="*/ 683895 w 994410"/>
              <a:gd name="connsiteY52" fmla="*/ 1027430 h 1136015"/>
              <a:gd name="connsiteX53" fmla="*/ 649605 w 994410"/>
              <a:gd name="connsiteY53" fmla="*/ 1031240 h 1136015"/>
              <a:gd name="connsiteX54" fmla="*/ 657225 w 994410"/>
              <a:gd name="connsiteY54" fmla="*/ 1050290 h 1136015"/>
              <a:gd name="connsiteX55" fmla="*/ 645795 w 994410"/>
              <a:gd name="connsiteY55" fmla="*/ 1073150 h 1136015"/>
              <a:gd name="connsiteX56" fmla="*/ 622935 w 994410"/>
              <a:gd name="connsiteY56" fmla="*/ 1073150 h 1136015"/>
              <a:gd name="connsiteX57" fmla="*/ 588645 w 994410"/>
              <a:gd name="connsiteY57" fmla="*/ 1073150 h 1136015"/>
              <a:gd name="connsiteX58" fmla="*/ 573405 w 994410"/>
              <a:gd name="connsiteY58" fmla="*/ 1099820 h 1136015"/>
              <a:gd name="connsiteX59" fmla="*/ 558165 w 994410"/>
              <a:gd name="connsiteY59" fmla="*/ 1115060 h 1136015"/>
              <a:gd name="connsiteX60" fmla="*/ 539115 w 994410"/>
              <a:gd name="connsiteY60" fmla="*/ 1130300 h 1136015"/>
              <a:gd name="connsiteX61" fmla="*/ 485775 w 994410"/>
              <a:gd name="connsiteY61" fmla="*/ 1130300 h 1136015"/>
              <a:gd name="connsiteX62" fmla="*/ 440055 w 994410"/>
              <a:gd name="connsiteY62" fmla="*/ 1126490 h 1136015"/>
              <a:gd name="connsiteX63" fmla="*/ 440055 w 994410"/>
              <a:gd name="connsiteY63" fmla="*/ 1073150 h 1136015"/>
              <a:gd name="connsiteX64" fmla="*/ 428625 w 994410"/>
              <a:gd name="connsiteY64" fmla="*/ 1050290 h 1136015"/>
              <a:gd name="connsiteX65" fmla="*/ 405765 w 994410"/>
              <a:gd name="connsiteY65" fmla="*/ 1023620 h 1136015"/>
              <a:gd name="connsiteX66" fmla="*/ 382905 w 994410"/>
              <a:gd name="connsiteY66" fmla="*/ 1008380 h 1136015"/>
              <a:gd name="connsiteX67" fmla="*/ 360045 w 994410"/>
              <a:gd name="connsiteY67" fmla="*/ 989330 h 1136015"/>
              <a:gd name="connsiteX68" fmla="*/ 337185 w 994410"/>
              <a:gd name="connsiteY68" fmla="*/ 932180 h 1136015"/>
              <a:gd name="connsiteX69" fmla="*/ 356235 w 994410"/>
              <a:gd name="connsiteY69" fmla="*/ 760730 h 1136015"/>
              <a:gd name="connsiteX70" fmla="*/ 348615 w 994410"/>
              <a:gd name="connsiteY70" fmla="*/ 692150 h 1136015"/>
              <a:gd name="connsiteX71" fmla="*/ 329565 w 994410"/>
              <a:gd name="connsiteY71" fmla="*/ 635000 h 1136015"/>
              <a:gd name="connsiteX72" fmla="*/ 291465 w 994410"/>
              <a:gd name="connsiteY72" fmla="*/ 608330 h 1136015"/>
              <a:gd name="connsiteX73" fmla="*/ 249555 w 994410"/>
              <a:gd name="connsiteY73" fmla="*/ 623570 h 1136015"/>
              <a:gd name="connsiteX74" fmla="*/ 219075 w 994410"/>
              <a:gd name="connsiteY74" fmla="*/ 623570 h 1136015"/>
              <a:gd name="connsiteX75" fmla="*/ 180975 w 994410"/>
              <a:gd name="connsiteY75" fmla="*/ 612140 h 1136015"/>
              <a:gd name="connsiteX76" fmla="*/ 158115 w 994410"/>
              <a:gd name="connsiteY76" fmla="*/ 593090 h 1136015"/>
              <a:gd name="connsiteX77" fmla="*/ 97155 w 994410"/>
              <a:gd name="connsiteY77" fmla="*/ 577850 h 1136015"/>
              <a:gd name="connsiteX78" fmla="*/ 43815 w 994410"/>
              <a:gd name="connsiteY78" fmla="*/ 577850 h 1136015"/>
              <a:gd name="connsiteX79" fmla="*/ 13335 w 994410"/>
              <a:gd name="connsiteY79" fmla="*/ 570230 h 1136015"/>
              <a:gd name="connsiteX80" fmla="*/ 5715 w 994410"/>
              <a:gd name="connsiteY80" fmla="*/ 520700 h 1136015"/>
              <a:gd name="connsiteX81" fmla="*/ 5715 w 994410"/>
              <a:gd name="connsiteY81" fmla="*/ 455930 h 1136015"/>
              <a:gd name="connsiteX82" fmla="*/ 5715 w 994410"/>
              <a:gd name="connsiteY82" fmla="*/ 387350 h 1136015"/>
              <a:gd name="connsiteX83" fmla="*/ 40005 w 994410"/>
              <a:gd name="connsiteY83" fmla="*/ 383540 h 1136015"/>
              <a:gd name="connsiteX84" fmla="*/ 100965 w 994410"/>
              <a:gd name="connsiteY84" fmla="*/ 383540 h 1136015"/>
              <a:gd name="connsiteX85" fmla="*/ 116205 w 994410"/>
              <a:gd name="connsiteY85" fmla="*/ 387350 h 1136015"/>
              <a:gd name="connsiteX86" fmla="*/ 150495 w 994410"/>
              <a:gd name="connsiteY86" fmla="*/ 406400 h 1136015"/>
              <a:gd name="connsiteX87" fmla="*/ 180975 w 994410"/>
              <a:gd name="connsiteY87" fmla="*/ 391160 h 1136015"/>
              <a:gd name="connsiteX88" fmla="*/ 188595 w 994410"/>
              <a:gd name="connsiteY88" fmla="*/ 368300 h 1136015"/>
              <a:gd name="connsiteX89" fmla="*/ 192405 w 994410"/>
              <a:gd name="connsiteY89" fmla="*/ 326390 h 1136015"/>
              <a:gd name="connsiteX90" fmla="*/ 180975 w 994410"/>
              <a:gd name="connsiteY90" fmla="*/ 307340 h 1136015"/>
              <a:gd name="connsiteX91" fmla="*/ 154305 w 994410"/>
              <a:gd name="connsiteY91" fmla="*/ 288290 h 1136015"/>
              <a:gd name="connsiteX92" fmla="*/ 146685 w 994410"/>
              <a:gd name="connsiteY92" fmla="*/ 246380 h 1136015"/>
              <a:gd name="connsiteX93" fmla="*/ 142875 w 994410"/>
              <a:gd name="connsiteY93" fmla="*/ 189230 h 1136015"/>
              <a:gd name="connsiteX94" fmla="*/ 142875 w 994410"/>
              <a:gd name="connsiteY94" fmla="*/ 158750 h 1136015"/>
              <a:gd name="connsiteX95" fmla="*/ 131445 w 994410"/>
              <a:gd name="connsiteY95" fmla="*/ 128270 h 1136015"/>
              <a:gd name="connsiteX96" fmla="*/ 154305 w 994410"/>
              <a:gd name="connsiteY96" fmla="*/ 90170 h 1136015"/>
              <a:gd name="connsiteX97" fmla="*/ 165735 w 994410"/>
              <a:gd name="connsiteY97" fmla="*/ 74930 h 1136015"/>
              <a:gd name="connsiteX98" fmla="*/ 222885 w 994410"/>
              <a:gd name="connsiteY98" fmla="*/ 74930 h 1136015"/>
              <a:gd name="connsiteX99" fmla="*/ 260985 w 994410"/>
              <a:gd name="connsiteY99" fmla="*/ 33020 h 113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994410" h="1136015">
                <a:moveTo>
                  <a:pt x="260985" y="33020"/>
                </a:moveTo>
                <a:cubicBezTo>
                  <a:pt x="286385" y="28575"/>
                  <a:pt x="348615" y="46355"/>
                  <a:pt x="375285" y="48260"/>
                </a:cubicBezTo>
                <a:cubicBezTo>
                  <a:pt x="401955" y="50165"/>
                  <a:pt x="407035" y="50800"/>
                  <a:pt x="421005" y="44450"/>
                </a:cubicBezTo>
                <a:cubicBezTo>
                  <a:pt x="434975" y="38100"/>
                  <a:pt x="441325" y="16510"/>
                  <a:pt x="459105" y="10160"/>
                </a:cubicBezTo>
                <a:cubicBezTo>
                  <a:pt x="476885" y="3810"/>
                  <a:pt x="509905" y="6985"/>
                  <a:pt x="527685" y="6350"/>
                </a:cubicBezTo>
                <a:cubicBezTo>
                  <a:pt x="545465" y="5715"/>
                  <a:pt x="558165" y="0"/>
                  <a:pt x="565785" y="6350"/>
                </a:cubicBezTo>
                <a:cubicBezTo>
                  <a:pt x="573405" y="12700"/>
                  <a:pt x="570230" y="33655"/>
                  <a:pt x="573405" y="44450"/>
                </a:cubicBezTo>
                <a:cubicBezTo>
                  <a:pt x="576580" y="55245"/>
                  <a:pt x="581660" y="60960"/>
                  <a:pt x="584835" y="71120"/>
                </a:cubicBezTo>
                <a:cubicBezTo>
                  <a:pt x="588010" y="81280"/>
                  <a:pt x="588010" y="97155"/>
                  <a:pt x="592455" y="105410"/>
                </a:cubicBezTo>
                <a:cubicBezTo>
                  <a:pt x="596900" y="113665"/>
                  <a:pt x="608965" y="114300"/>
                  <a:pt x="611505" y="120650"/>
                </a:cubicBezTo>
                <a:cubicBezTo>
                  <a:pt x="614045" y="127000"/>
                  <a:pt x="614045" y="139065"/>
                  <a:pt x="607695" y="143510"/>
                </a:cubicBezTo>
                <a:cubicBezTo>
                  <a:pt x="601345" y="147955"/>
                  <a:pt x="589915" y="146685"/>
                  <a:pt x="573405" y="147320"/>
                </a:cubicBezTo>
                <a:cubicBezTo>
                  <a:pt x="556895" y="147955"/>
                  <a:pt x="532765" y="146685"/>
                  <a:pt x="508635" y="147320"/>
                </a:cubicBezTo>
                <a:cubicBezTo>
                  <a:pt x="484505" y="147955"/>
                  <a:pt x="449580" y="149225"/>
                  <a:pt x="428625" y="151130"/>
                </a:cubicBezTo>
                <a:cubicBezTo>
                  <a:pt x="407670" y="153035"/>
                  <a:pt x="389890" y="151130"/>
                  <a:pt x="382905" y="158750"/>
                </a:cubicBezTo>
                <a:cubicBezTo>
                  <a:pt x="375920" y="166370"/>
                  <a:pt x="384175" y="175895"/>
                  <a:pt x="386715" y="196850"/>
                </a:cubicBezTo>
                <a:cubicBezTo>
                  <a:pt x="389255" y="217805"/>
                  <a:pt x="367030" y="276860"/>
                  <a:pt x="398145" y="284480"/>
                </a:cubicBezTo>
                <a:cubicBezTo>
                  <a:pt x="429260" y="292100"/>
                  <a:pt x="537210" y="257810"/>
                  <a:pt x="573405" y="242570"/>
                </a:cubicBezTo>
                <a:cubicBezTo>
                  <a:pt x="609600" y="227330"/>
                  <a:pt x="603885" y="189865"/>
                  <a:pt x="615315" y="193040"/>
                </a:cubicBezTo>
                <a:cubicBezTo>
                  <a:pt x="626745" y="196215"/>
                  <a:pt x="638175" y="232410"/>
                  <a:pt x="641985" y="261620"/>
                </a:cubicBezTo>
                <a:cubicBezTo>
                  <a:pt x="645795" y="290830"/>
                  <a:pt x="638175" y="335915"/>
                  <a:pt x="638175" y="368300"/>
                </a:cubicBezTo>
                <a:cubicBezTo>
                  <a:pt x="638175" y="400685"/>
                  <a:pt x="633730" y="436245"/>
                  <a:pt x="641985" y="455930"/>
                </a:cubicBezTo>
                <a:cubicBezTo>
                  <a:pt x="650240" y="475615"/>
                  <a:pt x="681355" y="484505"/>
                  <a:pt x="687705" y="486410"/>
                </a:cubicBezTo>
                <a:cubicBezTo>
                  <a:pt x="694055" y="488315"/>
                  <a:pt x="635635" y="440055"/>
                  <a:pt x="680085" y="467360"/>
                </a:cubicBezTo>
                <a:cubicBezTo>
                  <a:pt x="724535" y="494665"/>
                  <a:pt x="914400" y="615315"/>
                  <a:pt x="954405" y="650240"/>
                </a:cubicBezTo>
                <a:cubicBezTo>
                  <a:pt x="994410" y="685165"/>
                  <a:pt x="922655" y="672465"/>
                  <a:pt x="920115" y="676910"/>
                </a:cubicBezTo>
                <a:cubicBezTo>
                  <a:pt x="917575" y="681355"/>
                  <a:pt x="938530" y="673100"/>
                  <a:pt x="939165" y="676910"/>
                </a:cubicBezTo>
                <a:cubicBezTo>
                  <a:pt x="939800" y="680720"/>
                  <a:pt x="927735" y="688975"/>
                  <a:pt x="923925" y="699770"/>
                </a:cubicBezTo>
                <a:cubicBezTo>
                  <a:pt x="920115" y="710565"/>
                  <a:pt x="913765" y="725170"/>
                  <a:pt x="916305" y="741680"/>
                </a:cubicBezTo>
                <a:cubicBezTo>
                  <a:pt x="918845" y="758190"/>
                  <a:pt x="931545" y="787400"/>
                  <a:pt x="939165" y="798830"/>
                </a:cubicBezTo>
                <a:cubicBezTo>
                  <a:pt x="946785" y="810260"/>
                  <a:pt x="957580" y="804545"/>
                  <a:pt x="962025" y="810260"/>
                </a:cubicBezTo>
                <a:cubicBezTo>
                  <a:pt x="966470" y="815975"/>
                  <a:pt x="965200" y="826770"/>
                  <a:pt x="965835" y="833120"/>
                </a:cubicBezTo>
                <a:cubicBezTo>
                  <a:pt x="966470" y="839470"/>
                  <a:pt x="968375" y="844550"/>
                  <a:pt x="965835" y="848360"/>
                </a:cubicBezTo>
                <a:cubicBezTo>
                  <a:pt x="963295" y="852170"/>
                  <a:pt x="960120" y="854710"/>
                  <a:pt x="950595" y="855980"/>
                </a:cubicBezTo>
                <a:cubicBezTo>
                  <a:pt x="941070" y="857250"/>
                  <a:pt x="908685" y="855980"/>
                  <a:pt x="908685" y="855980"/>
                </a:cubicBezTo>
                <a:lnTo>
                  <a:pt x="828675" y="855980"/>
                </a:lnTo>
                <a:cubicBezTo>
                  <a:pt x="808355" y="855980"/>
                  <a:pt x="794385" y="851535"/>
                  <a:pt x="786765" y="855980"/>
                </a:cubicBezTo>
                <a:cubicBezTo>
                  <a:pt x="779145" y="860425"/>
                  <a:pt x="784860" y="872490"/>
                  <a:pt x="782955" y="882650"/>
                </a:cubicBezTo>
                <a:cubicBezTo>
                  <a:pt x="781050" y="892810"/>
                  <a:pt x="774065" y="908685"/>
                  <a:pt x="775335" y="916940"/>
                </a:cubicBezTo>
                <a:cubicBezTo>
                  <a:pt x="776605" y="925195"/>
                  <a:pt x="786130" y="926465"/>
                  <a:pt x="790575" y="932180"/>
                </a:cubicBezTo>
                <a:cubicBezTo>
                  <a:pt x="795020" y="937895"/>
                  <a:pt x="799465" y="945515"/>
                  <a:pt x="802005" y="951230"/>
                </a:cubicBezTo>
                <a:cubicBezTo>
                  <a:pt x="804545" y="956945"/>
                  <a:pt x="798830" y="963295"/>
                  <a:pt x="805815" y="966470"/>
                </a:cubicBezTo>
                <a:cubicBezTo>
                  <a:pt x="812800" y="969645"/>
                  <a:pt x="826135" y="970915"/>
                  <a:pt x="843915" y="970280"/>
                </a:cubicBezTo>
                <a:cubicBezTo>
                  <a:pt x="861695" y="969645"/>
                  <a:pt x="900430" y="962025"/>
                  <a:pt x="912495" y="962660"/>
                </a:cubicBezTo>
                <a:cubicBezTo>
                  <a:pt x="924560" y="963295"/>
                  <a:pt x="916940" y="967105"/>
                  <a:pt x="916305" y="974090"/>
                </a:cubicBezTo>
                <a:cubicBezTo>
                  <a:pt x="915670" y="981075"/>
                  <a:pt x="910590" y="996315"/>
                  <a:pt x="908685" y="1004570"/>
                </a:cubicBezTo>
                <a:cubicBezTo>
                  <a:pt x="906780" y="1012825"/>
                  <a:pt x="906780" y="1019175"/>
                  <a:pt x="904875" y="1023620"/>
                </a:cubicBezTo>
                <a:cubicBezTo>
                  <a:pt x="902970" y="1028065"/>
                  <a:pt x="907415" y="1031240"/>
                  <a:pt x="897255" y="1031240"/>
                </a:cubicBezTo>
                <a:cubicBezTo>
                  <a:pt x="887095" y="1031240"/>
                  <a:pt x="861695" y="1023620"/>
                  <a:pt x="843915" y="1023620"/>
                </a:cubicBezTo>
                <a:cubicBezTo>
                  <a:pt x="826135" y="1023620"/>
                  <a:pt x="805180" y="1029970"/>
                  <a:pt x="790575" y="1031240"/>
                </a:cubicBezTo>
                <a:cubicBezTo>
                  <a:pt x="775970" y="1032510"/>
                  <a:pt x="756285" y="1031240"/>
                  <a:pt x="756285" y="1031240"/>
                </a:cubicBezTo>
                <a:cubicBezTo>
                  <a:pt x="744855" y="1031240"/>
                  <a:pt x="734060" y="1031875"/>
                  <a:pt x="721995" y="1031240"/>
                </a:cubicBezTo>
                <a:cubicBezTo>
                  <a:pt x="709930" y="1030605"/>
                  <a:pt x="695960" y="1027430"/>
                  <a:pt x="683895" y="1027430"/>
                </a:cubicBezTo>
                <a:cubicBezTo>
                  <a:pt x="671830" y="1027430"/>
                  <a:pt x="654050" y="1027430"/>
                  <a:pt x="649605" y="1031240"/>
                </a:cubicBezTo>
                <a:cubicBezTo>
                  <a:pt x="645160" y="1035050"/>
                  <a:pt x="657860" y="1043305"/>
                  <a:pt x="657225" y="1050290"/>
                </a:cubicBezTo>
                <a:cubicBezTo>
                  <a:pt x="656590" y="1057275"/>
                  <a:pt x="651510" y="1069340"/>
                  <a:pt x="645795" y="1073150"/>
                </a:cubicBezTo>
                <a:cubicBezTo>
                  <a:pt x="640080" y="1076960"/>
                  <a:pt x="622935" y="1073150"/>
                  <a:pt x="622935" y="1073150"/>
                </a:cubicBezTo>
                <a:cubicBezTo>
                  <a:pt x="613410" y="1073150"/>
                  <a:pt x="596900" y="1068705"/>
                  <a:pt x="588645" y="1073150"/>
                </a:cubicBezTo>
                <a:cubicBezTo>
                  <a:pt x="580390" y="1077595"/>
                  <a:pt x="578485" y="1092835"/>
                  <a:pt x="573405" y="1099820"/>
                </a:cubicBezTo>
                <a:cubicBezTo>
                  <a:pt x="568325" y="1106805"/>
                  <a:pt x="563880" y="1109980"/>
                  <a:pt x="558165" y="1115060"/>
                </a:cubicBezTo>
                <a:cubicBezTo>
                  <a:pt x="552450" y="1120140"/>
                  <a:pt x="551180" y="1127760"/>
                  <a:pt x="539115" y="1130300"/>
                </a:cubicBezTo>
                <a:cubicBezTo>
                  <a:pt x="527050" y="1132840"/>
                  <a:pt x="502285" y="1130935"/>
                  <a:pt x="485775" y="1130300"/>
                </a:cubicBezTo>
                <a:cubicBezTo>
                  <a:pt x="469265" y="1129665"/>
                  <a:pt x="447675" y="1136015"/>
                  <a:pt x="440055" y="1126490"/>
                </a:cubicBezTo>
                <a:cubicBezTo>
                  <a:pt x="432435" y="1116965"/>
                  <a:pt x="441960" y="1085850"/>
                  <a:pt x="440055" y="1073150"/>
                </a:cubicBezTo>
                <a:cubicBezTo>
                  <a:pt x="438150" y="1060450"/>
                  <a:pt x="434340" y="1058545"/>
                  <a:pt x="428625" y="1050290"/>
                </a:cubicBezTo>
                <a:cubicBezTo>
                  <a:pt x="422910" y="1042035"/>
                  <a:pt x="413385" y="1030605"/>
                  <a:pt x="405765" y="1023620"/>
                </a:cubicBezTo>
                <a:cubicBezTo>
                  <a:pt x="398145" y="1016635"/>
                  <a:pt x="390525" y="1014095"/>
                  <a:pt x="382905" y="1008380"/>
                </a:cubicBezTo>
                <a:cubicBezTo>
                  <a:pt x="375285" y="1002665"/>
                  <a:pt x="367665" y="1002030"/>
                  <a:pt x="360045" y="989330"/>
                </a:cubicBezTo>
                <a:cubicBezTo>
                  <a:pt x="352425" y="976630"/>
                  <a:pt x="337820" y="970280"/>
                  <a:pt x="337185" y="932180"/>
                </a:cubicBezTo>
                <a:cubicBezTo>
                  <a:pt x="336550" y="894080"/>
                  <a:pt x="354330" y="800735"/>
                  <a:pt x="356235" y="760730"/>
                </a:cubicBezTo>
                <a:cubicBezTo>
                  <a:pt x="358140" y="720725"/>
                  <a:pt x="353060" y="713105"/>
                  <a:pt x="348615" y="692150"/>
                </a:cubicBezTo>
                <a:cubicBezTo>
                  <a:pt x="344170" y="671195"/>
                  <a:pt x="339090" y="648970"/>
                  <a:pt x="329565" y="635000"/>
                </a:cubicBezTo>
                <a:cubicBezTo>
                  <a:pt x="320040" y="621030"/>
                  <a:pt x="304800" y="610235"/>
                  <a:pt x="291465" y="608330"/>
                </a:cubicBezTo>
                <a:cubicBezTo>
                  <a:pt x="278130" y="606425"/>
                  <a:pt x="261620" y="621030"/>
                  <a:pt x="249555" y="623570"/>
                </a:cubicBezTo>
                <a:cubicBezTo>
                  <a:pt x="237490" y="626110"/>
                  <a:pt x="230505" y="625475"/>
                  <a:pt x="219075" y="623570"/>
                </a:cubicBezTo>
                <a:cubicBezTo>
                  <a:pt x="207645" y="621665"/>
                  <a:pt x="191135" y="617220"/>
                  <a:pt x="180975" y="612140"/>
                </a:cubicBezTo>
                <a:cubicBezTo>
                  <a:pt x="170815" y="607060"/>
                  <a:pt x="172085" y="598805"/>
                  <a:pt x="158115" y="593090"/>
                </a:cubicBezTo>
                <a:cubicBezTo>
                  <a:pt x="144145" y="587375"/>
                  <a:pt x="116205" y="580390"/>
                  <a:pt x="97155" y="577850"/>
                </a:cubicBezTo>
                <a:cubicBezTo>
                  <a:pt x="78105" y="575310"/>
                  <a:pt x="57785" y="579120"/>
                  <a:pt x="43815" y="577850"/>
                </a:cubicBezTo>
                <a:cubicBezTo>
                  <a:pt x="29845" y="576580"/>
                  <a:pt x="19685" y="579755"/>
                  <a:pt x="13335" y="570230"/>
                </a:cubicBezTo>
                <a:cubicBezTo>
                  <a:pt x="6985" y="560705"/>
                  <a:pt x="6985" y="539750"/>
                  <a:pt x="5715" y="520700"/>
                </a:cubicBezTo>
                <a:cubicBezTo>
                  <a:pt x="4445" y="501650"/>
                  <a:pt x="5715" y="455930"/>
                  <a:pt x="5715" y="455930"/>
                </a:cubicBezTo>
                <a:cubicBezTo>
                  <a:pt x="5715" y="433705"/>
                  <a:pt x="0" y="399415"/>
                  <a:pt x="5715" y="387350"/>
                </a:cubicBezTo>
                <a:cubicBezTo>
                  <a:pt x="11430" y="375285"/>
                  <a:pt x="24130" y="384175"/>
                  <a:pt x="40005" y="383540"/>
                </a:cubicBezTo>
                <a:cubicBezTo>
                  <a:pt x="55880" y="382905"/>
                  <a:pt x="88265" y="382905"/>
                  <a:pt x="100965" y="383540"/>
                </a:cubicBezTo>
                <a:cubicBezTo>
                  <a:pt x="113665" y="384175"/>
                  <a:pt x="107950" y="383540"/>
                  <a:pt x="116205" y="387350"/>
                </a:cubicBezTo>
                <a:cubicBezTo>
                  <a:pt x="124460" y="391160"/>
                  <a:pt x="139700" y="405765"/>
                  <a:pt x="150495" y="406400"/>
                </a:cubicBezTo>
                <a:cubicBezTo>
                  <a:pt x="161290" y="407035"/>
                  <a:pt x="174625" y="397510"/>
                  <a:pt x="180975" y="391160"/>
                </a:cubicBezTo>
                <a:cubicBezTo>
                  <a:pt x="187325" y="384810"/>
                  <a:pt x="186690" y="379095"/>
                  <a:pt x="188595" y="368300"/>
                </a:cubicBezTo>
                <a:cubicBezTo>
                  <a:pt x="190500" y="357505"/>
                  <a:pt x="193675" y="336550"/>
                  <a:pt x="192405" y="326390"/>
                </a:cubicBezTo>
                <a:cubicBezTo>
                  <a:pt x="191135" y="316230"/>
                  <a:pt x="187325" y="313690"/>
                  <a:pt x="180975" y="307340"/>
                </a:cubicBezTo>
                <a:cubicBezTo>
                  <a:pt x="174625" y="300990"/>
                  <a:pt x="160020" y="298450"/>
                  <a:pt x="154305" y="288290"/>
                </a:cubicBezTo>
                <a:cubicBezTo>
                  <a:pt x="148590" y="278130"/>
                  <a:pt x="148590" y="262890"/>
                  <a:pt x="146685" y="246380"/>
                </a:cubicBezTo>
                <a:cubicBezTo>
                  <a:pt x="144780" y="229870"/>
                  <a:pt x="143510" y="203835"/>
                  <a:pt x="142875" y="189230"/>
                </a:cubicBezTo>
                <a:cubicBezTo>
                  <a:pt x="142240" y="174625"/>
                  <a:pt x="144780" y="168910"/>
                  <a:pt x="142875" y="158750"/>
                </a:cubicBezTo>
                <a:cubicBezTo>
                  <a:pt x="140970" y="148590"/>
                  <a:pt x="129540" y="139700"/>
                  <a:pt x="131445" y="128270"/>
                </a:cubicBezTo>
                <a:cubicBezTo>
                  <a:pt x="133350" y="116840"/>
                  <a:pt x="148590" y="99060"/>
                  <a:pt x="154305" y="90170"/>
                </a:cubicBezTo>
                <a:cubicBezTo>
                  <a:pt x="160020" y="81280"/>
                  <a:pt x="154305" y="77470"/>
                  <a:pt x="165735" y="74930"/>
                </a:cubicBezTo>
                <a:cubicBezTo>
                  <a:pt x="177165" y="72390"/>
                  <a:pt x="207010" y="76835"/>
                  <a:pt x="222885" y="74930"/>
                </a:cubicBezTo>
                <a:cubicBezTo>
                  <a:pt x="238760" y="73025"/>
                  <a:pt x="235585" y="37465"/>
                  <a:pt x="260985" y="33020"/>
                </a:cubicBezTo>
                <a:close/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 smtClean="0">
                <a:solidFill>
                  <a:schemeClr val="tx1"/>
                </a:solidFill>
              </a:rPr>
              <a:t>Новопокровский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080000" y="1819275"/>
            <a:ext cx="1082675" cy="663575"/>
          </a:xfrm>
          <a:custGeom>
            <a:avLst/>
            <a:gdLst>
              <a:gd name="connsiteX0" fmla="*/ 13229 w 1081617"/>
              <a:gd name="connsiteY0" fmla="*/ 602192 h 668867"/>
              <a:gd name="connsiteX1" fmla="*/ 22754 w 1081617"/>
              <a:gd name="connsiteY1" fmla="*/ 513292 h 668867"/>
              <a:gd name="connsiteX2" fmla="*/ 16404 w 1081617"/>
              <a:gd name="connsiteY2" fmla="*/ 487892 h 668867"/>
              <a:gd name="connsiteX3" fmla="*/ 529 w 1081617"/>
              <a:gd name="connsiteY3" fmla="*/ 459317 h 668867"/>
              <a:gd name="connsiteX4" fmla="*/ 13229 w 1081617"/>
              <a:gd name="connsiteY4" fmla="*/ 443442 h 668867"/>
              <a:gd name="connsiteX5" fmla="*/ 16404 w 1081617"/>
              <a:gd name="connsiteY5" fmla="*/ 430742 h 668867"/>
              <a:gd name="connsiteX6" fmla="*/ 51329 w 1081617"/>
              <a:gd name="connsiteY6" fmla="*/ 427567 h 668867"/>
              <a:gd name="connsiteX7" fmla="*/ 67204 w 1081617"/>
              <a:gd name="connsiteY7" fmla="*/ 424392 h 668867"/>
              <a:gd name="connsiteX8" fmla="*/ 70379 w 1081617"/>
              <a:gd name="connsiteY8" fmla="*/ 395817 h 668867"/>
              <a:gd name="connsiteX9" fmla="*/ 64029 w 1081617"/>
              <a:gd name="connsiteY9" fmla="*/ 338667 h 668867"/>
              <a:gd name="connsiteX10" fmla="*/ 79904 w 1081617"/>
              <a:gd name="connsiteY10" fmla="*/ 303742 h 668867"/>
              <a:gd name="connsiteX11" fmla="*/ 98954 w 1081617"/>
              <a:gd name="connsiteY11" fmla="*/ 281517 h 668867"/>
              <a:gd name="connsiteX12" fmla="*/ 137054 w 1081617"/>
              <a:gd name="connsiteY12" fmla="*/ 278342 h 668867"/>
              <a:gd name="connsiteX13" fmla="*/ 152929 w 1081617"/>
              <a:gd name="connsiteY13" fmla="*/ 275167 h 668867"/>
              <a:gd name="connsiteX14" fmla="*/ 156104 w 1081617"/>
              <a:gd name="connsiteY14" fmla="*/ 237067 h 668867"/>
              <a:gd name="connsiteX15" fmla="*/ 146579 w 1081617"/>
              <a:gd name="connsiteY15" fmla="*/ 221192 h 668867"/>
              <a:gd name="connsiteX16" fmla="*/ 137054 w 1081617"/>
              <a:gd name="connsiteY16" fmla="*/ 164042 h 668867"/>
              <a:gd name="connsiteX17" fmla="*/ 146579 w 1081617"/>
              <a:gd name="connsiteY17" fmla="*/ 132292 h 668867"/>
              <a:gd name="connsiteX18" fmla="*/ 156104 w 1081617"/>
              <a:gd name="connsiteY18" fmla="*/ 113242 h 668867"/>
              <a:gd name="connsiteX19" fmla="*/ 191029 w 1081617"/>
              <a:gd name="connsiteY19" fmla="*/ 94192 h 668867"/>
              <a:gd name="connsiteX20" fmla="*/ 206904 w 1081617"/>
              <a:gd name="connsiteY20" fmla="*/ 110067 h 668867"/>
              <a:gd name="connsiteX21" fmla="*/ 241829 w 1081617"/>
              <a:gd name="connsiteY21" fmla="*/ 113242 h 668867"/>
              <a:gd name="connsiteX22" fmla="*/ 305329 w 1081617"/>
              <a:gd name="connsiteY22" fmla="*/ 119592 h 668867"/>
              <a:gd name="connsiteX23" fmla="*/ 330729 w 1081617"/>
              <a:gd name="connsiteY23" fmla="*/ 119592 h 668867"/>
              <a:gd name="connsiteX24" fmla="*/ 349779 w 1081617"/>
              <a:gd name="connsiteY24" fmla="*/ 100542 h 668867"/>
              <a:gd name="connsiteX25" fmla="*/ 349779 w 1081617"/>
              <a:gd name="connsiteY25" fmla="*/ 65617 h 668867"/>
              <a:gd name="connsiteX26" fmla="*/ 362479 w 1081617"/>
              <a:gd name="connsiteY26" fmla="*/ 78317 h 668867"/>
              <a:gd name="connsiteX27" fmla="*/ 406929 w 1081617"/>
              <a:gd name="connsiteY27" fmla="*/ 68792 h 668867"/>
              <a:gd name="connsiteX28" fmla="*/ 441854 w 1081617"/>
              <a:gd name="connsiteY28" fmla="*/ 62442 h 668867"/>
              <a:gd name="connsiteX29" fmla="*/ 486304 w 1081617"/>
              <a:gd name="connsiteY29" fmla="*/ 81492 h 668867"/>
              <a:gd name="connsiteX30" fmla="*/ 511704 w 1081617"/>
              <a:gd name="connsiteY30" fmla="*/ 100542 h 668867"/>
              <a:gd name="connsiteX31" fmla="*/ 530754 w 1081617"/>
              <a:gd name="connsiteY31" fmla="*/ 132292 h 668867"/>
              <a:gd name="connsiteX32" fmla="*/ 572029 w 1081617"/>
              <a:gd name="connsiteY32" fmla="*/ 132292 h 668867"/>
              <a:gd name="connsiteX33" fmla="*/ 648229 w 1081617"/>
              <a:gd name="connsiteY33" fmla="*/ 119592 h 668867"/>
              <a:gd name="connsiteX34" fmla="*/ 686329 w 1081617"/>
              <a:gd name="connsiteY34" fmla="*/ 132292 h 668867"/>
              <a:gd name="connsiteX35" fmla="*/ 711729 w 1081617"/>
              <a:gd name="connsiteY35" fmla="*/ 144992 h 668867"/>
              <a:gd name="connsiteX36" fmla="*/ 756179 w 1081617"/>
              <a:gd name="connsiteY36" fmla="*/ 154517 h 668867"/>
              <a:gd name="connsiteX37" fmla="*/ 886354 w 1081617"/>
              <a:gd name="connsiteY37" fmla="*/ 157692 h 668867"/>
              <a:gd name="connsiteX38" fmla="*/ 892704 w 1081617"/>
              <a:gd name="connsiteY38" fmla="*/ 141817 h 668867"/>
              <a:gd name="connsiteX39" fmla="*/ 867304 w 1081617"/>
              <a:gd name="connsiteY39" fmla="*/ 56092 h 668867"/>
              <a:gd name="connsiteX40" fmla="*/ 870479 w 1081617"/>
              <a:gd name="connsiteY40" fmla="*/ 8467 h 668867"/>
              <a:gd name="connsiteX41" fmla="*/ 921279 w 1081617"/>
              <a:gd name="connsiteY41" fmla="*/ 5292 h 668867"/>
              <a:gd name="connsiteX42" fmla="*/ 959379 w 1081617"/>
              <a:gd name="connsiteY42" fmla="*/ 14817 h 668867"/>
              <a:gd name="connsiteX43" fmla="*/ 1016529 w 1081617"/>
              <a:gd name="connsiteY43" fmla="*/ 56092 h 668867"/>
              <a:gd name="connsiteX44" fmla="*/ 1035579 w 1081617"/>
              <a:gd name="connsiteY44" fmla="*/ 78317 h 668867"/>
              <a:gd name="connsiteX45" fmla="*/ 1016529 w 1081617"/>
              <a:gd name="connsiteY45" fmla="*/ 148167 h 668867"/>
              <a:gd name="connsiteX46" fmla="*/ 1048279 w 1081617"/>
              <a:gd name="connsiteY46" fmla="*/ 224367 h 668867"/>
              <a:gd name="connsiteX47" fmla="*/ 1076854 w 1081617"/>
              <a:gd name="connsiteY47" fmla="*/ 252942 h 668867"/>
              <a:gd name="connsiteX48" fmla="*/ 1076854 w 1081617"/>
              <a:gd name="connsiteY48" fmla="*/ 281517 h 668867"/>
              <a:gd name="connsiteX49" fmla="*/ 1070504 w 1081617"/>
              <a:gd name="connsiteY49" fmla="*/ 319617 h 668867"/>
              <a:gd name="connsiteX50" fmla="*/ 1057804 w 1081617"/>
              <a:gd name="connsiteY50" fmla="*/ 332317 h 668867"/>
              <a:gd name="connsiteX51" fmla="*/ 1032404 w 1081617"/>
              <a:gd name="connsiteY51" fmla="*/ 332317 h 668867"/>
              <a:gd name="connsiteX52" fmla="*/ 997479 w 1081617"/>
              <a:gd name="connsiteY52" fmla="*/ 310092 h 668867"/>
              <a:gd name="connsiteX53" fmla="*/ 975254 w 1081617"/>
              <a:gd name="connsiteY53" fmla="*/ 313267 h 668867"/>
              <a:gd name="connsiteX54" fmla="*/ 930804 w 1081617"/>
              <a:gd name="connsiteY54" fmla="*/ 313267 h 668867"/>
              <a:gd name="connsiteX55" fmla="*/ 899054 w 1081617"/>
              <a:gd name="connsiteY55" fmla="*/ 306917 h 668867"/>
              <a:gd name="connsiteX56" fmla="*/ 876829 w 1081617"/>
              <a:gd name="connsiteY56" fmla="*/ 319617 h 668867"/>
              <a:gd name="connsiteX57" fmla="*/ 864129 w 1081617"/>
              <a:gd name="connsiteY57" fmla="*/ 325967 h 668867"/>
              <a:gd name="connsiteX58" fmla="*/ 816504 w 1081617"/>
              <a:gd name="connsiteY58" fmla="*/ 341842 h 668867"/>
              <a:gd name="connsiteX59" fmla="*/ 772054 w 1081617"/>
              <a:gd name="connsiteY59" fmla="*/ 335492 h 668867"/>
              <a:gd name="connsiteX60" fmla="*/ 762529 w 1081617"/>
              <a:gd name="connsiteY60" fmla="*/ 360892 h 668867"/>
              <a:gd name="connsiteX61" fmla="*/ 743479 w 1081617"/>
              <a:gd name="connsiteY61" fmla="*/ 367242 h 668867"/>
              <a:gd name="connsiteX62" fmla="*/ 699029 w 1081617"/>
              <a:gd name="connsiteY62" fmla="*/ 364067 h 668867"/>
              <a:gd name="connsiteX63" fmla="*/ 692679 w 1081617"/>
              <a:gd name="connsiteY63" fmla="*/ 395817 h 668867"/>
              <a:gd name="connsiteX64" fmla="*/ 692679 w 1081617"/>
              <a:gd name="connsiteY64" fmla="*/ 440267 h 668867"/>
              <a:gd name="connsiteX65" fmla="*/ 695854 w 1081617"/>
              <a:gd name="connsiteY65" fmla="*/ 478367 h 668867"/>
              <a:gd name="connsiteX66" fmla="*/ 683154 w 1081617"/>
              <a:gd name="connsiteY66" fmla="*/ 516467 h 668867"/>
              <a:gd name="connsiteX67" fmla="*/ 651404 w 1081617"/>
              <a:gd name="connsiteY67" fmla="*/ 522817 h 668867"/>
              <a:gd name="connsiteX68" fmla="*/ 616479 w 1081617"/>
              <a:gd name="connsiteY68" fmla="*/ 541867 h 668867"/>
              <a:gd name="connsiteX69" fmla="*/ 626004 w 1081617"/>
              <a:gd name="connsiteY69" fmla="*/ 494242 h 668867"/>
              <a:gd name="connsiteX70" fmla="*/ 591079 w 1081617"/>
              <a:gd name="connsiteY70" fmla="*/ 503767 h 668867"/>
              <a:gd name="connsiteX71" fmla="*/ 556154 w 1081617"/>
              <a:gd name="connsiteY71" fmla="*/ 510117 h 668867"/>
              <a:gd name="connsiteX72" fmla="*/ 533929 w 1081617"/>
              <a:gd name="connsiteY72" fmla="*/ 506942 h 668867"/>
              <a:gd name="connsiteX73" fmla="*/ 505354 w 1081617"/>
              <a:gd name="connsiteY73" fmla="*/ 541867 h 668867"/>
              <a:gd name="connsiteX74" fmla="*/ 473604 w 1081617"/>
              <a:gd name="connsiteY74" fmla="*/ 576792 h 668867"/>
              <a:gd name="connsiteX75" fmla="*/ 425979 w 1081617"/>
              <a:gd name="connsiteY75" fmla="*/ 567267 h 668867"/>
              <a:gd name="connsiteX76" fmla="*/ 403754 w 1081617"/>
              <a:gd name="connsiteY76" fmla="*/ 589492 h 668867"/>
              <a:gd name="connsiteX77" fmla="*/ 362479 w 1081617"/>
              <a:gd name="connsiteY77" fmla="*/ 602192 h 668867"/>
              <a:gd name="connsiteX78" fmla="*/ 324379 w 1081617"/>
              <a:gd name="connsiteY78" fmla="*/ 630767 h 668867"/>
              <a:gd name="connsiteX79" fmla="*/ 264054 w 1081617"/>
              <a:gd name="connsiteY79" fmla="*/ 637117 h 668867"/>
              <a:gd name="connsiteX80" fmla="*/ 238654 w 1081617"/>
              <a:gd name="connsiteY80" fmla="*/ 624417 h 668867"/>
              <a:gd name="connsiteX81" fmla="*/ 222779 w 1081617"/>
              <a:gd name="connsiteY81" fmla="*/ 611717 h 668867"/>
              <a:gd name="connsiteX82" fmla="*/ 168804 w 1081617"/>
              <a:gd name="connsiteY82" fmla="*/ 621242 h 668867"/>
              <a:gd name="connsiteX83" fmla="*/ 121179 w 1081617"/>
              <a:gd name="connsiteY83" fmla="*/ 640292 h 668867"/>
              <a:gd name="connsiteX84" fmla="*/ 114829 w 1081617"/>
              <a:gd name="connsiteY84" fmla="*/ 662517 h 668867"/>
              <a:gd name="connsiteX85" fmla="*/ 86254 w 1081617"/>
              <a:gd name="connsiteY85" fmla="*/ 662517 h 668867"/>
              <a:gd name="connsiteX86" fmla="*/ 76729 w 1081617"/>
              <a:gd name="connsiteY86" fmla="*/ 624417 h 668867"/>
              <a:gd name="connsiteX87" fmla="*/ 13229 w 1081617"/>
              <a:gd name="connsiteY87" fmla="*/ 602192 h 6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081617" h="668867">
                <a:moveTo>
                  <a:pt x="13229" y="602192"/>
                </a:moveTo>
                <a:cubicBezTo>
                  <a:pt x="4233" y="583671"/>
                  <a:pt x="22225" y="532342"/>
                  <a:pt x="22754" y="513292"/>
                </a:cubicBezTo>
                <a:cubicBezTo>
                  <a:pt x="23283" y="494242"/>
                  <a:pt x="20108" y="496888"/>
                  <a:pt x="16404" y="487892"/>
                </a:cubicBezTo>
                <a:cubicBezTo>
                  <a:pt x="12700" y="478896"/>
                  <a:pt x="1058" y="466725"/>
                  <a:pt x="529" y="459317"/>
                </a:cubicBezTo>
                <a:cubicBezTo>
                  <a:pt x="0" y="451909"/>
                  <a:pt x="10583" y="448204"/>
                  <a:pt x="13229" y="443442"/>
                </a:cubicBezTo>
                <a:cubicBezTo>
                  <a:pt x="15875" y="438680"/>
                  <a:pt x="10054" y="433388"/>
                  <a:pt x="16404" y="430742"/>
                </a:cubicBezTo>
                <a:cubicBezTo>
                  <a:pt x="22754" y="428096"/>
                  <a:pt x="42862" y="428625"/>
                  <a:pt x="51329" y="427567"/>
                </a:cubicBezTo>
                <a:cubicBezTo>
                  <a:pt x="59796" y="426509"/>
                  <a:pt x="64029" y="429684"/>
                  <a:pt x="67204" y="424392"/>
                </a:cubicBezTo>
                <a:cubicBezTo>
                  <a:pt x="70379" y="419100"/>
                  <a:pt x="70908" y="410105"/>
                  <a:pt x="70379" y="395817"/>
                </a:cubicBezTo>
                <a:cubicBezTo>
                  <a:pt x="69850" y="381530"/>
                  <a:pt x="62442" y="354013"/>
                  <a:pt x="64029" y="338667"/>
                </a:cubicBezTo>
                <a:cubicBezTo>
                  <a:pt x="65617" y="323321"/>
                  <a:pt x="74083" y="313267"/>
                  <a:pt x="79904" y="303742"/>
                </a:cubicBezTo>
                <a:cubicBezTo>
                  <a:pt x="85725" y="294217"/>
                  <a:pt x="89429" y="285750"/>
                  <a:pt x="98954" y="281517"/>
                </a:cubicBezTo>
                <a:cubicBezTo>
                  <a:pt x="108479" y="277284"/>
                  <a:pt x="128058" y="279400"/>
                  <a:pt x="137054" y="278342"/>
                </a:cubicBezTo>
                <a:cubicBezTo>
                  <a:pt x="146050" y="277284"/>
                  <a:pt x="149754" y="282046"/>
                  <a:pt x="152929" y="275167"/>
                </a:cubicBezTo>
                <a:cubicBezTo>
                  <a:pt x="156104" y="268288"/>
                  <a:pt x="157162" y="246063"/>
                  <a:pt x="156104" y="237067"/>
                </a:cubicBezTo>
                <a:cubicBezTo>
                  <a:pt x="155046" y="228071"/>
                  <a:pt x="149754" y="233363"/>
                  <a:pt x="146579" y="221192"/>
                </a:cubicBezTo>
                <a:cubicBezTo>
                  <a:pt x="143404" y="209021"/>
                  <a:pt x="137054" y="178859"/>
                  <a:pt x="137054" y="164042"/>
                </a:cubicBezTo>
                <a:cubicBezTo>
                  <a:pt x="137054" y="149225"/>
                  <a:pt x="143404" y="140759"/>
                  <a:pt x="146579" y="132292"/>
                </a:cubicBezTo>
                <a:cubicBezTo>
                  <a:pt x="149754" y="123825"/>
                  <a:pt x="148696" y="119592"/>
                  <a:pt x="156104" y="113242"/>
                </a:cubicBezTo>
                <a:cubicBezTo>
                  <a:pt x="163512" y="106892"/>
                  <a:pt x="182562" y="94721"/>
                  <a:pt x="191029" y="94192"/>
                </a:cubicBezTo>
                <a:cubicBezTo>
                  <a:pt x="199496" y="93663"/>
                  <a:pt x="198437" y="106892"/>
                  <a:pt x="206904" y="110067"/>
                </a:cubicBezTo>
                <a:cubicBezTo>
                  <a:pt x="215371" y="113242"/>
                  <a:pt x="241829" y="113242"/>
                  <a:pt x="241829" y="113242"/>
                </a:cubicBezTo>
                <a:lnTo>
                  <a:pt x="305329" y="119592"/>
                </a:lnTo>
                <a:cubicBezTo>
                  <a:pt x="320146" y="120650"/>
                  <a:pt x="323321" y="122767"/>
                  <a:pt x="330729" y="119592"/>
                </a:cubicBezTo>
                <a:cubicBezTo>
                  <a:pt x="338137" y="116417"/>
                  <a:pt x="346604" y="109538"/>
                  <a:pt x="349779" y="100542"/>
                </a:cubicBezTo>
                <a:cubicBezTo>
                  <a:pt x="352954" y="91546"/>
                  <a:pt x="347662" y="69321"/>
                  <a:pt x="349779" y="65617"/>
                </a:cubicBezTo>
                <a:cubicBezTo>
                  <a:pt x="351896" y="61913"/>
                  <a:pt x="352954" y="77788"/>
                  <a:pt x="362479" y="78317"/>
                </a:cubicBezTo>
                <a:cubicBezTo>
                  <a:pt x="372004" y="78846"/>
                  <a:pt x="393700" y="71438"/>
                  <a:pt x="406929" y="68792"/>
                </a:cubicBezTo>
                <a:cubicBezTo>
                  <a:pt x="420158" y="66146"/>
                  <a:pt x="428625" y="60325"/>
                  <a:pt x="441854" y="62442"/>
                </a:cubicBezTo>
                <a:cubicBezTo>
                  <a:pt x="455083" y="64559"/>
                  <a:pt x="474662" y="75142"/>
                  <a:pt x="486304" y="81492"/>
                </a:cubicBezTo>
                <a:cubicBezTo>
                  <a:pt x="497946" y="87842"/>
                  <a:pt x="504296" y="92075"/>
                  <a:pt x="511704" y="100542"/>
                </a:cubicBezTo>
                <a:cubicBezTo>
                  <a:pt x="519112" y="109009"/>
                  <a:pt x="520700" y="127000"/>
                  <a:pt x="530754" y="132292"/>
                </a:cubicBezTo>
                <a:cubicBezTo>
                  <a:pt x="540808" y="137584"/>
                  <a:pt x="552450" y="134409"/>
                  <a:pt x="572029" y="132292"/>
                </a:cubicBezTo>
                <a:cubicBezTo>
                  <a:pt x="591608" y="130175"/>
                  <a:pt x="629179" y="119592"/>
                  <a:pt x="648229" y="119592"/>
                </a:cubicBezTo>
                <a:cubicBezTo>
                  <a:pt x="667279" y="119592"/>
                  <a:pt x="675746" y="128059"/>
                  <a:pt x="686329" y="132292"/>
                </a:cubicBezTo>
                <a:cubicBezTo>
                  <a:pt x="696912" y="136525"/>
                  <a:pt x="700087" y="141288"/>
                  <a:pt x="711729" y="144992"/>
                </a:cubicBezTo>
                <a:cubicBezTo>
                  <a:pt x="723371" y="148696"/>
                  <a:pt x="727075" y="152400"/>
                  <a:pt x="756179" y="154517"/>
                </a:cubicBezTo>
                <a:cubicBezTo>
                  <a:pt x="785283" y="156634"/>
                  <a:pt x="863600" y="159809"/>
                  <a:pt x="886354" y="157692"/>
                </a:cubicBezTo>
                <a:cubicBezTo>
                  <a:pt x="909108" y="155575"/>
                  <a:pt x="895879" y="158750"/>
                  <a:pt x="892704" y="141817"/>
                </a:cubicBezTo>
                <a:cubicBezTo>
                  <a:pt x="889529" y="124884"/>
                  <a:pt x="871008" y="78317"/>
                  <a:pt x="867304" y="56092"/>
                </a:cubicBezTo>
                <a:cubicBezTo>
                  <a:pt x="863600" y="33867"/>
                  <a:pt x="861483" y="16934"/>
                  <a:pt x="870479" y="8467"/>
                </a:cubicBezTo>
                <a:cubicBezTo>
                  <a:pt x="879475" y="0"/>
                  <a:pt x="906462" y="4234"/>
                  <a:pt x="921279" y="5292"/>
                </a:cubicBezTo>
                <a:cubicBezTo>
                  <a:pt x="936096" y="6350"/>
                  <a:pt x="943504" y="6350"/>
                  <a:pt x="959379" y="14817"/>
                </a:cubicBezTo>
                <a:cubicBezTo>
                  <a:pt x="975254" y="23284"/>
                  <a:pt x="1003829" y="45509"/>
                  <a:pt x="1016529" y="56092"/>
                </a:cubicBezTo>
                <a:cubicBezTo>
                  <a:pt x="1029229" y="66675"/>
                  <a:pt x="1035579" y="62971"/>
                  <a:pt x="1035579" y="78317"/>
                </a:cubicBezTo>
                <a:cubicBezTo>
                  <a:pt x="1035579" y="93663"/>
                  <a:pt x="1014412" y="123825"/>
                  <a:pt x="1016529" y="148167"/>
                </a:cubicBezTo>
                <a:cubicBezTo>
                  <a:pt x="1018646" y="172509"/>
                  <a:pt x="1038225" y="206905"/>
                  <a:pt x="1048279" y="224367"/>
                </a:cubicBezTo>
                <a:cubicBezTo>
                  <a:pt x="1058333" y="241829"/>
                  <a:pt x="1072091" y="243417"/>
                  <a:pt x="1076854" y="252942"/>
                </a:cubicBezTo>
                <a:cubicBezTo>
                  <a:pt x="1081617" y="262467"/>
                  <a:pt x="1077912" y="270405"/>
                  <a:pt x="1076854" y="281517"/>
                </a:cubicBezTo>
                <a:cubicBezTo>
                  <a:pt x="1075796" y="292629"/>
                  <a:pt x="1073679" y="311150"/>
                  <a:pt x="1070504" y="319617"/>
                </a:cubicBezTo>
                <a:cubicBezTo>
                  <a:pt x="1067329" y="328084"/>
                  <a:pt x="1064154" y="330200"/>
                  <a:pt x="1057804" y="332317"/>
                </a:cubicBezTo>
                <a:cubicBezTo>
                  <a:pt x="1051454" y="334434"/>
                  <a:pt x="1042458" y="336021"/>
                  <a:pt x="1032404" y="332317"/>
                </a:cubicBezTo>
                <a:cubicBezTo>
                  <a:pt x="1022350" y="328613"/>
                  <a:pt x="1007004" y="313267"/>
                  <a:pt x="997479" y="310092"/>
                </a:cubicBezTo>
                <a:cubicBezTo>
                  <a:pt x="987954" y="306917"/>
                  <a:pt x="986366" y="312738"/>
                  <a:pt x="975254" y="313267"/>
                </a:cubicBezTo>
                <a:cubicBezTo>
                  <a:pt x="964142" y="313796"/>
                  <a:pt x="943504" y="314325"/>
                  <a:pt x="930804" y="313267"/>
                </a:cubicBezTo>
                <a:cubicBezTo>
                  <a:pt x="918104" y="312209"/>
                  <a:pt x="908050" y="305859"/>
                  <a:pt x="899054" y="306917"/>
                </a:cubicBezTo>
                <a:cubicBezTo>
                  <a:pt x="890058" y="307975"/>
                  <a:pt x="882650" y="316442"/>
                  <a:pt x="876829" y="319617"/>
                </a:cubicBezTo>
                <a:cubicBezTo>
                  <a:pt x="871008" y="322792"/>
                  <a:pt x="874183" y="322263"/>
                  <a:pt x="864129" y="325967"/>
                </a:cubicBezTo>
                <a:cubicBezTo>
                  <a:pt x="854075" y="329671"/>
                  <a:pt x="831850" y="340255"/>
                  <a:pt x="816504" y="341842"/>
                </a:cubicBezTo>
                <a:cubicBezTo>
                  <a:pt x="801158" y="343430"/>
                  <a:pt x="781050" y="332317"/>
                  <a:pt x="772054" y="335492"/>
                </a:cubicBezTo>
                <a:cubicBezTo>
                  <a:pt x="763058" y="338667"/>
                  <a:pt x="767292" y="355600"/>
                  <a:pt x="762529" y="360892"/>
                </a:cubicBezTo>
                <a:cubicBezTo>
                  <a:pt x="757767" y="366184"/>
                  <a:pt x="754062" y="366713"/>
                  <a:pt x="743479" y="367242"/>
                </a:cubicBezTo>
                <a:cubicBezTo>
                  <a:pt x="732896" y="367771"/>
                  <a:pt x="707496" y="359304"/>
                  <a:pt x="699029" y="364067"/>
                </a:cubicBezTo>
                <a:cubicBezTo>
                  <a:pt x="690562" y="368830"/>
                  <a:pt x="693737" y="383117"/>
                  <a:pt x="692679" y="395817"/>
                </a:cubicBezTo>
                <a:cubicBezTo>
                  <a:pt x="691621" y="408517"/>
                  <a:pt x="692150" y="426509"/>
                  <a:pt x="692679" y="440267"/>
                </a:cubicBezTo>
                <a:cubicBezTo>
                  <a:pt x="693208" y="454025"/>
                  <a:pt x="697441" y="465667"/>
                  <a:pt x="695854" y="478367"/>
                </a:cubicBezTo>
                <a:cubicBezTo>
                  <a:pt x="694267" y="491067"/>
                  <a:pt x="690562" y="509059"/>
                  <a:pt x="683154" y="516467"/>
                </a:cubicBezTo>
                <a:cubicBezTo>
                  <a:pt x="675746" y="523875"/>
                  <a:pt x="662517" y="518584"/>
                  <a:pt x="651404" y="522817"/>
                </a:cubicBezTo>
                <a:cubicBezTo>
                  <a:pt x="640292" y="527050"/>
                  <a:pt x="620712" y="546629"/>
                  <a:pt x="616479" y="541867"/>
                </a:cubicBezTo>
                <a:cubicBezTo>
                  <a:pt x="612246" y="537105"/>
                  <a:pt x="630237" y="500592"/>
                  <a:pt x="626004" y="494242"/>
                </a:cubicBezTo>
                <a:cubicBezTo>
                  <a:pt x="621771" y="487892"/>
                  <a:pt x="602721" y="501121"/>
                  <a:pt x="591079" y="503767"/>
                </a:cubicBezTo>
                <a:cubicBezTo>
                  <a:pt x="579437" y="506413"/>
                  <a:pt x="565679" y="509588"/>
                  <a:pt x="556154" y="510117"/>
                </a:cubicBezTo>
                <a:cubicBezTo>
                  <a:pt x="546629" y="510646"/>
                  <a:pt x="542396" y="501650"/>
                  <a:pt x="533929" y="506942"/>
                </a:cubicBezTo>
                <a:cubicBezTo>
                  <a:pt x="525462" y="512234"/>
                  <a:pt x="515408" y="530225"/>
                  <a:pt x="505354" y="541867"/>
                </a:cubicBezTo>
                <a:cubicBezTo>
                  <a:pt x="495300" y="553509"/>
                  <a:pt x="486833" y="572559"/>
                  <a:pt x="473604" y="576792"/>
                </a:cubicBezTo>
                <a:cubicBezTo>
                  <a:pt x="460375" y="581025"/>
                  <a:pt x="437621" y="565150"/>
                  <a:pt x="425979" y="567267"/>
                </a:cubicBezTo>
                <a:cubicBezTo>
                  <a:pt x="414337" y="569384"/>
                  <a:pt x="414337" y="583671"/>
                  <a:pt x="403754" y="589492"/>
                </a:cubicBezTo>
                <a:cubicBezTo>
                  <a:pt x="393171" y="595313"/>
                  <a:pt x="375708" y="595313"/>
                  <a:pt x="362479" y="602192"/>
                </a:cubicBezTo>
                <a:cubicBezTo>
                  <a:pt x="349250" y="609071"/>
                  <a:pt x="340783" y="624946"/>
                  <a:pt x="324379" y="630767"/>
                </a:cubicBezTo>
                <a:cubicBezTo>
                  <a:pt x="307975" y="636588"/>
                  <a:pt x="278341" y="638175"/>
                  <a:pt x="264054" y="637117"/>
                </a:cubicBezTo>
                <a:cubicBezTo>
                  <a:pt x="249767" y="636059"/>
                  <a:pt x="245533" y="628650"/>
                  <a:pt x="238654" y="624417"/>
                </a:cubicBezTo>
                <a:cubicBezTo>
                  <a:pt x="231775" y="620184"/>
                  <a:pt x="234421" y="612246"/>
                  <a:pt x="222779" y="611717"/>
                </a:cubicBezTo>
                <a:cubicBezTo>
                  <a:pt x="211137" y="611188"/>
                  <a:pt x="185737" y="616480"/>
                  <a:pt x="168804" y="621242"/>
                </a:cubicBezTo>
                <a:cubicBezTo>
                  <a:pt x="151871" y="626004"/>
                  <a:pt x="130175" y="633413"/>
                  <a:pt x="121179" y="640292"/>
                </a:cubicBezTo>
                <a:cubicBezTo>
                  <a:pt x="112183" y="647171"/>
                  <a:pt x="120650" y="658813"/>
                  <a:pt x="114829" y="662517"/>
                </a:cubicBezTo>
                <a:cubicBezTo>
                  <a:pt x="109008" y="666221"/>
                  <a:pt x="92604" y="668867"/>
                  <a:pt x="86254" y="662517"/>
                </a:cubicBezTo>
                <a:cubicBezTo>
                  <a:pt x="79904" y="656167"/>
                  <a:pt x="84666" y="632354"/>
                  <a:pt x="76729" y="624417"/>
                </a:cubicBezTo>
                <a:cubicBezTo>
                  <a:pt x="68792" y="616480"/>
                  <a:pt x="22225" y="620713"/>
                  <a:pt x="13229" y="602192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Павловская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475288" y="2111375"/>
            <a:ext cx="947737" cy="912813"/>
          </a:xfrm>
          <a:custGeom>
            <a:avLst/>
            <a:gdLst>
              <a:gd name="connsiteX0" fmla="*/ 1058 w 944562"/>
              <a:gd name="connsiteY0" fmla="*/ 301625 h 921808"/>
              <a:gd name="connsiteX1" fmla="*/ 51858 w 944562"/>
              <a:gd name="connsiteY1" fmla="*/ 273050 h 921808"/>
              <a:gd name="connsiteX2" fmla="*/ 70908 w 944562"/>
              <a:gd name="connsiteY2" fmla="*/ 285750 h 921808"/>
              <a:gd name="connsiteX3" fmla="*/ 134408 w 944562"/>
              <a:gd name="connsiteY3" fmla="*/ 212725 h 921808"/>
              <a:gd name="connsiteX4" fmla="*/ 140758 w 944562"/>
              <a:gd name="connsiteY4" fmla="*/ 206375 h 921808"/>
              <a:gd name="connsiteX5" fmla="*/ 162983 w 944562"/>
              <a:gd name="connsiteY5" fmla="*/ 215900 h 921808"/>
              <a:gd name="connsiteX6" fmla="*/ 188383 w 944562"/>
              <a:gd name="connsiteY6" fmla="*/ 209550 h 921808"/>
              <a:gd name="connsiteX7" fmla="*/ 210608 w 944562"/>
              <a:gd name="connsiteY7" fmla="*/ 196850 h 921808"/>
              <a:gd name="connsiteX8" fmla="*/ 226483 w 944562"/>
              <a:gd name="connsiteY8" fmla="*/ 196850 h 921808"/>
              <a:gd name="connsiteX9" fmla="*/ 226483 w 944562"/>
              <a:gd name="connsiteY9" fmla="*/ 219075 h 921808"/>
              <a:gd name="connsiteX10" fmla="*/ 213783 w 944562"/>
              <a:gd name="connsiteY10" fmla="*/ 238125 h 921808"/>
              <a:gd name="connsiteX11" fmla="*/ 213783 w 944562"/>
              <a:gd name="connsiteY11" fmla="*/ 250825 h 921808"/>
              <a:gd name="connsiteX12" fmla="*/ 229658 w 944562"/>
              <a:gd name="connsiteY12" fmla="*/ 244475 h 921808"/>
              <a:gd name="connsiteX13" fmla="*/ 261408 w 944562"/>
              <a:gd name="connsiteY13" fmla="*/ 228600 h 921808"/>
              <a:gd name="connsiteX14" fmla="*/ 286808 w 944562"/>
              <a:gd name="connsiteY14" fmla="*/ 228600 h 921808"/>
              <a:gd name="connsiteX15" fmla="*/ 296333 w 944562"/>
              <a:gd name="connsiteY15" fmla="*/ 196850 h 921808"/>
              <a:gd name="connsiteX16" fmla="*/ 302683 w 944562"/>
              <a:gd name="connsiteY16" fmla="*/ 174625 h 921808"/>
              <a:gd name="connsiteX17" fmla="*/ 293158 w 944562"/>
              <a:gd name="connsiteY17" fmla="*/ 98425 h 921808"/>
              <a:gd name="connsiteX18" fmla="*/ 309033 w 944562"/>
              <a:gd name="connsiteY18" fmla="*/ 63500 h 921808"/>
              <a:gd name="connsiteX19" fmla="*/ 331258 w 944562"/>
              <a:gd name="connsiteY19" fmla="*/ 66675 h 921808"/>
              <a:gd name="connsiteX20" fmla="*/ 353483 w 944562"/>
              <a:gd name="connsiteY20" fmla="*/ 79375 h 921808"/>
              <a:gd name="connsiteX21" fmla="*/ 372533 w 944562"/>
              <a:gd name="connsiteY21" fmla="*/ 63500 h 921808"/>
              <a:gd name="connsiteX22" fmla="*/ 382058 w 944562"/>
              <a:gd name="connsiteY22" fmla="*/ 41275 h 921808"/>
              <a:gd name="connsiteX23" fmla="*/ 391583 w 944562"/>
              <a:gd name="connsiteY23" fmla="*/ 38100 h 921808"/>
              <a:gd name="connsiteX24" fmla="*/ 410633 w 944562"/>
              <a:gd name="connsiteY24" fmla="*/ 47625 h 921808"/>
              <a:gd name="connsiteX25" fmla="*/ 451908 w 944562"/>
              <a:gd name="connsiteY25" fmla="*/ 34925 h 921808"/>
              <a:gd name="connsiteX26" fmla="*/ 486833 w 944562"/>
              <a:gd name="connsiteY26" fmla="*/ 12700 h 921808"/>
              <a:gd name="connsiteX27" fmla="*/ 502708 w 944562"/>
              <a:gd name="connsiteY27" fmla="*/ 28575 h 921808"/>
              <a:gd name="connsiteX28" fmla="*/ 493183 w 944562"/>
              <a:gd name="connsiteY28" fmla="*/ 184150 h 921808"/>
              <a:gd name="connsiteX29" fmla="*/ 499533 w 944562"/>
              <a:gd name="connsiteY29" fmla="*/ 209550 h 921808"/>
              <a:gd name="connsiteX30" fmla="*/ 528108 w 944562"/>
              <a:gd name="connsiteY30" fmla="*/ 215900 h 921808"/>
              <a:gd name="connsiteX31" fmla="*/ 578908 w 944562"/>
              <a:gd name="connsiteY31" fmla="*/ 215900 h 921808"/>
              <a:gd name="connsiteX32" fmla="*/ 629708 w 944562"/>
              <a:gd name="connsiteY32" fmla="*/ 222250 h 921808"/>
              <a:gd name="connsiteX33" fmla="*/ 655108 w 944562"/>
              <a:gd name="connsiteY33" fmla="*/ 231775 h 921808"/>
              <a:gd name="connsiteX34" fmla="*/ 680508 w 944562"/>
              <a:gd name="connsiteY34" fmla="*/ 250825 h 921808"/>
              <a:gd name="connsiteX35" fmla="*/ 705908 w 944562"/>
              <a:gd name="connsiteY35" fmla="*/ 260350 h 921808"/>
              <a:gd name="connsiteX36" fmla="*/ 740833 w 944562"/>
              <a:gd name="connsiteY36" fmla="*/ 260350 h 921808"/>
              <a:gd name="connsiteX37" fmla="*/ 763058 w 944562"/>
              <a:gd name="connsiteY37" fmla="*/ 250825 h 921808"/>
              <a:gd name="connsiteX38" fmla="*/ 775758 w 944562"/>
              <a:gd name="connsiteY38" fmla="*/ 241300 h 921808"/>
              <a:gd name="connsiteX39" fmla="*/ 810683 w 944562"/>
              <a:gd name="connsiteY39" fmla="*/ 263525 h 921808"/>
              <a:gd name="connsiteX40" fmla="*/ 832908 w 944562"/>
              <a:gd name="connsiteY40" fmla="*/ 333375 h 921808"/>
              <a:gd name="connsiteX41" fmla="*/ 842433 w 944562"/>
              <a:gd name="connsiteY41" fmla="*/ 371475 h 921808"/>
              <a:gd name="connsiteX42" fmla="*/ 826558 w 944562"/>
              <a:gd name="connsiteY42" fmla="*/ 533400 h 921808"/>
              <a:gd name="connsiteX43" fmla="*/ 826558 w 944562"/>
              <a:gd name="connsiteY43" fmla="*/ 590550 h 921808"/>
              <a:gd name="connsiteX44" fmla="*/ 842433 w 944562"/>
              <a:gd name="connsiteY44" fmla="*/ 625475 h 921808"/>
              <a:gd name="connsiteX45" fmla="*/ 905933 w 944562"/>
              <a:gd name="connsiteY45" fmla="*/ 669925 h 921808"/>
              <a:gd name="connsiteX46" fmla="*/ 924983 w 944562"/>
              <a:gd name="connsiteY46" fmla="*/ 701675 h 921808"/>
              <a:gd name="connsiteX47" fmla="*/ 928158 w 944562"/>
              <a:gd name="connsiteY47" fmla="*/ 736600 h 921808"/>
              <a:gd name="connsiteX48" fmla="*/ 924983 w 944562"/>
              <a:gd name="connsiteY48" fmla="*/ 765175 h 921808"/>
              <a:gd name="connsiteX49" fmla="*/ 944033 w 944562"/>
              <a:gd name="connsiteY49" fmla="*/ 784225 h 921808"/>
              <a:gd name="connsiteX50" fmla="*/ 928158 w 944562"/>
              <a:gd name="connsiteY50" fmla="*/ 803275 h 921808"/>
              <a:gd name="connsiteX51" fmla="*/ 883708 w 944562"/>
              <a:gd name="connsiteY51" fmla="*/ 803275 h 921808"/>
              <a:gd name="connsiteX52" fmla="*/ 839258 w 944562"/>
              <a:gd name="connsiteY52" fmla="*/ 800100 h 921808"/>
              <a:gd name="connsiteX53" fmla="*/ 823383 w 944562"/>
              <a:gd name="connsiteY53" fmla="*/ 847725 h 921808"/>
              <a:gd name="connsiteX54" fmla="*/ 807508 w 944562"/>
              <a:gd name="connsiteY54" fmla="*/ 873125 h 921808"/>
              <a:gd name="connsiteX55" fmla="*/ 769408 w 944562"/>
              <a:gd name="connsiteY55" fmla="*/ 885825 h 921808"/>
              <a:gd name="connsiteX56" fmla="*/ 731308 w 944562"/>
              <a:gd name="connsiteY56" fmla="*/ 904875 h 921808"/>
              <a:gd name="connsiteX57" fmla="*/ 705908 w 944562"/>
              <a:gd name="connsiteY57" fmla="*/ 920750 h 921808"/>
              <a:gd name="connsiteX58" fmla="*/ 680508 w 944562"/>
              <a:gd name="connsiteY58" fmla="*/ 898525 h 921808"/>
              <a:gd name="connsiteX59" fmla="*/ 648758 w 944562"/>
              <a:gd name="connsiteY59" fmla="*/ 838200 h 921808"/>
              <a:gd name="connsiteX60" fmla="*/ 601133 w 944562"/>
              <a:gd name="connsiteY60" fmla="*/ 819150 h 921808"/>
              <a:gd name="connsiteX61" fmla="*/ 553508 w 944562"/>
              <a:gd name="connsiteY61" fmla="*/ 815975 h 921808"/>
              <a:gd name="connsiteX62" fmla="*/ 512233 w 944562"/>
              <a:gd name="connsiteY62" fmla="*/ 819150 h 921808"/>
              <a:gd name="connsiteX63" fmla="*/ 512233 w 944562"/>
              <a:gd name="connsiteY63" fmla="*/ 850900 h 921808"/>
              <a:gd name="connsiteX64" fmla="*/ 429683 w 944562"/>
              <a:gd name="connsiteY64" fmla="*/ 854075 h 921808"/>
              <a:gd name="connsiteX65" fmla="*/ 366183 w 944562"/>
              <a:gd name="connsiteY65" fmla="*/ 863600 h 921808"/>
              <a:gd name="connsiteX66" fmla="*/ 337608 w 944562"/>
              <a:gd name="connsiteY66" fmla="*/ 869950 h 921808"/>
              <a:gd name="connsiteX67" fmla="*/ 309033 w 944562"/>
              <a:gd name="connsiteY67" fmla="*/ 860425 h 921808"/>
              <a:gd name="connsiteX68" fmla="*/ 299508 w 944562"/>
              <a:gd name="connsiteY68" fmla="*/ 879475 h 921808"/>
              <a:gd name="connsiteX69" fmla="*/ 277283 w 944562"/>
              <a:gd name="connsiteY69" fmla="*/ 863600 h 921808"/>
              <a:gd name="connsiteX70" fmla="*/ 258233 w 944562"/>
              <a:gd name="connsiteY70" fmla="*/ 831850 h 921808"/>
              <a:gd name="connsiteX71" fmla="*/ 280458 w 944562"/>
              <a:gd name="connsiteY71" fmla="*/ 815975 h 921808"/>
              <a:gd name="connsiteX72" fmla="*/ 280458 w 944562"/>
              <a:gd name="connsiteY72" fmla="*/ 752475 h 921808"/>
              <a:gd name="connsiteX73" fmla="*/ 328083 w 944562"/>
              <a:gd name="connsiteY73" fmla="*/ 752475 h 921808"/>
              <a:gd name="connsiteX74" fmla="*/ 369358 w 944562"/>
              <a:gd name="connsiteY74" fmla="*/ 749300 h 921808"/>
              <a:gd name="connsiteX75" fmla="*/ 385233 w 944562"/>
              <a:gd name="connsiteY75" fmla="*/ 742950 h 921808"/>
              <a:gd name="connsiteX76" fmla="*/ 378883 w 944562"/>
              <a:gd name="connsiteY76" fmla="*/ 673100 h 921808"/>
              <a:gd name="connsiteX77" fmla="*/ 363008 w 944562"/>
              <a:gd name="connsiteY77" fmla="*/ 657225 h 921808"/>
              <a:gd name="connsiteX78" fmla="*/ 315383 w 944562"/>
              <a:gd name="connsiteY78" fmla="*/ 654050 h 921808"/>
              <a:gd name="connsiteX79" fmla="*/ 270933 w 944562"/>
              <a:gd name="connsiteY79" fmla="*/ 650875 h 921808"/>
              <a:gd name="connsiteX80" fmla="*/ 258233 w 944562"/>
              <a:gd name="connsiteY80" fmla="*/ 628650 h 921808"/>
              <a:gd name="connsiteX81" fmla="*/ 274108 w 944562"/>
              <a:gd name="connsiteY81" fmla="*/ 587375 h 921808"/>
              <a:gd name="connsiteX82" fmla="*/ 264583 w 944562"/>
              <a:gd name="connsiteY82" fmla="*/ 568325 h 921808"/>
              <a:gd name="connsiteX83" fmla="*/ 229658 w 944562"/>
              <a:gd name="connsiteY83" fmla="*/ 558800 h 921808"/>
              <a:gd name="connsiteX84" fmla="*/ 197908 w 944562"/>
              <a:gd name="connsiteY84" fmla="*/ 558800 h 921808"/>
              <a:gd name="connsiteX85" fmla="*/ 216958 w 944562"/>
              <a:gd name="connsiteY85" fmla="*/ 533400 h 921808"/>
              <a:gd name="connsiteX86" fmla="*/ 166158 w 944562"/>
              <a:gd name="connsiteY86" fmla="*/ 561975 h 921808"/>
              <a:gd name="connsiteX87" fmla="*/ 143933 w 944562"/>
              <a:gd name="connsiteY87" fmla="*/ 565150 h 921808"/>
              <a:gd name="connsiteX88" fmla="*/ 131233 w 944562"/>
              <a:gd name="connsiteY88" fmla="*/ 552450 h 921808"/>
              <a:gd name="connsiteX89" fmla="*/ 93133 w 944562"/>
              <a:gd name="connsiteY89" fmla="*/ 523875 h 921808"/>
              <a:gd name="connsiteX90" fmla="*/ 48683 w 944562"/>
              <a:gd name="connsiteY90" fmla="*/ 482600 h 921808"/>
              <a:gd name="connsiteX91" fmla="*/ 51858 w 944562"/>
              <a:gd name="connsiteY91" fmla="*/ 447675 h 921808"/>
              <a:gd name="connsiteX92" fmla="*/ 61383 w 944562"/>
              <a:gd name="connsiteY92" fmla="*/ 428625 h 921808"/>
              <a:gd name="connsiteX93" fmla="*/ 99483 w 944562"/>
              <a:gd name="connsiteY93" fmla="*/ 403225 h 921808"/>
              <a:gd name="connsiteX94" fmla="*/ 77258 w 944562"/>
              <a:gd name="connsiteY94" fmla="*/ 381000 h 921808"/>
              <a:gd name="connsiteX95" fmla="*/ 45508 w 944562"/>
              <a:gd name="connsiteY95" fmla="*/ 355600 h 921808"/>
              <a:gd name="connsiteX96" fmla="*/ 1058 w 944562"/>
              <a:gd name="connsiteY96" fmla="*/ 301625 h 92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944562" h="921808">
                <a:moveTo>
                  <a:pt x="1058" y="301625"/>
                </a:moveTo>
                <a:cubicBezTo>
                  <a:pt x="2116" y="287867"/>
                  <a:pt x="40216" y="275696"/>
                  <a:pt x="51858" y="273050"/>
                </a:cubicBezTo>
                <a:cubicBezTo>
                  <a:pt x="63500" y="270404"/>
                  <a:pt x="57150" y="295804"/>
                  <a:pt x="70908" y="285750"/>
                </a:cubicBezTo>
                <a:cubicBezTo>
                  <a:pt x="84666" y="275696"/>
                  <a:pt x="122766" y="225954"/>
                  <a:pt x="134408" y="212725"/>
                </a:cubicBezTo>
                <a:cubicBezTo>
                  <a:pt x="146050" y="199496"/>
                  <a:pt x="135996" y="205846"/>
                  <a:pt x="140758" y="206375"/>
                </a:cubicBezTo>
                <a:cubicBezTo>
                  <a:pt x="145521" y="206904"/>
                  <a:pt x="155046" y="215371"/>
                  <a:pt x="162983" y="215900"/>
                </a:cubicBezTo>
                <a:cubicBezTo>
                  <a:pt x="170921" y="216429"/>
                  <a:pt x="180445" y="212725"/>
                  <a:pt x="188383" y="209550"/>
                </a:cubicBezTo>
                <a:cubicBezTo>
                  <a:pt x="196321" y="206375"/>
                  <a:pt x="204258" y="198967"/>
                  <a:pt x="210608" y="196850"/>
                </a:cubicBezTo>
                <a:cubicBezTo>
                  <a:pt x="216958" y="194733"/>
                  <a:pt x="223837" y="193146"/>
                  <a:pt x="226483" y="196850"/>
                </a:cubicBezTo>
                <a:cubicBezTo>
                  <a:pt x="229129" y="200554"/>
                  <a:pt x="228600" y="212196"/>
                  <a:pt x="226483" y="219075"/>
                </a:cubicBezTo>
                <a:cubicBezTo>
                  <a:pt x="224366" y="225954"/>
                  <a:pt x="215900" y="232833"/>
                  <a:pt x="213783" y="238125"/>
                </a:cubicBezTo>
                <a:cubicBezTo>
                  <a:pt x="211666" y="243417"/>
                  <a:pt x="211137" y="249767"/>
                  <a:pt x="213783" y="250825"/>
                </a:cubicBezTo>
                <a:cubicBezTo>
                  <a:pt x="216429" y="251883"/>
                  <a:pt x="221721" y="248179"/>
                  <a:pt x="229658" y="244475"/>
                </a:cubicBezTo>
                <a:cubicBezTo>
                  <a:pt x="237595" y="240771"/>
                  <a:pt x="251883" y="231246"/>
                  <a:pt x="261408" y="228600"/>
                </a:cubicBezTo>
                <a:cubicBezTo>
                  <a:pt x="270933" y="225954"/>
                  <a:pt x="280987" y="233892"/>
                  <a:pt x="286808" y="228600"/>
                </a:cubicBezTo>
                <a:cubicBezTo>
                  <a:pt x="292629" y="223308"/>
                  <a:pt x="293687" y="205846"/>
                  <a:pt x="296333" y="196850"/>
                </a:cubicBezTo>
                <a:cubicBezTo>
                  <a:pt x="298979" y="187854"/>
                  <a:pt x="303212" y="191029"/>
                  <a:pt x="302683" y="174625"/>
                </a:cubicBezTo>
                <a:cubicBezTo>
                  <a:pt x="302154" y="158221"/>
                  <a:pt x="292100" y="116946"/>
                  <a:pt x="293158" y="98425"/>
                </a:cubicBezTo>
                <a:cubicBezTo>
                  <a:pt x="294216" y="79904"/>
                  <a:pt x="302683" y="68792"/>
                  <a:pt x="309033" y="63500"/>
                </a:cubicBezTo>
                <a:cubicBezTo>
                  <a:pt x="315383" y="58208"/>
                  <a:pt x="323850" y="64029"/>
                  <a:pt x="331258" y="66675"/>
                </a:cubicBezTo>
                <a:cubicBezTo>
                  <a:pt x="338666" y="69321"/>
                  <a:pt x="346604" y="79904"/>
                  <a:pt x="353483" y="79375"/>
                </a:cubicBezTo>
                <a:cubicBezTo>
                  <a:pt x="360362" y="78846"/>
                  <a:pt x="367771" y="69850"/>
                  <a:pt x="372533" y="63500"/>
                </a:cubicBezTo>
                <a:cubicBezTo>
                  <a:pt x="377295" y="57150"/>
                  <a:pt x="378883" y="45508"/>
                  <a:pt x="382058" y="41275"/>
                </a:cubicBezTo>
                <a:cubicBezTo>
                  <a:pt x="385233" y="37042"/>
                  <a:pt x="386821" y="37042"/>
                  <a:pt x="391583" y="38100"/>
                </a:cubicBezTo>
                <a:cubicBezTo>
                  <a:pt x="396345" y="39158"/>
                  <a:pt x="400579" y="48154"/>
                  <a:pt x="410633" y="47625"/>
                </a:cubicBezTo>
                <a:cubicBezTo>
                  <a:pt x="420687" y="47096"/>
                  <a:pt x="439208" y="40746"/>
                  <a:pt x="451908" y="34925"/>
                </a:cubicBezTo>
                <a:cubicBezTo>
                  <a:pt x="464608" y="29104"/>
                  <a:pt x="478366" y="13758"/>
                  <a:pt x="486833" y="12700"/>
                </a:cubicBezTo>
                <a:cubicBezTo>
                  <a:pt x="495300" y="11642"/>
                  <a:pt x="501650" y="0"/>
                  <a:pt x="502708" y="28575"/>
                </a:cubicBezTo>
                <a:cubicBezTo>
                  <a:pt x="503766" y="57150"/>
                  <a:pt x="493712" y="153988"/>
                  <a:pt x="493183" y="184150"/>
                </a:cubicBezTo>
                <a:cubicBezTo>
                  <a:pt x="492654" y="214313"/>
                  <a:pt x="493712" y="204258"/>
                  <a:pt x="499533" y="209550"/>
                </a:cubicBezTo>
                <a:cubicBezTo>
                  <a:pt x="505354" y="214842"/>
                  <a:pt x="514879" y="214842"/>
                  <a:pt x="528108" y="215900"/>
                </a:cubicBezTo>
                <a:cubicBezTo>
                  <a:pt x="541337" y="216958"/>
                  <a:pt x="561975" y="214842"/>
                  <a:pt x="578908" y="215900"/>
                </a:cubicBezTo>
                <a:cubicBezTo>
                  <a:pt x="595841" y="216958"/>
                  <a:pt x="617008" y="219604"/>
                  <a:pt x="629708" y="222250"/>
                </a:cubicBezTo>
                <a:cubicBezTo>
                  <a:pt x="642408" y="224896"/>
                  <a:pt x="646641" y="227012"/>
                  <a:pt x="655108" y="231775"/>
                </a:cubicBezTo>
                <a:cubicBezTo>
                  <a:pt x="663575" y="236538"/>
                  <a:pt x="672041" y="246062"/>
                  <a:pt x="680508" y="250825"/>
                </a:cubicBezTo>
                <a:cubicBezTo>
                  <a:pt x="688975" y="255588"/>
                  <a:pt x="695854" y="258763"/>
                  <a:pt x="705908" y="260350"/>
                </a:cubicBezTo>
                <a:cubicBezTo>
                  <a:pt x="715962" y="261937"/>
                  <a:pt x="731308" y="261938"/>
                  <a:pt x="740833" y="260350"/>
                </a:cubicBezTo>
                <a:cubicBezTo>
                  <a:pt x="750358" y="258763"/>
                  <a:pt x="757237" y="254000"/>
                  <a:pt x="763058" y="250825"/>
                </a:cubicBezTo>
                <a:cubicBezTo>
                  <a:pt x="768879" y="247650"/>
                  <a:pt x="767821" y="239183"/>
                  <a:pt x="775758" y="241300"/>
                </a:cubicBezTo>
                <a:cubicBezTo>
                  <a:pt x="783695" y="243417"/>
                  <a:pt x="801158" y="248179"/>
                  <a:pt x="810683" y="263525"/>
                </a:cubicBezTo>
                <a:cubicBezTo>
                  <a:pt x="820208" y="278871"/>
                  <a:pt x="827616" y="315383"/>
                  <a:pt x="832908" y="333375"/>
                </a:cubicBezTo>
                <a:cubicBezTo>
                  <a:pt x="838200" y="351367"/>
                  <a:pt x="843491" y="338138"/>
                  <a:pt x="842433" y="371475"/>
                </a:cubicBezTo>
                <a:cubicBezTo>
                  <a:pt x="841375" y="404812"/>
                  <a:pt x="829204" y="496888"/>
                  <a:pt x="826558" y="533400"/>
                </a:cubicBezTo>
                <a:cubicBezTo>
                  <a:pt x="823912" y="569912"/>
                  <a:pt x="823912" y="575204"/>
                  <a:pt x="826558" y="590550"/>
                </a:cubicBezTo>
                <a:cubicBezTo>
                  <a:pt x="829204" y="605896"/>
                  <a:pt x="829204" y="612246"/>
                  <a:pt x="842433" y="625475"/>
                </a:cubicBezTo>
                <a:cubicBezTo>
                  <a:pt x="855662" y="638704"/>
                  <a:pt x="892175" y="657225"/>
                  <a:pt x="905933" y="669925"/>
                </a:cubicBezTo>
                <a:cubicBezTo>
                  <a:pt x="919691" y="682625"/>
                  <a:pt x="921279" y="690563"/>
                  <a:pt x="924983" y="701675"/>
                </a:cubicBezTo>
                <a:cubicBezTo>
                  <a:pt x="928687" y="712787"/>
                  <a:pt x="928158" y="726017"/>
                  <a:pt x="928158" y="736600"/>
                </a:cubicBezTo>
                <a:cubicBezTo>
                  <a:pt x="928158" y="747183"/>
                  <a:pt x="922337" y="757238"/>
                  <a:pt x="924983" y="765175"/>
                </a:cubicBezTo>
                <a:cubicBezTo>
                  <a:pt x="927629" y="773112"/>
                  <a:pt x="943504" y="777875"/>
                  <a:pt x="944033" y="784225"/>
                </a:cubicBezTo>
                <a:cubicBezTo>
                  <a:pt x="944562" y="790575"/>
                  <a:pt x="938212" y="800100"/>
                  <a:pt x="928158" y="803275"/>
                </a:cubicBezTo>
                <a:cubicBezTo>
                  <a:pt x="918104" y="806450"/>
                  <a:pt x="898525" y="803804"/>
                  <a:pt x="883708" y="803275"/>
                </a:cubicBezTo>
                <a:cubicBezTo>
                  <a:pt x="868891" y="802746"/>
                  <a:pt x="849312" y="792692"/>
                  <a:pt x="839258" y="800100"/>
                </a:cubicBezTo>
                <a:cubicBezTo>
                  <a:pt x="829204" y="807508"/>
                  <a:pt x="828675" y="835554"/>
                  <a:pt x="823383" y="847725"/>
                </a:cubicBezTo>
                <a:cubicBezTo>
                  <a:pt x="818091" y="859896"/>
                  <a:pt x="816504" y="866775"/>
                  <a:pt x="807508" y="873125"/>
                </a:cubicBezTo>
                <a:cubicBezTo>
                  <a:pt x="798512" y="879475"/>
                  <a:pt x="782108" y="880533"/>
                  <a:pt x="769408" y="885825"/>
                </a:cubicBezTo>
                <a:cubicBezTo>
                  <a:pt x="756708" y="891117"/>
                  <a:pt x="741891" y="899054"/>
                  <a:pt x="731308" y="904875"/>
                </a:cubicBezTo>
                <a:cubicBezTo>
                  <a:pt x="720725" y="910696"/>
                  <a:pt x="714375" y="921808"/>
                  <a:pt x="705908" y="920750"/>
                </a:cubicBezTo>
                <a:cubicBezTo>
                  <a:pt x="697441" y="919692"/>
                  <a:pt x="690033" y="912283"/>
                  <a:pt x="680508" y="898525"/>
                </a:cubicBezTo>
                <a:cubicBezTo>
                  <a:pt x="670983" y="884767"/>
                  <a:pt x="661987" y="851429"/>
                  <a:pt x="648758" y="838200"/>
                </a:cubicBezTo>
                <a:cubicBezTo>
                  <a:pt x="635529" y="824971"/>
                  <a:pt x="617008" y="822854"/>
                  <a:pt x="601133" y="819150"/>
                </a:cubicBezTo>
                <a:cubicBezTo>
                  <a:pt x="585258" y="815446"/>
                  <a:pt x="568325" y="815975"/>
                  <a:pt x="553508" y="815975"/>
                </a:cubicBezTo>
                <a:cubicBezTo>
                  <a:pt x="538691" y="815975"/>
                  <a:pt x="519112" y="813329"/>
                  <a:pt x="512233" y="819150"/>
                </a:cubicBezTo>
                <a:cubicBezTo>
                  <a:pt x="505354" y="824971"/>
                  <a:pt x="525991" y="845079"/>
                  <a:pt x="512233" y="850900"/>
                </a:cubicBezTo>
                <a:cubicBezTo>
                  <a:pt x="498475" y="856721"/>
                  <a:pt x="454025" y="851958"/>
                  <a:pt x="429683" y="854075"/>
                </a:cubicBezTo>
                <a:cubicBezTo>
                  <a:pt x="405341" y="856192"/>
                  <a:pt x="381529" y="860954"/>
                  <a:pt x="366183" y="863600"/>
                </a:cubicBezTo>
                <a:cubicBezTo>
                  <a:pt x="350837" y="866246"/>
                  <a:pt x="347133" y="870479"/>
                  <a:pt x="337608" y="869950"/>
                </a:cubicBezTo>
                <a:cubicBezTo>
                  <a:pt x="328083" y="869421"/>
                  <a:pt x="315383" y="858838"/>
                  <a:pt x="309033" y="860425"/>
                </a:cubicBezTo>
                <a:cubicBezTo>
                  <a:pt x="302683" y="862013"/>
                  <a:pt x="304800" y="878946"/>
                  <a:pt x="299508" y="879475"/>
                </a:cubicBezTo>
                <a:cubicBezTo>
                  <a:pt x="294216" y="880004"/>
                  <a:pt x="284162" y="871538"/>
                  <a:pt x="277283" y="863600"/>
                </a:cubicBezTo>
                <a:cubicBezTo>
                  <a:pt x="270404" y="855662"/>
                  <a:pt x="257704" y="839788"/>
                  <a:pt x="258233" y="831850"/>
                </a:cubicBezTo>
                <a:cubicBezTo>
                  <a:pt x="258762" y="823913"/>
                  <a:pt x="276754" y="829204"/>
                  <a:pt x="280458" y="815975"/>
                </a:cubicBezTo>
                <a:cubicBezTo>
                  <a:pt x="284162" y="802746"/>
                  <a:pt x="272521" y="763058"/>
                  <a:pt x="280458" y="752475"/>
                </a:cubicBezTo>
                <a:cubicBezTo>
                  <a:pt x="288395" y="741892"/>
                  <a:pt x="313266" y="753004"/>
                  <a:pt x="328083" y="752475"/>
                </a:cubicBezTo>
                <a:cubicBezTo>
                  <a:pt x="342900" y="751946"/>
                  <a:pt x="359833" y="750888"/>
                  <a:pt x="369358" y="749300"/>
                </a:cubicBezTo>
                <a:cubicBezTo>
                  <a:pt x="378883" y="747713"/>
                  <a:pt x="383646" y="755650"/>
                  <a:pt x="385233" y="742950"/>
                </a:cubicBezTo>
                <a:cubicBezTo>
                  <a:pt x="386820" y="730250"/>
                  <a:pt x="382587" y="687387"/>
                  <a:pt x="378883" y="673100"/>
                </a:cubicBezTo>
                <a:cubicBezTo>
                  <a:pt x="375179" y="658813"/>
                  <a:pt x="373591" y="660400"/>
                  <a:pt x="363008" y="657225"/>
                </a:cubicBezTo>
                <a:cubicBezTo>
                  <a:pt x="352425" y="654050"/>
                  <a:pt x="315383" y="654050"/>
                  <a:pt x="315383" y="654050"/>
                </a:cubicBezTo>
                <a:cubicBezTo>
                  <a:pt x="300037" y="652992"/>
                  <a:pt x="280458" y="655108"/>
                  <a:pt x="270933" y="650875"/>
                </a:cubicBezTo>
                <a:cubicBezTo>
                  <a:pt x="261408" y="646642"/>
                  <a:pt x="257704" y="639233"/>
                  <a:pt x="258233" y="628650"/>
                </a:cubicBezTo>
                <a:cubicBezTo>
                  <a:pt x="258762" y="618067"/>
                  <a:pt x="273050" y="597429"/>
                  <a:pt x="274108" y="587375"/>
                </a:cubicBezTo>
                <a:cubicBezTo>
                  <a:pt x="275166" y="577321"/>
                  <a:pt x="271991" y="573088"/>
                  <a:pt x="264583" y="568325"/>
                </a:cubicBezTo>
                <a:cubicBezTo>
                  <a:pt x="257175" y="563563"/>
                  <a:pt x="240770" y="560387"/>
                  <a:pt x="229658" y="558800"/>
                </a:cubicBezTo>
                <a:cubicBezTo>
                  <a:pt x="218546" y="557213"/>
                  <a:pt x="200025" y="563033"/>
                  <a:pt x="197908" y="558800"/>
                </a:cubicBezTo>
                <a:cubicBezTo>
                  <a:pt x="195791" y="554567"/>
                  <a:pt x="222250" y="532871"/>
                  <a:pt x="216958" y="533400"/>
                </a:cubicBezTo>
                <a:cubicBezTo>
                  <a:pt x="211666" y="533929"/>
                  <a:pt x="178329" y="556683"/>
                  <a:pt x="166158" y="561975"/>
                </a:cubicBezTo>
                <a:cubicBezTo>
                  <a:pt x="153987" y="567267"/>
                  <a:pt x="149754" y="566738"/>
                  <a:pt x="143933" y="565150"/>
                </a:cubicBezTo>
                <a:cubicBezTo>
                  <a:pt x="138112" y="563563"/>
                  <a:pt x="139700" y="559329"/>
                  <a:pt x="131233" y="552450"/>
                </a:cubicBezTo>
                <a:cubicBezTo>
                  <a:pt x="122766" y="545571"/>
                  <a:pt x="106891" y="535517"/>
                  <a:pt x="93133" y="523875"/>
                </a:cubicBezTo>
                <a:cubicBezTo>
                  <a:pt x="79375" y="512233"/>
                  <a:pt x="55562" y="495300"/>
                  <a:pt x="48683" y="482600"/>
                </a:cubicBezTo>
                <a:cubicBezTo>
                  <a:pt x="41804" y="469900"/>
                  <a:pt x="49741" y="456671"/>
                  <a:pt x="51858" y="447675"/>
                </a:cubicBezTo>
                <a:cubicBezTo>
                  <a:pt x="53975" y="438679"/>
                  <a:pt x="53446" y="436033"/>
                  <a:pt x="61383" y="428625"/>
                </a:cubicBezTo>
                <a:cubicBezTo>
                  <a:pt x="69321" y="421217"/>
                  <a:pt x="96837" y="411162"/>
                  <a:pt x="99483" y="403225"/>
                </a:cubicBezTo>
                <a:cubicBezTo>
                  <a:pt x="102129" y="395288"/>
                  <a:pt x="86254" y="388938"/>
                  <a:pt x="77258" y="381000"/>
                </a:cubicBezTo>
                <a:cubicBezTo>
                  <a:pt x="68262" y="373063"/>
                  <a:pt x="56091" y="364596"/>
                  <a:pt x="45508" y="355600"/>
                </a:cubicBezTo>
                <a:cubicBezTo>
                  <a:pt x="34925" y="346604"/>
                  <a:pt x="0" y="315383"/>
                  <a:pt x="1058" y="301625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Тихорецкий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3983038" y="2212975"/>
            <a:ext cx="1195387" cy="577850"/>
          </a:xfrm>
          <a:custGeom>
            <a:avLst/>
            <a:gdLst>
              <a:gd name="connsiteX0" fmla="*/ 12140 w 1194360"/>
              <a:gd name="connsiteY0" fmla="*/ 482320 h 582705"/>
              <a:gd name="connsiteX1" fmla="*/ 26148 w 1194360"/>
              <a:gd name="connsiteY1" fmla="*/ 409482 h 582705"/>
              <a:gd name="connsiteX2" fmla="*/ 37353 w 1194360"/>
              <a:gd name="connsiteY2" fmla="*/ 392673 h 582705"/>
              <a:gd name="connsiteX3" fmla="*/ 56964 w 1194360"/>
              <a:gd name="connsiteY3" fmla="*/ 381467 h 582705"/>
              <a:gd name="connsiteX4" fmla="*/ 23346 w 1194360"/>
              <a:gd name="connsiteY4" fmla="*/ 347849 h 582705"/>
              <a:gd name="connsiteX5" fmla="*/ 14942 w 1194360"/>
              <a:gd name="connsiteY5" fmla="*/ 333842 h 582705"/>
              <a:gd name="connsiteX6" fmla="*/ 31750 w 1194360"/>
              <a:gd name="connsiteY6" fmla="*/ 305827 h 582705"/>
              <a:gd name="connsiteX7" fmla="*/ 93383 w 1194360"/>
              <a:gd name="connsiteY7" fmla="*/ 252599 h 582705"/>
              <a:gd name="connsiteX8" fmla="*/ 110192 w 1194360"/>
              <a:gd name="connsiteY8" fmla="*/ 249798 h 582705"/>
              <a:gd name="connsiteX9" fmla="*/ 110192 w 1194360"/>
              <a:gd name="connsiteY9" fmla="*/ 221783 h 582705"/>
              <a:gd name="connsiteX10" fmla="*/ 127000 w 1194360"/>
              <a:gd name="connsiteY10" fmla="*/ 244195 h 582705"/>
              <a:gd name="connsiteX11" fmla="*/ 149412 w 1194360"/>
              <a:gd name="connsiteY11" fmla="*/ 244195 h 582705"/>
              <a:gd name="connsiteX12" fmla="*/ 180228 w 1194360"/>
              <a:gd name="connsiteY12" fmla="*/ 241393 h 582705"/>
              <a:gd name="connsiteX13" fmla="*/ 194236 w 1194360"/>
              <a:gd name="connsiteY13" fmla="*/ 241393 h 582705"/>
              <a:gd name="connsiteX14" fmla="*/ 211045 w 1194360"/>
              <a:gd name="connsiteY14" fmla="*/ 230188 h 582705"/>
              <a:gd name="connsiteX15" fmla="*/ 236258 w 1194360"/>
              <a:gd name="connsiteY15" fmla="*/ 227386 h 582705"/>
              <a:gd name="connsiteX16" fmla="*/ 225052 w 1194360"/>
              <a:gd name="connsiteY16" fmla="*/ 190967 h 582705"/>
              <a:gd name="connsiteX17" fmla="*/ 208243 w 1194360"/>
              <a:gd name="connsiteY17" fmla="*/ 162952 h 582705"/>
              <a:gd name="connsiteX18" fmla="*/ 149412 w 1194360"/>
              <a:gd name="connsiteY18" fmla="*/ 112526 h 582705"/>
              <a:gd name="connsiteX19" fmla="*/ 115795 w 1194360"/>
              <a:gd name="connsiteY19" fmla="*/ 73305 h 582705"/>
              <a:gd name="connsiteX20" fmla="*/ 87780 w 1194360"/>
              <a:gd name="connsiteY20" fmla="*/ 45290 h 582705"/>
              <a:gd name="connsiteX21" fmla="*/ 93383 w 1194360"/>
              <a:gd name="connsiteY21" fmla="*/ 17276 h 582705"/>
              <a:gd name="connsiteX22" fmla="*/ 121398 w 1194360"/>
              <a:gd name="connsiteY22" fmla="*/ 6070 h 582705"/>
              <a:gd name="connsiteX23" fmla="*/ 155015 w 1194360"/>
              <a:gd name="connsiteY23" fmla="*/ 14474 h 582705"/>
              <a:gd name="connsiteX24" fmla="*/ 194236 w 1194360"/>
              <a:gd name="connsiteY24" fmla="*/ 31283 h 582705"/>
              <a:gd name="connsiteX25" fmla="*/ 216648 w 1194360"/>
              <a:gd name="connsiteY25" fmla="*/ 22879 h 582705"/>
              <a:gd name="connsiteX26" fmla="*/ 258670 w 1194360"/>
              <a:gd name="connsiteY26" fmla="*/ 3268 h 582705"/>
              <a:gd name="connsiteX27" fmla="*/ 275478 w 1194360"/>
              <a:gd name="connsiteY27" fmla="*/ 3268 h 582705"/>
              <a:gd name="connsiteX28" fmla="*/ 297890 w 1194360"/>
              <a:gd name="connsiteY28" fmla="*/ 17276 h 582705"/>
              <a:gd name="connsiteX29" fmla="*/ 292287 w 1194360"/>
              <a:gd name="connsiteY29" fmla="*/ 87313 h 582705"/>
              <a:gd name="connsiteX30" fmla="*/ 303493 w 1194360"/>
              <a:gd name="connsiteY30" fmla="*/ 148945 h 582705"/>
              <a:gd name="connsiteX31" fmla="*/ 337111 w 1194360"/>
              <a:gd name="connsiteY31" fmla="*/ 168555 h 582705"/>
              <a:gd name="connsiteX32" fmla="*/ 398743 w 1194360"/>
              <a:gd name="connsiteY32" fmla="*/ 160151 h 582705"/>
              <a:gd name="connsiteX33" fmla="*/ 429559 w 1194360"/>
              <a:gd name="connsiteY33" fmla="*/ 165754 h 582705"/>
              <a:gd name="connsiteX34" fmla="*/ 440765 w 1194360"/>
              <a:gd name="connsiteY34" fmla="*/ 168555 h 582705"/>
              <a:gd name="connsiteX35" fmla="*/ 474383 w 1194360"/>
              <a:gd name="connsiteY35" fmla="*/ 193768 h 582705"/>
              <a:gd name="connsiteX36" fmla="*/ 524809 w 1194360"/>
              <a:gd name="connsiteY36" fmla="*/ 196570 h 582705"/>
              <a:gd name="connsiteX37" fmla="*/ 564030 w 1194360"/>
              <a:gd name="connsiteY37" fmla="*/ 188165 h 582705"/>
              <a:gd name="connsiteX38" fmla="*/ 589243 w 1194360"/>
              <a:gd name="connsiteY38" fmla="*/ 207776 h 582705"/>
              <a:gd name="connsiteX39" fmla="*/ 625662 w 1194360"/>
              <a:gd name="connsiteY39" fmla="*/ 241393 h 582705"/>
              <a:gd name="connsiteX40" fmla="*/ 664883 w 1194360"/>
              <a:gd name="connsiteY40" fmla="*/ 241393 h 582705"/>
              <a:gd name="connsiteX41" fmla="*/ 678890 w 1194360"/>
              <a:gd name="connsiteY41" fmla="*/ 230188 h 582705"/>
              <a:gd name="connsiteX42" fmla="*/ 715309 w 1194360"/>
              <a:gd name="connsiteY42" fmla="*/ 238592 h 582705"/>
              <a:gd name="connsiteX43" fmla="*/ 754530 w 1194360"/>
              <a:gd name="connsiteY43" fmla="*/ 266607 h 582705"/>
              <a:gd name="connsiteX44" fmla="*/ 790949 w 1194360"/>
              <a:gd name="connsiteY44" fmla="*/ 277813 h 582705"/>
              <a:gd name="connsiteX45" fmla="*/ 821765 w 1194360"/>
              <a:gd name="connsiteY45" fmla="*/ 269408 h 582705"/>
              <a:gd name="connsiteX46" fmla="*/ 852581 w 1194360"/>
              <a:gd name="connsiteY46" fmla="*/ 266607 h 582705"/>
              <a:gd name="connsiteX47" fmla="*/ 886199 w 1194360"/>
              <a:gd name="connsiteY47" fmla="*/ 269408 h 582705"/>
              <a:gd name="connsiteX48" fmla="*/ 928221 w 1194360"/>
              <a:gd name="connsiteY48" fmla="*/ 244195 h 582705"/>
              <a:gd name="connsiteX49" fmla="*/ 970243 w 1194360"/>
              <a:gd name="connsiteY49" fmla="*/ 230188 h 582705"/>
              <a:gd name="connsiteX50" fmla="*/ 1009464 w 1194360"/>
              <a:gd name="connsiteY50" fmla="*/ 216180 h 582705"/>
              <a:gd name="connsiteX51" fmla="*/ 1026273 w 1194360"/>
              <a:gd name="connsiteY51" fmla="*/ 193768 h 582705"/>
              <a:gd name="connsiteX52" fmla="*/ 1054287 w 1194360"/>
              <a:gd name="connsiteY52" fmla="*/ 188165 h 582705"/>
              <a:gd name="connsiteX53" fmla="*/ 1090706 w 1194360"/>
              <a:gd name="connsiteY53" fmla="*/ 204974 h 582705"/>
              <a:gd name="connsiteX54" fmla="*/ 1110317 w 1194360"/>
              <a:gd name="connsiteY54" fmla="*/ 204974 h 582705"/>
              <a:gd name="connsiteX55" fmla="*/ 1132728 w 1194360"/>
              <a:gd name="connsiteY55" fmla="*/ 204974 h 582705"/>
              <a:gd name="connsiteX56" fmla="*/ 1160743 w 1194360"/>
              <a:gd name="connsiteY56" fmla="*/ 216180 h 582705"/>
              <a:gd name="connsiteX57" fmla="*/ 1177552 w 1194360"/>
              <a:gd name="connsiteY57" fmla="*/ 224585 h 582705"/>
              <a:gd name="connsiteX58" fmla="*/ 1180353 w 1194360"/>
              <a:gd name="connsiteY58" fmla="*/ 255401 h 582705"/>
              <a:gd name="connsiteX59" fmla="*/ 1185956 w 1194360"/>
              <a:gd name="connsiteY59" fmla="*/ 291820 h 582705"/>
              <a:gd name="connsiteX60" fmla="*/ 1191559 w 1194360"/>
              <a:gd name="connsiteY60" fmla="*/ 440298 h 582705"/>
              <a:gd name="connsiteX61" fmla="*/ 1169148 w 1194360"/>
              <a:gd name="connsiteY61" fmla="*/ 459908 h 582705"/>
              <a:gd name="connsiteX62" fmla="*/ 1155140 w 1194360"/>
              <a:gd name="connsiteY62" fmla="*/ 457107 h 582705"/>
              <a:gd name="connsiteX63" fmla="*/ 1127125 w 1194360"/>
              <a:gd name="connsiteY63" fmla="*/ 445901 h 582705"/>
              <a:gd name="connsiteX64" fmla="*/ 1104714 w 1194360"/>
              <a:gd name="connsiteY64" fmla="*/ 423489 h 582705"/>
              <a:gd name="connsiteX65" fmla="*/ 1068295 w 1194360"/>
              <a:gd name="connsiteY65" fmla="*/ 437496 h 582705"/>
              <a:gd name="connsiteX66" fmla="*/ 1057089 w 1194360"/>
              <a:gd name="connsiteY66" fmla="*/ 493526 h 582705"/>
              <a:gd name="connsiteX67" fmla="*/ 1037478 w 1194360"/>
              <a:gd name="connsiteY67" fmla="*/ 501930 h 582705"/>
              <a:gd name="connsiteX68" fmla="*/ 1009464 w 1194360"/>
              <a:gd name="connsiteY68" fmla="*/ 510335 h 582705"/>
              <a:gd name="connsiteX69" fmla="*/ 844177 w 1194360"/>
              <a:gd name="connsiteY69" fmla="*/ 501930 h 582705"/>
              <a:gd name="connsiteX70" fmla="*/ 830170 w 1194360"/>
              <a:gd name="connsiteY70" fmla="*/ 521540 h 582705"/>
              <a:gd name="connsiteX71" fmla="*/ 832971 w 1194360"/>
              <a:gd name="connsiteY71" fmla="*/ 552357 h 582705"/>
              <a:gd name="connsiteX72" fmla="*/ 802155 w 1194360"/>
              <a:gd name="connsiteY72" fmla="*/ 560761 h 582705"/>
              <a:gd name="connsiteX73" fmla="*/ 746125 w 1194360"/>
              <a:gd name="connsiteY73" fmla="*/ 580371 h 582705"/>
              <a:gd name="connsiteX74" fmla="*/ 732118 w 1194360"/>
              <a:gd name="connsiteY74" fmla="*/ 574768 h 582705"/>
              <a:gd name="connsiteX75" fmla="*/ 670486 w 1194360"/>
              <a:gd name="connsiteY75" fmla="*/ 569165 h 582705"/>
              <a:gd name="connsiteX76" fmla="*/ 656478 w 1194360"/>
              <a:gd name="connsiteY76" fmla="*/ 546754 h 582705"/>
              <a:gd name="connsiteX77" fmla="*/ 622861 w 1194360"/>
              <a:gd name="connsiteY77" fmla="*/ 574768 h 582705"/>
              <a:gd name="connsiteX78" fmla="*/ 575236 w 1194360"/>
              <a:gd name="connsiteY78" fmla="*/ 541151 h 582705"/>
              <a:gd name="connsiteX79" fmla="*/ 530412 w 1194360"/>
              <a:gd name="connsiteY79" fmla="*/ 524342 h 582705"/>
              <a:gd name="connsiteX80" fmla="*/ 454773 w 1194360"/>
              <a:gd name="connsiteY80" fmla="*/ 524342 h 582705"/>
              <a:gd name="connsiteX81" fmla="*/ 412750 w 1194360"/>
              <a:gd name="connsiteY81" fmla="*/ 518739 h 582705"/>
              <a:gd name="connsiteX82" fmla="*/ 384736 w 1194360"/>
              <a:gd name="connsiteY82" fmla="*/ 515938 h 582705"/>
              <a:gd name="connsiteX83" fmla="*/ 384736 w 1194360"/>
              <a:gd name="connsiteY83" fmla="*/ 493526 h 582705"/>
              <a:gd name="connsiteX84" fmla="*/ 345515 w 1194360"/>
              <a:gd name="connsiteY84" fmla="*/ 471114 h 582705"/>
              <a:gd name="connsiteX85" fmla="*/ 272677 w 1194360"/>
              <a:gd name="connsiteY85" fmla="*/ 459908 h 582705"/>
              <a:gd name="connsiteX86" fmla="*/ 233456 w 1194360"/>
              <a:gd name="connsiteY86" fmla="*/ 459908 h 582705"/>
              <a:gd name="connsiteX87" fmla="*/ 205442 w 1194360"/>
              <a:gd name="connsiteY87" fmla="*/ 482320 h 582705"/>
              <a:gd name="connsiteX88" fmla="*/ 152214 w 1194360"/>
              <a:gd name="connsiteY88" fmla="*/ 471114 h 582705"/>
              <a:gd name="connsiteX89" fmla="*/ 98986 w 1194360"/>
              <a:gd name="connsiteY89" fmla="*/ 465511 h 582705"/>
              <a:gd name="connsiteX90" fmla="*/ 12140 w 1194360"/>
              <a:gd name="connsiteY90" fmla="*/ 482320 h 58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194360" h="582705">
                <a:moveTo>
                  <a:pt x="12140" y="482320"/>
                </a:moveTo>
                <a:cubicBezTo>
                  <a:pt x="0" y="472982"/>
                  <a:pt x="21946" y="424423"/>
                  <a:pt x="26148" y="409482"/>
                </a:cubicBezTo>
                <a:cubicBezTo>
                  <a:pt x="30350" y="394541"/>
                  <a:pt x="32217" y="397342"/>
                  <a:pt x="37353" y="392673"/>
                </a:cubicBezTo>
                <a:cubicBezTo>
                  <a:pt x="42489" y="388004"/>
                  <a:pt x="59299" y="388938"/>
                  <a:pt x="56964" y="381467"/>
                </a:cubicBezTo>
                <a:cubicBezTo>
                  <a:pt x="54630" y="373996"/>
                  <a:pt x="30350" y="355786"/>
                  <a:pt x="23346" y="347849"/>
                </a:cubicBezTo>
                <a:cubicBezTo>
                  <a:pt x="16342" y="339912"/>
                  <a:pt x="13541" y="340846"/>
                  <a:pt x="14942" y="333842"/>
                </a:cubicBezTo>
                <a:cubicBezTo>
                  <a:pt x="16343" y="326838"/>
                  <a:pt x="18677" y="319368"/>
                  <a:pt x="31750" y="305827"/>
                </a:cubicBezTo>
                <a:cubicBezTo>
                  <a:pt x="44824" y="292287"/>
                  <a:pt x="80309" y="261937"/>
                  <a:pt x="93383" y="252599"/>
                </a:cubicBezTo>
                <a:cubicBezTo>
                  <a:pt x="106457" y="243261"/>
                  <a:pt x="107391" y="254934"/>
                  <a:pt x="110192" y="249798"/>
                </a:cubicBezTo>
                <a:cubicBezTo>
                  <a:pt x="112994" y="244662"/>
                  <a:pt x="107391" y="222717"/>
                  <a:pt x="110192" y="221783"/>
                </a:cubicBezTo>
                <a:cubicBezTo>
                  <a:pt x="112993" y="220849"/>
                  <a:pt x="120463" y="240460"/>
                  <a:pt x="127000" y="244195"/>
                </a:cubicBezTo>
                <a:cubicBezTo>
                  <a:pt x="133537" y="247930"/>
                  <a:pt x="140541" y="244662"/>
                  <a:pt x="149412" y="244195"/>
                </a:cubicBezTo>
                <a:cubicBezTo>
                  <a:pt x="158283" y="243728"/>
                  <a:pt x="172757" y="241860"/>
                  <a:pt x="180228" y="241393"/>
                </a:cubicBezTo>
                <a:cubicBezTo>
                  <a:pt x="187699" y="240926"/>
                  <a:pt x="189100" y="243260"/>
                  <a:pt x="194236" y="241393"/>
                </a:cubicBezTo>
                <a:cubicBezTo>
                  <a:pt x="199372" y="239526"/>
                  <a:pt x="204041" y="232522"/>
                  <a:pt x="211045" y="230188"/>
                </a:cubicBezTo>
                <a:cubicBezTo>
                  <a:pt x="218049" y="227854"/>
                  <a:pt x="233924" y="233923"/>
                  <a:pt x="236258" y="227386"/>
                </a:cubicBezTo>
                <a:cubicBezTo>
                  <a:pt x="238592" y="220849"/>
                  <a:pt x="229721" y="201706"/>
                  <a:pt x="225052" y="190967"/>
                </a:cubicBezTo>
                <a:cubicBezTo>
                  <a:pt x="220383" y="180228"/>
                  <a:pt x="220850" y="176025"/>
                  <a:pt x="208243" y="162952"/>
                </a:cubicBezTo>
                <a:cubicBezTo>
                  <a:pt x="195636" y="149879"/>
                  <a:pt x="164820" y="127467"/>
                  <a:pt x="149412" y="112526"/>
                </a:cubicBezTo>
                <a:cubicBezTo>
                  <a:pt x="134004" y="97585"/>
                  <a:pt x="126067" y="84511"/>
                  <a:pt x="115795" y="73305"/>
                </a:cubicBezTo>
                <a:cubicBezTo>
                  <a:pt x="105523" y="62099"/>
                  <a:pt x="91515" y="54628"/>
                  <a:pt x="87780" y="45290"/>
                </a:cubicBezTo>
                <a:cubicBezTo>
                  <a:pt x="84045" y="35952"/>
                  <a:pt x="87780" y="23813"/>
                  <a:pt x="93383" y="17276"/>
                </a:cubicBezTo>
                <a:cubicBezTo>
                  <a:pt x="98986" y="10739"/>
                  <a:pt x="111126" y="6537"/>
                  <a:pt x="121398" y="6070"/>
                </a:cubicBezTo>
                <a:cubicBezTo>
                  <a:pt x="131670" y="5603"/>
                  <a:pt x="142875" y="10272"/>
                  <a:pt x="155015" y="14474"/>
                </a:cubicBezTo>
                <a:cubicBezTo>
                  <a:pt x="167155" y="18676"/>
                  <a:pt x="183964" y="29882"/>
                  <a:pt x="194236" y="31283"/>
                </a:cubicBezTo>
                <a:cubicBezTo>
                  <a:pt x="204508" y="32684"/>
                  <a:pt x="205909" y="27548"/>
                  <a:pt x="216648" y="22879"/>
                </a:cubicBezTo>
                <a:cubicBezTo>
                  <a:pt x="227387" y="18210"/>
                  <a:pt x="248865" y="6537"/>
                  <a:pt x="258670" y="3268"/>
                </a:cubicBezTo>
                <a:cubicBezTo>
                  <a:pt x="268475" y="0"/>
                  <a:pt x="268941" y="933"/>
                  <a:pt x="275478" y="3268"/>
                </a:cubicBezTo>
                <a:cubicBezTo>
                  <a:pt x="282015" y="5603"/>
                  <a:pt x="295089" y="3269"/>
                  <a:pt x="297890" y="17276"/>
                </a:cubicBezTo>
                <a:cubicBezTo>
                  <a:pt x="300691" y="31283"/>
                  <a:pt x="291353" y="65368"/>
                  <a:pt x="292287" y="87313"/>
                </a:cubicBezTo>
                <a:cubicBezTo>
                  <a:pt x="293221" y="109258"/>
                  <a:pt x="296022" y="135405"/>
                  <a:pt x="303493" y="148945"/>
                </a:cubicBezTo>
                <a:cubicBezTo>
                  <a:pt x="310964" y="162485"/>
                  <a:pt x="321236" y="166687"/>
                  <a:pt x="337111" y="168555"/>
                </a:cubicBezTo>
                <a:cubicBezTo>
                  <a:pt x="352986" y="170423"/>
                  <a:pt x="383335" y="160618"/>
                  <a:pt x="398743" y="160151"/>
                </a:cubicBezTo>
                <a:cubicBezTo>
                  <a:pt x="414151" y="159684"/>
                  <a:pt x="422555" y="164353"/>
                  <a:pt x="429559" y="165754"/>
                </a:cubicBezTo>
                <a:cubicBezTo>
                  <a:pt x="436563" y="167155"/>
                  <a:pt x="433294" y="163886"/>
                  <a:pt x="440765" y="168555"/>
                </a:cubicBezTo>
                <a:cubicBezTo>
                  <a:pt x="448236" y="173224"/>
                  <a:pt x="460376" y="189099"/>
                  <a:pt x="474383" y="193768"/>
                </a:cubicBezTo>
                <a:cubicBezTo>
                  <a:pt x="488390" y="198437"/>
                  <a:pt x="509868" y="197504"/>
                  <a:pt x="524809" y="196570"/>
                </a:cubicBezTo>
                <a:cubicBezTo>
                  <a:pt x="539750" y="195636"/>
                  <a:pt x="553291" y="186297"/>
                  <a:pt x="564030" y="188165"/>
                </a:cubicBezTo>
                <a:cubicBezTo>
                  <a:pt x="574769" y="190033"/>
                  <a:pt x="578971" y="198905"/>
                  <a:pt x="589243" y="207776"/>
                </a:cubicBezTo>
                <a:cubicBezTo>
                  <a:pt x="599515" y="216647"/>
                  <a:pt x="613055" y="235790"/>
                  <a:pt x="625662" y="241393"/>
                </a:cubicBezTo>
                <a:cubicBezTo>
                  <a:pt x="638269" y="246996"/>
                  <a:pt x="656012" y="243261"/>
                  <a:pt x="664883" y="241393"/>
                </a:cubicBezTo>
                <a:cubicBezTo>
                  <a:pt x="673754" y="239526"/>
                  <a:pt x="670486" y="230655"/>
                  <a:pt x="678890" y="230188"/>
                </a:cubicBezTo>
                <a:cubicBezTo>
                  <a:pt x="687294" y="229721"/>
                  <a:pt x="702702" y="232522"/>
                  <a:pt x="715309" y="238592"/>
                </a:cubicBezTo>
                <a:cubicBezTo>
                  <a:pt x="727916" y="244662"/>
                  <a:pt x="741923" y="260070"/>
                  <a:pt x="754530" y="266607"/>
                </a:cubicBezTo>
                <a:cubicBezTo>
                  <a:pt x="767137" y="273144"/>
                  <a:pt x="779743" y="277346"/>
                  <a:pt x="790949" y="277813"/>
                </a:cubicBezTo>
                <a:cubicBezTo>
                  <a:pt x="802155" y="278280"/>
                  <a:pt x="811493" y="271276"/>
                  <a:pt x="821765" y="269408"/>
                </a:cubicBezTo>
                <a:cubicBezTo>
                  <a:pt x="832037" y="267540"/>
                  <a:pt x="841842" y="266607"/>
                  <a:pt x="852581" y="266607"/>
                </a:cubicBezTo>
                <a:cubicBezTo>
                  <a:pt x="863320" y="266607"/>
                  <a:pt x="873592" y="273143"/>
                  <a:pt x="886199" y="269408"/>
                </a:cubicBezTo>
                <a:cubicBezTo>
                  <a:pt x="898806" y="265673"/>
                  <a:pt x="914214" y="250732"/>
                  <a:pt x="928221" y="244195"/>
                </a:cubicBezTo>
                <a:cubicBezTo>
                  <a:pt x="942228" y="237658"/>
                  <a:pt x="956703" y="234857"/>
                  <a:pt x="970243" y="230188"/>
                </a:cubicBezTo>
                <a:cubicBezTo>
                  <a:pt x="983783" y="225519"/>
                  <a:pt x="1000126" y="222250"/>
                  <a:pt x="1009464" y="216180"/>
                </a:cubicBezTo>
                <a:cubicBezTo>
                  <a:pt x="1018802" y="210110"/>
                  <a:pt x="1018803" y="198437"/>
                  <a:pt x="1026273" y="193768"/>
                </a:cubicBezTo>
                <a:cubicBezTo>
                  <a:pt x="1033743" y="189099"/>
                  <a:pt x="1043548" y="186297"/>
                  <a:pt x="1054287" y="188165"/>
                </a:cubicBezTo>
                <a:cubicBezTo>
                  <a:pt x="1065026" y="190033"/>
                  <a:pt x="1081368" y="202172"/>
                  <a:pt x="1090706" y="204974"/>
                </a:cubicBezTo>
                <a:cubicBezTo>
                  <a:pt x="1100044" y="207776"/>
                  <a:pt x="1110317" y="204974"/>
                  <a:pt x="1110317" y="204974"/>
                </a:cubicBezTo>
                <a:cubicBezTo>
                  <a:pt x="1117321" y="204974"/>
                  <a:pt x="1124324" y="203106"/>
                  <a:pt x="1132728" y="204974"/>
                </a:cubicBezTo>
                <a:cubicBezTo>
                  <a:pt x="1141132" y="206842"/>
                  <a:pt x="1153272" y="212912"/>
                  <a:pt x="1160743" y="216180"/>
                </a:cubicBezTo>
                <a:cubicBezTo>
                  <a:pt x="1168214" y="219449"/>
                  <a:pt x="1174284" y="218048"/>
                  <a:pt x="1177552" y="224585"/>
                </a:cubicBezTo>
                <a:cubicBezTo>
                  <a:pt x="1180820" y="231122"/>
                  <a:pt x="1178952" y="244195"/>
                  <a:pt x="1180353" y="255401"/>
                </a:cubicBezTo>
                <a:cubicBezTo>
                  <a:pt x="1181754" y="266607"/>
                  <a:pt x="1184088" y="261004"/>
                  <a:pt x="1185956" y="291820"/>
                </a:cubicBezTo>
                <a:cubicBezTo>
                  <a:pt x="1187824" y="322636"/>
                  <a:pt x="1194360" y="412283"/>
                  <a:pt x="1191559" y="440298"/>
                </a:cubicBezTo>
                <a:cubicBezTo>
                  <a:pt x="1188758" y="468313"/>
                  <a:pt x="1175218" y="457107"/>
                  <a:pt x="1169148" y="459908"/>
                </a:cubicBezTo>
                <a:cubicBezTo>
                  <a:pt x="1163078" y="462710"/>
                  <a:pt x="1162144" y="459441"/>
                  <a:pt x="1155140" y="457107"/>
                </a:cubicBezTo>
                <a:cubicBezTo>
                  <a:pt x="1148136" y="454773"/>
                  <a:pt x="1135529" y="451504"/>
                  <a:pt x="1127125" y="445901"/>
                </a:cubicBezTo>
                <a:cubicBezTo>
                  <a:pt x="1118721" y="440298"/>
                  <a:pt x="1114519" y="424890"/>
                  <a:pt x="1104714" y="423489"/>
                </a:cubicBezTo>
                <a:cubicBezTo>
                  <a:pt x="1094909" y="422088"/>
                  <a:pt x="1076233" y="425823"/>
                  <a:pt x="1068295" y="437496"/>
                </a:cubicBezTo>
                <a:cubicBezTo>
                  <a:pt x="1060357" y="449169"/>
                  <a:pt x="1062225" y="482787"/>
                  <a:pt x="1057089" y="493526"/>
                </a:cubicBezTo>
                <a:cubicBezTo>
                  <a:pt x="1051953" y="504265"/>
                  <a:pt x="1045415" y="499129"/>
                  <a:pt x="1037478" y="501930"/>
                </a:cubicBezTo>
                <a:cubicBezTo>
                  <a:pt x="1029541" y="504731"/>
                  <a:pt x="1041681" y="510335"/>
                  <a:pt x="1009464" y="510335"/>
                </a:cubicBezTo>
                <a:cubicBezTo>
                  <a:pt x="977247" y="510335"/>
                  <a:pt x="874059" y="500063"/>
                  <a:pt x="844177" y="501930"/>
                </a:cubicBezTo>
                <a:cubicBezTo>
                  <a:pt x="814295" y="503797"/>
                  <a:pt x="832038" y="513136"/>
                  <a:pt x="830170" y="521540"/>
                </a:cubicBezTo>
                <a:cubicBezTo>
                  <a:pt x="828302" y="529944"/>
                  <a:pt x="837640" y="545820"/>
                  <a:pt x="832971" y="552357"/>
                </a:cubicBezTo>
                <a:cubicBezTo>
                  <a:pt x="828302" y="558894"/>
                  <a:pt x="816629" y="556092"/>
                  <a:pt x="802155" y="560761"/>
                </a:cubicBezTo>
                <a:cubicBezTo>
                  <a:pt x="787681" y="565430"/>
                  <a:pt x="757798" y="578037"/>
                  <a:pt x="746125" y="580371"/>
                </a:cubicBezTo>
                <a:cubicBezTo>
                  <a:pt x="734452" y="582705"/>
                  <a:pt x="744724" y="576636"/>
                  <a:pt x="732118" y="574768"/>
                </a:cubicBezTo>
                <a:cubicBezTo>
                  <a:pt x="719512" y="572900"/>
                  <a:pt x="683093" y="573834"/>
                  <a:pt x="670486" y="569165"/>
                </a:cubicBezTo>
                <a:cubicBezTo>
                  <a:pt x="657879" y="564496"/>
                  <a:pt x="664415" y="545820"/>
                  <a:pt x="656478" y="546754"/>
                </a:cubicBezTo>
                <a:cubicBezTo>
                  <a:pt x="648541" y="547688"/>
                  <a:pt x="636401" y="575702"/>
                  <a:pt x="622861" y="574768"/>
                </a:cubicBezTo>
                <a:cubicBezTo>
                  <a:pt x="609321" y="573834"/>
                  <a:pt x="590644" y="549555"/>
                  <a:pt x="575236" y="541151"/>
                </a:cubicBezTo>
                <a:cubicBezTo>
                  <a:pt x="559828" y="532747"/>
                  <a:pt x="550489" y="527143"/>
                  <a:pt x="530412" y="524342"/>
                </a:cubicBezTo>
                <a:cubicBezTo>
                  <a:pt x="510335" y="521541"/>
                  <a:pt x="474383" y="525276"/>
                  <a:pt x="454773" y="524342"/>
                </a:cubicBezTo>
                <a:cubicBezTo>
                  <a:pt x="435163" y="523408"/>
                  <a:pt x="424423" y="520140"/>
                  <a:pt x="412750" y="518739"/>
                </a:cubicBezTo>
                <a:cubicBezTo>
                  <a:pt x="401077" y="517338"/>
                  <a:pt x="389405" y="520140"/>
                  <a:pt x="384736" y="515938"/>
                </a:cubicBezTo>
                <a:cubicBezTo>
                  <a:pt x="380067" y="511736"/>
                  <a:pt x="391273" y="500997"/>
                  <a:pt x="384736" y="493526"/>
                </a:cubicBezTo>
                <a:cubicBezTo>
                  <a:pt x="378199" y="486055"/>
                  <a:pt x="364191" y="476717"/>
                  <a:pt x="345515" y="471114"/>
                </a:cubicBezTo>
                <a:cubicBezTo>
                  <a:pt x="326839" y="465511"/>
                  <a:pt x="291353" y="461776"/>
                  <a:pt x="272677" y="459908"/>
                </a:cubicBezTo>
                <a:cubicBezTo>
                  <a:pt x="254001" y="458040"/>
                  <a:pt x="244662" y="456173"/>
                  <a:pt x="233456" y="459908"/>
                </a:cubicBezTo>
                <a:cubicBezTo>
                  <a:pt x="222250" y="463643"/>
                  <a:pt x="218982" y="480452"/>
                  <a:pt x="205442" y="482320"/>
                </a:cubicBezTo>
                <a:cubicBezTo>
                  <a:pt x="191902" y="484188"/>
                  <a:pt x="169956" y="473915"/>
                  <a:pt x="152214" y="471114"/>
                </a:cubicBezTo>
                <a:cubicBezTo>
                  <a:pt x="134472" y="468313"/>
                  <a:pt x="115795" y="465978"/>
                  <a:pt x="98986" y="465511"/>
                </a:cubicBezTo>
                <a:cubicBezTo>
                  <a:pt x="82177" y="465044"/>
                  <a:pt x="24280" y="491658"/>
                  <a:pt x="12140" y="482320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Брюховецкий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5168900" y="2406650"/>
            <a:ext cx="688975" cy="892175"/>
          </a:xfrm>
          <a:custGeom>
            <a:avLst/>
            <a:gdLst>
              <a:gd name="connsiteX0" fmla="*/ 9805 w 688695"/>
              <a:gd name="connsiteY0" fmla="*/ 260069 h 900673"/>
              <a:gd name="connsiteX1" fmla="*/ 1400 w 688695"/>
              <a:gd name="connsiteY1" fmla="*/ 80775 h 900673"/>
              <a:gd name="connsiteX2" fmla="*/ 15408 w 688695"/>
              <a:gd name="connsiteY2" fmla="*/ 69569 h 900673"/>
              <a:gd name="connsiteX3" fmla="*/ 29415 w 688695"/>
              <a:gd name="connsiteY3" fmla="*/ 63966 h 900673"/>
              <a:gd name="connsiteX4" fmla="*/ 35018 w 688695"/>
              <a:gd name="connsiteY4" fmla="*/ 47157 h 900673"/>
              <a:gd name="connsiteX5" fmla="*/ 63033 w 688695"/>
              <a:gd name="connsiteY5" fmla="*/ 35952 h 900673"/>
              <a:gd name="connsiteX6" fmla="*/ 91047 w 688695"/>
              <a:gd name="connsiteY6" fmla="*/ 27547 h 900673"/>
              <a:gd name="connsiteX7" fmla="*/ 135871 w 688695"/>
              <a:gd name="connsiteY7" fmla="*/ 21944 h 900673"/>
              <a:gd name="connsiteX8" fmla="*/ 149878 w 688695"/>
              <a:gd name="connsiteY8" fmla="*/ 33150 h 900673"/>
              <a:gd name="connsiteX9" fmla="*/ 189099 w 688695"/>
              <a:gd name="connsiteY9" fmla="*/ 44356 h 900673"/>
              <a:gd name="connsiteX10" fmla="*/ 214312 w 688695"/>
              <a:gd name="connsiteY10" fmla="*/ 44356 h 900673"/>
              <a:gd name="connsiteX11" fmla="*/ 247930 w 688695"/>
              <a:gd name="connsiteY11" fmla="*/ 35952 h 900673"/>
              <a:gd name="connsiteX12" fmla="*/ 264739 w 688695"/>
              <a:gd name="connsiteY12" fmla="*/ 21944 h 900673"/>
              <a:gd name="connsiteX13" fmla="*/ 292753 w 688695"/>
              <a:gd name="connsiteY13" fmla="*/ 2334 h 900673"/>
              <a:gd name="connsiteX14" fmla="*/ 306761 w 688695"/>
              <a:gd name="connsiteY14" fmla="*/ 7937 h 900673"/>
              <a:gd name="connsiteX15" fmla="*/ 320768 w 688695"/>
              <a:gd name="connsiteY15" fmla="*/ 30349 h 900673"/>
              <a:gd name="connsiteX16" fmla="*/ 337577 w 688695"/>
              <a:gd name="connsiteY16" fmla="*/ 58363 h 900673"/>
              <a:gd name="connsiteX17" fmla="*/ 362790 w 688695"/>
              <a:gd name="connsiteY17" fmla="*/ 75172 h 900673"/>
              <a:gd name="connsiteX18" fmla="*/ 390805 w 688695"/>
              <a:gd name="connsiteY18" fmla="*/ 91981 h 900673"/>
              <a:gd name="connsiteX19" fmla="*/ 407614 w 688695"/>
              <a:gd name="connsiteY19" fmla="*/ 105988 h 900673"/>
              <a:gd name="connsiteX20" fmla="*/ 402011 w 688695"/>
              <a:gd name="connsiteY20" fmla="*/ 114393 h 900673"/>
              <a:gd name="connsiteX21" fmla="*/ 379599 w 688695"/>
              <a:gd name="connsiteY21" fmla="*/ 122797 h 900673"/>
              <a:gd name="connsiteX22" fmla="*/ 351584 w 688695"/>
              <a:gd name="connsiteY22" fmla="*/ 159216 h 900673"/>
              <a:gd name="connsiteX23" fmla="*/ 354386 w 688695"/>
              <a:gd name="connsiteY23" fmla="*/ 173224 h 900673"/>
              <a:gd name="connsiteX24" fmla="*/ 373996 w 688695"/>
              <a:gd name="connsiteY24" fmla="*/ 206841 h 900673"/>
              <a:gd name="connsiteX25" fmla="*/ 393606 w 688695"/>
              <a:gd name="connsiteY25" fmla="*/ 223650 h 900673"/>
              <a:gd name="connsiteX26" fmla="*/ 413217 w 688695"/>
              <a:gd name="connsiteY26" fmla="*/ 243260 h 900673"/>
              <a:gd name="connsiteX27" fmla="*/ 449636 w 688695"/>
              <a:gd name="connsiteY27" fmla="*/ 260069 h 900673"/>
              <a:gd name="connsiteX28" fmla="*/ 472047 w 688695"/>
              <a:gd name="connsiteY28" fmla="*/ 268474 h 900673"/>
              <a:gd name="connsiteX29" fmla="*/ 514069 w 688695"/>
              <a:gd name="connsiteY29" fmla="*/ 234856 h 900673"/>
              <a:gd name="connsiteX30" fmla="*/ 502864 w 688695"/>
              <a:gd name="connsiteY30" fmla="*/ 254466 h 900673"/>
              <a:gd name="connsiteX31" fmla="*/ 533680 w 688695"/>
              <a:gd name="connsiteY31" fmla="*/ 265672 h 900673"/>
              <a:gd name="connsiteX32" fmla="*/ 556092 w 688695"/>
              <a:gd name="connsiteY32" fmla="*/ 265672 h 900673"/>
              <a:gd name="connsiteX33" fmla="*/ 572900 w 688695"/>
              <a:gd name="connsiteY33" fmla="*/ 282481 h 900673"/>
              <a:gd name="connsiteX34" fmla="*/ 575702 w 688695"/>
              <a:gd name="connsiteY34" fmla="*/ 299290 h 900673"/>
              <a:gd name="connsiteX35" fmla="*/ 567297 w 688695"/>
              <a:gd name="connsiteY35" fmla="*/ 327305 h 900673"/>
              <a:gd name="connsiteX36" fmla="*/ 570099 w 688695"/>
              <a:gd name="connsiteY36" fmla="*/ 349716 h 900673"/>
              <a:gd name="connsiteX37" fmla="*/ 595312 w 688695"/>
              <a:gd name="connsiteY37" fmla="*/ 352518 h 900673"/>
              <a:gd name="connsiteX38" fmla="*/ 642937 w 688695"/>
              <a:gd name="connsiteY38" fmla="*/ 358121 h 900673"/>
              <a:gd name="connsiteX39" fmla="*/ 679356 w 688695"/>
              <a:gd name="connsiteY39" fmla="*/ 358121 h 900673"/>
              <a:gd name="connsiteX40" fmla="*/ 684959 w 688695"/>
              <a:gd name="connsiteY40" fmla="*/ 374930 h 900673"/>
              <a:gd name="connsiteX41" fmla="*/ 687761 w 688695"/>
              <a:gd name="connsiteY41" fmla="*/ 416952 h 900673"/>
              <a:gd name="connsiteX42" fmla="*/ 687761 w 688695"/>
              <a:gd name="connsiteY42" fmla="*/ 433760 h 900673"/>
              <a:gd name="connsiteX43" fmla="*/ 682158 w 688695"/>
              <a:gd name="connsiteY43" fmla="*/ 453371 h 900673"/>
              <a:gd name="connsiteX44" fmla="*/ 665349 w 688695"/>
              <a:gd name="connsiteY44" fmla="*/ 453371 h 900673"/>
              <a:gd name="connsiteX45" fmla="*/ 623327 w 688695"/>
              <a:gd name="connsiteY45" fmla="*/ 453371 h 900673"/>
              <a:gd name="connsiteX46" fmla="*/ 589709 w 688695"/>
              <a:gd name="connsiteY46" fmla="*/ 444966 h 900673"/>
              <a:gd name="connsiteX47" fmla="*/ 592511 w 688695"/>
              <a:gd name="connsiteY47" fmla="*/ 472981 h 900673"/>
              <a:gd name="connsiteX48" fmla="*/ 592511 w 688695"/>
              <a:gd name="connsiteY48" fmla="*/ 503797 h 900673"/>
              <a:gd name="connsiteX49" fmla="*/ 592511 w 688695"/>
              <a:gd name="connsiteY49" fmla="*/ 520606 h 900673"/>
              <a:gd name="connsiteX50" fmla="*/ 575702 w 688695"/>
              <a:gd name="connsiteY50" fmla="*/ 526209 h 900673"/>
              <a:gd name="connsiteX51" fmla="*/ 575702 w 688695"/>
              <a:gd name="connsiteY51" fmla="*/ 548621 h 900673"/>
              <a:gd name="connsiteX52" fmla="*/ 586908 w 688695"/>
              <a:gd name="connsiteY52" fmla="*/ 573834 h 900673"/>
              <a:gd name="connsiteX53" fmla="*/ 595312 w 688695"/>
              <a:gd name="connsiteY53" fmla="*/ 582238 h 900673"/>
              <a:gd name="connsiteX54" fmla="*/ 612121 w 688695"/>
              <a:gd name="connsiteY54" fmla="*/ 573834 h 900673"/>
              <a:gd name="connsiteX55" fmla="*/ 617724 w 688695"/>
              <a:gd name="connsiteY55" fmla="*/ 562628 h 900673"/>
              <a:gd name="connsiteX56" fmla="*/ 631731 w 688695"/>
              <a:gd name="connsiteY56" fmla="*/ 573834 h 900673"/>
              <a:gd name="connsiteX57" fmla="*/ 654143 w 688695"/>
              <a:gd name="connsiteY57" fmla="*/ 596246 h 900673"/>
              <a:gd name="connsiteX58" fmla="*/ 673753 w 688695"/>
              <a:gd name="connsiteY58" fmla="*/ 601849 h 900673"/>
              <a:gd name="connsiteX59" fmla="*/ 665349 w 688695"/>
              <a:gd name="connsiteY59" fmla="*/ 632665 h 900673"/>
              <a:gd name="connsiteX60" fmla="*/ 648540 w 688695"/>
              <a:gd name="connsiteY60" fmla="*/ 621459 h 900673"/>
              <a:gd name="connsiteX61" fmla="*/ 631731 w 688695"/>
              <a:gd name="connsiteY61" fmla="*/ 624260 h 900673"/>
              <a:gd name="connsiteX62" fmla="*/ 609319 w 688695"/>
              <a:gd name="connsiteY62" fmla="*/ 638268 h 900673"/>
              <a:gd name="connsiteX63" fmla="*/ 612121 w 688695"/>
              <a:gd name="connsiteY63" fmla="*/ 677488 h 900673"/>
              <a:gd name="connsiteX64" fmla="*/ 578503 w 688695"/>
              <a:gd name="connsiteY64" fmla="*/ 685893 h 900673"/>
              <a:gd name="connsiteX65" fmla="*/ 519672 w 688695"/>
              <a:gd name="connsiteY65" fmla="*/ 688694 h 900673"/>
              <a:gd name="connsiteX66" fmla="*/ 418819 w 688695"/>
              <a:gd name="connsiteY66" fmla="*/ 688694 h 900673"/>
              <a:gd name="connsiteX67" fmla="*/ 396408 w 688695"/>
              <a:gd name="connsiteY67" fmla="*/ 694297 h 900673"/>
              <a:gd name="connsiteX68" fmla="*/ 396408 w 688695"/>
              <a:gd name="connsiteY68" fmla="*/ 713907 h 900673"/>
              <a:gd name="connsiteX69" fmla="*/ 413217 w 688695"/>
              <a:gd name="connsiteY69" fmla="*/ 747525 h 900673"/>
              <a:gd name="connsiteX70" fmla="*/ 458040 w 688695"/>
              <a:gd name="connsiteY70" fmla="*/ 750327 h 900673"/>
              <a:gd name="connsiteX71" fmla="*/ 516871 w 688695"/>
              <a:gd name="connsiteY71" fmla="*/ 750327 h 900673"/>
              <a:gd name="connsiteX72" fmla="*/ 530878 w 688695"/>
              <a:gd name="connsiteY72" fmla="*/ 753128 h 900673"/>
              <a:gd name="connsiteX73" fmla="*/ 556092 w 688695"/>
              <a:gd name="connsiteY73" fmla="*/ 795150 h 900673"/>
              <a:gd name="connsiteX74" fmla="*/ 581305 w 688695"/>
              <a:gd name="connsiteY74" fmla="*/ 820363 h 900673"/>
              <a:gd name="connsiteX75" fmla="*/ 581305 w 688695"/>
              <a:gd name="connsiteY75" fmla="*/ 845577 h 900673"/>
              <a:gd name="connsiteX76" fmla="*/ 558893 w 688695"/>
              <a:gd name="connsiteY76" fmla="*/ 851180 h 900673"/>
              <a:gd name="connsiteX77" fmla="*/ 525275 w 688695"/>
              <a:gd name="connsiteY77" fmla="*/ 873591 h 900673"/>
              <a:gd name="connsiteX78" fmla="*/ 455239 w 688695"/>
              <a:gd name="connsiteY78" fmla="*/ 867988 h 900673"/>
              <a:gd name="connsiteX79" fmla="*/ 430025 w 688695"/>
              <a:gd name="connsiteY79" fmla="*/ 898805 h 900673"/>
              <a:gd name="connsiteX80" fmla="*/ 404812 w 688695"/>
              <a:gd name="connsiteY80" fmla="*/ 879194 h 900673"/>
              <a:gd name="connsiteX81" fmla="*/ 404812 w 688695"/>
              <a:gd name="connsiteY81" fmla="*/ 859584 h 900673"/>
              <a:gd name="connsiteX82" fmla="*/ 379599 w 688695"/>
              <a:gd name="connsiteY82" fmla="*/ 848378 h 900673"/>
              <a:gd name="connsiteX83" fmla="*/ 301158 w 688695"/>
              <a:gd name="connsiteY83" fmla="*/ 848378 h 900673"/>
              <a:gd name="connsiteX84" fmla="*/ 264739 w 688695"/>
              <a:gd name="connsiteY84" fmla="*/ 848378 h 900673"/>
              <a:gd name="connsiteX85" fmla="*/ 239525 w 688695"/>
              <a:gd name="connsiteY85" fmla="*/ 865187 h 900673"/>
              <a:gd name="connsiteX86" fmla="*/ 236724 w 688695"/>
              <a:gd name="connsiteY86" fmla="*/ 842775 h 900673"/>
              <a:gd name="connsiteX87" fmla="*/ 214312 w 688695"/>
              <a:gd name="connsiteY87" fmla="*/ 772738 h 900673"/>
              <a:gd name="connsiteX88" fmla="*/ 214312 w 688695"/>
              <a:gd name="connsiteY88" fmla="*/ 753128 h 900673"/>
              <a:gd name="connsiteX89" fmla="*/ 225518 w 688695"/>
              <a:gd name="connsiteY89" fmla="*/ 727915 h 900673"/>
              <a:gd name="connsiteX90" fmla="*/ 231121 w 688695"/>
              <a:gd name="connsiteY90" fmla="*/ 702702 h 900673"/>
              <a:gd name="connsiteX91" fmla="*/ 214312 w 688695"/>
              <a:gd name="connsiteY91" fmla="*/ 680290 h 900673"/>
              <a:gd name="connsiteX92" fmla="*/ 175092 w 688695"/>
              <a:gd name="connsiteY92" fmla="*/ 688694 h 900673"/>
              <a:gd name="connsiteX93" fmla="*/ 161084 w 688695"/>
              <a:gd name="connsiteY93" fmla="*/ 711106 h 900673"/>
              <a:gd name="connsiteX94" fmla="*/ 147077 w 688695"/>
              <a:gd name="connsiteY94" fmla="*/ 725113 h 900673"/>
              <a:gd name="connsiteX95" fmla="*/ 113459 w 688695"/>
              <a:gd name="connsiteY95" fmla="*/ 691496 h 900673"/>
              <a:gd name="connsiteX96" fmla="*/ 116261 w 688695"/>
              <a:gd name="connsiteY96" fmla="*/ 649474 h 900673"/>
              <a:gd name="connsiteX97" fmla="*/ 113459 w 688695"/>
              <a:gd name="connsiteY97" fmla="*/ 526209 h 900673"/>
              <a:gd name="connsiteX98" fmla="*/ 110658 w 688695"/>
              <a:gd name="connsiteY98" fmla="*/ 506599 h 900673"/>
              <a:gd name="connsiteX99" fmla="*/ 96650 w 688695"/>
              <a:gd name="connsiteY99" fmla="*/ 500996 h 900673"/>
              <a:gd name="connsiteX100" fmla="*/ 63033 w 688695"/>
              <a:gd name="connsiteY100" fmla="*/ 500996 h 900673"/>
              <a:gd name="connsiteX101" fmla="*/ 35018 w 688695"/>
              <a:gd name="connsiteY101" fmla="*/ 495393 h 900673"/>
              <a:gd name="connsiteX102" fmla="*/ 37819 w 688695"/>
              <a:gd name="connsiteY102" fmla="*/ 475782 h 900673"/>
              <a:gd name="connsiteX103" fmla="*/ 40621 w 688695"/>
              <a:gd name="connsiteY103" fmla="*/ 374930 h 900673"/>
              <a:gd name="connsiteX104" fmla="*/ 63033 w 688695"/>
              <a:gd name="connsiteY104" fmla="*/ 307694 h 900673"/>
              <a:gd name="connsiteX105" fmla="*/ 60231 w 688695"/>
              <a:gd name="connsiteY105" fmla="*/ 279680 h 900673"/>
              <a:gd name="connsiteX106" fmla="*/ 9805 w 688695"/>
              <a:gd name="connsiteY106" fmla="*/ 260069 h 90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688695" h="900673">
                <a:moveTo>
                  <a:pt x="9805" y="260069"/>
                </a:moveTo>
                <a:cubicBezTo>
                  <a:pt x="0" y="226918"/>
                  <a:pt x="466" y="112525"/>
                  <a:pt x="1400" y="80775"/>
                </a:cubicBezTo>
                <a:cubicBezTo>
                  <a:pt x="2334" y="49025"/>
                  <a:pt x="10739" y="72370"/>
                  <a:pt x="15408" y="69569"/>
                </a:cubicBezTo>
                <a:cubicBezTo>
                  <a:pt x="20077" y="66768"/>
                  <a:pt x="26147" y="67701"/>
                  <a:pt x="29415" y="63966"/>
                </a:cubicBezTo>
                <a:cubicBezTo>
                  <a:pt x="32683" y="60231"/>
                  <a:pt x="29415" y="51826"/>
                  <a:pt x="35018" y="47157"/>
                </a:cubicBezTo>
                <a:cubicBezTo>
                  <a:pt x="40621" y="42488"/>
                  <a:pt x="53695" y="39220"/>
                  <a:pt x="63033" y="35952"/>
                </a:cubicBezTo>
                <a:cubicBezTo>
                  <a:pt x="72371" y="32684"/>
                  <a:pt x="78908" y="29882"/>
                  <a:pt x="91047" y="27547"/>
                </a:cubicBezTo>
                <a:cubicBezTo>
                  <a:pt x="103186" y="25212"/>
                  <a:pt x="126066" y="21010"/>
                  <a:pt x="135871" y="21944"/>
                </a:cubicBezTo>
                <a:cubicBezTo>
                  <a:pt x="145676" y="22878"/>
                  <a:pt x="141007" y="29415"/>
                  <a:pt x="149878" y="33150"/>
                </a:cubicBezTo>
                <a:cubicBezTo>
                  <a:pt x="158749" y="36885"/>
                  <a:pt x="178360" y="42488"/>
                  <a:pt x="189099" y="44356"/>
                </a:cubicBezTo>
                <a:cubicBezTo>
                  <a:pt x="199838" y="46224"/>
                  <a:pt x="204507" y="45757"/>
                  <a:pt x="214312" y="44356"/>
                </a:cubicBezTo>
                <a:cubicBezTo>
                  <a:pt x="224117" y="42955"/>
                  <a:pt x="239526" y="39687"/>
                  <a:pt x="247930" y="35952"/>
                </a:cubicBezTo>
                <a:cubicBezTo>
                  <a:pt x="256335" y="32217"/>
                  <a:pt x="257269" y="27547"/>
                  <a:pt x="264739" y="21944"/>
                </a:cubicBezTo>
                <a:cubicBezTo>
                  <a:pt x="272209" y="16341"/>
                  <a:pt x="285749" y="4668"/>
                  <a:pt x="292753" y="2334"/>
                </a:cubicBezTo>
                <a:cubicBezTo>
                  <a:pt x="299757" y="0"/>
                  <a:pt x="302092" y="3268"/>
                  <a:pt x="306761" y="7937"/>
                </a:cubicBezTo>
                <a:cubicBezTo>
                  <a:pt x="311430" y="12606"/>
                  <a:pt x="315632" y="21945"/>
                  <a:pt x="320768" y="30349"/>
                </a:cubicBezTo>
                <a:cubicBezTo>
                  <a:pt x="325904" y="38753"/>
                  <a:pt x="330573" y="50893"/>
                  <a:pt x="337577" y="58363"/>
                </a:cubicBezTo>
                <a:cubicBezTo>
                  <a:pt x="344581" y="65833"/>
                  <a:pt x="353919" y="69569"/>
                  <a:pt x="362790" y="75172"/>
                </a:cubicBezTo>
                <a:cubicBezTo>
                  <a:pt x="371661" y="80775"/>
                  <a:pt x="383334" y="86845"/>
                  <a:pt x="390805" y="91981"/>
                </a:cubicBezTo>
                <a:cubicBezTo>
                  <a:pt x="398276" y="97117"/>
                  <a:pt x="405746" y="102253"/>
                  <a:pt x="407614" y="105988"/>
                </a:cubicBezTo>
                <a:cubicBezTo>
                  <a:pt x="409482" y="109723"/>
                  <a:pt x="406680" y="111592"/>
                  <a:pt x="402011" y="114393"/>
                </a:cubicBezTo>
                <a:cubicBezTo>
                  <a:pt x="397342" y="117194"/>
                  <a:pt x="388004" y="115327"/>
                  <a:pt x="379599" y="122797"/>
                </a:cubicBezTo>
                <a:cubicBezTo>
                  <a:pt x="371195" y="130268"/>
                  <a:pt x="355786" y="150812"/>
                  <a:pt x="351584" y="159216"/>
                </a:cubicBezTo>
                <a:cubicBezTo>
                  <a:pt x="347382" y="167620"/>
                  <a:pt x="350651" y="165287"/>
                  <a:pt x="354386" y="173224"/>
                </a:cubicBezTo>
                <a:cubicBezTo>
                  <a:pt x="358121" y="181162"/>
                  <a:pt x="367459" y="198437"/>
                  <a:pt x="373996" y="206841"/>
                </a:cubicBezTo>
                <a:cubicBezTo>
                  <a:pt x="380533" y="215245"/>
                  <a:pt x="387069" y="217580"/>
                  <a:pt x="393606" y="223650"/>
                </a:cubicBezTo>
                <a:cubicBezTo>
                  <a:pt x="400143" y="229720"/>
                  <a:pt x="403879" y="237190"/>
                  <a:pt x="413217" y="243260"/>
                </a:cubicBezTo>
                <a:cubicBezTo>
                  <a:pt x="422555" y="249330"/>
                  <a:pt x="439831" y="255867"/>
                  <a:pt x="449636" y="260069"/>
                </a:cubicBezTo>
                <a:cubicBezTo>
                  <a:pt x="459441" y="264271"/>
                  <a:pt x="461308" y="272676"/>
                  <a:pt x="472047" y="268474"/>
                </a:cubicBezTo>
                <a:cubicBezTo>
                  <a:pt x="482786" y="264272"/>
                  <a:pt x="508933" y="237191"/>
                  <a:pt x="514069" y="234856"/>
                </a:cubicBezTo>
                <a:cubicBezTo>
                  <a:pt x="519205" y="232521"/>
                  <a:pt x="499596" y="249330"/>
                  <a:pt x="502864" y="254466"/>
                </a:cubicBezTo>
                <a:cubicBezTo>
                  <a:pt x="506132" y="259602"/>
                  <a:pt x="524809" y="263804"/>
                  <a:pt x="533680" y="265672"/>
                </a:cubicBezTo>
                <a:cubicBezTo>
                  <a:pt x="542551" y="267540"/>
                  <a:pt x="549555" y="262871"/>
                  <a:pt x="556092" y="265672"/>
                </a:cubicBezTo>
                <a:cubicBezTo>
                  <a:pt x="562629" y="268473"/>
                  <a:pt x="569632" y="276878"/>
                  <a:pt x="572900" y="282481"/>
                </a:cubicBezTo>
                <a:cubicBezTo>
                  <a:pt x="576168" y="288084"/>
                  <a:pt x="576636" y="291819"/>
                  <a:pt x="575702" y="299290"/>
                </a:cubicBezTo>
                <a:cubicBezTo>
                  <a:pt x="574768" y="306761"/>
                  <a:pt x="568231" y="318901"/>
                  <a:pt x="567297" y="327305"/>
                </a:cubicBezTo>
                <a:cubicBezTo>
                  <a:pt x="566363" y="335709"/>
                  <a:pt x="565430" y="345514"/>
                  <a:pt x="570099" y="349716"/>
                </a:cubicBezTo>
                <a:cubicBezTo>
                  <a:pt x="574768" y="353918"/>
                  <a:pt x="595312" y="352518"/>
                  <a:pt x="595312" y="352518"/>
                </a:cubicBezTo>
                <a:cubicBezTo>
                  <a:pt x="607452" y="353919"/>
                  <a:pt x="628930" y="357187"/>
                  <a:pt x="642937" y="358121"/>
                </a:cubicBezTo>
                <a:cubicBezTo>
                  <a:pt x="656944" y="359055"/>
                  <a:pt x="672352" y="355319"/>
                  <a:pt x="679356" y="358121"/>
                </a:cubicBezTo>
                <a:cubicBezTo>
                  <a:pt x="686360" y="360923"/>
                  <a:pt x="683558" y="365125"/>
                  <a:pt x="684959" y="374930"/>
                </a:cubicBezTo>
                <a:cubicBezTo>
                  <a:pt x="686360" y="384735"/>
                  <a:pt x="687294" y="407147"/>
                  <a:pt x="687761" y="416952"/>
                </a:cubicBezTo>
                <a:cubicBezTo>
                  <a:pt x="688228" y="426757"/>
                  <a:pt x="688695" y="427690"/>
                  <a:pt x="687761" y="433760"/>
                </a:cubicBezTo>
                <a:cubicBezTo>
                  <a:pt x="686827" y="439830"/>
                  <a:pt x="685893" y="450103"/>
                  <a:pt x="682158" y="453371"/>
                </a:cubicBezTo>
                <a:cubicBezTo>
                  <a:pt x="678423" y="456639"/>
                  <a:pt x="665349" y="453371"/>
                  <a:pt x="665349" y="453371"/>
                </a:cubicBezTo>
                <a:cubicBezTo>
                  <a:pt x="655544" y="453371"/>
                  <a:pt x="635934" y="454772"/>
                  <a:pt x="623327" y="453371"/>
                </a:cubicBezTo>
                <a:cubicBezTo>
                  <a:pt x="610720" y="451970"/>
                  <a:pt x="594845" y="441698"/>
                  <a:pt x="589709" y="444966"/>
                </a:cubicBezTo>
                <a:cubicBezTo>
                  <a:pt x="584573" y="448234"/>
                  <a:pt x="592044" y="463176"/>
                  <a:pt x="592511" y="472981"/>
                </a:cubicBezTo>
                <a:cubicBezTo>
                  <a:pt x="592978" y="482786"/>
                  <a:pt x="592511" y="503797"/>
                  <a:pt x="592511" y="503797"/>
                </a:cubicBezTo>
                <a:cubicBezTo>
                  <a:pt x="592511" y="511734"/>
                  <a:pt x="595313" y="516871"/>
                  <a:pt x="592511" y="520606"/>
                </a:cubicBezTo>
                <a:cubicBezTo>
                  <a:pt x="589710" y="524341"/>
                  <a:pt x="578503" y="521540"/>
                  <a:pt x="575702" y="526209"/>
                </a:cubicBezTo>
                <a:cubicBezTo>
                  <a:pt x="572901" y="530878"/>
                  <a:pt x="573834" y="540684"/>
                  <a:pt x="575702" y="548621"/>
                </a:cubicBezTo>
                <a:cubicBezTo>
                  <a:pt x="577570" y="556559"/>
                  <a:pt x="583640" y="568231"/>
                  <a:pt x="586908" y="573834"/>
                </a:cubicBezTo>
                <a:cubicBezTo>
                  <a:pt x="590176" y="579437"/>
                  <a:pt x="591110" y="582238"/>
                  <a:pt x="595312" y="582238"/>
                </a:cubicBezTo>
                <a:cubicBezTo>
                  <a:pt x="599514" y="582238"/>
                  <a:pt x="608386" y="577102"/>
                  <a:pt x="612121" y="573834"/>
                </a:cubicBezTo>
                <a:cubicBezTo>
                  <a:pt x="615856" y="570566"/>
                  <a:pt x="614456" y="562628"/>
                  <a:pt x="617724" y="562628"/>
                </a:cubicBezTo>
                <a:cubicBezTo>
                  <a:pt x="620992" y="562628"/>
                  <a:pt x="625661" y="568231"/>
                  <a:pt x="631731" y="573834"/>
                </a:cubicBezTo>
                <a:cubicBezTo>
                  <a:pt x="637801" y="579437"/>
                  <a:pt x="647139" y="591577"/>
                  <a:pt x="654143" y="596246"/>
                </a:cubicBezTo>
                <a:cubicBezTo>
                  <a:pt x="661147" y="600915"/>
                  <a:pt x="671885" y="595779"/>
                  <a:pt x="673753" y="601849"/>
                </a:cubicBezTo>
                <a:cubicBezTo>
                  <a:pt x="675621" y="607919"/>
                  <a:pt x="669551" y="629397"/>
                  <a:pt x="665349" y="632665"/>
                </a:cubicBezTo>
                <a:cubicBezTo>
                  <a:pt x="661147" y="635933"/>
                  <a:pt x="654143" y="622860"/>
                  <a:pt x="648540" y="621459"/>
                </a:cubicBezTo>
                <a:cubicBezTo>
                  <a:pt x="642937" y="620058"/>
                  <a:pt x="638268" y="621459"/>
                  <a:pt x="631731" y="624260"/>
                </a:cubicBezTo>
                <a:cubicBezTo>
                  <a:pt x="625194" y="627061"/>
                  <a:pt x="612587" y="629397"/>
                  <a:pt x="609319" y="638268"/>
                </a:cubicBezTo>
                <a:cubicBezTo>
                  <a:pt x="606051" y="647139"/>
                  <a:pt x="617257" y="669550"/>
                  <a:pt x="612121" y="677488"/>
                </a:cubicBezTo>
                <a:cubicBezTo>
                  <a:pt x="606985" y="685426"/>
                  <a:pt x="593911" y="684025"/>
                  <a:pt x="578503" y="685893"/>
                </a:cubicBezTo>
                <a:cubicBezTo>
                  <a:pt x="563095" y="687761"/>
                  <a:pt x="546286" y="688227"/>
                  <a:pt x="519672" y="688694"/>
                </a:cubicBezTo>
                <a:cubicBezTo>
                  <a:pt x="493058" y="689161"/>
                  <a:pt x="439363" y="687760"/>
                  <a:pt x="418819" y="688694"/>
                </a:cubicBezTo>
                <a:cubicBezTo>
                  <a:pt x="398275" y="689628"/>
                  <a:pt x="400143" y="690095"/>
                  <a:pt x="396408" y="694297"/>
                </a:cubicBezTo>
                <a:cubicBezTo>
                  <a:pt x="392673" y="698499"/>
                  <a:pt x="393607" y="705036"/>
                  <a:pt x="396408" y="713907"/>
                </a:cubicBezTo>
                <a:cubicBezTo>
                  <a:pt x="399210" y="722778"/>
                  <a:pt x="402945" y="741455"/>
                  <a:pt x="413217" y="747525"/>
                </a:cubicBezTo>
                <a:cubicBezTo>
                  <a:pt x="423489" y="753595"/>
                  <a:pt x="440764" y="749860"/>
                  <a:pt x="458040" y="750327"/>
                </a:cubicBezTo>
                <a:cubicBezTo>
                  <a:pt x="475316" y="750794"/>
                  <a:pt x="504731" y="749860"/>
                  <a:pt x="516871" y="750327"/>
                </a:cubicBezTo>
                <a:cubicBezTo>
                  <a:pt x="529011" y="750794"/>
                  <a:pt x="524341" y="745658"/>
                  <a:pt x="530878" y="753128"/>
                </a:cubicBezTo>
                <a:cubicBezTo>
                  <a:pt x="537415" y="760598"/>
                  <a:pt x="547688" y="783944"/>
                  <a:pt x="556092" y="795150"/>
                </a:cubicBezTo>
                <a:cubicBezTo>
                  <a:pt x="564497" y="806356"/>
                  <a:pt x="577103" y="811959"/>
                  <a:pt x="581305" y="820363"/>
                </a:cubicBezTo>
                <a:cubicBezTo>
                  <a:pt x="585507" y="828767"/>
                  <a:pt x="585040" y="840441"/>
                  <a:pt x="581305" y="845577"/>
                </a:cubicBezTo>
                <a:cubicBezTo>
                  <a:pt x="577570" y="850713"/>
                  <a:pt x="568231" y="846511"/>
                  <a:pt x="558893" y="851180"/>
                </a:cubicBezTo>
                <a:cubicBezTo>
                  <a:pt x="549555" y="855849"/>
                  <a:pt x="542551" y="870790"/>
                  <a:pt x="525275" y="873591"/>
                </a:cubicBezTo>
                <a:cubicBezTo>
                  <a:pt x="507999" y="876392"/>
                  <a:pt x="471114" y="863786"/>
                  <a:pt x="455239" y="867988"/>
                </a:cubicBezTo>
                <a:cubicBezTo>
                  <a:pt x="439364" y="872190"/>
                  <a:pt x="438429" y="896937"/>
                  <a:pt x="430025" y="898805"/>
                </a:cubicBezTo>
                <a:cubicBezTo>
                  <a:pt x="421621" y="900673"/>
                  <a:pt x="409014" y="885731"/>
                  <a:pt x="404812" y="879194"/>
                </a:cubicBezTo>
                <a:cubicBezTo>
                  <a:pt x="400610" y="872657"/>
                  <a:pt x="409014" y="864720"/>
                  <a:pt x="404812" y="859584"/>
                </a:cubicBezTo>
                <a:cubicBezTo>
                  <a:pt x="400610" y="854448"/>
                  <a:pt x="396875" y="850246"/>
                  <a:pt x="379599" y="848378"/>
                </a:cubicBezTo>
                <a:cubicBezTo>
                  <a:pt x="362323" y="846510"/>
                  <a:pt x="301158" y="848378"/>
                  <a:pt x="301158" y="848378"/>
                </a:cubicBezTo>
                <a:cubicBezTo>
                  <a:pt x="282015" y="848378"/>
                  <a:pt x="275011" y="845577"/>
                  <a:pt x="264739" y="848378"/>
                </a:cubicBezTo>
                <a:cubicBezTo>
                  <a:pt x="254467" y="851180"/>
                  <a:pt x="244194" y="866121"/>
                  <a:pt x="239525" y="865187"/>
                </a:cubicBezTo>
                <a:cubicBezTo>
                  <a:pt x="234856" y="864253"/>
                  <a:pt x="240926" y="858183"/>
                  <a:pt x="236724" y="842775"/>
                </a:cubicBezTo>
                <a:cubicBezTo>
                  <a:pt x="232522" y="827367"/>
                  <a:pt x="218047" y="787679"/>
                  <a:pt x="214312" y="772738"/>
                </a:cubicBezTo>
                <a:cubicBezTo>
                  <a:pt x="210577" y="757797"/>
                  <a:pt x="212444" y="760598"/>
                  <a:pt x="214312" y="753128"/>
                </a:cubicBezTo>
                <a:cubicBezTo>
                  <a:pt x="216180" y="745658"/>
                  <a:pt x="222717" y="736319"/>
                  <a:pt x="225518" y="727915"/>
                </a:cubicBezTo>
                <a:cubicBezTo>
                  <a:pt x="228319" y="719511"/>
                  <a:pt x="232989" y="710640"/>
                  <a:pt x="231121" y="702702"/>
                </a:cubicBezTo>
                <a:cubicBezTo>
                  <a:pt x="229253" y="694765"/>
                  <a:pt x="223650" y="682625"/>
                  <a:pt x="214312" y="680290"/>
                </a:cubicBezTo>
                <a:cubicBezTo>
                  <a:pt x="204974" y="677955"/>
                  <a:pt x="183963" y="683558"/>
                  <a:pt x="175092" y="688694"/>
                </a:cubicBezTo>
                <a:cubicBezTo>
                  <a:pt x="166221" y="693830"/>
                  <a:pt x="165753" y="705036"/>
                  <a:pt x="161084" y="711106"/>
                </a:cubicBezTo>
                <a:cubicBezTo>
                  <a:pt x="156415" y="717176"/>
                  <a:pt x="155015" y="728381"/>
                  <a:pt x="147077" y="725113"/>
                </a:cubicBezTo>
                <a:cubicBezTo>
                  <a:pt x="139140" y="721845"/>
                  <a:pt x="118595" y="704102"/>
                  <a:pt x="113459" y="691496"/>
                </a:cubicBezTo>
                <a:cubicBezTo>
                  <a:pt x="108323" y="678890"/>
                  <a:pt x="116261" y="677022"/>
                  <a:pt x="116261" y="649474"/>
                </a:cubicBezTo>
                <a:cubicBezTo>
                  <a:pt x="116261" y="621926"/>
                  <a:pt x="114393" y="550022"/>
                  <a:pt x="113459" y="526209"/>
                </a:cubicBezTo>
                <a:cubicBezTo>
                  <a:pt x="112525" y="502397"/>
                  <a:pt x="113459" y="510801"/>
                  <a:pt x="110658" y="506599"/>
                </a:cubicBezTo>
                <a:cubicBezTo>
                  <a:pt x="107857" y="502397"/>
                  <a:pt x="104587" y="501930"/>
                  <a:pt x="96650" y="500996"/>
                </a:cubicBezTo>
                <a:cubicBezTo>
                  <a:pt x="88713" y="500062"/>
                  <a:pt x="73305" y="501930"/>
                  <a:pt x="63033" y="500996"/>
                </a:cubicBezTo>
                <a:cubicBezTo>
                  <a:pt x="52761" y="500062"/>
                  <a:pt x="39220" y="499595"/>
                  <a:pt x="35018" y="495393"/>
                </a:cubicBezTo>
                <a:cubicBezTo>
                  <a:pt x="30816" y="491191"/>
                  <a:pt x="36885" y="495859"/>
                  <a:pt x="37819" y="475782"/>
                </a:cubicBezTo>
                <a:cubicBezTo>
                  <a:pt x="38753" y="455705"/>
                  <a:pt x="36419" y="402945"/>
                  <a:pt x="40621" y="374930"/>
                </a:cubicBezTo>
                <a:cubicBezTo>
                  <a:pt x="44823" y="346915"/>
                  <a:pt x="59765" y="323569"/>
                  <a:pt x="63033" y="307694"/>
                </a:cubicBezTo>
                <a:cubicBezTo>
                  <a:pt x="66301" y="291819"/>
                  <a:pt x="63966" y="287618"/>
                  <a:pt x="60231" y="279680"/>
                </a:cubicBezTo>
                <a:cubicBezTo>
                  <a:pt x="56496" y="271743"/>
                  <a:pt x="19610" y="293220"/>
                  <a:pt x="9805" y="260069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Выселковский</a:t>
            </a:r>
            <a:endParaRPr lang="ru-RU" sz="600" dirty="0">
              <a:solidFill>
                <a:schemeClr val="tx1"/>
              </a:solidFill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956050" y="2673350"/>
            <a:ext cx="960438" cy="736600"/>
          </a:xfrm>
          <a:custGeom>
            <a:avLst/>
            <a:gdLst>
              <a:gd name="connsiteX0" fmla="*/ 42022 w 959504"/>
              <a:gd name="connsiteY0" fmla="*/ 41555 h 742856"/>
              <a:gd name="connsiteX1" fmla="*/ 84044 w 959504"/>
              <a:gd name="connsiteY1" fmla="*/ 114393 h 742856"/>
              <a:gd name="connsiteX2" fmla="*/ 103654 w 959504"/>
              <a:gd name="connsiteY2" fmla="*/ 142408 h 742856"/>
              <a:gd name="connsiteX3" fmla="*/ 123264 w 959504"/>
              <a:gd name="connsiteY3" fmla="*/ 148011 h 742856"/>
              <a:gd name="connsiteX4" fmla="*/ 109257 w 959504"/>
              <a:gd name="connsiteY4" fmla="*/ 176025 h 742856"/>
              <a:gd name="connsiteX5" fmla="*/ 86845 w 959504"/>
              <a:gd name="connsiteY5" fmla="*/ 190033 h 742856"/>
              <a:gd name="connsiteX6" fmla="*/ 53228 w 959504"/>
              <a:gd name="connsiteY6" fmla="*/ 226452 h 742856"/>
              <a:gd name="connsiteX7" fmla="*/ 11205 w 959504"/>
              <a:gd name="connsiteY7" fmla="*/ 243261 h 742856"/>
              <a:gd name="connsiteX8" fmla="*/ 8404 w 959504"/>
              <a:gd name="connsiteY8" fmla="*/ 260069 h 742856"/>
              <a:gd name="connsiteX9" fmla="*/ 19610 w 959504"/>
              <a:gd name="connsiteY9" fmla="*/ 279680 h 742856"/>
              <a:gd name="connsiteX10" fmla="*/ 126066 w 959504"/>
              <a:gd name="connsiteY10" fmla="*/ 405746 h 742856"/>
              <a:gd name="connsiteX11" fmla="*/ 184897 w 959504"/>
              <a:gd name="connsiteY11" fmla="*/ 453371 h 742856"/>
              <a:gd name="connsiteX12" fmla="*/ 201705 w 959504"/>
              <a:gd name="connsiteY12" fmla="*/ 484187 h 742856"/>
              <a:gd name="connsiteX13" fmla="*/ 221316 w 959504"/>
              <a:gd name="connsiteY13" fmla="*/ 461775 h 742856"/>
              <a:gd name="connsiteX14" fmla="*/ 243728 w 959504"/>
              <a:gd name="connsiteY14" fmla="*/ 444966 h 742856"/>
              <a:gd name="connsiteX15" fmla="*/ 268941 w 959504"/>
              <a:gd name="connsiteY15" fmla="*/ 464577 h 742856"/>
              <a:gd name="connsiteX16" fmla="*/ 310963 w 959504"/>
              <a:gd name="connsiteY16" fmla="*/ 500996 h 742856"/>
              <a:gd name="connsiteX17" fmla="*/ 350183 w 959504"/>
              <a:gd name="connsiteY17" fmla="*/ 529011 h 742856"/>
              <a:gd name="connsiteX18" fmla="*/ 358588 w 959504"/>
              <a:gd name="connsiteY18" fmla="*/ 545819 h 742856"/>
              <a:gd name="connsiteX19" fmla="*/ 344580 w 959504"/>
              <a:gd name="connsiteY19" fmla="*/ 557025 h 742856"/>
              <a:gd name="connsiteX20" fmla="*/ 288551 w 959504"/>
              <a:gd name="connsiteY20" fmla="*/ 615856 h 742856"/>
              <a:gd name="connsiteX21" fmla="*/ 277345 w 959504"/>
              <a:gd name="connsiteY21" fmla="*/ 641069 h 742856"/>
              <a:gd name="connsiteX22" fmla="*/ 291353 w 959504"/>
              <a:gd name="connsiteY22" fmla="*/ 663481 h 742856"/>
              <a:gd name="connsiteX23" fmla="*/ 310963 w 959504"/>
              <a:gd name="connsiteY23" fmla="*/ 694297 h 742856"/>
              <a:gd name="connsiteX24" fmla="*/ 338978 w 959504"/>
              <a:gd name="connsiteY24" fmla="*/ 671886 h 742856"/>
              <a:gd name="connsiteX25" fmla="*/ 355786 w 959504"/>
              <a:gd name="connsiteY25" fmla="*/ 649474 h 742856"/>
              <a:gd name="connsiteX26" fmla="*/ 389404 w 959504"/>
              <a:gd name="connsiteY26" fmla="*/ 618658 h 742856"/>
              <a:gd name="connsiteX27" fmla="*/ 411816 w 959504"/>
              <a:gd name="connsiteY27" fmla="*/ 627062 h 742856"/>
              <a:gd name="connsiteX28" fmla="*/ 431426 w 959504"/>
              <a:gd name="connsiteY28" fmla="*/ 663481 h 742856"/>
              <a:gd name="connsiteX29" fmla="*/ 437029 w 959504"/>
              <a:gd name="connsiteY29" fmla="*/ 671886 h 742856"/>
              <a:gd name="connsiteX30" fmla="*/ 437029 w 959504"/>
              <a:gd name="connsiteY30" fmla="*/ 677489 h 742856"/>
              <a:gd name="connsiteX31" fmla="*/ 428625 w 959504"/>
              <a:gd name="connsiteY31" fmla="*/ 713908 h 742856"/>
              <a:gd name="connsiteX32" fmla="*/ 462242 w 959504"/>
              <a:gd name="connsiteY32" fmla="*/ 730716 h 742856"/>
              <a:gd name="connsiteX33" fmla="*/ 509867 w 959504"/>
              <a:gd name="connsiteY33" fmla="*/ 741922 h 742856"/>
              <a:gd name="connsiteX34" fmla="*/ 543485 w 959504"/>
              <a:gd name="connsiteY34" fmla="*/ 725114 h 742856"/>
              <a:gd name="connsiteX35" fmla="*/ 585507 w 959504"/>
              <a:gd name="connsiteY35" fmla="*/ 722312 h 742856"/>
              <a:gd name="connsiteX36" fmla="*/ 633132 w 959504"/>
              <a:gd name="connsiteY36" fmla="*/ 705503 h 742856"/>
              <a:gd name="connsiteX37" fmla="*/ 666750 w 959504"/>
              <a:gd name="connsiteY37" fmla="*/ 697099 h 742856"/>
              <a:gd name="connsiteX38" fmla="*/ 705970 w 959504"/>
              <a:gd name="connsiteY38" fmla="*/ 691496 h 742856"/>
              <a:gd name="connsiteX39" fmla="*/ 708772 w 959504"/>
              <a:gd name="connsiteY39" fmla="*/ 646672 h 742856"/>
              <a:gd name="connsiteX40" fmla="*/ 708772 w 959504"/>
              <a:gd name="connsiteY40" fmla="*/ 607452 h 742856"/>
              <a:gd name="connsiteX41" fmla="*/ 705970 w 959504"/>
              <a:gd name="connsiteY41" fmla="*/ 545819 h 742856"/>
              <a:gd name="connsiteX42" fmla="*/ 686360 w 959504"/>
              <a:gd name="connsiteY42" fmla="*/ 517805 h 742856"/>
              <a:gd name="connsiteX43" fmla="*/ 675154 w 959504"/>
              <a:gd name="connsiteY43" fmla="*/ 503797 h 742856"/>
              <a:gd name="connsiteX44" fmla="*/ 658345 w 959504"/>
              <a:gd name="connsiteY44" fmla="*/ 458974 h 742856"/>
              <a:gd name="connsiteX45" fmla="*/ 658345 w 959504"/>
              <a:gd name="connsiteY45" fmla="*/ 402944 h 742856"/>
              <a:gd name="connsiteX46" fmla="*/ 661147 w 959504"/>
              <a:gd name="connsiteY46" fmla="*/ 358121 h 742856"/>
              <a:gd name="connsiteX47" fmla="*/ 691963 w 959504"/>
              <a:gd name="connsiteY47" fmla="*/ 330106 h 742856"/>
              <a:gd name="connsiteX48" fmla="*/ 728382 w 959504"/>
              <a:gd name="connsiteY48" fmla="*/ 330106 h 742856"/>
              <a:gd name="connsiteX49" fmla="*/ 747992 w 959504"/>
              <a:gd name="connsiteY49" fmla="*/ 313297 h 742856"/>
              <a:gd name="connsiteX50" fmla="*/ 742389 w 959504"/>
              <a:gd name="connsiteY50" fmla="*/ 285283 h 742856"/>
              <a:gd name="connsiteX51" fmla="*/ 739588 w 959504"/>
              <a:gd name="connsiteY51" fmla="*/ 276878 h 742856"/>
              <a:gd name="connsiteX52" fmla="*/ 719978 w 959504"/>
              <a:gd name="connsiteY52" fmla="*/ 265672 h 742856"/>
              <a:gd name="connsiteX53" fmla="*/ 722779 w 959504"/>
              <a:gd name="connsiteY53" fmla="*/ 248864 h 742856"/>
              <a:gd name="connsiteX54" fmla="*/ 747992 w 959504"/>
              <a:gd name="connsiteY54" fmla="*/ 229253 h 742856"/>
              <a:gd name="connsiteX55" fmla="*/ 784411 w 959504"/>
              <a:gd name="connsiteY55" fmla="*/ 220849 h 742856"/>
              <a:gd name="connsiteX56" fmla="*/ 809625 w 959504"/>
              <a:gd name="connsiteY56" fmla="*/ 220849 h 742856"/>
              <a:gd name="connsiteX57" fmla="*/ 837639 w 959504"/>
              <a:gd name="connsiteY57" fmla="*/ 237658 h 742856"/>
              <a:gd name="connsiteX58" fmla="*/ 860051 w 959504"/>
              <a:gd name="connsiteY58" fmla="*/ 240459 h 742856"/>
              <a:gd name="connsiteX59" fmla="*/ 876860 w 959504"/>
              <a:gd name="connsiteY59" fmla="*/ 268474 h 742856"/>
              <a:gd name="connsiteX60" fmla="*/ 890867 w 959504"/>
              <a:gd name="connsiteY60" fmla="*/ 268474 h 742856"/>
              <a:gd name="connsiteX61" fmla="*/ 924485 w 959504"/>
              <a:gd name="connsiteY61" fmla="*/ 276878 h 742856"/>
              <a:gd name="connsiteX62" fmla="*/ 944095 w 959504"/>
              <a:gd name="connsiteY62" fmla="*/ 268474 h 742856"/>
              <a:gd name="connsiteX63" fmla="*/ 955301 w 959504"/>
              <a:gd name="connsiteY63" fmla="*/ 240459 h 742856"/>
              <a:gd name="connsiteX64" fmla="*/ 958103 w 959504"/>
              <a:gd name="connsiteY64" fmla="*/ 229253 h 742856"/>
              <a:gd name="connsiteX65" fmla="*/ 946897 w 959504"/>
              <a:gd name="connsiteY65" fmla="*/ 212444 h 742856"/>
              <a:gd name="connsiteX66" fmla="*/ 935691 w 959504"/>
              <a:gd name="connsiteY66" fmla="*/ 201239 h 742856"/>
              <a:gd name="connsiteX67" fmla="*/ 944095 w 959504"/>
              <a:gd name="connsiteY67" fmla="*/ 176025 h 742856"/>
              <a:gd name="connsiteX68" fmla="*/ 949698 w 959504"/>
              <a:gd name="connsiteY68" fmla="*/ 164819 h 742856"/>
              <a:gd name="connsiteX69" fmla="*/ 932889 w 959504"/>
              <a:gd name="connsiteY69" fmla="*/ 145209 h 742856"/>
              <a:gd name="connsiteX70" fmla="*/ 918882 w 959504"/>
              <a:gd name="connsiteY70" fmla="*/ 128400 h 742856"/>
              <a:gd name="connsiteX71" fmla="*/ 890867 w 959504"/>
              <a:gd name="connsiteY71" fmla="*/ 125599 h 742856"/>
              <a:gd name="connsiteX72" fmla="*/ 865654 w 959504"/>
              <a:gd name="connsiteY72" fmla="*/ 119996 h 742856"/>
              <a:gd name="connsiteX73" fmla="*/ 857250 w 959504"/>
              <a:gd name="connsiteY73" fmla="*/ 100386 h 742856"/>
              <a:gd name="connsiteX74" fmla="*/ 832036 w 959504"/>
              <a:gd name="connsiteY74" fmla="*/ 103187 h 742856"/>
              <a:gd name="connsiteX75" fmla="*/ 815228 w 959504"/>
              <a:gd name="connsiteY75" fmla="*/ 111591 h 742856"/>
              <a:gd name="connsiteX76" fmla="*/ 770404 w 959504"/>
              <a:gd name="connsiteY76" fmla="*/ 117194 h 742856"/>
              <a:gd name="connsiteX77" fmla="*/ 728382 w 959504"/>
              <a:gd name="connsiteY77" fmla="*/ 117194 h 742856"/>
              <a:gd name="connsiteX78" fmla="*/ 686360 w 959504"/>
              <a:gd name="connsiteY78" fmla="*/ 111591 h 742856"/>
              <a:gd name="connsiteX79" fmla="*/ 680757 w 959504"/>
              <a:gd name="connsiteY79" fmla="*/ 91981 h 742856"/>
              <a:gd name="connsiteX80" fmla="*/ 658345 w 959504"/>
              <a:gd name="connsiteY80" fmla="*/ 117194 h 742856"/>
              <a:gd name="connsiteX81" fmla="*/ 644338 w 959504"/>
              <a:gd name="connsiteY81" fmla="*/ 117194 h 742856"/>
              <a:gd name="connsiteX82" fmla="*/ 621926 w 959504"/>
              <a:gd name="connsiteY82" fmla="*/ 103187 h 742856"/>
              <a:gd name="connsiteX83" fmla="*/ 593911 w 959504"/>
              <a:gd name="connsiteY83" fmla="*/ 89180 h 742856"/>
              <a:gd name="connsiteX84" fmla="*/ 560294 w 959504"/>
              <a:gd name="connsiteY84" fmla="*/ 69569 h 742856"/>
              <a:gd name="connsiteX85" fmla="*/ 509867 w 959504"/>
              <a:gd name="connsiteY85" fmla="*/ 66768 h 742856"/>
              <a:gd name="connsiteX86" fmla="*/ 453838 w 959504"/>
              <a:gd name="connsiteY86" fmla="*/ 66768 h 742856"/>
              <a:gd name="connsiteX87" fmla="*/ 414617 w 959504"/>
              <a:gd name="connsiteY87" fmla="*/ 61165 h 742856"/>
              <a:gd name="connsiteX88" fmla="*/ 409014 w 959504"/>
              <a:gd name="connsiteY88" fmla="*/ 49959 h 742856"/>
              <a:gd name="connsiteX89" fmla="*/ 414617 w 959504"/>
              <a:gd name="connsiteY89" fmla="*/ 38753 h 742856"/>
              <a:gd name="connsiteX90" fmla="*/ 406213 w 959504"/>
              <a:gd name="connsiteY90" fmla="*/ 30349 h 742856"/>
              <a:gd name="connsiteX91" fmla="*/ 369794 w 959504"/>
              <a:gd name="connsiteY91" fmla="*/ 13540 h 742856"/>
              <a:gd name="connsiteX92" fmla="*/ 308161 w 959504"/>
              <a:gd name="connsiteY92" fmla="*/ 2334 h 742856"/>
              <a:gd name="connsiteX93" fmla="*/ 263338 w 959504"/>
              <a:gd name="connsiteY93" fmla="*/ 2334 h 742856"/>
              <a:gd name="connsiteX94" fmla="*/ 249330 w 959504"/>
              <a:gd name="connsiteY94" fmla="*/ 16341 h 742856"/>
              <a:gd name="connsiteX95" fmla="*/ 235323 w 959504"/>
              <a:gd name="connsiteY95" fmla="*/ 30349 h 742856"/>
              <a:gd name="connsiteX96" fmla="*/ 196103 w 959504"/>
              <a:gd name="connsiteY96" fmla="*/ 21944 h 742856"/>
              <a:gd name="connsiteX97" fmla="*/ 142875 w 959504"/>
              <a:gd name="connsiteY97" fmla="*/ 7937 h 742856"/>
              <a:gd name="connsiteX98" fmla="*/ 89647 w 959504"/>
              <a:gd name="connsiteY98" fmla="*/ 21944 h 742856"/>
              <a:gd name="connsiteX99" fmla="*/ 42022 w 959504"/>
              <a:gd name="connsiteY99" fmla="*/ 41555 h 74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959504" h="742856">
                <a:moveTo>
                  <a:pt x="42022" y="41555"/>
                </a:moveTo>
                <a:cubicBezTo>
                  <a:pt x="41088" y="56963"/>
                  <a:pt x="73772" y="97584"/>
                  <a:pt x="84044" y="114393"/>
                </a:cubicBezTo>
                <a:cubicBezTo>
                  <a:pt x="94316" y="131202"/>
                  <a:pt x="97117" y="136805"/>
                  <a:pt x="103654" y="142408"/>
                </a:cubicBezTo>
                <a:cubicBezTo>
                  <a:pt x="110191" y="148011"/>
                  <a:pt x="122330" y="142408"/>
                  <a:pt x="123264" y="148011"/>
                </a:cubicBezTo>
                <a:cubicBezTo>
                  <a:pt x="124198" y="153614"/>
                  <a:pt x="115327" y="169021"/>
                  <a:pt x="109257" y="176025"/>
                </a:cubicBezTo>
                <a:cubicBezTo>
                  <a:pt x="103187" y="183029"/>
                  <a:pt x="96183" y="181629"/>
                  <a:pt x="86845" y="190033"/>
                </a:cubicBezTo>
                <a:cubicBezTo>
                  <a:pt x="77507" y="198437"/>
                  <a:pt x="65835" y="217581"/>
                  <a:pt x="53228" y="226452"/>
                </a:cubicBezTo>
                <a:cubicBezTo>
                  <a:pt x="40621" y="235323"/>
                  <a:pt x="18676" y="237658"/>
                  <a:pt x="11205" y="243261"/>
                </a:cubicBezTo>
                <a:cubicBezTo>
                  <a:pt x="3734" y="248864"/>
                  <a:pt x="7003" y="253999"/>
                  <a:pt x="8404" y="260069"/>
                </a:cubicBezTo>
                <a:cubicBezTo>
                  <a:pt x="9805" y="266139"/>
                  <a:pt x="0" y="255401"/>
                  <a:pt x="19610" y="279680"/>
                </a:cubicBezTo>
                <a:cubicBezTo>
                  <a:pt x="39220" y="303959"/>
                  <a:pt x="98518" y="376797"/>
                  <a:pt x="126066" y="405746"/>
                </a:cubicBezTo>
                <a:cubicBezTo>
                  <a:pt x="153614" y="434695"/>
                  <a:pt x="172291" y="440298"/>
                  <a:pt x="184897" y="453371"/>
                </a:cubicBezTo>
                <a:cubicBezTo>
                  <a:pt x="197504" y="466445"/>
                  <a:pt x="195635" y="482786"/>
                  <a:pt x="201705" y="484187"/>
                </a:cubicBezTo>
                <a:cubicBezTo>
                  <a:pt x="207775" y="485588"/>
                  <a:pt x="214312" y="468312"/>
                  <a:pt x="221316" y="461775"/>
                </a:cubicBezTo>
                <a:cubicBezTo>
                  <a:pt x="228320" y="455238"/>
                  <a:pt x="235791" y="444499"/>
                  <a:pt x="243728" y="444966"/>
                </a:cubicBezTo>
                <a:cubicBezTo>
                  <a:pt x="251665" y="445433"/>
                  <a:pt x="257735" y="455239"/>
                  <a:pt x="268941" y="464577"/>
                </a:cubicBezTo>
                <a:cubicBezTo>
                  <a:pt x="280147" y="473915"/>
                  <a:pt x="297423" y="490257"/>
                  <a:pt x="310963" y="500996"/>
                </a:cubicBezTo>
                <a:cubicBezTo>
                  <a:pt x="324503" y="511735"/>
                  <a:pt x="342246" y="521541"/>
                  <a:pt x="350183" y="529011"/>
                </a:cubicBezTo>
                <a:cubicBezTo>
                  <a:pt x="358120" y="536481"/>
                  <a:pt x="359522" y="541150"/>
                  <a:pt x="358588" y="545819"/>
                </a:cubicBezTo>
                <a:cubicBezTo>
                  <a:pt x="357654" y="550488"/>
                  <a:pt x="356253" y="545352"/>
                  <a:pt x="344580" y="557025"/>
                </a:cubicBezTo>
                <a:cubicBezTo>
                  <a:pt x="332907" y="568698"/>
                  <a:pt x="299757" y="601849"/>
                  <a:pt x="288551" y="615856"/>
                </a:cubicBezTo>
                <a:cubicBezTo>
                  <a:pt x="277345" y="629863"/>
                  <a:pt x="276878" y="633132"/>
                  <a:pt x="277345" y="641069"/>
                </a:cubicBezTo>
                <a:cubicBezTo>
                  <a:pt x="277812" y="649006"/>
                  <a:pt x="285750" y="654610"/>
                  <a:pt x="291353" y="663481"/>
                </a:cubicBezTo>
                <a:cubicBezTo>
                  <a:pt x="296956" y="672352"/>
                  <a:pt x="303026" y="692896"/>
                  <a:pt x="310963" y="694297"/>
                </a:cubicBezTo>
                <a:cubicBezTo>
                  <a:pt x="318900" y="695698"/>
                  <a:pt x="331508" y="679356"/>
                  <a:pt x="338978" y="671886"/>
                </a:cubicBezTo>
                <a:cubicBezTo>
                  <a:pt x="346448" y="664416"/>
                  <a:pt x="347382" y="658345"/>
                  <a:pt x="355786" y="649474"/>
                </a:cubicBezTo>
                <a:cubicBezTo>
                  <a:pt x="364190" y="640603"/>
                  <a:pt x="380066" y="622393"/>
                  <a:pt x="389404" y="618658"/>
                </a:cubicBezTo>
                <a:cubicBezTo>
                  <a:pt x="398742" y="614923"/>
                  <a:pt x="404812" y="619592"/>
                  <a:pt x="411816" y="627062"/>
                </a:cubicBezTo>
                <a:cubicBezTo>
                  <a:pt x="418820" y="634532"/>
                  <a:pt x="427224" y="656010"/>
                  <a:pt x="431426" y="663481"/>
                </a:cubicBezTo>
                <a:cubicBezTo>
                  <a:pt x="435628" y="670952"/>
                  <a:pt x="436095" y="669551"/>
                  <a:pt x="437029" y="671886"/>
                </a:cubicBezTo>
                <a:cubicBezTo>
                  <a:pt x="437963" y="674221"/>
                  <a:pt x="438430" y="670485"/>
                  <a:pt x="437029" y="677489"/>
                </a:cubicBezTo>
                <a:cubicBezTo>
                  <a:pt x="435628" y="684493"/>
                  <a:pt x="424423" y="705037"/>
                  <a:pt x="428625" y="713908"/>
                </a:cubicBezTo>
                <a:cubicBezTo>
                  <a:pt x="432827" y="722779"/>
                  <a:pt x="448702" y="726047"/>
                  <a:pt x="462242" y="730716"/>
                </a:cubicBezTo>
                <a:cubicBezTo>
                  <a:pt x="475782" y="735385"/>
                  <a:pt x="496327" y="742856"/>
                  <a:pt x="509867" y="741922"/>
                </a:cubicBezTo>
                <a:cubicBezTo>
                  <a:pt x="523407" y="740988"/>
                  <a:pt x="530878" y="728382"/>
                  <a:pt x="543485" y="725114"/>
                </a:cubicBezTo>
                <a:cubicBezTo>
                  <a:pt x="556092" y="721846"/>
                  <a:pt x="570566" y="725580"/>
                  <a:pt x="585507" y="722312"/>
                </a:cubicBezTo>
                <a:cubicBezTo>
                  <a:pt x="600448" y="719044"/>
                  <a:pt x="619592" y="709705"/>
                  <a:pt x="633132" y="705503"/>
                </a:cubicBezTo>
                <a:cubicBezTo>
                  <a:pt x="646673" y="701301"/>
                  <a:pt x="654610" y="699433"/>
                  <a:pt x="666750" y="697099"/>
                </a:cubicBezTo>
                <a:cubicBezTo>
                  <a:pt x="678890" y="694765"/>
                  <a:pt x="698966" y="699900"/>
                  <a:pt x="705970" y="691496"/>
                </a:cubicBezTo>
                <a:cubicBezTo>
                  <a:pt x="712974" y="683092"/>
                  <a:pt x="708305" y="660679"/>
                  <a:pt x="708772" y="646672"/>
                </a:cubicBezTo>
                <a:cubicBezTo>
                  <a:pt x="709239" y="632665"/>
                  <a:pt x="709239" y="624261"/>
                  <a:pt x="708772" y="607452"/>
                </a:cubicBezTo>
                <a:cubicBezTo>
                  <a:pt x="708305" y="590643"/>
                  <a:pt x="709705" y="560760"/>
                  <a:pt x="705970" y="545819"/>
                </a:cubicBezTo>
                <a:cubicBezTo>
                  <a:pt x="702235" y="530878"/>
                  <a:pt x="691496" y="524809"/>
                  <a:pt x="686360" y="517805"/>
                </a:cubicBezTo>
                <a:cubicBezTo>
                  <a:pt x="681224" y="510801"/>
                  <a:pt x="679823" y="513602"/>
                  <a:pt x="675154" y="503797"/>
                </a:cubicBezTo>
                <a:cubicBezTo>
                  <a:pt x="670485" y="493992"/>
                  <a:pt x="661146" y="475783"/>
                  <a:pt x="658345" y="458974"/>
                </a:cubicBezTo>
                <a:cubicBezTo>
                  <a:pt x="655544" y="442165"/>
                  <a:pt x="657878" y="419753"/>
                  <a:pt x="658345" y="402944"/>
                </a:cubicBezTo>
                <a:cubicBezTo>
                  <a:pt x="658812" y="386135"/>
                  <a:pt x="655544" y="370261"/>
                  <a:pt x="661147" y="358121"/>
                </a:cubicBezTo>
                <a:cubicBezTo>
                  <a:pt x="666750" y="345981"/>
                  <a:pt x="680757" y="334775"/>
                  <a:pt x="691963" y="330106"/>
                </a:cubicBezTo>
                <a:cubicBezTo>
                  <a:pt x="703169" y="325437"/>
                  <a:pt x="719044" y="332907"/>
                  <a:pt x="728382" y="330106"/>
                </a:cubicBezTo>
                <a:cubicBezTo>
                  <a:pt x="737720" y="327305"/>
                  <a:pt x="745658" y="320768"/>
                  <a:pt x="747992" y="313297"/>
                </a:cubicBezTo>
                <a:cubicBezTo>
                  <a:pt x="750327" y="305827"/>
                  <a:pt x="743790" y="291353"/>
                  <a:pt x="742389" y="285283"/>
                </a:cubicBezTo>
                <a:cubicBezTo>
                  <a:pt x="740988" y="279213"/>
                  <a:pt x="743323" y="280147"/>
                  <a:pt x="739588" y="276878"/>
                </a:cubicBezTo>
                <a:cubicBezTo>
                  <a:pt x="735853" y="273610"/>
                  <a:pt x="722779" y="270341"/>
                  <a:pt x="719978" y="265672"/>
                </a:cubicBezTo>
                <a:cubicBezTo>
                  <a:pt x="717177" y="261003"/>
                  <a:pt x="718110" y="254934"/>
                  <a:pt x="722779" y="248864"/>
                </a:cubicBezTo>
                <a:cubicBezTo>
                  <a:pt x="727448" y="242794"/>
                  <a:pt x="737720" y="233922"/>
                  <a:pt x="747992" y="229253"/>
                </a:cubicBezTo>
                <a:cubicBezTo>
                  <a:pt x="758264" y="224584"/>
                  <a:pt x="774139" y="222250"/>
                  <a:pt x="784411" y="220849"/>
                </a:cubicBezTo>
                <a:cubicBezTo>
                  <a:pt x="794683" y="219448"/>
                  <a:pt x="800754" y="218048"/>
                  <a:pt x="809625" y="220849"/>
                </a:cubicBezTo>
                <a:cubicBezTo>
                  <a:pt x="818496" y="223651"/>
                  <a:pt x="829235" y="234390"/>
                  <a:pt x="837639" y="237658"/>
                </a:cubicBezTo>
                <a:cubicBezTo>
                  <a:pt x="846043" y="240926"/>
                  <a:pt x="853514" y="235323"/>
                  <a:pt x="860051" y="240459"/>
                </a:cubicBezTo>
                <a:cubicBezTo>
                  <a:pt x="866588" y="245595"/>
                  <a:pt x="871724" y="263805"/>
                  <a:pt x="876860" y="268474"/>
                </a:cubicBezTo>
                <a:cubicBezTo>
                  <a:pt x="881996" y="273143"/>
                  <a:pt x="882930" y="267073"/>
                  <a:pt x="890867" y="268474"/>
                </a:cubicBezTo>
                <a:cubicBezTo>
                  <a:pt x="898804" y="269875"/>
                  <a:pt x="915614" y="276878"/>
                  <a:pt x="924485" y="276878"/>
                </a:cubicBezTo>
                <a:cubicBezTo>
                  <a:pt x="933356" y="276878"/>
                  <a:pt x="938959" y="274544"/>
                  <a:pt x="944095" y="268474"/>
                </a:cubicBezTo>
                <a:cubicBezTo>
                  <a:pt x="949231" y="262404"/>
                  <a:pt x="952966" y="246996"/>
                  <a:pt x="955301" y="240459"/>
                </a:cubicBezTo>
                <a:cubicBezTo>
                  <a:pt x="957636" y="233922"/>
                  <a:pt x="959504" y="233922"/>
                  <a:pt x="958103" y="229253"/>
                </a:cubicBezTo>
                <a:cubicBezTo>
                  <a:pt x="956702" y="224584"/>
                  <a:pt x="950632" y="217113"/>
                  <a:pt x="946897" y="212444"/>
                </a:cubicBezTo>
                <a:cubicBezTo>
                  <a:pt x="943162" y="207775"/>
                  <a:pt x="936158" y="207309"/>
                  <a:pt x="935691" y="201239"/>
                </a:cubicBezTo>
                <a:cubicBezTo>
                  <a:pt x="935224" y="195169"/>
                  <a:pt x="941761" y="182095"/>
                  <a:pt x="944095" y="176025"/>
                </a:cubicBezTo>
                <a:cubicBezTo>
                  <a:pt x="946429" y="169955"/>
                  <a:pt x="951566" y="169955"/>
                  <a:pt x="949698" y="164819"/>
                </a:cubicBezTo>
                <a:cubicBezTo>
                  <a:pt x="947830" y="159683"/>
                  <a:pt x="938025" y="151279"/>
                  <a:pt x="932889" y="145209"/>
                </a:cubicBezTo>
                <a:cubicBezTo>
                  <a:pt x="927753" y="139139"/>
                  <a:pt x="925886" y="131668"/>
                  <a:pt x="918882" y="128400"/>
                </a:cubicBezTo>
                <a:cubicBezTo>
                  <a:pt x="911878" y="125132"/>
                  <a:pt x="899738" y="127000"/>
                  <a:pt x="890867" y="125599"/>
                </a:cubicBezTo>
                <a:cubicBezTo>
                  <a:pt x="881996" y="124198"/>
                  <a:pt x="871257" y="124198"/>
                  <a:pt x="865654" y="119996"/>
                </a:cubicBezTo>
                <a:cubicBezTo>
                  <a:pt x="860051" y="115794"/>
                  <a:pt x="862853" y="103187"/>
                  <a:pt x="857250" y="100386"/>
                </a:cubicBezTo>
                <a:cubicBezTo>
                  <a:pt x="851647" y="97585"/>
                  <a:pt x="839040" y="101320"/>
                  <a:pt x="832036" y="103187"/>
                </a:cubicBezTo>
                <a:cubicBezTo>
                  <a:pt x="825032" y="105054"/>
                  <a:pt x="825500" y="109257"/>
                  <a:pt x="815228" y="111591"/>
                </a:cubicBezTo>
                <a:cubicBezTo>
                  <a:pt x="804956" y="113925"/>
                  <a:pt x="784878" y="116260"/>
                  <a:pt x="770404" y="117194"/>
                </a:cubicBezTo>
                <a:cubicBezTo>
                  <a:pt x="755930" y="118128"/>
                  <a:pt x="742389" y="118128"/>
                  <a:pt x="728382" y="117194"/>
                </a:cubicBezTo>
                <a:cubicBezTo>
                  <a:pt x="714375" y="116260"/>
                  <a:pt x="694298" y="115793"/>
                  <a:pt x="686360" y="111591"/>
                </a:cubicBezTo>
                <a:cubicBezTo>
                  <a:pt x="678422" y="107389"/>
                  <a:pt x="685426" y="91047"/>
                  <a:pt x="680757" y="91981"/>
                </a:cubicBezTo>
                <a:cubicBezTo>
                  <a:pt x="676088" y="92915"/>
                  <a:pt x="664415" y="112992"/>
                  <a:pt x="658345" y="117194"/>
                </a:cubicBezTo>
                <a:cubicBezTo>
                  <a:pt x="652275" y="121396"/>
                  <a:pt x="650408" y="119528"/>
                  <a:pt x="644338" y="117194"/>
                </a:cubicBezTo>
                <a:cubicBezTo>
                  <a:pt x="638268" y="114860"/>
                  <a:pt x="630330" y="107856"/>
                  <a:pt x="621926" y="103187"/>
                </a:cubicBezTo>
                <a:cubicBezTo>
                  <a:pt x="613522" y="98518"/>
                  <a:pt x="604183" y="94783"/>
                  <a:pt x="593911" y="89180"/>
                </a:cubicBezTo>
                <a:cubicBezTo>
                  <a:pt x="583639" y="83577"/>
                  <a:pt x="574301" y="73304"/>
                  <a:pt x="560294" y="69569"/>
                </a:cubicBezTo>
                <a:cubicBezTo>
                  <a:pt x="546287" y="65834"/>
                  <a:pt x="527610" y="67235"/>
                  <a:pt x="509867" y="66768"/>
                </a:cubicBezTo>
                <a:cubicBezTo>
                  <a:pt x="492124" y="66301"/>
                  <a:pt x="469713" y="67702"/>
                  <a:pt x="453838" y="66768"/>
                </a:cubicBezTo>
                <a:cubicBezTo>
                  <a:pt x="437963" y="65834"/>
                  <a:pt x="422088" y="63966"/>
                  <a:pt x="414617" y="61165"/>
                </a:cubicBezTo>
                <a:cubicBezTo>
                  <a:pt x="407146" y="58364"/>
                  <a:pt x="409014" y="53694"/>
                  <a:pt x="409014" y="49959"/>
                </a:cubicBezTo>
                <a:cubicBezTo>
                  <a:pt x="409014" y="46224"/>
                  <a:pt x="415084" y="42021"/>
                  <a:pt x="414617" y="38753"/>
                </a:cubicBezTo>
                <a:cubicBezTo>
                  <a:pt x="414150" y="35485"/>
                  <a:pt x="413683" y="34551"/>
                  <a:pt x="406213" y="30349"/>
                </a:cubicBezTo>
                <a:cubicBezTo>
                  <a:pt x="398743" y="26147"/>
                  <a:pt x="386136" y="18209"/>
                  <a:pt x="369794" y="13540"/>
                </a:cubicBezTo>
                <a:cubicBezTo>
                  <a:pt x="353452" y="8871"/>
                  <a:pt x="325904" y="4202"/>
                  <a:pt x="308161" y="2334"/>
                </a:cubicBezTo>
                <a:cubicBezTo>
                  <a:pt x="290418" y="466"/>
                  <a:pt x="273143" y="0"/>
                  <a:pt x="263338" y="2334"/>
                </a:cubicBezTo>
                <a:cubicBezTo>
                  <a:pt x="253533" y="4668"/>
                  <a:pt x="249330" y="16341"/>
                  <a:pt x="249330" y="16341"/>
                </a:cubicBezTo>
                <a:cubicBezTo>
                  <a:pt x="244661" y="21010"/>
                  <a:pt x="244194" y="29415"/>
                  <a:pt x="235323" y="30349"/>
                </a:cubicBezTo>
                <a:cubicBezTo>
                  <a:pt x="226452" y="31283"/>
                  <a:pt x="211511" y="25679"/>
                  <a:pt x="196103" y="21944"/>
                </a:cubicBezTo>
                <a:cubicBezTo>
                  <a:pt x="180695" y="18209"/>
                  <a:pt x="160618" y="7937"/>
                  <a:pt x="142875" y="7937"/>
                </a:cubicBezTo>
                <a:cubicBezTo>
                  <a:pt x="125132" y="7937"/>
                  <a:pt x="101320" y="19143"/>
                  <a:pt x="89647" y="21944"/>
                </a:cubicBezTo>
                <a:cubicBezTo>
                  <a:pt x="77974" y="24745"/>
                  <a:pt x="42956" y="26147"/>
                  <a:pt x="42022" y="4155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Тимашевский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4602163" y="2638425"/>
            <a:ext cx="811212" cy="860425"/>
          </a:xfrm>
          <a:custGeom>
            <a:avLst/>
            <a:gdLst>
              <a:gd name="connsiteX0" fmla="*/ 212022 w 809731"/>
              <a:gd name="connsiteY0" fmla="*/ 133180 h 875789"/>
              <a:gd name="connsiteX1" fmla="*/ 212022 w 809731"/>
              <a:gd name="connsiteY1" fmla="*/ 78843 h 875789"/>
              <a:gd name="connsiteX2" fmla="*/ 247181 w 809731"/>
              <a:gd name="connsiteY2" fmla="*/ 78843 h 875789"/>
              <a:gd name="connsiteX3" fmla="*/ 359052 w 809731"/>
              <a:gd name="connsiteY3" fmla="*/ 98020 h 875789"/>
              <a:gd name="connsiteX4" fmla="*/ 422978 w 809731"/>
              <a:gd name="connsiteY4" fmla="*/ 91628 h 875789"/>
              <a:gd name="connsiteX5" fmla="*/ 445352 w 809731"/>
              <a:gd name="connsiteY5" fmla="*/ 69254 h 875789"/>
              <a:gd name="connsiteX6" fmla="*/ 445352 w 809731"/>
              <a:gd name="connsiteY6" fmla="*/ 37291 h 875789"/>
              <a:gd name="connsiteX7" fmla="*/ 454941 w 809731"/>
              <a:gd name="connsiteY7" fmla="*/ 5327 h 875789"/>
              <a:gd name="connsiteX8" fmla="*/ 477315 w 809731"/>
              <a:gd name="connsiteY8" fmla="*/ 5327 h 875789"/>
              <a:gd name="connsiteX9" fmla="*/ 502886 w 809731"/>
              <a:gd name="connsiteY9" fmla="*/ 27702 h 875789"/>
              <a:gd name="connsiteX10" fmla="*/ 531652 w 809731"/>
              <a:gd name="connsiteY10" fmla="*/ 37291 h 875789"/>
              <a:gd name="connsiteX11" fmla="*/ 560419 w 809731"/>
              <a:gd name="connsiteY11" fmla="*/ 37291 h 875789"/>
              <a:gd name="connsiteX12" fmla="*/ 582793 w 809731"/>
              <a:gd name="connsiteY12" fmla="*/ 34094 h 875789"/>
              <a:gd name="connsiteX13" fmla="*/ 605168 w 809731"/>
              <a:gd name="connsiteY13" fmla="*/ 43683 h 875789"/>
              <a:gd name="connsiteX14" fmla="*/ 627542 w 809731"/>
              <a:gd name="connsiteY14" fmla="*/ 66057 h 875789"/>
              <a:gd name="connsiteX15" fmla="*/ 624345 w 809731"/>
              <a:gd name="connsiteY15" fmla="*/ 88431 h 875789"/>
              <a:gd name="connsiteX16" fmla="*/ 605168 w 809731"/>
              <a:gd name="connsiteY16" fmla="*/ 136376 h 875789"/>
              <a:gd name="connsiteX17" fmla="*/ 595579 w 809731"/>
              <a:gd name="connsiteY17" fmla="*/ 209891 h 875789"/>
              <a:gd name="connsiteX18" fmla="*/ 598775 w 809731"/>
              <a:gd name="connsiteY18" fmla="*/ 251443 h 875789"/>
              <a:gd name="connsiteX19" fmla="*/ 646720 w 809731"/>
              <a:gd name="connsiteY19" fmla="*/ 267425 h 875789"/>
              <a:gd name="connsiteX20" fmla="*/ 678683 w 809731"/>
              <a:gd name="connsiteY20" fmla="*/ 286603 h 875789"/>
              <a:gd name="connsiteX21" fmla="*/ 681879 w 809731"/>
              <a:gd name="connsiteY21" fmla="*/ 363314 h 875789"/>
              <a:gd name="connsiteX22" fmla="*/ 681879 w 809731"/>
              <a:gd name="connsiteY22" fmla="*/ 452811 h 875789"/>
              <a:gd name="connsiteX23" fmla="*/ 681879 w 809731"/>
              <a:gd name="connsiteY23" fmla="*/ 468792 h 875789"/>
              <a:gd name="connsiteX24" fmla="*/ 713842 w 809731"/>
              <a:gd name="connsiteY24" fmla="*/ 497559 h 875789"/>
              <a:gd name="connsiteX25" fmla="*/ 733020 w 809731"/>
              <a:gd name="connsiteY25" fmla="*/ 481577 h 875789"/>
              <a:gd name="connsiteX26" fmla="*/ 771376 w 809731"/>
              <a:gd name="connsiteY26" fmla="*/ 459203 h 875789"/>
              <a:gd name="connsiteX27" fmla="*/ 790553 w 809731"/>
              <a:gd name="connsiteY27" fmla="*/ 462400 h 875789"/>
              <a:gd name="connsiteX28" fmla="*/ 793750 w 809731"/>
              <a:gd name="connsiteY28" fmla="*/ 475185 h 875789"/>
              <a:gd name="connsiteX29" fmla="*/ 784161 w 809731"/>
              <a:gd name="connsiteY29" fmla="*/ 516737 h 875789"/>
              <a:gd name="connsiteX30" fmla="*/ 774572 w 809731"/>
              <a:gd name="connsiteY30" fmla="*/ 539111 h 875789"/>
              <a:gd name="connsiteX31" fmla="*/ 790553 w 809731"/>
              <a:gd name="connsiteY31" fmla="*/ 580663 h 875789"/>
              <a:gd name="connsiteX32" fmla="*/ 800142 w 809731"/>
              <a:gd name="connsiteY32" fmla="*/ 615822 h 875789"/>
              <a:gd name="connsiteX33" fmla="*/ 806535 w 809731"/>
              <a:gd name="connsiteY33" fmla="*/ 638197 h 875789"/>
              <a:gd name="connsiteX34" fmla="*/ 780965 w 809731"/>
              <a:gd name="connsiteY34" fmla="*/ 647785 h 875789"/>
              <a:gd name="connsiteX35" fmla="*/ 742609 w 809731"/>
              <a:gd name="connsiteY35" fmla="*/ 654178 h 875789"/>
              <a:gd name="connsiteX36" fmla="*/ 723431 w 809731"/>
              <a:gd name="connsiteY36" fmla="*/ 673356 h 875789"/>
              <a:gd name="connsiteX37" fmla="*/ 745805 w 809731"/>
              <a:gd name="connsiteY37" fmla="*/ 708515 h 875789"/>
              <a:gd name="connsiteX38" fmla="*/ 733020 w 809731"/>
              <a:gd name="connsiteY38" fmla="*/ 753264 h 875789"/>
              <a:gd name="connsiteX39" fmla="*/ 701057 w 809731"/>
              <a:gd name="connsiteY39" fmla="*/ 766049 h 875789"/>
              <a:gd name="connsiteX40" fmla="*/ 691468 w 809731"/>
              <a:gd name="connsiteY40" fmla="*/ 775638 h 875789"/>
              <a:gd name="connsiteX41" fmla="*/ 678683 w 809731"/>
              <a:gd name="connsiteY41" fmla="*/ 817190 h 875789"/>
              <a:gd name="connsiteX42" fmla="*/ 646720 w 809731"/>
              <a:gd name="connsiteY42" fmla="*/ 823582 h 875789"/>
              <a:gd name="connsiteX43" fmla="*/ 608364 w 809731"/>
              <a:gd name="connsiteY43" fmla="*/ 833171 h 875789"/>
              <a:gd name="connsiteX44" fmla="*/ 589186 w 809731"/>
              <a:gd name="connsiteY44" fmla="*/ 855546 h 875789"/>
              <a:gd name="connsiteX45" fmla="*/ 557223 w 809731"/>
              <a:gd name="connsiteY45" fmla="*/ 855546 h 875789"/>
              <a:gd name="connsiteX46" fmla="*/ 518867 w 809731"/>
              <a:gd name="connsiteY46" fmla="*/ 861938 h 875789"/>
              <a:gd name="connsiteX47" fmla="*/ 477315 w 809731"/>
              <a:gd name="connsiteY47" fmla="*/ 874723 h 875789"/>
              <a:gd name="connsiteX48" fmla="*/ 432567 w 809731"/>
              <a:gd name="connsiteY48" fmla="*/ 868331 h 875789"/>
              <a:gd name="connsiteX49" fmla="*/ 442156 w 809731"/>
              <a:gd name="connsiteY49" fmla="*/ 839564 h 875789"/>
              <a:gd name="connsiteX50" fmla="*/ 445352 w 809731"/>
              <a:gd name="connsiteY50" fmla="*/ 823582 h 875789"/>
              <a:gd name="connsiteX51" fmla="*/ 387819 w 809731"/>
              <a:gd name="connsiteY51" fmla="*/ 820386 h 875789"/>
              <a:gd name="connsiteX52" fmla="*/ 282340 w 809731"/>
              <a:gd name="connsiteY52" fmla="*/ 826779 h 875789"/>
              <a:gd name="connsiteX53" fmla="*/ 224807 w 809731"/>
              <a:gd name="connsiteY53" fmla="*/ 826779 h 875789"/>
              <a:gd name="connsiteX54" fmla="*/ 183255 w 809731"/>
              <a:gd name="connsiteY54" fmla="*/ 794816 h 875789"/>
              <a:gd name="connsiteX55" fmla="*/ 148095 w 809731"/>
              <a:gd name="connsiteY55" fmla="*/ 794816 h 875789"/>
              <a:gd name="connsiteX56" fmla="*/ 138506 w 809731"/>
              <a:gd name="connsiteY56" fmla="*/ 759656 h 875789"/>
              <a:gd name="connsiteX57" fmla="*/ 116132 w 809731"/>
              <a:gd name="connsiteY57" fmla="*/ 737282 h 875789"/>
              <a:gd name="connsiteX58" fmla="*/ 80973 w 809731"/>
              <a:gd name="connsiteY58" fmla="*/ 737282 h 875789"/>
              <a:gd name="connsiteX59" fmla="*/ 64991 w 809731"/>
              <a:gd name="connsiteY59" fmla="*/ 724497 h 875789"/>
              <a:gd name="connsiteX60" fmla="*/ 64991 w 809731"/>
              <a:gd name="connsiteY60" fmla="*/ 644589 h 875789"/>
              <a:gd name="connsiteX61" fmla="*/ 61795 w 809731"/>
              <a:gd name="connsiteY61" fmla="*/ 590252 h 875789"/>
              <a:gd name="connsiteX62" fmla="*/ 49010 w 809731"/>
              <a:gd name="connsiteY62" fmla="*/ 555093 h 875789"/>
              <a:gd name="connsiteX63" fmla="*/ 13850 w 809731"/>
              <a:gd name="connsiteY63" fmla="*/ 510344 h 875789"/>
              <a:gd name="connsiteX64" fmla="*/ 4262 w 809731"/>
              <a:gd name="connsiteY64" fmla="*/ 443222 h 875789"/>
              <a:gd name="connsiteX65" fmla="*/ 4262 w 809731"/>
              <a:gd name="connsiteY65" fmla="*/ 398473 h 875789"/>
              <a:gd name="connsiteX66" fmla="*/ 29832 w 809731"/>
              <a:gd name="connsiteY66" fmla="*/ 372903 h 875789"/>
              <a:gd name="connsiteX67" fmla="*/ 49010 w 809731"/>
              <a:gd name="connsiteY67" fmla="*/ 366510 h 875789"/>
              <a:gd name="connsiteX68" fmla="*/ 90562 w 809731"/>
              <a:gd name="connsiteY68" fmla="*/ 363314 h 875789"/>
              <a:gd name="connsiteX69" fmla="*/ 90562 w 809731"/>
              <a:gd name="connsiteY69" fmla="*/ 334547 h 875789"/>
              <a:gd name="connsiteX70" fmla="*/ 87366 w 809731"/>
              <a:gd name="connsiteY70" fmla="*/ 308977 h 875789"/>
              <a:gd name="connsiteX71" fmla="*/ 77777 w 809731"/>
              <a:gd name="connsiteY71" fmla="*/ 286603 h 875789"/>
              <a:gd name="connsiteX72" fmla="*/ 93758 w 809731"/>
              <a:gd name="connsiteY72" fmla="*/ 267425 h 875789"/>
              <a:gd name="connsiteX73" fmla="*/ 122525 w 809731"/>
              <a:gd name="connsiteY73" fmla="*/ 257836 h 875789"/>
              <a:gd name="connsiteX74" fmla="*/ 154488 w 809731"/>
              <a:gd name="connsiteY74" fmla="*/ 257836 h 875789"/>
              <a:gd name="connsiteX75" fmla="*/ 199236 w 809731"/>
              <a:gd name="connsiteY75" fmla="*/ 267425 h 875789"/>
              <a:gd name="connsiteX76" fmla="*/ 228003 w 809731"/>
              <a:gd name="connsiteY76" fmla="*/ 302584 h 875789"/>
              <a:gd name="connsiteX77" fmla="*/ 259966 w 809731"/>
              <a:gd name="connsiteY77" fmla="*/ 308977 h 875789"/>
              <a:gd name="connsiteX78" fmla="*/ 288733 w 809731"/>
              <a:gd name="connsiteY78" fmla="*/ 308977 h 875789"/>
              <a:gd name="connsiteX79" fmla="*/ 311107 w 809731"/>
              <a:gd name="connsiteY79" fmla="*/ 289799 h 875789"/>
              <a:gd name="connsiteX80" fmla="*/ 311107 w 809731"/>
              <a:gd name="connsiteY80" fmla="*/ 267425 h 875789"/>
              <a:gd name="connsiteX81" fmla="*/ 288733 w 809731"/>
              <a:gd name="connsiteY81" fmla="*/ 245051 h 875789"/>
              <a:gd name="connsiteX82" fmla="*/ 295126 w 809731"/>
              <a:gd name="connsiteY82" fmla="*/ 225873 h 875789"/>
              <a:gd name="connsiteX83" fmla="*/ 304715 w 809731"/>
              <a:gd name="connsiteY83" fmla="*/ 200302 h 875789"/>
              <a:gd name="connsiteX84" fmla="*/ 269555 w 809731"/>
              <a:gd name="connsiteY84" fmla="*/ 161947 h 875789"/>
              <a:gd name="connsiteX85" fmla="*/ 253574 w 809731"/>
              <a:gd name="connsiteY85" fmla="*/ 161947 h 875789"/>
              <a:gd name="connsiteX86" fmla="*/ 212022 w 809731"/>
              <a:gd name="connsiteY86" fmla="*/ 133180 h 87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809731" h="875789">
                <a:moveTo>
                  <a:pt x="212022" y="133180"/>
                </a:moveTo>
                <a:cubicBezTo>
                  <a:pt x="205097" y="119329"/>
                  <a:pt x="206162" y="87899"/>
                  <a:pt x="212022" y="78843"/>
                </a:cubicBezTo>
                <a:cubicBezTo>
                  <a:pt x="217882" y="69787"/>
                  <a:pt x="222676" y="75647"/>
                  <a:pt x="247181" y="78843"/>
                </a:cubicBezTo>
                <a:cubicBezTo>
                  <a:pt x="271686" y="82039"/>
                  <a:pt x="329753" y="95889"/>
                  <a:pt x="359052" y="98020"/>
                </a:cubicBezTo>
                <a:cubicBezTo>
                  <a:pt x="388351" y="100151"/>
                  <a:pt x="408595" y="96422"/>
                  <a:pt x="422978" y="91628"/>
                </a:cubicBezTo>
                <a:cubicBezTo>
                  <a:pt x="437361" y="86834"/>
                  <a:pt x="441623" y="78310"/>
                  <a:pt x="445352" y="69254"/>
                </a:cubicBezTo>
                <a:cubicBezTo>
                  <a:pt x="449081" y="60198"/>
                  <a:pt x="443754" y="47945"/>
                  <a:pt x="445352" y="37291"/>
                </a:cubicBezTo>
                <a:cubicBezTo>
                  <a:pt x="446950" y="26637"/>
                  <a:pt x="449614" y="10654"/>
                  <a:pt x="454941" y="5327"/>
                </a:cubicBezTo>
                <a:cubicBezTo>
                  <a:pt x="460268" y="0"/>
                  <a:pt x="469324" y="1598"/>
                  <a:pt x="477315" y="5327"/>
                </a:cubicBezTo>
                <a:cubicBezTo>
                  <a:pt x="485306" y="9056"/>
                  <a:pt x="493830" y="22375"/>
                  <a:pt x="502886" y="27702"/>
                </a:cubicBezTo>
                <a:cubicBezTo>
                  <a:pt x="511942" y="33029"/>
                  <a:pt x="522063" y="35693"/>
                  <a:pt x="531652" y="37291"/>
                </a:cubicBezTo>
                <a:cubicBezTo>
                  <a:pt x="541241" y="38889"/>
                  <a:pt x="551896" y="37824"/>
                  <a:pt x="560419" y="37291"/>
                </a:cubicBezTo>
                <a:cubicBezTo>
                  <a:pt x="568942" y="36758"/>
                  <a:pt x="575335" y="33029"/>
                  <a:pt x="582793" y="34094"/>
                </a:cubicBezTo>
                <a:cubicBezTo>
                  <a:pt x="590251" y="35159"/>
                  <a:pt x="597710" y="38356"/>
                  <a:pt x="605168" y="43683"/>
                </a:cubicBezTo>
                <a:cubicBezTo>
                  <a:pt x="612626" y="49010"/>
                  <a:pt x="624346" y="58599"/>
                  <a:pt x="627542" y="66057"/>
                </a:cubicBezTo>
                <a:cubicBezTo>
                  <a:pt x="630738" y="73515"/>
                  <a:pt x="628074" y="76711"/>
                  <a:pt x="624345" y="88431"/>
                </a:cubicBezTo>
                <a:cubicBezTo>
                  <a:pt x="620616" y="100151"/>
                  <a:pt x="609962" y="116133"/>
                  <a:pt x="605168" y="136376"/>
                </a:cubicBezTo>
                <a:cubicBezTo>
                  <a:pt x="600374" y="156619"/>
                  <a:pt x="596644" y="190713"/>
                  <a:pt x="595579" y="209891"/>
                </a:cubicBezTo>
                <a:cubicBezTo>
                  <a:pt x="594514" y="229069"/>
                  <a:pt x="590252" y="241854"/>
                  <a:pt x="598775" y="251443"/>
                </a:cubicBezTo>
                <a:cubicBezTo>
                  <a:pt x="607298" y="261032"/>
                  <a:pt x="633402" y="261565"/>
                  <a:pt x="646720" y="267425"/>
                </a:cubicBezTo>
                <a:cubicBezTo>
                  <a:pt x="660038" y="273285"/>
                  <a:pt x="672823" y="270621"/>
                  <a:pt x="678683" y="286603"/>
                </a:cubicBezTo>
                <a:cubicBezTo>
                  <a:pt x="684543" y="302585"/>
                  <a:pt x="681346" y="335613"/>
                  <a:pt x="681879" y="363314"/>
                </a:cubicBezTo>
                <a:cubicBezTo>
                  <a:pt x="682412" y="391015"/>
                  <a:pt x="681879" y="452811"/>
                  <a:pt x="681879" y="452811"/>
                </a:cubicBezTo>
                <a:cubicBezTo>
                  <a:pt x="681879" y="470391"/>
                  <a:pt x="676552" y="461334"/>
                  <a:pt x="681879" y="468792"/>
                </a:cubicBezTo>
                <a:cubicBezTo>
                  <a:pt x="687206" y="476250"/>
                  <a:pt x="705319" y="495428"/>
                  <a:pt x="713842" y="497559"/>
                </a:cubicBezTo>
                <a:cubicBezTo>
                  <a:pt x="722365" y="499690"/>
                  <a:pt x="723431" y="487970"/>
                  <a:pt x="733020" y="481577"/>
                </a:cubicBezTo>
                <a:cubicBezTo>
                  <a:pt x="742609" y="475184"/>
                  <a:pt x="761787" y="462399"/>
                  <a:pt x="771376" y="459203"/>
                </a:cubicBezTo>
                <a:cubicBezTo>
                  <a:pt x="780965" y="456007"/>
                  <a:pt x="786824" y="459736"/>
                  <a:pt x="790553" y="462400"/>
                </a:cubicBezTo>
                <a:cubicBezTo>
                  <a:pt x="794282" y="465064"/>
                  <a:pt x="794815" y="466129"/>
                  <a:pt x="793750" y="475185"/>
                </a:cubicBezTo>
                <a:cubicBezTo>
                  <a:pt x="792685" y="484241"/>
                  <a:pt x="787357" y="506083"/>
                  <a:pt x="784161" y="516737"/>
                </a:cubicBezTo>
                <a:cubicBezTo>
                  <a:pt x="780965" y="527391"/>
                  <a:pt x="773507" y="528457"/>
                  <a:pt x="774572" y="539111"/>
                </a:cubicBezTo>
                <a:cubicBezTo>
                  <a:pt x="775637" y="549765"/>
                  <a:pt x="786291" y="567878"/>
                  <a:pt x="790553" y="580663"/>
                </a:cubicBezTo>
                <a:cubicBezTo>
                  <a:pt x="794815" y="593448"/>
                  <a:pt x="797478" y="606233"/>
                  <a:pt x="800142" y="615822"/>
                </a:cubicBezTo>
                <a:cubicBezTo>
                  <a:pt x="802806" y="625411"/>
                  <a:pt x="809731" y="632870"/>
                  <a:pt x="806535" y="638197"/>
                </a:cubicBezTo>
                <a:cubicBezTo>
                  <a:pt x="803339" y="643524"/>
                  <a:pt x="791619" y="645122"/>
                  <a:pt x="780965" y="647785"/>
                </a:cubicBezTo>
                <a:cubicBezTo>
                  <a:pt x="770311" y="650448"/>
                  <a:pt x="752198" y="649916"/>
                  <a:pt x="742609" y="654178"/>
                </a:cubicBezTo>
                <a:cubicBezTo>
                  <a:pt x="733020" y="658440"/>
                  <a:pt x="722898" y="664300"/>
                  <a:pt x="723431" y="673356"/>
                </a:cubicBezTo>
                <a:cubicBezTo>
                  <a:pt x="723964" y="682412"/>
                  <a:pt x="744207" y="695197"/>
                  <a:pt x="745805" y="708515"/>
                </a:cubicBezTo>
                <a:cubicBezTo>
                  <a:pt x="747403" y="721833"/>
                  <a:pt x="740478" y="743675"/>
                  <a:pt x="733020" y="753264"/>
                </a:cubicBezTo>
                <a:cubicBezTo>
                  <a:pt x="725562" y="762853"/>
                  <a:pt x="707982" y="762320"/>
                  <a:pt x="701057" y="766049"/>
                </a:cubicBezTo>
                <a:cubicBezTo>
                  <a:pt x="694132" y="769778"/>
                  <a:pt x="695197" y="767115"/>
                  <a:pt x="691468" y="775638"/>
                </a:cubicBezTo>
                <a:cubicBezTo>
                  <a:pt x="687739" y="784162"/>
                  <a:pt x="686141" y="809199"/>
                  <a:pt x="678683" y="817190"/>
                </a:cubicBezTo>
                <a:cubicBezTo>
                  <a:pt x="671225" y="825181"/>
                  <a:pt x="658440" y="820918"/>
                  <a:pt x="646720" y="823582"/>
                </a:cubicBezTo>
                <a:cubicBezTo>
                  <a:pt x="635000" y="826246"/>
                  <a:pt x="617953" y="827844"/>
                  <a:pt x="608364" y="833171"/>
                </a:cubicBezTo>
                <a:cubicBezTo>
                  <a:pt x="598775" y="838498"/>
                  <a:pt x="597709" y="851817"/>
                  <a:pt x="589186" y="855546"/>
                </a:cubicBezTo>
                <a:cubicBezTo>
                  <a:pt x="580663" y="859275"/>
                  <a:pt x="568943" y="854481"/>
                  <a:pt x="557223" y="855546"/>
                </a:cubicBezTo>
                <a:cubicBezTo>
                  <a:pt x="545503" y="856611"/>
                  <a:pt x="532185" y="858742"/>
                  <a:pt x="518867" y="861938"/>
                </a:cubicBezTo>
                <a:cubicBezTo>
                  <a:pt x="505549" y="865134"/>
                  <a:pt x="491698" y="873658"/>
                  <a:pt x="477315" y="874723"/>
                </a:cubicBezTo>
                <a:cubicBezTo>
                  <a:pt x="462932" y="875789"/>
                  <a:pt x="438427" y="874191"/>
                  <a:pt x="432567" y="868331"/>
                </a:cubicBezTo>
                <a:cubicBezTo>
                  <a:pt x="426707" y="862471"/>
                  <a:pt x="440025" y="847022"/>
                  <a:pt x="442156" y="839564"/>
                </a:cubicBezTo>
                <a:cubicBezTo>
                  <a:pt x="444287" y="832106"/>
                  <a:pt x="454408" y="826778"/>
                  <a:pt x="445352" y="823582"/>
                </a:cubicBezTo>
                <a:cubicBezTo>
                  <a:pt x="436296" y="820386"/>
                  <a:pt x="414988" y="819853"/>
                  <a:pt x="387819" y="820386"/>
                </a:cubicBezTo>
                <a:cubicBezTo>
                  <a:pt x="360650" y="820919"/>
                  <a:pt x="309509" y="825714"/>
                  <a:pt x="282340" y="826779"/>
                </a:cubicBezTo>
                <a:cubicBezTo>
                  <a:pt x="255171" y="827844"/>
                  <a:pt x="241321" y="832106"/>
                  <a:pt x="224807" y="826779"/>
                </a:cubicBezTo>
                <a:cubicBezTo>
                  <a:pt x="208293" y="821452"/>
                  <a:pt x="196040" y="800143"/>
                  <a:pt x="183255" y="794816"/>
                </a:cubicBezTo>
                <a:cubicBezTo>
                  <a:pt x="170470" y="789489"/>
                  <a:pt x="155553" y="800676"/>
                  <a:pt x="148095" y="794816"/>
                </a:cubicBezTo>
                <a:cubicBezTo>
                  <a:pt x="140637" y="788956"/>
                  <a:pt x="143833" y="769245"/>
                  <a:pt x="138506" y="759656"/>
                </a:cubicBezTo>
                <a:cubicBezTo>
                  <a:pt x="133179" y="750067"/>
                  <a:pt x="125721" y="741011"/>
                  <a:pt x="116132" y="737282"/>
                </a:cubicBezTo>
                <a:cubicBezTo>
                  <a:pt x="106543" y="733553"/>
                  <a:pt x="89496" y="739413"/>
                  <a:pt x="80973" y="737282"/>
                </a:cubicBezTo>
                <a:cubicBezTo>
                  <a:pt x="72450" y="735151"/>
                  <a:pt x="67655" y="739946"/>
                  <a:pt x="64991" y="724497"/>
                </a:cubicBezTo>
                <a:cubicBezTo>
                  <a:pt x="62327" y="709048"/>
                  <a:pt x="65524" y="666963"/>
                  <a:pt x="64991" y="644589"/>
                </a:cubicBezTo>
                <a:cubicBezTo>
                  <a:pt x="64458" y="622215"/>
                  <a:pt x="64458" y="605168"/>
                  <a:pt x="61795" y="590252"/>
                </a:cubicBezTo>
                <a:cubicBezTo>
                  <a:pt x="59132" y="575336"/>
                  <a:pt x="57001" y="568411"/>
                  <a:pt x="49010" y="555093"/>
                </a:cubicBezTo>
                <a:cubicBezTo>
                  <a:pt x="41019" y="541775"/>
                  <a:pt x="21308" y="528989"/>
                  <a:pt x="13850" y="510344"/>
                </a:cubicBezTo>
                <a:cubicBezTo>
                  <a:pt x="6392" y="491699"/>
                  <a:pt x="5860" y="461867"/>
                  <a:pt x="4262" y="443222"/>
                </a:cubicBezTo>
                <a:cubicBezTo>
                  <a:pt x="2664" y="424577"/>
                  <a:pt x="0" y="410193"/>
                  <a:pt x="4262" y="398473"/>
                </a:cubicBezTo>
                <a:cubicBezTo>
                  <a:pt x="8524" y="386753"/>
                  <a:pt x="22374" y="378230"/>
                  <a:pt x="29832" y="372903"/>
                </a:cubicBezTo>
                <a:cubicBezTo>
                  <a:pt x="37290" y="367576"/>
                  <a:pt x="38888" y="368108"/>
                  <a:pt x="49010" y="366510"/>
                </a:cubicBezTo>
                <a:cubicBezTo>
                  <a:pt x="59132" y="364912"/>
                  <a:pt x="83637" y="368641"/>
                  <a:pt x="90562" y="363314"/>
                </a:cubicBezTo>
                <a:cubicBezTo>
                  <a:pt x="97487" y="357987"/>
                  <a:pt x="91095" y="343603"/>
                  <a:pt x="90562" y="334547"/>
                </a:cubicBezTo>
                <a:cubicBezTo>
                  <a:pt x="90029" y="325491"/>
                  <a:pt x="89497" y="316968"/>
                  <a:pt x="87366" y="308977"/>
                </a:cubicBezTo>
                <a:cubicBezTo>
                  <a:pt x="85235" y="300986"/>
                  <a:pt x="76712" y="293528"/>
                  <a:pt x="77777" y="286603"/>
                </a:cubicBezTo>
                <a:cubicBezTo>
                  <a:pt x="78842" y="279678"/>
                  <a:pt x="86300" y="272219"/>
                  <a:pt x="93758" y="267425"/>
                </a:cubicBezTo>
                <a:cubicBezTo>
                  <a:pt x="101216" y="262631"/>
                  <a:pt x="112403" y="259434"/>
                  <a:pt x="122525" y="257836"/>
                </a:cubicBezTo>
                <a:cubicBezTo>
                  <a:pt x="132647" y="256238"/>
                  <a:pt x="141703" y="256238"/>
                  <a:pt x="154488" y="257836"/>
                </a:cubicBezTo>
                <a:cubicBezTo>
                  <a:pt x="167273" y="259434"/>
                  <a:pt x="186984" y="259967"/>
                  <a:pt x="199236" y="267425"/>
                </a:cubicBezTo>
                <a:cubicBezTo>
                  <a:pt x="211488" y="274883"/>
                  <a:pt x="217881" y="295659"/>
                  <a:pt x="228003" y="302584"/>
                </a:cubicBezTo>
                <a:cubicBezTo>
                  <a:pt x="238125" y="309509"/>
                  <a:pt x="249844" y="307912"/>
                  <a:pt x="259966" y="308977"/>
                </a:cubicBezTo>
                <a:cubicBezTo>
                  <a:pt x="270088" y="310043"/>
                  <a:pt x="280210" y="312173"/>
                  <a:pt x="288733" y="308977"/>
                </a:cubicBezTo>
                <a:cubicBezTo>
                  <a:pt x="297256" y="305781"/>
                  <a:pt x="307378" y="296724"/>
                  <a:pt x="311107" y="289799"/>
                </a:cubicBezTo>
                <a:cubicBezTo>
                  <a:pt x="314836" y="282874"/>
                  <a:pt x="314836" y="274883"/>
                  <a:pt x="311107" y="267425"/>
                </a:cubicBezTo>
                <a:cubicBezTo>
                  <a:pt x="307378" y="259967"/>
                  <a:pt x="291396" y="251976"/>
                  <a:pt x="288733" y="245051"/>
                </a:cubicBezTo>
                <a:cubicBezTo>
                  <a:pt x="286070" y="238126"/>
                  <a:pt x="292462" y="233331"/>
                  <a:pt x="295126" y="225873"/>
                </a:cubicBezTo>
                <a:cubicBezTo>
                  <a:pt x="297790" y="218415"/>
                  <a:pt x="308977" y="210956"/>
                  <a:pt x="304715" y="200302"/>
                </a:cubicBezTo>
                <a:cubicBezTo>
                  <a:pt x="300453" y="189648"/>
                  <a:pt x="278079" y="168340"/>
                  <a:pt x="269555" y="161947"/>
                </a:cubicBezTo>
                <a:cubicBezTo>
                  <a:pt x="261031" y="155554"/>
                  <a:pt x="259434" y="163013"/>
                  <a:pt x="253574" y="161947"/>
                </a:cubicBezTo>
                <a:cubicBezTo>
                  <a:pt x="247714" y="160882"/>
                  <a:pt x="218947" y="147031"/>
                  <a:pt x="212022" y="133180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Кореновский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2605088" y="2722563"/>
            <a:ext cx="881062" cy="1038225"/>
          </a:xfrm>
          <a:custGeom>
            <a:avLst/>
            <a:gdLst>
              <a:gd name="connsiteX0" fmla="*/ 325491 w 880583"/>
              <a:gd name="connsiteY0" fmla="*/ 4262 h 1053717"/>
              <a:gd name="connsiteX1" fmla="*/ 338276 w 880583"/>
              <a:gd name="connsiteY1" fmla="*/ 64992 h 1053717"/>
              <a:gd name="connsiteX2" fmla="*/ 386221 w 880583"/>
              <a:gd name="connsiteY2" fmla="*/ 90562 h 1053717"/>
              <a:gd name="connsiteX3" fmla="*/ 462932 w 880583"/>
              <a:gd name="connsiteY3" fmla="*/ 103347 h 1053717"/>
              <a:gd name="connsiteX4" fmla="*/ 494895 w 880583"/>
              <a:gd name="connsiteY4" fmla="*/ 87366 h 1053717"/>
              <a:gd name="connsiteX5" fmla="*/ 514073 w 880583"/>
              <a:gd name="connsiteY5" fmla="*/ 45814 h 1053717"/>
              <a:gd name="connsiteX6" fmla="*/ 536447 w 880583"/>
              <a:gd name="connsiteY6" fmla="*/ 39421 h 1053717"/>
              <a:gd name="connsiteX7" fmla="*/ 539643 w 880583"/>
              <a:gd name="connsiteY7" fmla="*/ 71384 h 1053717"/>
              <a:gd name="connsiteX8" fmla="*/ 587588 w 880583"/>
              <a:gd name="connsiteY8" fmla="*/ 109740 h 1053717"/>
              <a:gd name="connsiteX9" fmla="*/ 613159 w 880583"/>
              <a:gd name="connsiteY9" fmla="*/ 103347 h 1053717"/>
              <a:gd name="connsiteX10" fmla="*/ 645122 w 880583"/>
              <a:gd name="connsiteY10" fmla="*/ 74581 h 1053717"/>
              <a:gd name="connsiteX11" fmla="*/ 664299 w 880583"/>
              <a:gd name="connsiteY11" fmla="*/ 58599 h 1053717"/>
              <a:gd name="connsiteX12" fmla="*/ 677085 w 880583"/>
              <a:gd name="connsiteY12" fmla="*/ 64992 h 1053717"/>
              <a:gd name="connsiteX13" fmla="*/ 712244 w 880583"/>
              <a:gd name="connsiteY13" fmla="*/ 80973 h 1053717"/>
              <a:gd name="connsiteX14" fmla="*/ 728226 w 880583"/>
              <a:gd name="connsiteY14" fmla="*/ 100151 h 1053717"/>
              <a:gd name="connsiteX15" fmla="*/ 769778 w 880583"/>
              <a:gd name="connsiteY15" fmla="*/ 100151 h 1053717"/>
              <a:gd name="connsiteX16" fmla="*/ 788956 w 880583"/>
              <a:gd name="connsiteY16" fmla="*/ 125722 h 1053717"/>
              <a:gd name="connsiteX17" fmla="*/ 795348 w 880583"/>
              <a:gd name="connsiteY17" fmla="*/ 160881 h 1053717"/>
              <a:gd name="connsiteX18" fmla="*/ 785759 w 880583"/>
              <a:gd name="connsiteY18" fmla="*/ 202433 h 1053717"/>
              <a:gd name="connsiteX19" fmla="*/ 779367 w 880583"/>
              <a:gd name="connsiteY19" fmla="*/ 234396 h 1053717"/>
              <a:gd name="connsiteX20" fmla="*/ 753796 w 880583"/>
              <a:gd name="connsiteY20" fmla="*/ 263163 h 1053717"/>
              <a:gd name="connsiteX21" fmla="*/ 725029 w 880583"/>
              <a:gd name="connsiteY21" fmla="*/ 298322 h 1053717"/>
              <a:gd name="connsiteX22" fmla="*/ 702655 w 880583"/>
              <a:gd name="connsiteY22" fmla="*/ 327089 h 1053717"/>
              <a:gd name="connsiteX23" fmla="*/ 699459 w 880583"/>
              <a:gd name="connsiteY23" fmla="*/ 349463 h 1053717"/>
              <a:gd name="connsiteX24" fmla="*/ 705851 w 880583"/>
              <a:gd name="connsiteY24" fmla="*/ 397408 h 1053717"/>
              <a:gd name="connsiteX25" fmla="*/ 686674 w 880583"/>
              <a:gd name="connsiteY25" fmla="*/ 426175 h 1053717"/>
              <a:gd name="connsiteX26" fmla="*/ 670692 w 880583"/>
              <a:gd name="connsiteY26" fmla="*/ 451745 h 1053717"/>
              <a:gd name="connsiteX27" fmla="*/ 680281 w 880583"/>
              <a:gd name="connsiteY27" fmla="*/ 486904 h 1053717"/>
              <a:gd name="connsiteX28" fmla="*/ 683477 w 880583"/>
              <a:gd name="connsiteY28" fmla="*/ 560419 h 1053717"/>
              <a:gd name="connsiteX29" fmla="*/ 680281 w 880583"/>
              <a:gd name="connsiteY29" fmla="*/ 585990 h 1053717"/>
              <a:gd name="connsiteX30" fmla="*/ 689870 w 880583"/>
              <a:gd name="connsiteY30" fmla="*/ 640327 h 1053717"/>
              <a:gd name="connsiteX31" fmla="*/ 664299 w 880583"/>
              <a:gd name="connsiteY31" fmla="*/ 681879 h 1053717"/>
              <a:gd name="connsiteX32" fmla="*/ 731422 w 880583"/>
              <a:gd name="connsiteY32" fmla="*/ 749002 h 1053717"/>
              <a:gd name="connsiteX33" fmla="*/ 766581 w 880583"/>
              <a:gd name="connsiteY33" fmla="*/ 800143 h 1053717"/>
              <a:gd name="connsiteX34" fmla="*/ 824115 w 880583"/>
              <a:gd name="connsiteY34" fmla="*/ 876854 h 1053717"/>
              <a:gd name="connsiteX35" fmla="*/ 872060 w 880583"/>
              <a:gd name="connsiteY35" fmla="*/ 899228 h 1053717"/>
              <a:gd name="connsiteX36" fmla="*/ 875256 w 880583"/>
              <a:gd name="connsiteY36" fmla="*/ 931191 h 1053717"/>
              <a:gd name="connsiteX37" fmla="*/ 856078 w 880583"/>
              <a:gd name="connsiteY37" fmla="*/ 956762 h 1053717"/>
              <a:gd name="connsiteX38" fmla="*/ 849685 w 880583"/>
              <a:gd name="connsiteY38" fmla="*/ 979136 h 1053717"/>
              <a:gd name="connsiteX39" fmla="*/ 808133 w 880583"/>
              <a:gd name="connsiteY39" fmla="*/ 982332 h 1053717"/>
              <a:gd name="connsiteX40" fmla="*/ 766581 w 880583"/>
              <a:gd name="connsiteY40" fmla="*/ 1020688 h 1053717"/>
              <a:gd name="connsiteX41" fmla="*/ 731422 w 880583"/>
              <a:gd name="connsiteY41" fmla="*/ 979136 h 1053717"/>
              <a:gd name="connsiteX42" fmla="*/ 657907 w 880583"/>
              <a:gd name="connsiteY42" fmla="*/ 979136 h 1053717"/>
              <a:gd name="connsiteX43" fmla="*/ 638729 w 880583"/>
              <a:gd name="connsiteY43" fmla="*/ 985529 h 1053717"/>
              <a:gd name="connsiteX44" fmla="*/ 600373 w 880583"/>
              <a:gd name="connsiteY44" fmla="*/ 1017492 h 1053717"/>
              <a:gd name="connsiteX45" fmla="*/ 562018 w 880583"/>
              <a:gd name="connsiteY45" fmla="*/ 1014295 h 1053717"/>
              <a:gd name="connsiteX46" fmla="*/ 526858 w 880583"/>
              <a:gd name="connsiteY46" fmla="*/ 995117 h 1053717"/>
              <a:gd name="connsiteX47" fmla="*/ 443754 w 880583"/>
              <a:gd name="connsiteY47" fmla="*/ 1023884 h 1053717"/>
              <a:gd name="connsiteX48" fmla="*/ 411791 w 880583"/>
              <a:gd name="connsiteY48" fmla="*/ 1020688 h 1053717"/>
              <a:gd name="connsiteX49" fmla="*/ 357454 w 880583"/>
              <a:gd name="connsiteY49" fmla="*/ 1049455 h 1053717"/>
              <a:gd name="connsiteX50" fmla="*/ 335080 w 880583"/>
              <a:gd name="connsiteY50" fmla="*/ 1046258 h 1053717"/>
              <a:gd name="connsiteX51" fmla="*/ 319098 w 880583"/>
              <a:gd name="connsiteY51" fmla="*/ 1030277 h 1053717"/>
              <a:gd name="connsiteX52" fmla="*/ 347865 w 880583"/>
              <a:gd name="connsiteY52" fmla="*/ 998314 h 1053717"/>
              <a:gd name="connsiteX53" fmla="*/ 312706 w 880583"/>
              <a:gd name="connsiteY53" fmla="*/ 979136 h 1053717"/>
              <a:gd name="connsiteX54" fmla="*/ 277546 w 880583"/>
              <a:gd name="connsiteY54" fmla="*/ 975940 h 1053717"/>
              <a:gd name="connsiteX55" fmla="*/ 242387 w 880583"/>
              <a:gd name="connsiteY55" fmla="*/ 947173 h 1053717"/>
              <a:gd name="connsiteX56" fmla="*/ 210424 w 880583"/>
              <a:gd name="connsiteY56" fmla="*/ 918406 h 1053717"/>
              <a:gd name="connsiteX57" fmla="*/ 207227 w 880583"/>
              <a:gd name="connsiteY57" fmla="*/ 870461 h 1053717"/>
              <a:gd name="connsiteX58" fmla="*/ 220013 w 880583"/>
              <a:gd name="connsiteY58" fmla="*/ 835302 h 1053717"/>
              <a:gd name="connsiteX59" fmla="*/ 245583 w 880583"/>
              <a:gd name="connsiteY59" fmla="*/ 809732 h 1053717"/>
              <a:gd name="connsiteX60" fmla="*/ 258368 w 880583"/>
              <a:gd name="connsiteY60" fmla="*/ 771376 h 1053717"/>
              <a:gd name="connsiteX61" fmla="*/ 226405 w 880583"/>
              <a:gd name="connsiteY61" fmla="*/ 723431 h 1053717"/>
              <a:gd name="connsiteX62" fmla="*/ 181657 w 880583"/>
              <a:gd name="connsiteY62" fmla="*/ 733020 h 1053717"/>
              <a:gd name="connsiteX63" fmla="*/ 188049 w 880583"/>
              <a:gd name="connsiteY63" fmla="*/ 662701 h 1053717"/>
              <a:gd name="connsiteX64" fmla="*/ 204031 w 880583"/>
              <a:gd name="connsiteY64" fmla="*/ 633935 h 1053717"/>
              <a:gd name="connsiteX65" fmla="*/ 178461 w 880583"/>
              <a:gd name="connsiteY65" fmla="*/ 608364 h 1053717"/>
              <a:gd name="connsiteX66" fmla="*/ 146497 w 880583"/>
              <a:gd name="connsiteY66" fmla="*/ 617953 h 1053717"/>
              <a:gd name="connsiteX67" fmla="*/ 127320 w 880583"/>
              <a:gd name="connsiteY67" fmla="*/ 640327 h 1053717"/>
              <a:gd name="connsiteX68" fmla="*/ 85768 w 880583"/>
              <a:gd name="connsiteY68" fmla="*/ 646720 h 1053717"/>
              <a:gd name="connsiteX69" fmla="*/ 57001 w 880583"/>
              <a:gd name="connsiteY69" fmla="*/ 662701 h 1053717"/>
              <a:gd name="connsiteX70" fmla="*/ 18645 w 880583"/>
              <a:gd name="connsiteY70" fmla="*/ 630738 h 1053717"/>
              <a:gd name="connsiteX71" fmla="*/ 5860 w 880583"/>
              <a:gd name="connsiteY71" fmla="*/ 614757 h 1053717"/>
              <a:gd name="connsiteX72" fmla="*/ 53805 w 880583"/>
              <a:gd name="connsiteY72" fmla="*/ 576401 h 1053717"/>
              <a:gd name="connsiteX73" fmla="*/ 111338 w 880583"/>
              <a:gd name="connsiteY73" fmla="*/ 515671 h 1053717"/>
              <a:gd name="connsiteX74" fmla="*/ 130516 w 880583"/>
              <a:gd name="connsiteY74" fmla="*/ 458138 h 1053717"/>
              <a:gd name="connsiteX75" fmla="*/ 149694 w 880583"/>
              <a:gd name="connsiteY75" fmla="*/ 391015 h 1053717"/>
              <a:gd name="connsiteX76" fmla="*/ 127320 w 880583"/>
              <a:gd name="connsiteY76" fmla="*/ 301518 h 1053717"/>
              <a:gd name="connsiteX77" fmla="*/ 127320 w 880583"/>
              <a:gd name="connsiteY77" fmla="*/ 247181 h 1053717"/>
              <a:gd name="connsiteX78" fmla="*/ 124123 w 880583"/>
              <a:gd name="connsiteY78" fmla="*/ 173666 h 1053717"/>
              <a:gd name="connsiteX79" fmla="*/ 124123 w 880583"/>
              <a:gd name="connsiteY79" fmla="*/ 112936 h 1053717"/>
              <a:gd name="connsiteX80" fmla="*/ 168872 w 880583"/>
              <a:gd name="connsiteY80" fmla="*/ 71384 h 1053717"/>
              <a:gd name="connsiteX81" fmla="*/ 248779 w 880583"/>
              <a:gd name="connsiteY81" fmla="*/ 39421 h 1053717"/>
              <a:gd name="connsiteX82" fmla="*/ 325491 w 880583"/>
              <a:gd name="connsiteY82" fmla="*/ 4262 h 105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880583" h="1053717">
                <a:moveTo>
                  <a:pt x="325491" y="4262"/>
                </a:moveTo>
                <a:cubicBezTo>
                  <a:pt x="340407" y="8524"/>
                  <a:pt x="328154" y="50609"/>
                  <a:pt x="338276" y="64992"/>
                </a:cubicBezTo>
                <a:cubicBezTo>
                  <a:pt x="348398" y="79375"/>
                  <a:pt x="365445" y="84170"/>
                  <a:pt x="386221" y="90562"/>
                </a:cubicBezTo>
                <a:cubicBezTo>
                  <a:pt x="406997" y="96955"/>
                  <a:pt x="444820" y="103880"/>
                  <a:pt x="462932" y="103347"/>
                </a:cubicBezTo>
                <a:cubicBezTo>
                  <a:pt x="481044" y="102814"/>
                  <a:pt x="486372" y="96955"/>
                  <a:pt x="494895" y="87366"/>
                </a:cubicBezTo>
                <a:cubicBezTo>
                  <a:pt x="503418" y="77777"/>
                  <a:pt x="507148" y="53805"/>
                  <a:pt x="514073" y="45814"/>
                </a:cubicBezTo>
                <a:cubicBezTo>
                  <a:pt x="520998" y="37823"/>
                  <a:pt x="532185" y="35159"/>
                  <a:pt x="536447" y="39421"/>
                </a:cubicBezTo>
                <a:cubicBezTo>
                  <a:pt x="540709" y="43683"/>
                  <a:pt x="531120" y="59664"/>
                  <a:pt x="539643" y="71384"/>
                </a:cubicBezTo>
                <a:cubicBezTo>
                  <a:pt x="548166" y="83104"/>
                  <a:pt x="575335" y="104413"/>
                  <a:pt x="587588" y="109740"/>
                </a:cubicBezTo>
                <a:cubicBezTo>
                  <a:pt x="599841" y="115067"/>
                  <a:pt x="603570" y="109207"/>
                  <a:pt x="613159" y="103347"/>
                </a:cubicBezTo>
                <a:cubicBezTo>
                  <a:pt x="622748" y="97487"/>
                  <a:pt x="636599" y="82039"/>
                  <a:pt x="645122" y="74581"/>
                </a:cubicBezTo>
                <a:cubicBezTo>
                  <a:pt x="653645" y="67123"/>
                  <a:pt x="658972" y="60197"/>
                  <a:pt x="664299" y="58599"/>
                </a:cubicBezTo>
                <a:cubicBezTo>
                  <a:pt x="669626" y="57001"/>
                  <a:pt x="669094" y="61263"/>
                  <a:pt x="677085" y="64992"/>
                </a:cubicBezTo>
                <a:cubicBezTo>
                  <a:pt x="685076" y="68721"/>
                  <a:pt x="703721" y="75113"/>
                  <a:pt x="712244" y="80973"/>
                </a:cubicBezTo>
                <a:cubicBezTo>
                  <a:pt x="720768" y="86833"/>
                  <a:pt x="718637" y="96955"/>
                  <a:pt x="728226" y="100151"/>
                </a:cubicBezTo>
                <a:cubicBezTo>
                  <a:pt x="737815" y="103347"/>
                  <a:pt x="759656" y="95889"/>
                  <a:pt x="769778" y="100151"/>
                </a:cubicBezTo>
                <a:cubicBezTo>
                  <a:pt x="779900" y="104413"/>
                  <a:pt x="784694" y="115600"/>
                  <a:pt x="788956" y="125722"/>
                </a:cubicBezTo>
                <a:cubicBezTo>
                  <a:pt x="793218" y="135844"/>
                  <a:pt x="795881" y="148096"/>
                  <a:pt x="795348" y="160881"/>
                </a:cubicBezTo>
                <a:cubicBezTo>
                  <a:pt x="794815" y="173666"/>
                  <a:pt x="788422" y="190181"/>
                  <a:pt x="785759" y="202433"/>
                </a:cubicBezTo>
                <a:cubicBezTo>
                  <a:pt x="783096" y="214685"/>
                  <a:pt x="784694" y="224274"/>
                  <a:pt x="779367" y="234396"/>
                </a:cubicBezTo>
                <a:cubicBezTo>
                  <a:pt x="774040" y="244518"/>
                  <a:pt x="762852" y="252509"/>
                  <a:pt x="753796" y="263163"/>
                </a:cubicBezTo>
                <a:cubicBezTo>
                  <a:pt x="744740" y="273817"/>
                  <a:pt x="733553" y="287668"/>
                  <a:pt x="725029" y="298322"/>
                </a:cubicBezTo>
                <a:cubicBezTo>
                  <a:pt x="716506" y="308976"/>
                  <a:pt x="706917" y="318566"/>
                  <a:pt x="702655" y="327089"/>
                </a:cubicBezTo>
                <a:cubicBezTo>
                  <a:pt x="698393" y="335613"/>
                  <a:pt x="698926" y="337743"/>
                  <a:pt x="699459" y="349463"/>
                </a:cubicBezTo>
                <a:cubicBezTo>
                  <a:pt x="699992" y="361183"/>
                  <a:pt x="707982" y="384623"/>
                  <a:pt x="705851" y="397408"/>
                </a:cubicBezTo>
                <a:cubicBezTo>
                  <a:pt x="703720" y="410193"/>
                  <a:pt x="692534" y="417119"/>
                  <a:pt x="686674" y="426175"/>
                </a:cubicBezTo>
                <a:cubicBezTo>
                  <a:pt x="680814" y="435231"/>
                  <a:pt x="671758" y="441624"/>
                  <a:pt x="670692" y="451745"/>
                </a:cubicBezTo>
                <a:cubicBezTo>
                  <a:pt x="669627" y="461867"/>
                  <a:pt x="678150" y="468792"/>
                  <a:pt x="680281" y="486904"/>
                </a:cubicBezTo>
                <a:cubicBezTo>
                  <a:pt x="682412" y="505016"/>
                  <a:pt x="683477" y="543905"/>
                  <a:pt x="683477" y="560419"/>
                </a:cubicBezTo>
                <a:cubicBezTo>
                  <a:pt x="683477" y="576933"/>
                  <a:pt x="679216" y="572672"/>
                  <a:pt x="680281" y="585990"/>
                </a:cubicBezTo>
                <a:cubicBezTo>
                  <a:pt x="681347" y="599308"/>
                  <a:pt x="692534" y="624346"/>
                  <a:pt x="689870" y="640327"/>
                </a:cubicBezTo>
                <a:cubicBezTo>
                  <a:pt x="687206" y="656308"/>
                  <a:pt x="657374" y="663767"/>
                  <a:pt x="664299" y="681879"/>
                </a:cubicBezTo>
                <a:cubicBezTo>
                  <a:pt x="671224" y="699991"/>
                  <a:pt x="714375" y="729291"/>
                  <a:pt x="731422" y="749002"/>
                </a:cubicBezTo>
                <a:cubicBezTo>
                  <a:pt x="748469" y="768713"/>
                  <a:pt x="751132" y="778834"/>
                  <a:pt x="766581" y="800143"/>
                </a:cubicBezTo>
                <a:cubicBezTo>
                  <a:pt x="782030" y="821452"/>
                  <a:pt x="806535" y="860340"/>
                  <a:pt x="824115" y="876854"/>
                </a:cubicBezTo>
                <a:cubicBezTo>
                  <a:pt x="841695" y="893368"/>
                  <a:pt x="863537" y="890172"/>
                  <a:pt x="872060" y="899228"/>
                </a:cubicBezTo>
                <a:cubicBezTo>
                  <a:pt x="880583" y="908284"/>
                  <a:pt x="877920" y="921602"/>
                  <a:pt x="875256" y="931191"/>
                </a:cubicBezTo>
                <a:cubicBezTo>
                  <a:pt x="872592" y="940780"/>
                  <a:pt x="860340" y="948771"/>
                  <a:pt x="856078" y="956762"/>
                </a:cubicBezTo>
                <a:cubicBezTo>
                  <a:pt x="851816" y="964753"/>
                  <a:pt x="857676" y="974874"/>
                  <a:pt x="849685" y="979136"/>
                </a:cubicBezTo>
                <a:cubicBezTo>
                  <a:pt x="841694" y="983398"/>
                  <a:pt x="821984" y="975407"/>
                  <a:pt x="808133" y="982332"/>
                </a:cubicBezTo>
                <a:cubicBezTo>
                  <a:pt x="794282" y="989257"/>
                  <a:pt x="779366" y="1021221"/>
                  <a:pt x="766581" y="1020688"/>
                </a:cubicBezTo>
                <a:cubicBezTo>
                  <a:pt x="753796" y="1020155"/>
                  <a:pt x="749534" y="986061"/>
                  <a:pt x="731422" y="979136"/>
                </a:cubicBezTo>
                <a:cubicBezTo>
                  <a:pt x="713310" y="972211"/>
                  <a:pt x="673356" y="978071"/>
                  <a:pt x="657907" y="979136"/>
                </a:cubicBezTo>
                <a:cubicBezTo>
                  <a:pt x="642458" y="980202"/>
                  <a:pt x="648318" y="979136"/>
                  <a:pt x="638729" y="985529"/>
                </a:cubicBezTo>
                <a:cubicBezTo>
                  <a:pt x="629140" y="991922"/>
                  <a:pt x="613158" y="1012698"/>
                  <a:pt x="600373" y="1017492"/>
                </a:cubicBezTo>
                <a:cubicBezTo>
                  <a:pt x="587588" y="1022286"/>
                  <a:pt x="574271" y="1018024"/>
                  <a:pt x="562018" y="1014295"/>
                </a:cubicBezTo>
                <a:cubicBezTo>
                  <a:pt x="549766" y="1010566"/>
                  <a:pt x="546569" y="993519"/>
                  <a:pt x="526858" y="995117"/>
                </a:cubicBezTo>
                <a:cubicBezTo>
                  <a:pt x="507147" y="996715"/>
                  <a:pt x="462932" y="1019622"/>
                  <a:pt x="443754" y="1023884"/>
                </a:cubicBezTo>
                <a:cubicBezTo>
                  <a:pt x="424576" y="1028146"/>
                  <a:pt x="426174" y="1016426"/>
                  <a:pt x="411791" y="1020688"/>
                </a:cubicBezTo>
                <a:cubicBezTo>
                  <a:pt x="397408" y="1024950"/>
                  <a:pt x="370239" y="1045193"/>
                  <a:pt x="357454" y="1049455"/>
                </a:cubicBezTo>
                <a:cubicBezTo>
                  <a:pt x="344669" y="1053717"/>
                  <a:pt x="341473" y="1049454"/>
                  <a:pt x="335080" y="1046258"/>
                </a:cubicBezTo>
                <a:cubicBezTo>
                  <a:pt x="328687" y="1043062"/>
                  <a:pt x="316967" y="1038268"/>
                  <a:pt x="319098" y="1030277"/>
                </a:cubicBezTo>
                <a:cubicBezTo>
                  <a:pt x="321229" y="1022286"/>
                  <a:pt x="348930" y="1006838"/>
                  <a:pt x="347865" y="998314"/>
                </a:cubicBezTo>
                <a:cubicBezTo>
                  <a:pt x="346800" y="989791"/>
                  <a:pt x="324426" y="982865"/>
                  <a:pt x="312706" y="979136"/>
                </a:cubicBezTo>
                <a:cubicBezTo>
                  <a:pt x="300986" y="975407"/>
                  <a:pt x="289266" y="981267"/>
                  <a:pt x="277546" y="975940"/>
                </a:cubicBezTo>
                <a:cubicBezTo>
                  <a:pt x="265826" y="970613"/>
                  <a:pt x="253574" y="956762"/>
                  <a:pt x="242387" y="947173"/>
                </a:cubicBezTo>
                <a:cubicBezTo>
                  <a:pt x="231200" y="937584"/>
                  <a:pt x="216284" y="931191"/>
                  <a:pt x="210424" y="918406"/>
                </a:cubicBezTo>
                <a:cubicBezTo>
                  <a:pt x="204564" y="905621"/>
                  <a:pt x="205629" y="884312"/>
                  <a:pt x="207227" y="870461"/>
                </a:cubicBezTo>
                <a:cubicBezTo>
                  <a:pt x="208825" y="856610"/>
                  <a:pt x="213620" y="845424"/>
                  <a:pt x="220013" y="835302"/>
                </a:cubicBezTo>
                <a:cubicBezTo>
                  <a:pt x="226406" y="825181"/>
                  <a:pt x="239191" y="820386"/>
                  <a:pt x="245583" y="809732"/>
                </a:cubicBezTo>
                <a:cubicBezTo>
                  <a:pt x="251975" y="799078"/>
                  <a:pt x="261564" y="785759"/>
                  <a:pt x="258368" y="771376"/>
                </a:cubicBezTo>
                <a:cubicBezTo>
                  <a:pt x="255172" y="756993"/>
                  <a:pt x="239190" y="729824"/>
                  <a:pt x="226405" y="723431"/>
                </a:cubicBezTo>
                <a:cubicBezTo>
                  <a:pt x="213620" y="717038"/>
                  <a:pt x="188050" y="743142"/>
                  <a:pt x="181657" y="733020"/>
                </a:cubicBezTo>
                <a:cubicBezTo>
                  <a:pt x="175264" y="722898"/>
                  <a:pt x="184320" y="679215"/>
                  <a:pt x="188049" y="662701"/>
                </a:cubicBezTo>
                <a:cubicBezTo>
                  <a:pt x="191778" y="646187"/>
                  <a:pt x="205629" y="642991"/>
                  <a:pt x="204031" y="633935"/>
                </a:cubicBezTo>
                <a:cubicBezTo>
                  <a:pt x="202433" y="624879"/>
                  <a:pt x="188050" y="611028"/>
                  <a:pt x="178461" y="608364"/>
                </a:cubicBezTo>
                <a:cubicBezTo>
                  <a:pt x="168872" y="605700"/>
                  <a:pt x="155021" y="612626"/>
                  <a:pt x="146497" y="617953"/>
                </a:cubicBezTo>
                <a:cubicBezTo>
                  <a:pt x="137973" y="623280"/>
                  <a:pt x="137441" y="635533"/>
                  <a:pt x="127320" y="640327"/>
                </a:cubicBezTo>
                <a:cubicBezTo>
                  <a:pt x="117199" y="645121"/>
                  <a:pt x="97488" y="642991"/>
                  <a:pt x="85768" y="646720"/>
                </a:cubicBezTo>
                <a:cubicBezTo>
                  <a:pt x="74048" y="650449"/>
                  <a:pt x="68188" y="665365"/>
                  <a:pt x="57001" y="662701"/>
                </a:cubicBezTo>
                <a:cubicBezTo>
                  <a:pt x="45814" y="660037"/>
                  <a:pt x="27168" y="638729"/>
                  <a:pt x="18645" y="630738"/>
                </a:cubicBezTo>
                <a:cubicBezTo>
                  <a:pt x="10122" y="622747"/>
                  <a:pt x="0" y="623813"/>
                  <a:pt x="5860" y="614757"/>
                </a:cubicBezTo>
                <a:cubicBezTo>
                  <a:pt x="11720" y="605701"/>
                  <a:pt x="36225" y="592915"/>
                  <a:pt x="53805" y="576401"/>
                </a:cubicBezTo>
                <a:cubicBezTo>
                  <a:pt x="71385" y="559887"/>
                  <a:pt x="98553" y="535381"/>
                  <a:pt x="111338" y="515671"/>
                </a:cubicBezTo>
                <a:cubicBezTo>
                  <a:pt x="124123" y="495961"/>
                  <a:pt x="124123" y="478914"/>
                  <a:pt x="130516" y="458138"/>
                </a:cubicBezTo>
                <a:cubicBezTo>
                  <a:pt x="136909" y="437362"/>
                  <a:pt x="150227" y="417118"/>
                  <a:pt x="149694" y="391015"/>
                </a:cubicBezTo>
                <a:cubicBezTo>
                  <a:pt x="149161" y="364912"/>
                  <a:pt x="131049" y="325490"/>
                  <a:pt x="127320" y="301518"/>
                </a:cubicBezTo>
                <a:cubicBezTo>
                  <a:pt x="123591" y="277546"/>
                  <a:pt x="127853" y="268490"/>
                  <a:pt x="127320" y="247181"/>
                </a:cubicBezTo>
                <a:cubicBezTo>
                  <a:pt x="126787" y="225872"/>
                  <a:pt x="124656" y="196040"/>
                  <a:pt x="124123" y="173666"/>
                </a:cubicBezTo>
                <a:cubicBezTo>
                  <a:pt x="123590" y="151292"/>
                  <a:pt x="116665" y="129983"/>
                  <a:pt x="124123" y="112936"/>
                </a:cubicBezTo>
                <a:cubicBezTo>
                  <a:pt x="131581" y="95889"/>
                  <a:pt x="148096" y="83636"/>
                  <a:pt x="168872" y="71384"/>
                </a:cubicBezTo>
                <a:cubicBezTo>
                  <a:pt x="189648" y="59132"/>
                  <a:pt x="224274" y="49543"/>
                  <a:pt x="248779" y="39421"/>
                </a:cubicBezTo>
                <a:cubicBezTo>
                  <a:pt x="273284" y="29299"/>
                  <a:pt x="310575" y="0"/>
                  <a:pt x="325491" y="4262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Славянский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3271838" y="2909888"/>
            <a:ext cx="1009650" cy="1006475"/>
          </a:xfrm>
          <a:custGeom>
            <a:avLst/>
            <a:gdLst>
              <a:gd name="connsiteX0" fmla="*/ 298855 w 1009500"/>
              <a:gd name="connsiteY0" fmla="*/ 37290 h 1020688"/>
              <a:gd name="connsiteX1" fmla="*/ 311640 w 1009500"/>
              <a:gd name="connsiteY1" fmla="*/ 94824 h 1020688"/>
              <a:gd name="connsiteX2" fmla="*/ 353192 w 1009500"/>
              <a:gd name="connsiteY2" fmla="*/ 158750 h 1020688"/>
              <a:gd name="connsiteX3" fmla="*/ 413922 w 1009500"/>
              <a:gd name="connsiteY3" fmla="*/ 187517 h 1020688"/>
              <a:gd name="connsiteX4" fmla="*/ 461866 w 1009500"/>
              <a:gd name="connsiteY4" fmla="*/ 190713 h 1020688"/>
              <a:gd name="connsiteX5" fmla="*/ 471455 w 1009500"/>
              <a:gd name="connsiteY5" fmla="*/ 165143 h 1020688"/>
              <a:gd name="connsiteX6" fmla="*/ 490633 w 1009500"/>
              <a:gd name="connsiteY6" fmla="*/ 139572 h 1020688"/>
              <a:gd name="connsiteX7" fmla="*/ 519400 w 1009500"/>
              <a:gd name="connsiteY7" fmla="*/ 145965 h 1020688"/>
              <a:gd name="connsiteX8" fmla="*/ 535381 w 1009500"/>
              <a:gd name="connsiteY8" fmla="*/ 171535 h 1020688"/>
              <a:gd name="connsiteX9" fmla="*/ 522596 w 1009500"/>
              <a:gd name="connsiteY9" fmla="*/ 200302 h 1020688"/>
              <a:gd name="connsiteX10" fmla="*/ 503418 w 1009500"/>
              <a:gd name="connsiteY10" fmla="*/ 216284 h 1020688"/>
              <a:gd name="connsiteX11" fmla="*/ 481044 w 1009500"/>
              <a:gd name="connsiteY11" fmla="*/ 235462 h 1020688"/>
              <a:gd name="connsiteX12" fmla="*/ 477848 w 1009500"/>
              <a:gd name="connsiteY12" fmla="*/ 261032 h 1020688"/>
              <a:gd name="connsiteX13" fmla="*/ 493829 w 1009500"/>
              <a:gd name="connsiteY13" fmla="*/ 286602 h 1020688"/>
              <a:gd name="connsiteX14" fmla="*/ 519400 w 1009500"/>
              <a:gd name="connsiteY14" fmla="*/ 273817 h 1020688"/>
              <a:gd name="connsiteX15" fmla="*/ 541774 w 1009500"/>
              <a:gd name="connsiteY15" fmla="*/ 257836 h 1020688"/>
              <a:gd name="connsiteX16" fmla="*/ 557756 w 1009500"/>
              <a:gd name="connsiteY16" fmla="*/ 248247 h 1020688"/>
              <a:gd name="connsiteX17" fmla="*/ 573737 w 1009500"/>
              <a:gd name="connsiteY17" fmla="*/ 257836 h 1020688"/>
              <a:gd name="connsiteX18" fmla="*/ 570541 w 1009500"/>
              <a:gd name="connsiteY18" fmla="*/ 277014 h 1020688"/>
              <a:gd name="connsiteX19" fmla="*/ 557756 w 1009500"/>
              <a:gd name="connsiteY19" fmla="*/ 292995 h 1020688"/>
              <a:gd name="connsiteX20" fmla="*/ 560952 w 1009500"/>
              <a:gd name="connsiteY20" fmla="*/ 312173 h 1020688"/>
              <a:gd name="connsiteX21" fmla="*/ 580130 w 1009500"/>
              <a:gd name="connsiteY21" fmla="*/ 321762 h 1020688"/>
              <a:gd name="connsiteX22" fmla="*/ 608896 w 1009500"/>
              <a:gd name="connsiteY22" fmla="*/ 315369 h 1020688"/>
              <a:gd name="connsiteX23" fmla="*/ 618485 w 1009500"/>
              <a:gd name="connsiteY23" fmla="*/ 324958 h 1020688"/>
              <a:gd name="connsiteX24" fmla="*/ 647252 w 1009500"/>
              <a:gd name="connsiteY24" fmla="*/ 350529 h 1020688"/>
              <a:gd name="connsiteX25" fmla="*/ 666430 w 1009500"/>
              <a:gd name="connsiteY25" fmla="*/ 366510 h 1020688"/>
              <a:gd name="connsiteX26" fmla="*/ 669626 w 1009500"/>
              <a:gd name="connsiteY26" fmla="*/ 382492 h 1020688"/>
              <a:gd name="connsiteX27" fmla="*/ 656841 w 1009500"/>
              <a:gd name="connsiteY27" fmla="*/ 401670 h 1020688"/>
              <a:gd name="connsiteX28" fmla="*/ 666430 w 1009500"/>
              <a:gd name="connsiteY28" fmla="*/ 420847 h 1020688"/>
              <a:gd name="connsiteX29" fmla="*/ 682412 w 1009500"/>
              <a:gd name="connsiteY29" fmla="*/ 436829 h 1020688"/>
              <a:gd name="connsiteX30" fmla="*/ 701589 w 1009500"/>
              <a:gd name="connsiteY30" fmla="*/ 424044 h 1020688"/>
              <a:gd name="connsiteX31" fmla="*/ 723964 w 1009500"/>
              <a:gd name="connsiteY31" fmla="*/ 417651 h 1020688"/>
              <a:gd name="connsiteX32" fmla="*/ 727160 w 1009500"/>
              <a:gd name="connsiteY32" fmla="*/ 427240 h 1020688"/>
              <a:gd name="connsiteX33" fmla="*/ 704786 w 1009500"/>
              <a:gd name="connsiteY33" fmla="*/ 481577 h 1020688"/>
              <a:gd name="connsiteX34" fmla="*/ 688804 w 1009500"/>
              <a:gd name="connsiteY34" fmla="*/ 507148 h 1020688"/>
              <a:gd name="connsiteX35" fmla="*/ 669626 w 1009500"/>
              <a:gd name="connsiteY35" fmla="*/ 516737 h 1020688"/>
              <a:gd name="connsiteX36" fmla="*/ 682412 w 1009500"/>
              <a:gd name="connsiteY36" fmla="*/ 542307 h 1020688"/>
              <a:gd name="connsiteX37" fmla="*/ 714375 w 1009500"/>
              <a:gd name="connsiteY37" fmla="*/ 545503 h 1020688"/>
              <a:gd name="connsiteX38" fmla="*/ 730356 w 1009500"/>
              <a:gd name="connsiteY38" fmla="*/ 532718 h 1020688"/>
              <a:gd name="connsiteX39" fmla="*/ 730356 w 1009500"/>
              <a:gd name="connsiteY39" fmla="*/ 539111 h 1020688"/>
              <a:gd name="connsiteX40" fmla="*/ 759123 w 1009500"/>
              <a:gd name="connsiteY40" fmla="*/ 571074 h 1020688"/>
              <a:gd name="connsiteX41" fmla="*/ 791086 w 1009500"/>
              <a:gd name="connsiteY41" fmla="*/ 612626 h 1020688"/>
              <a:gd name="connsiteX42" fmla="*/ 861405 w 1009500"/>
              <a:gd name="connsiteY42" fmla="*/ 695730 h 1020688"/>
              <a:gd name="connsiteX43" fmla="*/ 851816 w 1009500"/>
              <a:gd name="connsiteY43" fmla="*/ 705319 h 1020688"/>
              <a:gd name="connsiteX44" fmla="*/ 816657 w 1009500"/>
              <a:gd name="connsiteY44" fmla="*/ 759656 h 1020688"/>
              <a:gd name="connsiteX45" fmla="*/ 813460 w 1009500"/>
              <a:gd name="connsiteY45" fmla="*/ 782030 h 1020688"/>
              <a:gd name="connsiteX46" fmla="*/ 842227 w 1009500"/>
              <a:gd name="connsiteY46" fmla="*/ 817190 h 1020688"/>
              <a:gd name="connsiteX47" fmla="*/ 912546 w 1009500"/>
              <a:gd name="connsiteY47" fmla="*/ 829975 h 1020688"/>
              <a:gd name="connsiteX48" fmla="*/ 950901 w 1009500"/>
              <a:gd name="connsiteY48" fmla="*/ 820386 h 1020688"/>
              <a:gd name="connsiteX49" fmla="*/ 986061 w 1009500"/>
              <a:gd name="connsiteY49" fmla="*/ 855545 h 1020688"/>
              <a:gd name="connsiteX50" fmla="*/ 1008435 w 1009500"/>
              <a:gd name="connsiteY50" fmla="*/ 877920 h 1020688"/>
              <a:gd name="connsiteX51" fmla="*/ 992453 w 1009500"/>
              <a:gd name="connsiteY51" fmla="*/ 913079 h 1020688"/>
              <a:gd name="connsiteX52" fmla="*/ 970079 w 1009500"/>
              <a:gd name="connsiteY52" fmla="*/ 941846 h 1020688"/>
              <a:gd name="connsiteX53" fmla="*/ 954098 w 1009500"/>
              <a:gd name="connsiteY53" fmla="*/ 935453 h 1020688"/>
              <a:gd name="connsiteX54" fmla="*/ 915742 w 1009500"/>
              <a:gd name="connsiteY54" fmla="*/ 913079 h 1020688"/>
              <a:gd name="connsiteX55" fmla="*/ 909349 w 1009500"/>
              <a:gd name="connsiteY55" fmla="*/ 916275 h 1020688"/>
              <a:gd name="connsiteX56" fmla="*/ 896564 w 1009500"/>
              <a:gd name="connsiteY56" fmla="*/ 945042 h 1020688"/>
              <a:gd name="connsiteX57" fmla="*/ 912546 w 1009500"/>
              <a:gd name="connsiteY57" fmla="*/ 954631 h 1020688"/>
              <a:gd name="connsiteX58" fmla="*/ 918938 w 1009500"/>
              <a:gd name="connsiteY58" fmla="*/ 980201 h 1020688"/>
              <a:gd name="connsiteX59" fmla="*/ 902957 w 1009500"/>
              <a:gd name="connsiteY59" fmla="*/ 992987 h 1020688"/>
              <a:gd name="connsiteX60" fmla="*/ 867797 w 1009500"/>
              <a:gd name="connsiteY60" fmla="*/ 1008968 h 1020688"/>
              <a:gd name="connsiteX61" fmla="*/ 829442 w 1009500"/>
              <a:gd name="connsiteY61" fmla="*/ 1005772 h 1020688"/>
              <a:gd name="connsiteX62" fmla="*/ 778301 w 1009500"/>
              <a:gd name="connsiteY62" fmla="*/ 1018557 h 1020688"/>
              <a:gd name="connsiteX63" fmla="*/ 723964 w 1009500"/>
              <a:gd name="connsiteY63" fmla="*/ 992987 h 1020688"/>
              <a:gd name="connsiteX64" fmla="*/ 647252 w 1009500"/>
              <a:gd name="connsiteY64" fmla="*/ 957827 h 1020688"/>
              <a:gd name="connsiteX65" fmla="*/ 612093 w 1009500"/>
              <a:gd name="connsiteY65" fmla="*/ 941846 h 1020688"/>
              <a:gd name="connsiteX66" fmla="*/ 586522 w 1009500"/>
              <a:gd name="connsiteY66" fmla="*/ 922668 h 1020688"/>
              <a:gd name="connsiteX67" fmla="*/ 560952 w 1009500"/>
              <a:gd name="connsiteY67" fmla="*/ 935453 h 1020688"/>
              <a:gd name="connsiteX68" fmla="*/ 528989 w 1009500"/>
              <a:gd name="connsiteY68" fmla="*/ 932257 h 1020688"/>
              <a:gd name="connsiteX69" fmla="*/ 487437 w 1009500"/>
              <a:gd name="connsiteY69" fmla="*/ 909883 h 1020688"/>
              <a:gd name="connsiteX70" fmla="*/ 442688 w 1009500"/>
              <a:gd name="connsiteY70" fmla="*/ 897097 h 1020688"/>
              <a:gd name="connsiteX71" fmla="*/ 385155 w 1009500"/>
              <a:gd name="connsiteY71" fmla="*/ 842760 h 1020688"/>
              <a:gd name="connsiteX72" fmla="*/ 365977 w 1009500"/>
              <a:gd name="connsiteY72" fmla="*/ 817190 h 1020688"/>
              <a:gd name="connsiteX73" fmla="*/ 365977 w 1009500"/>
              <a:gd name="connsiteY73" fmla="*/ 769245 h 1020688"/>
              <a:gd name="connsiteX74" fmla="*/ 353192 w 1009500"/>
              <a:gd name="connsiteY74" fmla="*/ 746871 h 1020688"/>
              <a:gd name="connsiteX75" fmla="*/ 327621 w 1009500"/>
              <a:gd name="connsiteY75" fmla="*/ 772441 h 1020688"/>
              <a:gd name="connsiteX76" fmla="*/ 302051 w 1009500"/>
              <a:gd name="connsiteY76" fmla="*/ 772441 h 1020688"/>
              <a:gd name="connsiteX77" fmla="*/ 254106 w 1009500"/>
              <a:gd name="connsiteY77" fmla="*/ 762852 h 1020688"/>
              <a:gd name="connsiteX78" fmla="*/ 218947 w 1009500"/>
              <a:gd name="connsiteY78" fmla="*/ 721300 h 1020688"/>
              <a:gd name="connsiteX79" fmla="*/ 183787 w 1009500"/>
              <a:gd name="connsiteY79" fmla="*/ 698926 h 1020688"/>
              <a:gd name="connsiteX80" fmla="*/ 145432 w 1009500"/>
              <a:gd name="connsiteY80" fmla="*/ 666963 h 1020688"/>
              <a:gd name="connsiteX81" fmla="*/ 71917 w 1009500"/>
              <a:gd name="connsiteY81" fmla="*/ 558289 h 1020688"/>
              <a:gd name="connsiteX82" fmla="*/ 17579 w 1009500"/>
              <a:gd name="connsiteY82" fmla="*/ 503951 h 1020688"/>
              <a:gd name="connsiteX83" fmla="*/ 1598 w 1009500"/>
              <a:gd name="connsiteY83" fmla="*/ 471988 h 1020688"/>
              <a:gd name="connsiteX84" fmla="*/ 27168 w 1009500"/>
              <a:gd name="connsiteY84" fmla="*/ 452811 h 1020688"/>
              <a:gd name="connsiteX85" fmla="*/ 23972 w 1009500"/>
              <a:gd name="connsiteY85" fmla="*/ 398473 h 1020688"/>
              <a:gd name="connsiteX86" fmla="*/ 23972 w 1009500"/>
              <a:gd name="connsiteY86" fmla="*/ 337743 h 1020688"/>
              <a:gd name="connsiteX87" fmla="*/ 11187 w 1009500"/>
              <a:gd name="connsiteY87" fmla="*/ 261032 h 1020688"/>
              <a:gd name="connsiteX88" fmla="*/ 39953 w 1009500"/>
              <a:gd name="connsiteY88" fmla="*/ 222676 h 1020688"/>
              <a:gd name="connsiteX89" fmla="*/ 39953 w 1009500"/>
              <a:gd name="connsiteY89" fmla="*/ 165143 h 1020688"/>
              <a:gd name="connsiteX90" fmla="*/ 36757 w 1009500"/>
              <a:gd name="connsiteY90" fmla="*/ 142769 h 1020688"/>
              <a:gd name="connsiteX91" fmla="*/ 65524 w 1009500"/>
              <a:gd name="connsiteY91" fmla="*/ 104413 h 1020688"/>
              <a:gd name="connsiteX92" fmla="*/ 132646 w 1009500"/>
              <a:gd name="connsiteY92" fmla="*/ 37290 h 1020688"/>
              <a:gd name="connsiteX93" fmla="*/ 151824 w 1009500"/>
              <a:gd name="connsiteY93" fmla="*/ 59665 h 1020688"/>
              <a:gd name="connsiteX94" fmla="*/ 167806 w 1009500"/>
              <a:gd name="connsiteY94" fmla="*/ 56468 h 1020688"/>
              <a:gd name="connsiteX95" fmla="*/ 186984 w 1009500"/>
              <a:gd name="connsiteY95" fmla="*/ 34094 h 1020688"/>
              <a:gd name="connsiteX96" fmla="*/ 193376 w 1009500"/>
              <a:gd name="connsiteY96" fmla="*/ 2131 h 1020688"/>
              <a:gd name="connsiteX97" fmla="*/ 298855 w 1009500"/>
              <a:gd name="connsiteY97" fmla="*/ 37290 h 1020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009500" h="1020688">
                <a:moveTo>
                  <a:pt x="298855" y="37290"/>
                </a:moveTo>
                <a:cubicBezTo>
                  <a:pt x="318566" y="52739"/>
                  <a:pt x="302584" y="74581"/>
                  <a:pt x="311640" y="94824"/>
                </a:cubicBezTo>
                <a:cubicBezTo>
                  <a:pt x="320696" y="115067"/>
                  <a:pt x="336145" y="143301"/>
                  <a:pt x="353192" y="158750"/>
                </a:cubicBezTo>
                <a:cubicBezTo>
                  <a:pt x="370239" y="174199"/>
                  <a:pt x="395810" y="182190"/>
                  <a:pt x="413922" y="187517"/>
                </a:cubicBezTo>
                <a:cubicBezTo>
                  <a:pt x="432034" y="192844"/>
                  <a:pt x="452277" y="194442"/>
                  <a:pt x="461866" y="190713"/>
                </a:cubicBezTo>
                <a:cubicBezTo>
                  <a:pt x="471455" y="186984"/>
                  <a:pt x="466661" y="173666"/>
                  <a:pt x="471455" y="165143"/>
                </a:cubicBezTo>
                <a:cubicBezTo>
                  <a:pt x="476249" y="156620"/>
                  <a:pt x="482642" y="142768"/>
                  <a:pt x="490633" y="139572"/>
                </a:cubicBezTo>
                <a:cubicBezTo>
                  <a:pt x="498624" y="136376"/>
                  <a:pt x="511942" y="140638"/>
                  <a:pt x="519400" y="145965"/>
                </a:cubicBezTo>
                <a:cubicBezTo>
                  <a:pt x="526858" y="151292"/>
                  <a:pt x="534848" y="162479"/>
                  <a:pt x="535381" y="171535"/>
                </a:cubicBezTo>
                <a:cubicBezTo>
                  <a:pt x="535914" y="180591"/>
                  <a:pt x="527923" y="192844"/>
                  <a:pt x="522596" y="200302"/>
                </a:cubicBezTo>
                <a:cubicBezTo>
                  <a:pt x="517269" y="207760"/>
                  <a:pt x="510343" y="210424"/>
                  <a:pt x="503418" y="216284"/>
                </a:cubicBezTo>
                <a:cubicBezTo>
                  <a:pt x="496493" y="222144"/>
                  <a:pt x="485306" y="228004"/>
                  <a:pt x="481044" y="235462"/>
                </a:cubicBezTo>
                <a:cubicBezTo>
                  <a:pt x="476782" y="242920"/>
                  <a:pt x="475717" y="252509"/>
                  <a:pt x="477848" y="261032"/>
                </a:cubicBezTo>
                <a:cubicBezTo>
                  <a:pt x="479979" y="269555"/>
                  <a:pt x="486904" y="284471"/>
                  <a:pt x="493829" y="286602"/>
                </a:cubicBezTo>
                <a:cubicBezTo>
                  <a:pt x="500754" y="288733"/>
                  <a:pt x="511409" y="278611"/>
                  <a:pt x="519400" y="273817"/>
                </a:cubicBezTo>
                <a:cubicBezTo>
                  <a:pt x="527391" y="269023"/>
                  <a:pt x="535381" y="262098"/>
                  <a:pt x="541774" y="257836"/>
                </a:cubicBezTo>
                <a:cubicBezTo>
                  <a:pt x="548167" y="253574"/>
                  <a:pt x="552429" y="248247"/>
                  <a:pt x="557756" y="248247"/>
                </a:cubicBezTo>
                <a:cubicBezTo>
                  <a:pt x="563083" y="248247"/>
                  <a:pt x="571606" y="253042"/>
                  <a:pt x="573737" y="257836"/>
                </a:cubicBezTo>
                <a:cubicBezTo>
                  <a:pt x="575868" y="262631"/>
                  <a:pt x="573205" y="271154"/>
                  <a:pt x="570541" y="277014"/>
                </a:cubicBezTo>
                <a:cubicBezTo>
                  <a:pt x="567878" y="282874"/>
                  <a:pt x="559354" y="287135"/>
                  <a:pt x="557756" y="292995"/>
                </a:cubicBezTo>
                <a:cubicBezTo>
                  <a:pt x="556158" y="298855"/>
                  <a:pt x="557223" y="307379"/>
                  <a:pt x="560952" y="312173"/>
                </a:cubicBezTo>
                <a:cubicBezTo>
                  <a:pt x="564681" y="316967"/>
                  <a:pt x="572139" y="321229"/>
                  <a:pt x="580130" y="321762"/>
                </a:cubicBezTo>
                <a:cubicBezTo>
                  <a:pt x="588121" y="322295"/>
                  <a:pt x="602504" y="314836"/>
                  <a:pt x="608896" y="315369"/>
                </a:cubicBezTo>
                <a:cubicBezTo>
                  <a:pt x="615288" y="315902"/>
                  <a:pt x="612092" y="319098"/>
                  <a:pt x="618485" y="324958"/>
                </a:cubicBezTo>
                <a:cubicBezTo>
                  <a:pt x="624878" y="330818"/>
                  <a:pt x="639261" y="343604"/>
                  <a:pt x="647252" y="350529"/>
                </a:cubicBezTo>
                <a:cubicBezTo>
                  <a:pt x="655243" y="357454"/>
                  <a:pt x="662701" y="361183"/>
                  <a:pt x="666430" y="366510"/>
                </a:cubicBezTo>
                <a:cubicBezTo>
                  <a:pt x="670159" y="371837"/>
                  <a:pt x="671224" y="376632"/>
                  <a:pt x="669626" y="382492"/>
                </a:cubicBezTo>
                <a:cubicBezTo>
                  <a:pt x="668028" y="388352"/>
                  <a:pt x="657374" y="395278"/>
                  <a:pt x="656841" y="401670"/>
                </a:cubicBezTo>
                <a:cubicBezTo>
                  <a:pt x="656308" y="408062"/>
                  <a:pt x="662168" y="414987"/>
                  <a:pt x="666430" y="420847"/>
                </a:cubicBezTo>
                <a:cubicBezTo>
                  <a:pt x="670692" y="426707"/>
                  <a:pt x="676552" y="436296"/>
                  <a:pt x="682412" y="436829"/>
                </a:cubicBezTo>
                <a:cubicBezTo>
                  <a:pt x="688272" y="437362"/>
                  <a:pt x="694664" y="427240"/>
                  <a:pt x="701589" y="424044"/>
                </a:cubicBezTo>
                <a:cubicBezTo>
                  <a:pt x="708514" y="420848"/>
                  <a:pt x="719702" y="417118"/>
                  <a:pt x="723964" y="417651"/>
                </a:cubicBezTo>
                <a:cubicBezTo>
                  <a:pt x="728226" y="418184"/>
                  <a:pt x="730356" y="416586"/>
                  <a:pt x="727160" y="427240"/>
                </a:cubicBezTo>
                <a:cubicBezTo>
                  <a:pt x="723964" y="437894"/>
                  <a:pt x="711179" y="468259"/>
                  <a:pt x="704786" y="481577"/>
                </a:cubicBezTo>
                <a:cubicBezTo>
                  <a:pt x="698393" y="494895"/>
                  <a:pt x="694664" y="501288"/>
                  <a:pt x="688804" y="507148"/>
                </a:cubicBezTo>
                <a:cubicBezTo>
                  <a:pt x="682944" y="513008"/>
                  <a:pt x="670691" y="510877"/>
                  <a:pt x="669626" y="516737"/>
                </a:cubicBezTo>
                <a:cubicBezTo>
                  <a:pt x="668561" y="522597"/>
                  <a:pt x="674954" y="537513"/>
                  <a:pt x="682412" y="542307"/>
                </a:cubicBezTo>
                <a:cubicBezTo>
                  <a:pt x="689870" y="547101"/>
                  <a:pt x="706384" y="547101"/>
                  <a:pt x="714375" y="545503"/>
                </a:cubicBezTo>
                <a:cubicBezTo>
                  <a:pt x="722366" y="543905"/>
                  <a:pt x="727693" y="533783"/>
                  <a:pt x="730356" y="532718"/>
                </a:cubicBezTo>
                <a:cubicBezTo>
                  <a:pt x="733019" y="531653"/>
                  <a:pt x="725562" y="532718"/>
                  <a:pt x="730356" y="539111"/>
                </a:cubicBezTo>
                <a:cubicBezTo>
                  <a:pt x="735150" y="545504"/>
                  <a:pt x="749001" y="558822"/>
                  <a:pt x="759123" y="571074"/>
                </a:cubicBezTo>
                <a:cubicBezTo>
                  <a:pt x="769245" y="583327"/>
                  <a:pt x="774039" y="591850"/>
                  <a:pt x="791086" y="612626"/>
                </a:cubicBezTo>
                <a:cubicBezTo>
                  <a:pt x="808133" y="633402"/>
                  <a:pt x="851283" y="680281"/>
                  <a:pt x="861405" y="695730"/>
                </a:cubicBezTo>
                <a:cubicBezTo>
                  <a:pt x="871527" y="711179"/>
                  <a:pt x="859274" y="694665"/>
                  <a:pt x="851816" y="705319"/>
                </a:cubicBezTo>
                <a:cubicBezTo>
                  <a:pt x="844358" y="715973"/>
                  <a:pt x="823050" y="746871"/>
                  <a:pt x="816657" y="759656"/>
                </a:cubicBezTo>
                <a:cubicBezTo>
                  <a:pt x="810264" y="772441"/>
                  <a:pt x="809198" y="772441"/>
                  <a:pt x="813460" y="782030"/>
                </a:cubicBezTo>
                <a:cubicBezTo>
                  <a:pt x="817722" y="791619"/>
                  <a:pt x="825713" y="809199"/>
                  <a:pt x="842227" y="817190"/>
                </a:cubicBezTo>
                <a:cubicBezTo>
                  <a:pt x="858741" y="825181"/>
                  <a:pt x="894434" y="829442"/>
                  <a:pt x="912546" y="829975"/>
                </a:cubicBezTo>
                <a:cubicBezTo>
                  <a:pt x="930658" y="830508"/>
                  <a:pt x="938649" y="816124"/>
                  <a:pt x="950901" y="820386"/>
                </a:cubicBezTo>
                <a:cubicBezTo>
                  <a:pt x="963153" y="824648"/>
                  <a:pt x="986061" y="855545"/>
                  <a:pt x="986061" y="855545"/>
                </a:cubicBezTo>
                <a:cubicBezTo>
                  <a:pt x="995650" y="865134"/>
                  <a:pt x="1007370" y="868331"/>
                  <a:pt x="1008435" y="877920"/>
                </a:cubicBezTo>
                <a:cubicBezTo>
                  <a:pt x="1009500" y="887509"/>
                  <a:pt x="998846" y="902425"/>
                  <a:pt x="992453" y="913079"/>
                </a:cubicBezTo>
                <a:cubicBezTo>
                  <a:pt x="986060" y="923733"/>
                  <a:pt x="976472" y="938117"/>
                  <a:pt x="970079" y="941846"/>
                </a:cubicBezTo>
                <a:cubicBezTo>
                  <a:pt x="963687" y="945575"/>
                  <a:pt x="963154" y="940247"/>
                  <a:pt x="954098" y="935453"/>
                </a:cubicBezTo>
                <a:cubicBezTo>
                  <a:pt x="945042" y="930659"/>
                  <a:pt x="923200" y="916275"/>
                  <a:pt x="915742" y="913079"/>
                </a:cubicBezTo>
                <a:cubicBezTo>
                  <a:pt x="908284" y="909883"/>
                  <a:pt x="912545" y="910948"/>
                  <a:pt x="909349" y="916275"/>
                </a:cubicBezTo>
                <a:cubicBezTo>
                  <a:pt x="906153" y="921602"/>
                  <a:pt x="896031" y="938649"/>
                  <a:pt x="896564" y="945042"/>
                </a:cubicBezTo>
                <a:cubicBezTo>
                  <a:pt x="897097" y="951435"/>
                  <a:pt x="908817" y="948771"/>
                  <a:pt x="912546" y="954631"/>
                </a:cubicBezTo>
                <a:cubicBezTo>
                  <a:pt x="916275" y="960491"/>
                  <a:pt x="920536" y="973808"/>
                  <a:pt x="918938" y="980201"/>
                </a:cubicBezTo>
                <a:cubicBezTo>
                  <a:pt x="917340" y="986594"/>
                  <a:pt x="911480" y="988193"/>
                  <a:pt x="902957" y="992987"/>
                </a:cubicBezTo>
                <a:cubicBezTo>
                  <a:pt x="894434" y="997781"/>
                  <a:pt x="880050" y="1006837"/>
                  <a:pt x="867797" y="1008968"/>
                </a:cubicBezTo>
                <a:cubicBezTo>
                  <a:pt x="855545" y="1011099"/>
                  <a:pt x="844358" y="1004174"/>
                  <a:pt x="829442" y="1005772"/>
                </a:cubicBezTo>
                <a:cubicBezTo>
                  <a:pt x="814526" y="1007370"/>
                  <a:pt x="795881" y="1020688"/>
                  <a:pt x="778301" y="1018557"/>
                </a:cubicBezTo>
                <a:cubicBezTo>
                  <a:pt x="760721" y="1016426"/>
                  <a:pt x="723964" y="992987"/>
                  <a:pt x="723964" y="992987"/>
                </a:cubicBezTo>
                <a:lnTo>
                  <a:pt x="647252" y="957827"/>
                </a:lnTo>
                <a:cubicBezTo>
                  <a:pt x="628607" y="949304"/>
                  <a:pt x="622215" y="947706"/>
                  <a:pt x="612093" y="941846"/>
                </a:cubicBezTo>
                <a:cubicBezTo>
                  <a:pt x="601971" y="935986"/>
                  <a:pt x="595045" y="923733"/>
                  <a:pt x="586522" y="922668"/>
                </a:cubicBezTo>
                <a:cubicBezTo>
                  <a:pt x="577999" y="921603"/>
                  <a:pt x="570541" y="933855"/>
                  <a:pt x="560952" y="935453"/>
                </a:cubicBezTo>
                <a:cubicBezTo>
                  <a:pt x="551363" y="937051"/>
                  <a:pt x="541241" y="936519"/>
                  <a:pt x="528989" y="932257"/>
                </a:cubicBezTo>
                <a:cubicBezTo>
                  <a:pt x="516737" y="927995"/>
                  <a:pt x="501820" y="915743"/>
                  <a:pt x="487437" y="909883"/>
                </a:cubicBezTo>
                <a:cubicBezTo>
                  <a:pt x="473054" y="904023"/>
                  <a:pt x="459735" y="908284"/>
                  <a:pt x="442688" y="897097"/>
                </a:cubicBezTo>
                <a:cubicBezTo>
                  <a:pt x="425641" y="885910"/>
                  <a:pt x="397940" y="856078"/>
                  <a:pt x="385155" y="842760"/>
                </a:cubicBezTo>
                <a:cubicBezTo>
                  <a:pt x="372370" y="829442"/>
                  <a:pt x="369173" y="829442"/>
                  <a:pt x="365977" y="817190"/>
                </a:cubicBezTo>
                <a:cubicBezTo>
                  <a:pt x="362781" y="804938"/>
                  <a:pt x="368108" y="780965"/>
                  <a:pt x="365977" y="769245"/>
                </a:cubicBezTo>
                <a:cubicBezTo>
                  <a:pt x="363846" y="757525"/>
                  <a:pt x="359584" y="746338"/>
                  <a:pt x="353192" y="746871"/>
                </a:cubicBezTo>
                <a:cubicBezTo>
                  <a:pt x="346800" y="747404"/>
                  <a:pt x="336145" y="768179"/>
                  <a:pt x="327621" y="772441"/>
                </a:cubicBezTo>
                <a:cubicBezTo>
                  <a:pt x="319098" y="776703"/>
                  <a:pt x="314303" y="774039"/>
                  <a:pt x="302051" y="772441"/>
                </a:cubicBezTo>
                <a:cubicBezTo>
                  <a:pt x="289799" y="770843"/>
                  <a:pt x="267957" y="771375"/>
                  <a:pt x="254106" y="762852"/>
                </a:cubicBezTo>
                <a:cubicBezTo>
                  <a:pt x="240255" y="754329"/>
                  <a:pt x="230667" y="731954"/>
                  <a:pt x="218947" y="721300"/>
                </a:cubicBezTo>
                <a:cubicBezTo>
                  <a:pt x="207227" y="710646"/>
                  <a:pt x="196039" y="707982"/>
                  <a:pt x="183787" y="698926"/>
                </a:cubicBezTo>
                <a:cubicBezTo>
                  <a:pt x="171535" y="689870"/>
                  <a:pt x="164077" y="690402"/>
                  <a:pt x="145432" y="666963"/>
                </a:cubicBezTo>
                <a:cubicBezTo>
                  <a:pt x="126787" y="643524"/>
                  <a:pt x="93226" y="585458"/>
                  <a:pt x="71917" y="558289"/>
                </a:cubicBezTo>
                <a:cubicBezTo>
                  <a:pt x="50608" y="531120"/>
                  <a:pt x="29299" y="518334"/>
                  <a:pt x="17579" y="503951"/>
                </a:cubicBezTo>
                <a:cubicBezTo>
                  <a:pt x="5859" y="489568"/>
                  <a:pt x="0" y="480511"/>
                  <a:pt x="1598" y="471988"/>
                </a:cubicBezTo>
                <a:cubicBezTo>
                  <a:pt x="3196" y="463465"/>
                  <a:pt x="23439" y="465064"/>
                  <a:pt x="27168" y="452811"/>
                </a:cubicBezTo>
                <a:cubicBezTo>
                  <a:pt x="30897" y="440559"/>
                  <a:pt x="24505" y="417651"/>
                  <a:pt x="23972" y="398473"/>
                </a:cubicBezTo>
                <a:cubicBezTo>
                  <a:pt x="23439" y="379295"/>
                  <a:pt x="26103" y="360650"/>
                  <a:pt x="23972" y="337743"/>
                </a:cubicBezTo>
                <a:cubicBezTo>
                  <a:pt x="21841" y="314836"/>
                  <a:pt x="8524" y="280210"/>
                  <a:pt x="11187" y="261032"/>
                </a:cubicBezTo>
                <a:cubicBezTo>
                  <a:pt x="13851" y="241854"/>
                  <a:pt x="35159" y="238657"/>
                  <a:pt x="39953" y="222676"/>
                </a:cubicBezTo>
                <a:cubicBezTo>
                  <a:pt x="44747" y="206695"/>
                  <a:pt x="40486" y="178461"/>
                  <a:pt x="39953" y="165143"/>
                </a:cubicBezTo>
                <a:cubicBezTo>
                  <a:pt x="39420" y="151825"/>
                  <a:pt x="32495" y="152891"/>
                  <a:pt x="36757" y="142769"/>
                </a:cubicBezTo>
                <a:cubicBezTo>
                  <a:pt x="41019" y="132647"/>
                  <a:pt x="49543" y="121993"/>
                  <a:pt x="65524" y="104413"/>
                </a:cubicBezTo>
                <a:cubicBezTo>
                  <a:pt x="81505" y="86833"/>
                  <a:pt x="118263" y="44748"/>
                  <a:pt x="132646" y="37290"/>
                </a:cubicBezTo>
                <a:cubicBezTo>
                  <a:pt x="147029" y="29832"/>
                  <a:pt x="145964" y="56469"/>
                  <a:pt x="151824" y="59665"/>
                </a:cubicBezTo>
                <a:cubicBezTo>
                  <a:pt x="157684" y="62861"/>
                  <a:pt x="161946" y="60730"/>
                  <a:pt x="167806" y="56468"/>
                </a:cubicBezTo>
                <a:cubicBezTo>
                  <a:pt x="173666" y="52206"/>
                  <a:pt x="182722" y="43150"/>
                  <a:pt x="186984" y="34094"/>
                </a:cubicBezTo>
                <a:cubicBezTo>
                  <a:pt x="191246" y="25038"/>
                  <a:pt x="181656" y="4262"/>
                  <a:pt x="193376" y="2131"/>
                </a:cubicBezTo>
                <a:cubicBezTo>
                  <a:pt x="205096" y="0"/>
                  <a:pt x="279144" y="21841"/>
                  <a:pt x="298855" y="37290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Красноармейский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3138488" y="2676525"/>
            <a:ext cx="1176337" cy="812800"/>
          </a:xfrm>
          <a:custGeom>
            <a:avLst/>
            <a:gdLst>
              <a:gd name="connsiteX0" fmla="*/ 324036 w 1176617"/>
              <a:gd name="connsiteY0" fmla="*/ 246529 h 822698"/>
              <a:gd name="connsiteX1" fmla="*/ 298823 w 1176617"/>
              <a:gd name="connsiteY1" fmla="*/ 299756 h 822698"/>
              <a:gd name="connsiteX2" fmla="*/ 265205 w 1176617"/>
              <a:gd name="connsiteY2" fmla="*/ 274543 h 822698"/>
              <a:gd name="connsiteX3" fmla="*/ 256800 w 1176617"/>
              <a:gd name="connsiteY3" fmla="*/ 252131 h 822698"/>
              <a:gd name="connsiteX4" fmla="*/ 265205 w 1176617"/>
              <a:gd name="connsiteY4" fmla="*/ 212911 h 822698"/>
              <a:gd name="connsiteX5" fmla="*/ 251198 w 1176617"/>
              <a:gd name="connsiteY5" fmla="*/ 168087 h 822698"/>
              <a:gd name="connsiteX6" fmla="*/ 239992 w 1176617"/>
              <a:gd name="connsiteY6" fmla="*/ 145676 h 822698"/>
              <a:gd name="connsiteX7" fmla="*/ 195168 w 1176617"/>
              <a:gd name="connsiteY7" fmla="*/ 142874 h 822698"/>
              <a:gd name="connsiteX8" fmla="*/ 172756 w 1176617"/>
              <a:gd name="connsiteY8" fmla="*/ 120462 h 822698"/>
              <a:gd name="connsiteX9" fmla="*/ 136337 w 1176617"/>
              <a:gd name="connsiteY9" fmla="*/ 117661 h 822698"/>
              <a:gd name="connsiteX10" fmla="*/ 130734 w 1176617"/>
              <a:gd name="connsiteY10" fmla="*/ 103654 h 822698"/>
              <a:gd name="connsiteX11" fmla="*/ 97117 w 1176617"/>
              <a:gd name="connsiteY11" fmla="*/ 137271 h 822698"/>
              <a:gd name="connsiteX12" fmla="*/ 57896 w 1176617"/>
              <a:gd name="connsiteY12" fmla="*/ 162484 h 822698"/>
              <a:gd name="connsiteX13" fmla="*/ 13073 w 1176617"/>
              <a:gd name="connsiteY13" fmla="*/ 126065 h 822698"/>
              <a:gd name="connsiteX14" fmla="*/ 1867 w 1176617"/>
              <a:gd name="connsiteY14" fmla="*/ 109256 h 822698"/>
              <a:gd name="connsiteX15" fmla="*/ 7470 w 1176617"/>
              <a:gd name="connsiteY15" fmla="*/ 84043 h 822698"/>
              <a:gd name="connsiteX16" fmla="*/ 46690 w 1176617"/>
              <a:gd name="connsiteY16" fmla="*/ 61631 h 822698"/>
              <a:gd name="connsiteX17" fmla="*/ 91514 w 1176617"/>
              <a:gd name="connsiteY17" fmla="*/ 30815 h 822698"/>
              <a:gd name="connsiteX18" fmla="*/ 108323 w 1176617"/>
              <a:gd name="connsiteY18" fmla="*/ 30815 h 822698"/>
              <a:gd name="connsiteX19" fmla="*/ 139139 w 1176617"/>
              <a:gd name="connsiteY19" fmla="*/ 47624 h 822698"/>
              <a:gd name="connsiteX20" fmla="*/ 172756 w 1176617"/>
              <a:gd name="connsiteY20" fmla="*/ 70036 h 822698"/>
              <a:gd name="connsiteX21" fmla="*/ 214778 w 1176617"/>
              <a:gd name="connsiteY21" fmla="*/ 98051 h 822698"/>
              <a:gd name="connsiteX22" fmla="*/ 228786 w 1176617"/>
              <a:gd name="connsiteY22" fmla="*/ 117661 h 822698"/>
              <a:gd name="connsiteX23" fmla="*/ 228786 w 1176617"/>
              <a:gd name="connsiteY23" fmla="*/ 126065 h 822698"/>
              <a:gd name="connsiteX24" fmla="*/ 259602 w 1176617"/>
              <a:gd name="connsiteY24" fmla="*/ 128867 h 822698"/>
              <a:gd name="connsiteX25" fmla="*/ 310028 w 1176617"/>
              <a:gd name="connsiteY25" fmla="*/ 103654 h 822698"/>
              <a:gd name="connsiteX26" fmla="*/ 346448 w 1176617"/>
              <a:gd name="connsiteY26" fmla="*/ 84043 h 822698"/>
              <a:gd name="connsiteX27" fmla="*/ 374462 w 1176617"/>
              <a:gd name="connsiteY27" fmla="*/ 72837 h 822698"/>
              <a:gd name="connsiteX28" fmla="*/ 408080 w 1176617"/>
              <a:gd name="connsiteY28" fmla="*/ 50426 h 822698"/>
              <a:gd name="connsiteX29" fmla="*/ 438896 w 1176617"/>
              <a:gd name="connsiteY29" fmla="*/ 25212 h 822698"/>
              <a:gd name="connsiteX30" fmla="*/ 455705 w 1176617"/>
              <a:gd name="connsiteY30" fmla="*/ 2801 h 822698"/>
              <a:gd name="connsiteX31" fmla="*/ 478117 w 1176617"/>
              <a:gd name="connsiteY31" fmla="*/ 8404 h 822698"/>
              <a:gd name="connsiteX32" fmla="*/ 500528 w 1176617"/>
              <a:gd name="connsiteY32" fmla="*/ 28014 h 822698"/>
              <a:gd name="connsiteX33" fmla="*/ 520139 w 1176617"/>
              <a:gd name="connsiteY33" fmla="*/ 36418 h 822698"/>
              <a:gd name="connsiteX34" fmla="*/ 559359 w 1176617"/>
              <a:gd name="connsiteY34" fmla="*/ 61631 h 822698"/>
              <a:gd name="connsiteX35" fmla="*/ 573367 w 1176617"/>
              <a:gd name="connsiteY35" fmla="*/ 50426 h 822698"/>
              <a:gd name="connsiteX36" fmla="*/ 606984 w 1176617"/>
              <a:gd name="connsiteY36" fmla="*/ 33617 h 822698"/>
              <a:gd name="connsiteX37" fmla="*/ 626595 w 1176617"/>
              <a:gd name="connsiteY37" fmla="*/ 36418 h 822698"/>
              <a:gd name="connsiteX38" fmla="*/ 688227 w 1176617"/>
              <a:gd name="connsiteY38" fmla="*/ 56029 h 822698"/>
              <a:gd name="connsiteX39" fmla="*/ 755462 w 1176617"/>
              <a:gd name="connsiteY39" fmla="*/ 56029 h 822698"/>
              <a:gd name="connsiteX40" fmla="*/ 819896 w 1176617"/>
              <a:gd name="connsiteY40" fmla="*/ 50426 h 822698"/>
              <a:gd name="connsiteX41" fmla="*/ 859117 w 1176617"/>
              <a:gd name="connsiteY41" fmla="*/ 33617 h 822698"/>
              <a:gd name="connsiteX42" fmla="*/ 881528 w 1176617"/>
              <a:gd name="connsiteY42" fmla="*/ 81242 h 822698"/>
              <a:gd name="connsiteX43" fmla="*/ 903940 w 1176617"/>
              <a:gd name="connsiteY43" fmla="*/ 109256 h 822698"/>
              <a:gd name="connsiteX44" fmla="*/ 920749 w 1176617"/>
              <a:gd name="connsiteY44" fmla="*/ 140073 h 822698"/>
              <a:gd name="connsiteX45" fmla="*/ 937558 w 1176617"/>
              <a:gd name="connsiteY45" fmla="*/ 148477 h 822698"/>
              <a:gd name="connsiteX46" fmla="*/ 934756 w 1176617"/>
              <a:gd name="connsiteY46" fmla="*/ 162484 h 822698"/>
              <a:gd name="connsiteX47" fmla="*/ 923550 w 1176617"/>
              <a:gd name="connsiteY47" fmla="*/ 176492 h 822698"/>
              <a:gd name="connsiteX48" fmla="*/ 892734 w 1176617"/>
              <a:gd name="connsiteY48" fmla="*/ 210109 h 822698"/>
              <a:gd name="connsiteX49" fmla="*/ 853514 w 1176617"/>
              <a:gd name="connsiteY49" fmla="*/ 232521 h 822698"/>
              <a:gd name="connsiteX50" fmla="*/ 831102 w 1176617"/>
              <a:gd name="connsiteY50" fmla="*/ 238124 h 822698"/>
              <a:gd name="connsiteX51" fmla="*/ 831102 w 1176617"/>
              <a:gd name="connsiteY51" fmla="*/ 266139 h 822698"/>
              <a:gd name="connsiteX52" fmla="*/ 839506 w 1176617"/>
              <a:gd name="connsiteY52" fmla="*/ 288551 h 822698"/>
              <a:gd name="connsiteX53" fmla="*/ 895536 w 1176617"/>
              <a:gd name="connsiteY53" fmla="*/ 347381 h 822698"/>
              <a:gd name="connsiteX54" fmla="*/ 979580 w 1176617"/>
              <a:gd name="connsiteY54" fmla="*/ 428624 h 822698"/>
              <a:gd name="connsiteX55" fmla="*/ 1010396 w 1176617"/>
              <a:gd name="connsiteY55" fmla="*/ 462242 h 822698"/>
              <a:gd name="connsiteX56" fmla="*/ 1018800 w 1176617"/>
              <a:gd name="connsiteY56" fmla="*/ 481852 h 822698"/>
              <a:gd name="connsiteX57" fmla="*/ 1055220 w 1176617"/>
              <a:gd name="connsiteY57" fmla="*/ 439830 h 822698"/>
              <a:gd name="connsiteX58" fmla="*/ 1077631 w 1176617"/>
              <a:gd name="connsiteY58" fmla="*/ 459440 h 822698"/>
              <a:gd name="connsiteX59" fmla="*/ 1156073 w 1176617"/>
              <a:gd name="connsiteY59" fmla="*/ 521073 h 822698"/>
              <a:gd name="connsiteX60" fmla="*/ 1175683 w 1176617"/>
              <a:gd name="connsiteY60" fmla="*/ 535080 h 822698"/>
              <a:gd name="connsiteX61" fmla="*/ 1161675 w 1176617"/>
              <a:gd name="connsiteY61" fmla="*/ 557492 h 822698"/>
              <a:gd name="connsiteX62" fmla="*/ 1114050 w 1176617"/>
              <a:gd name="connsiteY62" fmla="*/ 610720 h 822698"/>
              <a:gd name="connsiteX63" fmla="*/ 1097242 w 1176617"/>
              <a:gd name="connsiteY63" fmla="*/ 641536 h 822698"/>
              <a:gd name="connsiteX64" fmla="*/ 1102845 w 1176617"/>
              <a:gd name="connsiteY64" fmla="*/ 658345 h 822698"/>
              <a:gd name="connsiteX65" fmla="*/ 1114050 w 1176617"/>
              <a:gd name="connsiteY65" fmla="*/ 672352 h 822698"/>
              <a:gd name="connsiteX66" fmla="*/ 1133661 w 1176617"/>
              <a:gd name="connsiteY66" fmla="*/ 697565 h 822698"/>
              <a:gd name="connsiteX67" fmla="*/ 1133661 w 1176617"/>
              <a:gd name="connsiteY67" fmla="*/ 722779 h 822698"/>
              <a:gd name="connsiteX68" fmla="*/ 1086036 w 1176617"/>
              <a:gd name="connsiteY68" fmla="*/ 753595 h 822698"/>
              <a:gd name="connsiteX69" fmla="*/ 1027205 w 1176617"/>
              <a:gd name="connsiteY69" fmla="*/ 776006 h 822698"/>
              <a:gd name="connsiteX70" fmla="*/ 987984 w 1176617"/>
              <a:gd name="connsiteY70" fmla="*/ 818029 h 822698"/>
              <a:gd name="connsiteX71" fmla="*/ 951565 w 1176617"/>
              <a:gd name="connsiteY71" fmla="*/ 804021 h 822698"/>
              <a:gd name="connsiteX72" fmla="*/ 940359 w 1176617"/>
              <a:gd name="connsiteY72" fmla="*/ 750793 h 822698"/>
              <a:gd name="connsiteX73" fmla="*/ 917948 w 1176617"/>
              <a:gd name="connsiteY73" fmla="*/ 719977 h 822698"/>
              <a:gd name="connsiteX74" fmla="*/ 881528 w 1176617"/>
              <a:gd name="connsiteY74" fmla="*/ 759198 h 822698"/>
              <a:gd name="connsiteX75" fmla="*/ 847911 w 1176617"/>
              <a:gd name="connsiteY75" fmla="*/ 787212 h 822698"/>
              <a:gd name="connsiteX76" fmla="*/ 819896 w 1176617"/>
              <a:gd name="connsiteY76" fmla="*/ 784411 h 822698"/>
              <a:gd name="connsiteX77" fmla="*/ 803087 w 1176617"/>
              <a:gd name="connsiteY77" fmla="*/ 750793 h 822698"/>
              <a:gd name="connsiteX78" fmla="*/ 836705 w 1176617"/>
              <a:gd name="connsiteY78" fmla="*/ 717176 h 822698"/>
              <a:gd name="connsiteX79" fmla="*/ 850712 w 1176617"/>
              <a:gd name="connsiteY79" fmla="*/ 655543 h 822698"/>
              <a:gd name="connsiteX80" fmla="*/ 814293 w 1176617"/>
              <a:gd name="connsiteY80" fmla="*/ 669551 h 822698"/>
              <a:gd name="connsiteX81" fmla="*/ 791881 w 1176617"/>
              <a:gd name="connsiteY81" fmla="*/ 655543 h 822698"/>
              <a:gd name="connsiteX82" fmla="*/ 786278 w 1176617"/>
              <a:gd name="connsiteY82" fmla="*/ 647139 h 822698"/>
              <a:gd name="connsiteX83" fmla="*/ 803087 w 1176617"/>
              <a:gd name="connsiteY83" fmla="*/ 607918 h 822698"/>
              <a:gd name="connsiteX84" fmla="*/ 769470 w 1176617"/>
              <a:gd name="connsiteY84" fmla="*/ 577102 h 822698"/>
              <a:gd name="connsiteX85" fmla="*/ 744256 w 1176617"/>
              <a:gd name="connsiteY85" fmla="*/ 551889 h 822698"/>
              <a:gd name="connsiteX86" fmla="*/ 707837 w 1176617"/>
              <a:gd name="connsiteY86" fmla="*/ 551889 h 822698"/>
              <a:gd name="connsiteX87" fmla="*/ 691028 w 1176617"/>
              <a:gd name="connsiteY87" fmla="*/ 537881 h 822698"/>
              <a:gd name="connsiteX88" fmla="*/ 705036 w 1176617"/>
              <a:gd name="connsiteY88" fmla="*/ 512668 h 822698"/>
              <a:gd name="connsiteX89" fmla="*/ 691028 w 1176617"/>
              <a:gd name="connsiteY89" fmla="*/ 487455 h 822698"/>
              <a:gd name="connsiteX90" fmla="*/ 654609 w 1176617"/>
              <a:gd name="connsiteY90" fmla="*/ 515470 h 822698"/>
              <a:gd name="connsiteX91" fmla="*/ 615389 w 1176617"/>
              <a:gd name="connsiteY91" fmla="*/ 507065 h 822698"/>
              <a:gd name="connsiteX92" fmla="*/ 604183 w 1176617"/>
              <a:gd name="connsiteY92" fmla="*/ 473448 h 822698"/>
              <a:gd name="connsiteX93" fmla="*/ 629396 w 1176617"/>
              <a:gd name="connsiteY93" fmla="*/ 456639 h 822698"/>
              <a:gd name="connsiteX94" fmla="*/ 665815 w 1176617"/>
              <a:gd name="connsiteY94" fmla="*/ 423021 h 822698"/>
              <a:gd name="connsiteX95" fmla="*/ 651808 w 1176617"/>
              <a:gd name="connsiteY95" fmla="*/ 383801 h 822698"/>
              <a:gd name="connsiteX96" fmla="*/ 612587 w 1176617"/>
              <a:gd name="connsiteY96" fmla="*/ 383801 h 822698"/>
              <a:gd name="connsiteX97" fmla="*/ 573367 w 1176617"/>
              <a:gd name="connsiteY97" fmla="*/ 428624 h 822698"/>
              <a:gd name="connsiteX98" fmla="*/ 517337 w 1176617"/>
              <a:gd name="connsiteY98" fmla="*/ 417418 h 822698"/>
              <a:gd name="connsiteX99" fmla="*/ 472514 w 1176617"/>
              <a:gd name="connsiteY99" fmla="*/ 389404 h 822698"/>
              <a:gd name="connsiteX100" fmla="*/ 447300 w 1176617"/>
              <a:gd name="connsiteY100" fmla="*/ 344580 h 822698"/>
              <a:gd name="connsiteX101" fmla="*/ 430492 w 1176617"/>
              <a:gd name="connsiteY101" fmla="*/ 285749 h 822698"/>
              <a:gd name="connsiteX102" fmla="*/ 405278 w 1176617"/>
              <a:gd name="connsiteY102" fmla="*/ 257734 h 822698"/>
              <a:gd name="connsiteX103" fmla="*/ 377264 w 1176617"/>
              <a:gd name="connsiteY103" fmla="*/ 254933 h 82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176617" h="822698">
                <a:moveTo>
                  <a:pt x="324036" y="246529"/>
                </a:moveTo>
                <a:cubicBezTo>
                  <a:pt x="316332" y="270808"/>
                  <a:pt x="308628" y="295087"/>
                  <a:pt x="298823" y="299756"/>
                </a:cubicBezTo>
                <a:cubicBezTo>
                  <a:pt x="289018" y="304425"/>
                  <a:pt x="272209" y="282480"/>
                  <a:pt x="265205" y="274543"/>
                </a:cubicBezTo>
                <a:cubicBezTo>
                  <a:pt x="258201" y="266606"/>
                  <a:pt x="256800" y="262403"/>
                  <a:pt x="256800" y="252131"/>
                </a:cubicBezTo>
                <a:cubicBezTo>
                  <a:pt x="256800" y="241859"/>
                  <a:pt x="266139" y="226918"/>
                  <a:pt x="265205" y="212911"/>
                </a:cubicBezTo>
                <a:cubicBezTo>
                  <a:pt x="264271" y="198904"/>
                  <a:pt x="255400" y="179293"/>
                  <a:pt x="251198" y="168087"/>
                </a:cubicBezTo>
                <a:cubicBezTo>
                  <a:pt x="246996" y="156881"/>
                  <a:pt x="249330" y="149878"/>
                  <a:pt x="239992" y="145676"/>
                </a:cubicBezTo>
                <a:cubicBezTo>
                  <a:pt x="230654" y="141474"/>
                  <a:pt x="206374" y="147076"/>
                  <a:pt x="195168" y="142874"/>
                </a:cubicBezTo>
                <a:cubicBezTo>
                  <a:pt x="183962" y="138672"/>
                  <a:pt x="182561" y="124664"/>
                  <a:pt x="172756" y="120462"/>
                </a:cubicBezTo>
                <a:cubicBezTo>
                  <a:pt x="162951" y="116260"/>
                  <a:pt x="143341" y="120462"/>
                  <a:pt x="136337" y="117661"/>
                </a:cubicBezTo>
                <a:cubicBezTo>
                  <a:pt x="129333" y="114860"/>
                  <a:pt x="137271" y="100386"/>
                  <a:pt x="130734" y="103654"/>
                </a:cubicBezTo>
                <a:cubicBezTo>
                  <a:pt x="124197" y="106922"/>
                  <a:pt x="109257" y="127466"/>
                  <a:pt x="97117" y="137271"/>
                </a:cubicBezTo>
                <a:cubicBezTo>
                  <a:pt x="84977" y="147076"/>
                  <a:pt x="71903" y="164352"/>
                  <a:pt x="57896" y="162484"/>
                </a:cubicBezTo>
                <a:cubicBezTo>
                  <a:pt x="43889" y="160616"/>
                  <a:pt x="22411" y="134936"/>
                  <a:pt x="13073" y="126065"/>
                </a:cubicBezTo>
                <a:cubicBezTo>
                  <a:pt x="3735" y="117194"/>
                  <a:pt x="2801" y="116260"/>
                  <a:pt x="1867" y="109256"/>
                </a:cubicBezTo>
                <a:cubicBezTo>
                  <a:pt x="933" y="102252"/>
                  <a:pt x="0" y="91980"/>
                  <a:pt x="7470" y="84043"/>
                </a:cubicBezTo>
                <a:cubicBezTo>
                  <a:pt x="14940" y="76106"/>
                  <a:pt x="32683" y="70502"/>
                  <a:pt x="46690" y="61631"/>
                </a:cubicBezTo>
                <a:cubicBezTo>
                  <a:pt x="60697" y="52760"/>
                  <a:pt x="81242" y="35951"/>
                  <a:pt x="91514" y="30815"/>
                </a:cubicBezTo>
                <a:cubicBezTo>
                  <a:pt x="101786" y="25679"/>
                  <a:pt x="100386" y="28014"/>
                  <a:pt x="108323" y="30815"/>
                </a:cubicBezTo>
                <a:cubicBezTo>
                  <a:pt x="116260" y="33616"/>
                  <a:pt x="128400" y="41087"/>
                  <a:pt x="139139" y="47624"/>
                </a:cubicBezTo>
                <a:cubicBezTo>
                  <a:pt x="149878" y="54161"/>
                  <a:pt x="172756" y="70036"/>
                  <a:pt x="172756" y="70036"/>
                </a:cubicBezTo>
                <a:cubicBezTo>
                  <a:pt x="185362" y="78440"/>
                  <a:pt x="205440" y="90114"/>
                  <a:pt x="214778" y="98051"/>
                </a:cubicBezTo>
                <a:cubicBezTo>
                  <a:pt x="224116" y="105988"/>
                  <a:pt x="226451" y="112992"/>
                  <a:pt x="228786" y="117661"/>
                </a:cubicBezTo>
                <a:cubicBezTo>
                  <a:pt x="231121" y="122330"/>
                  <a:pt x="223650" y="124197"/>
                  <a:pt x="228786" y="126065"/>
                </a:cubicBezTo>
                <a:cubicBezTo>
                  <a:pt x="233922" y="127933"/>
                  <a:pt x="246062" y="132602"/>
                  <a:pt x="259602" y="128867"/>
                </a:cubicBezTo>
                <a:cubicBezTo>
                  <a:pt x="273142" y="125132"/>
                  <a:pt x="295554" y="111125"/>
                  <a:pt x="310028" y="103654"/>
                </a:cubicBezTo>
                <a:cubicBezTo>
                  <a:pt x="324502" y="96183"/>
                  <a:pt x="335709" y="89179"/>
                  <a:pt x="346448" y="84043"/>
                </a:cubicBezTo>
                <a:cubicBezTo>
                  <a:pt x="357187" y="78907"/>
                  <a:pt x="364190" y="78440"/>
                  <a:pt x="374462" y="72837"/>
                </a:cubicBezTo>
                <a:cubicBezTo>
                  <a:pt x="384734" y="67234"/>
                  <a:pt x="397341" y="58364"/>
                  <a:pt x="408080" y="50426"/>
                </a:cubicBezTo>
                <a:cubicBezTo>
                  <a:pt x="418819" y="42488"/>
                  <a:pt x="430959" y="33149"/>
                  <a:pt x="438896" y="25212"/>
                </a:cubicBezTo>
                <a:cubicBezTo>
                  <a:pt x="446833" y="17275"/>
                  <a:pt x="449168" y="5602"/>
                  <a:pt x="455705" y="2801"/>
                </a:cubicBezTo>
                <a:cubicBezTo>
                  <a:pt x="462242" y="0"/>
                  <a:pt x="470647" y="4202"/>
                  <a:pt x="478117" y="8404"/>
                </a:cubicBezTo>
                <a:cubicBezTo>
                  <a:pt x="485587" y="12606"/>
                  <a:pt x="493524" y="23345"/>
                  <a:pt x="500528" y="28014"/>
                </a:cubicBezTo>
                <a:cubicBezTo>
                  <a:pt x="507532" y="32683"/>
                  <a:pt x="510334" y="30815"/>
                  <a:pt x="520139" y="36418"/>
                </a:cubicBezTo>
                <a:cubicBezTo>
                  <a:pt x="529944" y="42021"/>
                  <a:pt x="550488" y="59296"/>
                  <a:pt x="559359" y="61631"/>
                </a:cubicBezTo>
                <a:cubicBezTo>
                  <a:pt x="568230" y="63966"/>
                  <a:pt x="565430" y="55095"/>
                  <a:pt x="573367" y="50426"/>
                </a:cubicBezTo>
                <a:cubicBezTo>
                  <a:pt x="581304" y="45757"/>
                  <a:pt x="598113" y="35952"/>
                  <a:pt x="606984" y="33617"/>
                </a:cubicBezTo>
                <a:cubicBezTo>
                  <a:pt x="615855" y="31282"/>
                  <a:pt x="613055" y="32683"/>
                  <a:pt x="626595" y="36418"/>
                </a:cubicBezTo>
                <a:cubicBezTo>
                  <a:pt x="640135" y="40153"/>
                  <a:pt x="666749" y="52761"/>
                  <a:pt x="688227" y="56029"/>
                </a:cubicBezTo>
                <a:cubicBezTo>
                  <a:pt x="709705" y="59297"/>
                  <a:pt x="733517" y="56963"/>
                  <a:pt x="755462" y="56029"/>
                </a:cubicBezTo>
                <a:cubicBezTo>
                  <a:pt x="777407" y="55095"/>
                  <a:pt x="802620" y="54161"/>
                  <a:pt x="819896" y="50426"/>
                </a:cubicBezTo>
                <a:cubicBezTo>
                  <a:pt x="837172" y="46691"/>
                  <a:pt x="848845" y="28481"/>
                  <a:pt x="859117" y="33617"/>
                </a:cubicBezTo>
                <a:cubicBezTo>
                  <a:pt x="869389" y="38753"/>
                  <a:pt x="874058" y="68636"/>
                  <a:pt x="881528" y="81242"/>
                </a:cubicBezTo>
                <a:cubicBezTo>
                  <a:pt x="888998" y="93848"/>
                  <a:pt x="897403" y="99451"/>
                  <a:pt x="903940" y="109256"/>
                </a:cubicBezTo>
                <a:cubicBezTo>
                  <a:pt x="910477" y="119061"/>
                  <a:pt x="915146" y="133536"/>
                  <a:pt x="920749" y="140073"/>
                </a:cubicBezTo>
                <a:cubicBezTo>
                  <a:pt x="926352" y="146610"/>
                  <a:pt x="935224" y="144742"/>
                  <a:pt x="937558" y="148477"/>
                </a:cubicBezTo>
                <a:cubicBezTo>
                  <a:pt x="939892" y="152212"/>
                  <a:pt x="937091" y="157815"/>
                  <a:pt x="934756" y="162484"/>
                </a:cubicBezTo>
                <a:cubicBezTo>
                  <a:pt x="932421" y="167153"/>
                  <a:pt x="930554" y="168555"/>
                  <a:pt x="923550" y="176492"/>
                </a:cubicBezTo>
                <a:cubicBezTo>
                  <a:pt x="916546" y="184429"/>
                  <a:pt x="904407" y="200771"/>
                  <a:pt x="892734" y="210109"/>
                </a:cubicBezTo>
                <a:cubicBezTo>
                  <a:pt x="881061" y="219447"/>
                  <a:pt x="863786" y="227852"/>
                  <a:pt x="853514" y="232521"/>
                </a:cubicBezTo>
                <a:cubicBezTo>
                  <a:pt x="843242" y="237190"/>
                  <a:pt x="834837" y="232521"/>
                  <a:pt x="831102" y="238124"/>
                </a:cubicBezTo>
                <a:cubicBezTo>
                  <a:pt x="827367" y="243727"/>
                  <a:pt x="829701" y="257735"/>
                  <a:pt x="831102" y="266139"/>
                </a:cubicBezTo>
                <a:cubicBezTo>
                  <a:pt x="832503" y="274544"/>
                  <a:pt x="828767" y="275011"/>
                  <a:pt x="839506" y="288551"/>
                </a:cubicBezTo>
                <a:cubicBezTo>
                  <a:pt x="850245" y="302091"/>
                  <a:pt x="872190" y="324036"/>
                  <a:pt x="895536" y="347381"/>
                </a:cubicBezTo>
                <a:cubicBezTo>
                  <a:pt x="918882" y="370726"/>
                  <a:pt x="960437" y="409481"/>
                  <a:pt x="979580" y="428624"/>
                </a:cubicBezTo>
                <a:cubicBezTo>
                  <a:pt x="998723" y="447767"/>
                  <a:pt x="1003859" y="453371"/>
                  <a:pt x="1010396" y="462242"/>
                </a:cubicBezTo>
                <a:cubicBezTo>
                  <a:pt x="1016933" y="471113"/>
                  <a:pt x="1011329" y="485587"/>
                  <a:pt x="1018800" y="481852"/>
                </a:cubicBezTo>
                <a:cubicBezTo>
                  <a:pt x="1026271" y="478117"/>
                  <a:pt x="1045415" y="443565"/>
                  <a:pt x="1055220" y="439830"/>
                </a:cubicBezTo>
                <a:cubicBezTo>
                  <a:pt x="1065025" y="436095"/>
                  <a:pt x="1060822" y="445900"/>
                  <a:pt x="1077631" y="459440"/>
                </a:cubicBezTo>
                <a:cubicBezTo>
                  <a:pt x="1094440" y="472980"/>
                  <a:pt x="1139731" y="508466"/>
                  <a:pt x="1156073" y="521073"/>
                </a:cubicBezTo>
                <a:cubicBezTo>
                  <a:pt x="1172415" y="533680"/>
                  <a:pt x="1174749" y="529010"/>
                  <a:pt x="1175683" y="535080"/>
                </a:cubicBezTo>
                <a:cubicBezTo>
                  <a:pt x="1176617" y="541150"/>
                  <a:pt x="1171947" y="544885"/>
                  <a:pt x="1161675" y="557492"/>
                </a:cubicBezTo>
                <a:cubicBezTo>
                  <a:pt x="1151403" y="570099"/>
                  <a:pt x="1124789" y="596713"/>
                  <a:pt x="1114050" y="610720"/>
                </a:cubicBezTo>
                <a:cubicBezTo>
                  <a:pt x="1103311" y="624727"/>
                  <a:pt x="1099109" y="633599"/>
                  <a:pt x="1097242" y="641536"/>
                </a:cubicBezTo>
                <a:cubicBezTo>
                  <a:pt x="1095375" y="649473"/>
                  <a:pt x="1100044" y="653209"/>
                  <a:pt x="1102845" y="658345"/>
                </a:cubicBezTo>
                <a:cubicBezTo>
                  <a:pt x="1105646" y="663481"/>
                  <a:pt x="1108914" y="665815"/>
                  <a:pt x="1114050" y="672352"/>
                </a:cubicBezTo>
                <a:cubicBezTo>
                  <a:pt x="1119186" y="678889"/>
                  <a:pt x="1130393" y="689161"/>
                  <a:pt x="1133661" y="697565"/>
                </a:cubicBezTo>
                <a:cubicBezTo>
                  <a:pt x="1136929" y="705969"/>
                  <a:pt x="1141598" y="713441"/>
                  <a:pt x="1133661" y="722779"/>
                </a:cubicBezTo>
                <a:cubicBezTo>
                  <a:pt x="1125724" y="732117"/>
                  <a:pt x="1103779" y="744724"/>
                  <a:pt x="1086036" y="753595"/>
                </a:cubicBezTo>
                <a:cubicBezTo>
                  <a:pt x="1068293" y="762466"/>
                  <a:pt x="1043547" y="765267"/>
                  <a:pt x="1027205" y="776006"/>
                </a:cubicBezTo>
                <a:cubicBezTo>
                  <a:pt x="1010863" y="786745"/>
                  <a:pt x="1000591" y="813360"/>
                  <a:pt x="987984" y="818029"/>
                </a:cubicBezTo>
                <a:cubicBezTo>
                  <a:pt x="975377" y="822698"/>
                  <a:pt x="959503" y="815227"/>
                  <a:pt x="951565" y="804021"/>
                </a:cubicBezTo>
                <a:cubicBezTo>
                  <a:pt x="943628" y="792815"/>
                  <a:pt x="945962" y="764800"/>
                  <a:pt x="940359" y="750793"/>
                </a:cubicBezTo>
                <a:cubicBezTo>
                  <a:pt x="934756" y="736786"/>
                  <a:pt x="927753" y="718576"/>
                  <a:pt x="917948" y="719977"/>
                </a:cubicBezTo>
                <a:cubicBezTo>
                  <a:pt x="908143" y="721378"/>
                  <a:pt x="893201" y="747992"/>
                  <a:pt x="881528" y="759198"/>
                </a:cubicBezTo>
                <a:cubicBezTo>
                  <a:pt x="869855" y="770404"/>
                  <a:pt x="858183" y="783010"/>
                  <a:pt x="847911" y="787212"/>
                </a:cubicBezTo>
                <a:cubicBezTo>
                  <a:pt x="837639" y="791414"/>
                  <a:pt x="827367" y="790481"/>
                  <a:pt x="819896" y="784411"/>
                </a:cubicBezTo>
                <a:cubicBezTo>
                  <a:pt x="812425" y="778341"/>
                  <a:pt x="800286" y="761999"/>
                  <a:pt x="803087" y="750793"/>
                </a:cubicBezTo>
                <a:cubicBezTo>
                  <a:pt x="805888" y="739587"/>
                  <a:pt x="828768" y="733051"/>
                  <a:pt x="836705" y="717176"/>
                </a:cubicBezTo>
                <a:cubicBezTo>
                  <a:pt x="844642" y="701301"/>
                  <a:pt x="854447" y="663481"/>
                  <a:pt x="850712" y="655543"/>
                </a:cubicBezTo>
                <a:cubicBezTo>
                  <a:pt x="846977" y="647606"/>
                  <a:pt x="824098" y="669551"/>
                  <a:pt x="814293" y="669551"/>
                </a:cubicBezTo>
                <a:cubicBezTo>
                  <a:pt x="804488" y="669551"/>
                  <a:pt x="796550" y="659278"/>
                  <a:pt x="791881" y="655543"/>
                </a:cubicBezTo>
                <a:cubicBezTo>
                  <a:pt x="787212" y="651808"/>
                  <a:pt x="784410" y="655077"/>
                  <a:pt x="786278" y="647139"/>
                </a:cubicBezTo>
                <a:cubicBezTo>
                  <a:pt x="788146" y="639202"/>
                  <a:pt x="805888" y="619591"/>
                  <a:pt x="803087" y="607918"/>
                </a:cubicBezTo>
                <a:cubicBezTo>
                  <a:pt x="800286" y="596245"/>
                  <a:pt x="779275" y="586440"/>
                  <a:pt x="769470" y="577102"/>
                </a:cubicBezTo>
                <a:cubicBezTo>
                  <a:pt x="759665" y="567764"/>
                  <a:pt x="754528" y="556091"/>
                  <a:pt x="744256" y="551889"/>
                </a:cubicBezTo>
                <a:cubicBezTo>
                  <a:pt x="733984" y="547687"/>
                  <a:pt x="716708" y="554224"/>
                  <a:pt x="707837" y="551889"/>
                </a:cubicBezTo>
                <a:cubicBezTo>
                  <a:pt x="698966" y="549554"/>
                  <a:pt x="691495" y="544418"/>
                  <a:pt x="691028" y="537881"/>
                </a:cubicBezTo>
                <a:cubicBezTo>
                  <a:pt x="690561" y="531344"/>
                  <a:pt x="705036" y="521072"/>
                  <a:pt x="705036" y="512668"/>
                </a:cubicBezTo>
                <a:cubicBezTo>
                  <a:pt x="705036" y="504264"/>
                  <a:pt x="699433" y="486988"/>
                  <a:pt x="691028" y="487455"/>
                </a:cubicBezTo>
                <a:cubicBezTo>
                  <a:pt x="682624" y="487922"/>
                  <a:pt x="667216" y="512202"/>
                  <a:pt x="654609" y="515470"/>
                </a:cubicBezTo>
                <a:cubicBezTo>
                  <a:pt x="642003" y="518738"/>
                  <a:pt x="623793" y="514069"/>
                  <a:pt x="615389" y="507065"/>
                </a:cubicBezTo>
                <a:cubicBezTo>
                  <a:pt x="606985" y="500061"/>
                  <a:pt x="601849" y="481852"/>
                  <a:pt x="604183" y="473448"/>
                </a:cubicBezTo>
                <a:cubicBezTo>
                  <a:pt x="606517" y="465044"/>
                  <a:pt x="619124" y="465043"/>
                  <a:pt x="629396" y="456639"/>
                </a:cubicBezTo>
                <a:cubicBezTo>
                  <a:pt x="639668" y="448235"/>
                  <a:pt x="662080" y="435161"/>
                  <a:pt x="665815" y="423021"/>
                </a:cubicBezTo>
                <a:cubicBezTo>
                  <a:pt x="669550" y="410881"/>
                  <a:pt x="660679" y="390338"/>
                  <a:pt x="651808" y="383801"/>
                </a:cubicBezTo>
                <a:cubicBezTo>
                  <a:pt x="642937" y="377264"/>
                  <a:pt x="625660" y="376331"/>
                  <a:pt x="612587" y="383801"/>
                </a:cubicBezTo>
                <a:cubicBezTo>
                  <a:pt x="599514" y="391271"/>
                  <a:pt x="589242" y="423021"/>
                  <a:pt x="573367" y="428624"/>
                </a:cubicBezTo>
                <a:cubicBezTo>
                  <a:pt x="557492" y="434227"/>
                  <a:pt x="534146" y="423955"/>
                  <a:pt x="517337" y="417418"/>
                </a:cubicBezTo>
                <a:cubicBezTo>
                  <a:pt x="500528" y="410881"/>
                  <a:pt x="484187" y="401544"/>
                  <a:pt x="472514" y="389404"/>
                </a:cubicBezTo>
                <a:cubicBezTo>
                  <a:pt x="460841" y="377264"/>
                  <a:pt x="454304" y="361856"/>
                  <a:pt x="447300" y="344580"/>
                </a:cubicBezTo>
                <a:cubicBezTo>
                  <a:pt x="440296" y="327304"/>
                  <a:pt x="437496" y="300223"/>
                  <a:pt x="430492" y="285749"/>
                </a:cubicBezTo>
                <a:cubicBezTo>
                  <a:pt x="423488" y="271275"/>
                  <a:pt x="414149" y="262870"/>
                  <a:pt x="405278" y="257734"/>
                </a:cubicBezTo>
                <a:cubicBezTo>
                  <a:pt x="396407" y="252598"/>
                  <a:pt x="386835" y="253765"/>
                  <a:pt x="377264" y="254933"/>
                </a:cubicBezTo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Калининский</a:t>
            </a:r>
            <a:endParaRPr lang="ru-RU" sz="600" dirty="0">
              <a:solidFill>
                <a:schemeClr val="tx1"/>
              </a:solidFill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1487488" y="2987675"/>
            <a:ext cx="1379537" cy="655638"/>
          </a:xfrm>
          <a:custGeom>
            <a:avLst/>
            <a:gdLst>
              <a:gd name="connsiteX0" fmla="*/ 38355 w 1378674"/>
              <a:gd name="connsiteY0" fmla="*/ 218414 h 664832"/>
              <a:gd name="connsiteX1" fmla="*/ 105478 w 1378674"/>
              <a:gd name="connsiteY1" fmla="*/ 176862 h 664832"/>
              <a:gd name="connsiteX2" fmla="*/ 150226 w 1378674"/>
              <a:gd name="connsiteY2" fmla="*/ 132114 h 664832"/>
              <a:gd name="connsiteX3" fmla="*/ 191778 w 1378674"/>
              <a:gd name="connsiteY3" fmla="*/ 58599 h 664832"/>
              <a:gd name="connsiteX4" fmla="*/ 236526 w 1378674"/>
              <a:gd name="connsiteY4" fmla="*/ 17047 h 664832"/>
              <a:gd name="connsiteX5" fmla="*/ 290864 w 1378674"/>
              <a:gd name="connsiteY5" fmla="*/ 10654 h 664832"/>
              <a:gd name="connsiteX6" fmla="*/ 326023 w 1378674"/>
              <a:gd name="connsiteY6" fmla="*/ 1065 h 664832"/>
              <a:gd name="connsiteX7" fmla="*/ 383557 w 1378674"/>
              <a:gd name="connsiteY7" fmla="*/ 17047 h 664832"/>
              <a:gd name="connsiteX8" fmla="*/ 412323 w 1378674"/>
              <a:gd name="connsiteY8" fmla="*/ 39421 h 664832"/>
              <a:gd name="connsiteX9" fmla="*/ 495427 w 1378674"/>
              <a:gd name="connsiteY9" fmla="*/ 106544 h 664832"/>
              <a:gd name="connsiteX10" fmla="*/ 626476 w 1378674"/>
              <a:gd name="connsiteY10" fmla="*/ 167274 h 664832"/>
              <a:gd name="connsiteX11" fmla="*/ 671224 w 1378674"/>
              <a:gd name="connsiteY11" fmla="*/ 189648 h 664832"/>
              <a:gd name="connsiteX12" fmla="*/ 677617 w 1378674"/>
              <a:gd name="connsiteY12" fmla="*/ 218414 h 664832"/>
              <a:gd name="connsiteX13" fmla="*/ 648850 w 1378674"/>
              <a:gd name="connsiteY13" fmla="*/ 237592 h 664832"/>
              <a:gd name="connsiteX14" fmla="*/ 652047 w 1378674"/>
              <a:gd name="connsiteY14" fmla="*/ 301518 h 664832"/>
              <a:gd name="connsiteX15" fmla="*/ 600906 w 1378674"/>
              <a:gd name="connsiteY15" fmla="*/ 311107 h 664832"/>
              <a:gd name="connsiteX16" fmla="*/ 597709 w 1378674"/>
              <a:gd name="connsiteY16" fmla="*/ 355856 h 664832"/>
              <a:gd name="connsiteX17" fmla="*/ 655243 w 1378674"/>
              <a:gd name="connsiteY17" fmla="*/ 371837 h 664832"/>
              <a:gd name="connsiteX18" fmla="*/ 712776 w 1378674"/>
              <a:gd name="connsiteY18" fmla="*/ 352659 h 664832"/>
              <a:gd name="connsiteX19" fmla="*/ 770310 w 1378674"/>
              <a:gd name="connsiteY19" fmla="*/ 359052 h 664832"/>
              <a:gd name="connsiteX20" fmla="*/ 815058 w 1378674"/>
              <a:gd name="connsiteY20" fmla="*/ 327089 h 664832"/>
              <a:gd name="connsiteX21" fmla="*/ 863003 w 1378674"/>
              <a:gd name="connsiteY21" fmla="*/ 304715 h 664832"/>
              <a:gd name="connsiteX22" fmla="*/ 910948 w 1378674"/>
              <a:gd name="connsiteY22" fmla="*/ 311107 h 664832"/>
              <a:gd name="connsiteX23" fmla="*/ 904555 w 1378674"/>
              <a:gd name="connsiteY23" fmla="*/ 279144 h 664832"/>
              <a:gd name="connsiteX24" fmla="*/ 827843 w 1378674"/>
              <a:gd name="connsiteY24" fmla="*/ 250378 h 664832"/>
              <a:gd name="connsiteX25" fmla="*/ 792684 w 1378674"/>
              <a:gd name="connsiteY25" fmla="*/ 231200 h 664832"/>
              <a:gd name="connsiteX26" fmla="*/ 728758 w 1378674"/>
              <a:gd name="connsiteY26" fmla="*/ 243985 h 664832"/>
              <a:gd name="connsiteX27" fmla="*/ 699991 w 1378674"/>
              <a:gd name="connsiteY27" fmla="*/ 228003 h 664832"/>
              <a:gd name="connsiteX28" fmla="*/ 706384 w 1378674"/>
              <a:gd name="connsiteY28" fmla="*/ 196040 h 664832"/>
              <a:gd name="connsiteX29" fmla="*/ 757525 w 1378674"/>
              <a:gd name="connsiteY29" fmla="*/ 202433 h 664832"/>
              <a:gd name="connsiteX30" fmla="*/ 894966 w 1378674"/>
              <a:gd name="connsiteY30" fmla="*/ 221611 h 664832"/>
              <a:gd name="connsiteX31" fmla="*/ 990855 w 1378674"/>
              <a:gd name="connsiteY31" fmla="*/ 221611 h 664832"/>
              <a:gd name="connsiteX32" fmla="*/ 1115511 w 1378674"/>
              <a:gd name="connsiteY32" fmla="*/ 180059 h 664832"/>
              <a:gd name="connsiteX33" fmla="*/ 1153867 w 1378674"/>
              <a:gd name="connsiteY33" fmla="*/ 215218 h 664832"/>
              <a:gd name="connsiteX34" fmla="*/ 1201812 w 1378674"/>
              <a:gd name="connsiteY34" fmla="*/ 231200 h 664832"/>
              <a:gd name="connsiteX35" fmla="*/ 1227382 w 1378674"/>
              <a:gd name="connsiteY35" fmla="*/ 259966 h 664832"/>
              <a:gd name="connsiteX36" fmla="*/ 1284916 w 1378674"/>
              <a:gd name="connsiteY36" fmla="*/ 279144 h 664832"/>
              <a:gd name="connsiteX37" fmla="*/ 1297701 w 1378674"/>
              <a:gd name="connsiteY37" fmla="*/ 307911 h 664832"/>
              <a:gd name="connsiteX38" fmla="*/ 1352038 w 1378674"/>
              <a:gd name="connsiteY38" fmla="*/ 314304 h 664832"/>
              <a:gd name="connsiteX39" fmla="*/ 1374412 w 1378674"/>
              <a:gd name="connsiteY39" fmla="*/ 355856 h 664832"/>
              <a:gd name="connsiteX40" fmla="*/ 1326468 w 1378674"/>
              <a:gd name="connsiteY40" fmla="*/ 403800 h 664832"/>
              <a:gd name="connsiteX41" fmla="*/ 1329664 w 1378674"/>
              <a:gd name="connsiteY41" fmla="*/ 474119 h 664832"/>
              <a:gd name="connsiteX42" fmla="*/ 1336057 w 1378674"/>
              <a:gd name="connsiteY42" fmla="*/ 515671 h 664832"/>
              <a:gd name="connsiteX43" fmla="*/ 1300897 w 1378674"/>
              <a:gd name="connsiteY43" fmla="*/ 531653 h 664832"/>
              <a:gd name="connsiteX44" fmla="*/ 1265738 w 1378674"/>
              <a:gd name="connsiteY44" fmla="*/ 557223 h 664832"/>
              <a:gd name="connsiteX45" fmla="*/ 1201812 w 1378674"/>
              <a:gd name="connsiteY45" fmla="*/ 534849 h 664832"/>
              <a:gd name="connsiteX46" fmla="*/ 1137885 w 1378674"/>
              <a:gd name="connsiteY46" fmla="*/ 496493 h 664832"/>
              <a:gd name="connsiteX47" fmla="*/ 1086744 w 1378674"/>
              <a:gd name="connsiteY47" fmla="*/ 474119 h 664832"/>
              <a:gd name="connsiteX48" fmla="*/ 1048389 w 1378674"/>
              <a:gd name="connsiteY48" fmla="*/ 483708 h 664832"/>
              <a:gd name="connsiteX49" fmla="*/ 1022818 w 1378674"/>
              <a:gd name="connsiteY49" fmla="*/ 454941 h 664832"/>
              <a:gd name="connsiteX50" fmla="*/ 949303 w 1378674"/>
              <a:gd name="connsiteY50" fmla="*/ 528456 h 664832"/>
              <a:gd name="connsiteX51" fmla="*/ 878984 w 1378674"/>
              <a:gd name="connsiteY51" fmla="*/ 566812 h 664832"/>
              <a:gd name="connsiteX52" fmla="*/ 799077 w 1378674"/>
              <a:gd name="connsiteY52" fmla="*/ 624346 h 664832"/>
              <a:gd name="connsiteX53" fmla="*/ 706384 w 1378674"/>
              <a:gd name="connsiteY53" fmla="*/ 659505 h 664832"/>
              <a:gd name="connsiteX54" fmla="*/ 664832 w 1378674"/>
              <a:gd name="connsiteY54" fmla="*/ 656309 h 664832"/>
              <a:gd name="connsiteX55" fmla="*/ 607298 w 1378674"/>
              <a:gd name="connsiteY55" fmla="*/ 614757 h 664832"/>
              <a:gd name="connsiteX56" fmla="*/ 556157 w 1378674"/>
              <a:gd name="connsiteY56" fmla="*/ 579597 h 664832"/>
              <a:gd name="connsiteX57" fmla="*/ 498624 w 1378674"/>
              <a:gd name="connsiteY57" fmla="*/ 557223 h 664832"/>
              <a:gd name="connsiteX58" fmla="*/ 428305 w 1378674"/>
              <a:gd name="connsiteY58" fmla="*/ 560419 h 664832"/>
              <a:gd name="connsiteX59" fmla="*/ 409127 w 1378674"/>
              <a:gd name="connsiteY59" fmla="*/ 579597 h 664832"/>
              <a:gd name="connsiteX60" fmla="*/ 367575 w 1378674"/>
              <a:gd name="connsiteY60" fmla="*/ 614757 h 664832"/>
              <a:gd name="connsiteX61" fmla="*/ 300453 w 1378674"/>
              <a:gd name="connsiteY61" fmla="*/ 573205 h 664832"/>
              <a:gd name="connsiteX62" fmla="*/ 226937 w 1378674"/>
              <a:gd name="connsiteY62" fmla="*/ 563616 h 664832"/>
              <a:gd name="connsiteX63" fmla="*/ 166208 w 1378674"/>
              <a:gd name="connsiteY63" fmla="*/ 576401 h 664832"/>
              <a:gd name="connsiteX64" fmla="*/ 115067 w 1378674"/>
              <a:gd name="connsiteY64" fmla="*/ 544438 h 664832"/>
              <a:gd name="connsiteX65" fmla="*/ 41552 w 1378674"/>
              <a:gd name="connsiteY65" fmla="*/ 522064 h 664832"/>
              <a:gd name="connsiteX66" fmla="*/ 35159 w 1378674"/>
              <a:gd name="connsiteY66" fmla="*/ 493297 h 664832"/>
              <a:gd name="connsiteX67" fmla="*/ 35159 w 1378674"/>
              <a:gd name="connsiteY67" fmla="*/ 464530 h 664832"/>
              <a:gd name="connsiteX68" fmla="*/ 6392 w 1378674"/>
              <a:gd name="connsiteY68" fmla="*/ 432567 h 664832"/>
              <a:gd name="connsiteX69" fmla="*/ 3196 w 1378674"/>
              <a:gd name="connsiteY69" fmla="*/ 406997 h 664832"/>
              <a:gd name="connsiteX70" fmla="*/ 25570 w 1378674"/>
              <a:gd name="connsiteY70" fmla="*/ 391015 h 664832"/>
              <a:gd name="connsiteX71" fmla="*/ 79907 w 1378674"/>
              <a:gd name="connsiteY71" fmla="*/ 397408 h 664832"/>
              <a:gd name="connsiteX72" fmla="*/ 178993 w 1378674"/>
              <a:gd name="connsiteY72" fmla="*/ 391015 h 664832"/>
              <a:gd name="connsiteX73" fmla="*/ 230134 w 1378674"/>
              <a:gd name="connsiteY73" fmla="*/ 368641 h 664832"/>
              <a:gd name="connsiteX74" fmla="*/ 249312 w 1378674"/>
              <a:gd name="connsiteY74" fmla="*/ 352659 h 664832"/>
              <a:gd name="connsiteX75" fmla="*/ 383557 w 1378674"/>
              <a:gd name="connsiteY75" fmla="*/ 343070 h 664832"/>
              <a:gd name="connsiteX76" fmla="*/ 402734 w 1378674"/>
              <a:gd name="connsiteY76" fmla="*/ 314304 h 664832"/>
              <a:gd name="connsiteX77" fmla="*/ 463464 w 1378674"/>
              <a:gd name="connsiteY77" fmla="*/ 298322 h 664832"/>
              <a:gd name="connsiteX78" fmla="*/ 492231 w 1378674"/>
              <a:gd name="connsiteY78" fmla="*/ 282341 h 664832"/>
              <a:gd name="connsiteX79" fmla="*/ 482642 w 1378674"/>
              <a:gd name="connsiteY79" fmla="*/ 247181 h 664832"/>
              <a:gd name="connsiteX80" fmla="*/ 495427 w 1378674"/>
              <a:gd name="connsiteY80" fmla="*/ 221611 h 664832"/>
              <a:gd name="connsiteX81" fmla="*/ 441090 w 1378674"/>
              <a:gd name="connsiteY81" fmla="*/ 208826 h 664832"/>
              <a:gd name="connsiteX82" fmla="*/ 338808 w 1378674"/>
              <a:gd name="connsiteY82" fmla="*/ 221611 h 664832"/>
              <a:gd name="connsiteX83" fmla="*/ 265293 w 1378674"/>
              <a:gd name="connsiteY83" fmla="*/ 259966 h 664832"/>
              <a:gd name="connsiteX84" fmla="*/ 252508 w 1378674"/>
              <a:gd name="connsiteY84" fmla="*/ 234396 h 664832"/>
              <a:gd name="connsiteX85" fmla="*/ 252508 w 1378674"/>
              <a:gd name="connsiteY85" fmla="*/ 180059 h 664832"/>
              <a:gd name="connsiteX86" fmla="*/ 223741 w 1378674"/>
              <a:gd name="connsiteY86" fmla="*/ 144899 h 664832"/>
              <a:gd name="connsiteX87" fmla="*/ 246115 w 1378674"/>
              <a:gd name="connsiteY87" fmla="*/ 135310 h 664832"/>
              <a:gd name="connsiteX88" fmla="*/ 281275 w 1378674"/>
              <a:gd name="connsiteY88" fmla="*/ 151292 h 664832"/>
              <a:gd name="connsiteX89" fmla="*/ 316434 w 1378674"/>
              <a:gd name="connsiteY89" fmla="*/ 135310 h 664832"/>
              <a:gd name="connsiteX90" fmla="*/ 322827 w 1378674"/>
              <a:gd name="connsiteY90" fmla="*/ 119329 h 664832"/>
              <a:gd name="connsiteX91" fmla="*/ 303649 w 1378674"/>
              <a:gd name="connsiteY91" fmla="*/ 112936 h 664832"/>
              <a:gd name="connsiteX92" fmla="*/ 284471 w 1378674"/>
              <a:gd name="connsiteY92" fmla="*/ 93758 h 664832"/>
              <a:gd name="connsiteX93" fmla="*/ 252508 w 1378674"/>
              <a:gd name="connsiteY93" fmla="*/ 93758 h 664832"/>
              <a:gd name="connsiteX94" fmla="*/ 233330 w 1378674"/>
              <a:gd name="connsiteY94" fmla="*/ 74581 h 664832"/>
              <a:gd name="connsiteX95" fmla="*/ 207760 w 1378674"/>
              <a:gd name="connsiteY95" fmla="*/ 109740 h 664832"/>
              <a:gd name="connsiteX96" fmla="*/ 134244 w 1378674"/>
              <a:gd name="connsiteY96" fmla="*/ 192844 h 664832"/>
              <a:gd name="connsiteX97" fmla="*/ 38355 w 1378674"/>
              <a:gd name="connsiteY97" fmla="*/ 218414 h 66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378674" h="664832">
                <a:moveTo>
                  <a:pt x="38355" y="218414"/>
                </a:moveTo>
                <a:cubicBezTo>
                  <a:pt x="33561" y="215750"/>
                  <a:pt x="86833" y="191245"/>
                  <a:pt x="105478" y="176862"/>
                </a:cubicBezTo>
                <a:cubicBezTo>
                  <a:pt x="124123" y="162479"/>
                  <a:pt x="135843" y="151825"/>
                  <a:pt x="150226" y="132114"/>
                </a:cubicBezTo>
                <a:cubicBezTo>
                  <a:pt x="164609" y="112404"/>
                  <a:pt x="177395" y="77777"/>
                  <a:pt x="191778" y="58599"/>
                </a:cubicBezTo>
                <a:cubicBezTo>
                  <a:pt x="206161" y="39421"/>
                  <a:pt x="220012" y="25038"/>
                  <a:pt x="236526" y="17047"/>
                </a:cubicBezTo>
                <a:cubicBezTo>
                  <a:pt x="253040" y="9056"/>
                  <a:pt x="275948" y="13318"/>
                  <a:pt x="290864" y="10654"/>
                </a:cubicBezTo>
                <a:cubicBezTo>
                  <a:pt x="305780" y="7990"/>
                  <a:pt x="310574" y="0"/>
                  <a:pt x="326023" y="1065"/>
                </a:cubicBezTo>
                <a:cubicBezTo>
                  <a:pt x="341472" y="2131"/>
                  <a:pt x="369174" y="10654"/>
                  <a:pt x="383557" y="17047"/>
                </a:cubicBezTo>
                <a:cubicBezTo>
                  <a:pt x="397940" y="23440"/>
                  <a:pt x="412323" y="39421"/>
                  <a:pt x="412323" y="39421"/>
                </a:cubicBezTo>
                <a:cubicBezTo>
                  <a:pt x="430968" y="54337"/>
                  <a:pt x="459735" y="85235"/>
                  <a:pt x="495427" y="106544"/>
                </a:cubicBezTo>
                <a:cubicBezTo>
                  <a:pt x="531119" y="127853"/>
                  <a:pt x="597177" y="153423"/>
                  <a:pt x="626476" y="167274"/>
                </a:cubicBezTo>
                <a:cubicBezTo>
                  <a:pt x="655775" y="181125"/>
                  <a:pt x="662701" y="181125"/>
                  <a:pt x="671224" y="189648"/>
                </a:cubicBezTo>
                <a:cubicBezTo>
                  <a:pt x="679747" y="198171"/>
                  <a:pt x="681346" y="210423"/>
                  <a:pt x="677617" y="218414"/>
                </a:cubicBezTo>
                <a:cubicBezTo>
                  <a:pt x="673888" y="226405"/>
                  <a:pt x="653112" y="223741"/>
                  <a:pt x="648850" y="237592"/>
                </a:cubicBezTo>
                <a:cubicBezTo>
                  <a:pt x="644588" y="251443"/>
                  <a:pt x="660038" y="289266"/>
                  <a:pt x="652047" y="301518"/>
                </a:cubicBezTo>
                <a:cubicBezTo>
                  <a:pt x="644056" y="313770"/>
                  <a:pt x="609962" y="302051"/>
                  <a:pt x="600906" y="311107"/>
                </a:cubicBezTo>
                <a:cubicBezTo>
                  <a:pt x="591850" y="320163"/>
                  <a:pt x="588653" y="345734"/>
                  <a:pt x="597709" y="355856"/>
                </a:cubicBezTo>
                <a:cubicBezTo>
                  <a:pt x="606765" y="365978"/>
                  <a:pt x="636065" y="372370"/>
                  <a:pt x="655243" y="371837"/>
                </a:cubicBezTo>
                <a:cubicBezTo>
                  <a:pt x="674421" y="371304"/>
                  <a:pt x="693598" y="354790"/>
                  <a:pt x="712776" y="352659"/>
                </a:cubicBezTo>
                <a:cubicBezTo>
                  <a:pt x="731954" y="350528"/>
                  <a:pt x="753263" y="363314"/>
                  <a:pt x="770310" y="359052"/>
                </a:cubicBezTo>
                <a:cubicBezTo>
                  <a:pt x="787357" y="354790"/>
                  <a:pt x="799609" y="336145"/>
                  <a:pt x="815058" y="327089"/>
                </a:cubicBezTo>
                <a:cubicBezTo>
                  <a:pt x="830507" y="318033"/>
                  <a:pt x="847021" y="307379"/>
                  <a:pt x="863003" y="304715"/>
                </a:cubicBezTo>
                <a:cubicBezTo>
                  <a:pt x="878985" y="302051"/>
                  <a:pt x="904023" y="315369"/>
                  <a:pt x="910948" y="311107"/>
                </a:cubicBezTo>
                <a:cubicBezTo>
                  <a:pt x="917873" y="306845"/>
                  <a:pt x="918406" y="289265"/>
                  <a:pt x="904555" y="279144"/>
                </a:cubicBezTo>
                <a:cubicBezTo>
                  <a:pt x="890704" y="269023"/>
                  <a:pt x="846488" y="258369"/>
                  <a:pt x="827843" y="250378"/>
                </a:cubicBezTo>
                <a:cubicBezTo>
                  <a:pt x="809198" y="242387"/>
                  <a:pt x="809198" y="232265"/>
                  <a:pt x="792684" y="231200"/>
                </a:cubicBezTo>
                <a:cubicBezTo>
                  <a:pt x="776170" y="230135"/>
                  <a:pt x="744207" y="244518"/>
                  <a:pt x="728758" y="243985"/>
                </a:cubicBezTo>
                <a:cubicBezTo>
                  <a:pt x="713309" y="243452"/>
                  <a:pt x="703720" y="235994"/>
                  <a:pt x="699991" y="228003"/>
                </a:cubicBezTo>
                <a:cubicBezTo>
                  <a:pt x="696262" y="220012"/>
                  <a:pt x="696795" y="200302"/>
                  <a:pt x="706384" y="196040"/>
                </a:cubicBezTo>
                <a:cubicBezTo>
                  <a:pt x="715973" y="191778"/>
                  <a:pt x="757525" y="202433"/>
                  <a:pt x="757525" y="202433"/>
                </a:cubicBezTo>
                <a:cubicBezTo>
                  <a:pt x="788955" y="206695"/>
                  <a:pt x="856078" y="218415"/>
                  <a:pt x="894966" y="221611"/>
                </a:cubicBezTo>
                <a:cubicBezTo>
                  <a:pt x="933854" y="224807"/>
                  <a:pt x="954098" y="228536"/>
                  <a:pt x="990855" y="221611"/>
                </a:cubicBezTo>
                <a:cubicBezTo>
                  <a:pt x="1027613" y="214686"/>
                  <a:pt x="1088342" y="181124"/>
                  <a:pt x="1115511" y="180059"/>
                </a:cubicBezTo>
                <a:cubicBezTo>
                  <a:pt x="1142680" y="178994"/>
                  <a:pt x="1139484" y="206695"/>
                  <a:pt x="1153867" y="215218"/>
                </a:cubicBezTo>
                <a:cubicBezTo>
                  <a:pt x="1168250" y="223741"/>
                  <a:pt x="1189560" y="223742"/>
                  <a:pt x="1201812" y="231200"/>
                </a:cubicBezTo>
                <a:cubicBezTo>
                  <a:pt x="1214064" y="238658"/>
                  <a:pt x="1213531" y="251975"/>
                  <a:pt x="1227382" y="259966"/>
                </a:cubicBezTo>
                <a:cubicBezTo>
                  <a:pt x="1241233" y="267957"/>
                  <a:pt x="1273196" y="271153"/>
                  <a:pt x="1284916" y="279144"/>
                </a:cubicBezTo>
                <a:cubicBezTo>
                  <a:pt x="1296636" y="287135"/>
                  <a:pt x="1286514" y="302051"/>
                  <a:pt x="1297701" y="307911"/>
                </a:cubicBezTo>
                <a:cubicBezTo>
                  <a:pt x="1308888" y="313771"/>
                  <a:pt x="1339253" y="306313"/>
                  <a:pt x="1352038" y="314304"/>
                </a:cubicBezTo>
                <a:cubicBezTo>
                  <a:pt x="1364823" y="322295"/>
                  <a:pt x="1378674" y="340940"/>
                  <a:pt x="1374412" y="355856"/>
                </a:cubicBezTo>
                <a:cubicBezTo>
                  <a:pt x="1370150" y="370772"/>
                  <a:pt x="1333926" y="384090"/>
                  <a:pt x="1326468" y="403800"/>
                </a:cubicBezTo>
                <a:cubicBezTo>
                  <a:pt x="1319010" y="423510"/>
                  <a:pt x="1328066" y="455474"/>
                  <a:pt x="1329664" y="474119"/>
                </a:cubicBezTo>
                <a:cubicBezTo>
                  <a:pt x="1331262" y="492764"/>
                  <a:pt x="1340851" y="506082"/>
                  <a:pt x="1336057" y="515671"/>
                </a:cubicBezTo>
                <a:cubicBezTo>
                  <a:pt x="1331263" y="525260"/>
                  <a:pt x="1312617" y="524728"/>
                  <a:pt x="1300897" y="531653"/>
                </a:cubicBezTo>
                <a:cubicBezTo>
                  <a:pt x="1289177" y="538578"/>
                  <a:pt x="1282252" y="556690"/>
                  <a:pt x="1265738" y="557223"/>
                </a:cubicBezTo>
                <a:cubicBezTo>
                  <a:pt x="1249224" y="557756"/>
                  <a:pt x="1223121" y="544971"/>
                  <a:pt x="1201812" y="534849"/>
                </a:cubicBezTo>
                <a:cubicBezTo>
                  <a:pt x="1180503" y="524727"/>
                  <a:pt x="1157063" y="506615"/>
                  <a:pt x="1137885" y="496493"/>
                </a:cubicBezTo>
                <a:cubicBezTo>
                  <a:pt x="1118707" y="486371"/>
                  <a:pt x="1101660" y="476250"/>
                  <a:pt x="1086744" y="474119"/>
                </a:cubicBezTo>
                <a:cubicBezTo>
                  <a:pt x="1071828" y="471988"/>
                  <a:pt x="1059043" y="486904"/>
                  <a:pt x="1048389" y="483708"/>
                </a:cubicBezTo>
                <a:cubicBezTo>
                  <a:pt x="1037735" y="480512"/>
                  <a:pt x="1039332" y="447483"/>
                  <a:pt x="1022818" y="454941"/>
                </a:cubicBezTo>
                <a:cubicBezTo>
                  <a:pt x="1006304" y="462399"/>
                  <a:pt x="973275" y="509811"/>
                  <a:pt x="949303" y="528456"/>
                </a:cubicBezTo>
                <a:cubicBezTo>
                  <a:pt x="925331" y="547101"/>
                  <a:pt x="904022" y="550830"/>
                  <a:pt x="878984" y="566812"/>
                </a:cubicBezTo>
                <a:cubicBezTo>
                  <a:pt x="853946" y="582794"/>
                  <a:pt x="827844" y="608897"/>
                  <a:pt x="799077" y="624346"/>
                </a:cubicBezTo>
                <a:cubicBezTo>
                  <a:pt x="770310" y="639795"/>
                  <a:pt x="728758" y="654178"/>
                  <a:pt x="706384" y="659505"/>
                </a:cubicBezTo>
                <a:cubicBezTo>
                  <a:pt x="684010" y="664832"/>
                  <a:pt x="681346" y="663767"/>
                  <a:pt x="664832" y="656309"/>
                </a:cubicBezTo>
                <a:cubicBezTo>
                  <a:pt x="648318" y="648851"/>
                  <a:pt x="625410" y="627542"/>
                  <a:pt x="607298" y="614757"/>
                </a:cubicBezTo>
                <a:cubicBezTo>
                  <a:pt x="589186" y="601972"/>
                  <a:pt x="574269" y="589186"/>
                  <a:pt x="556157" y="579597"/>
                </a:cubicBezTo>
                <a:cubicBezTo>
                  <a:pt x="538045" y="570008"/>
                  <a:pt x="519933" y="560419"/>
                  <a:pt x="498624" y="557223"/>
                </a:cubicBezTo>
                <a:cubicBezTo>
                  <a:pt x="477315" y="554027"/>
                  <a:pt x="443221" y="556690"/>
                  <a:pt x="428305" y="560419"/>
                </a:cubicBezTo>
                <a:cubicBezTo>
                  <a:pt x="413389" y="564148"/>
                  <a:pt x="419249" y="570541"/>
                  <a:pt x="409127" y="579597"/>
                </a:cubicBezTo>
                <a:cubicBezTo>
                  <a:pt x="399005" y="588653"/>
                  <a:pt x="385687" y="615822"/>
                  <a:pt x="367575" y="614757"/>
                </a:cubicBezTo>
                <a:cubicBezTo>
                  <a:pt x="349463" y="613692"/>
                  <a:pt x="323893" y="581728"/>
                  <a:pt x="300453" y="573205"/>
                </a:cubicBezTo>
                <a:cubicBezTo>
                  <a:pt x="277013" y="564682"/>
                  <a:pt x="249311" y="563083"/>
                  <a:pt x="226937" y="563616"/>
                </a:cubicBezTo>
                <a:cubicBezTo>
                  <a:pt x="204563" y="564149"/>
                  <a:pt x="184853" y="579597"/>
                  <a:pt x="166208" y="576401"/>
                </a:cubicBezTo>
                <a:cubicBezTo>
                  <a:pt x="147563" y="573205"/>
                  <a:pt x="135843" y="553494"/>
                  <a:pt x="115067" y="544438"/>
                </a:cubicBezTo>
                <a:cubicBezTo>
                  <a:pt x="94291" y="535382"/>
                  <a:pt x="54870" y="530587"/>
                  <a:pt x="41552" y="522064"/>
                </a:cubicBezTo>
                <a:cubicBezTo>
                  <a:pt x="28234" y="513541"/>
                  <a:pt x="36224" y="502886"/>
                  <a:pt x="35159" y="493297"/>
                </a:cubicBezTo>
                <a:cubicBezTo>
                  <a:pt x="34094" y="483708"/>
                  <a:pt x="39953" y="474652"/>
                  <a:pt x="35159" y="464530"/>
                </a:cubicBezTo>
                <a:cubicBezTo>
                  <a:pt x="30365" y="454408"/>
                  <a:pt x="11719" y="442156"/>
                  <a:pt x="6392" y="432567"/>
                </a:cubicBezTo>
                <a:cubicBezTo>
                  <a:pt x="1065" y="422978"/>
                  <a:pt x="0" y="413922"/>
                  <a:pt x="3196" y="406997"/>
                </a:cubicBezTo>
                <a:cubicBezTo>
                  <a:pt x="6392" y="400072"/>
                  <a:pt x="12785" y="392613"/>
                  <a:pt x="25570" y="391015"/>
                </a:cubicBezTo>
                <a:cubicBezTo>
                  <a:pt x="38355" y="389417"/>
                  <a:pt x="54337" y="397408"/>
                  <a:pt x="79907" y="397408"/>
                </a:cubicBezTo>
                <a:cubicBezTo>
                  <a:pt x="105477" y="397408"/>
                  <a:pt x="153955" y="395810"/>
                  <a:pt x="178993" y="391015"/>
                </a:cubicBezTo>
                <a:cubicBezTo>
                  <a:pt x="204031" y="386221"/>
                  <a:pt x="218414" y="375034"/>
                  <a:pt x="230134" y="368641"/>
                </a:cubicBezTo>
                <a:cubicBezTo>
                  <a:pt x="241854" y="362248"/>
                  <a:pt x="223742" y="356921"/>
                  <a:pt x="249312" y="352659"/>
                </a:cubicBezTo>
                <a:cubicBezTo>
                  <a:pt x="274883" y="348397"/>
                  <a:pt x="357987" y="349462"/>
                  <a:pt x="383557" y="343070"/>
                </a:cubicBezTo>
                <a:cubicBezTo>
                  <a:pt x="409127" y="336678"/>
                  <a:pt x="389416" y="321762"/>
                  <a:pt x="402734" y="314304"/>
                </a:cubicBezTo>
                <a:cubicBezTo>
                  <a:pt x="416052" y="306846"/>
                  <a:pt x="448548" y="303649"/>
                  <a:pt x="463464" y="298322"/>
                </a:cubicBezTo>
                <a:cubicBezTo>
                  <a:pt x="478380" y="292995"/>
                  <a:pt x="489035" y="290864"/>
                  <a:pt x="492231" y="282341"/>
                </a:cubicBezTo>
                <a:cubicBezTo>
                  <a:pt x="495427" y="273818"/>
                  <a:pt x="482109" y="257303"/>
                  <a:pt x="482642" y="247181"/>
                </a:cubicBezTo>
                <a:cubicBezTo>
                  <a:pt x="483175" y="237059"/>
                  <a:pt x="502352" y="228003"/>
                  <a:pt x="495427" y="221611"/>
                </a:cubicBezTo>
                <a:cubicBezTo>
                  <a:pt x="488502" y="215219"/>
                  <a:pt x="467193" y="208826"/>
                  <a:pt x="441090" y="208826"/>
                </a:cubicBezTo>
                <a:cubicBezTo>
                  <a:pt x="414987" y="208826"/>
                  <a:pt x="368108" y="213088"/>
                  <a:pt x="338808" y="221611"/>
                </a:cubicBezTo>
                <a:cubicBezTo>
                  <a:pt x="309509" y="230134"/>
                  <a:pt x="279676" y="257835"/>
                  <a:pt x="265293" y="259966"/>
                </a:cubicBezTo>
                <a:cubicBezTo>
                  <a:pt x="250910" y="262097"/>
                  <a:pt x="254639" y="247714"/>
                  <a:pt x="252508" y="234396"/>
                </a:cubicBezTo>
                <a:cubicBezTo>
                  <a:pt x="250377" y="221078"/>
                  <a:pt x="257302" y="194975"/>
                  <a:pt x="252508" y="180059"/>
                </a:cubicBezTo>
                <a:cubicBezTo>
                  <a:pt x="247714" y="165143"/>
                  <a:pt x="224807" y="152357"/>
                  <a:pt x="223741" y="144899"/>
                </a:cubicBezTo>
                <a:cubicBezTo>
                  <a:pt x="222676" y="137441"/>
                  <a:pt x="236526" y="134245"/>
                  <a:pt x="246115" y="135310"/>
                </a:cubicBezTo>
                <a:cubicBezTo>
                  <a:pt x="255704" y="136375"/>
                  <a:pt x="269555" y="151292"/>
                  <a:pt x="281275" y="151292"/>
                </a:cubicBezTo>
                <a:cubicBezTo>
                  <a:pt x="292995" y="151292"/>
                  <a:pt x="309509" y="140637"/>
                  <a:pt x="316434" y="135310"/>
                </a:cubicBezTo>
                <a:cubicBezTo>
                  <a:pt x="323359" y="129983"/>
                  <a:pt x="324958" y="123058"/>
                  <a:pt x="322827" y="119329"/>
                </a:cubicBezTo>
                <a:cubicBezTo>
                  <a:pt x="320696" y="115600"/>
                  <a:pt x="310042" y="117198"/>
                  <a:pt x="303649" y="112936"/>
                </a:cubicBezTo>
                <a:cubicBezTo>
                  <a:pt x="297256" y="108674"/>
                  <a:pt x="292994" y="96954"/>
                  <a:pt x="284471" y="93758"/>
                </a:cubicBezTo>
                <a:cubicBezTo>
                  <a:pt x="275948" y="90562"/>
                  <a:pt x="261031" y="96954"/>
                  <a:pt x="252508" y="93758"/>
                </a:cubicBezTo>
                <a:cubicBezTo>
                  <a:pt x="243985" y="90562"/>
                  <a:pt x="240788" y="71917"/>
                  <a:pt x="233330" y="74581"/>
                </a:cubicBezTo>
                <a:cubicBezTo>
                  <a:pt x="225872" y="77245"/>
                  <a:pt x="224274" y="90030"/>
                  <a:pt x="207760" y="109740"/>
                </a:cubicBezTo>
                <a:cubicBezTo>
                  <a:pt x="191246" y="129450"/>
                  <a:pt x="166207" y="174199"/>
                  <a:pt x="134244" y="192844"/>
                </a:cubicBezTo>
                <a:cubicBezTo>
                  <a:pt x="102281" y="211489"/>
                  <a:pt x="43149" y="221078"/>
                  <a:pt x="38355" y="218414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prstClr val="black"/>
                </a:solidFill>
              </a:rPr>
              <a:t>Темрюк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1866900" y="3425825"/>
            <a:ext cx="919163" cy="806450"/>
          </a:xfrm>
          <a:custGeom>
            <a:avLst/>
            <a:gdLst>
              <a:gd name="connsiteX0" fmla="*/ 640328 w 917342"/>
              <a:gd name="connsiteY0" fmla="*/ 11720 h 823049"/>
              <a:gd name="connsiteX1" fmla="*/ 669095 w 917342"/>
              <a:gd name="connsiteY1" fmla="*/ 53272 h 823049"/>
              <a:gd name="connsiteX2" fmla="*/ 672291 w 917342"/>
              <a:gd name="connsiteY2" fmla="*/ 88432 h 823049"/>
              <a:gd name="connsiteX3" fmla="*/ 710647 w 917342"/>
              <a:gd name="connsiteY3" fmla="*/ 107610 h 823049"/>
              <a:gd name="connsiteX4" fmla="*/ 733021 w 917342"/>
              <a:gd name="connsiteY4" fmla="*/ 117198 h 823049"/>
              <a:gd name="connsiteX5" fmla="*/ 790555 w 917342"/>
              <a:gd name="connsiteY5" fmla="*/ 126787 h 823049"/>
              <a:gd name="connsiteX6" fmla="*/ 809732 w 917342"/>
              <a:gd name="connsiteY6" fmla="*/ 139573 h 823049"/>
              <a:gd name="connsiteX7" fmla="*/ 838499 w 917342"/>
              <a:gd name="connsiteY7" fmla="*/ 206695 h 823049"/>
              <a:gd name="connsiteX8" fmla="*/ 883247 w 917342"/>
              <a:gd name="connsiteY8" fmla="*/ 318566 h 823049"/>
              <a:gd name="connsiteX9" fmla="*/ 912014 w 917342"/>
              <a:gd name="connsiteY9" fmla="*/ 363314 h 823049"/>
              <a:gd name="connsiteX10" fmla="*/ 915211 w 917342"/>
              <a:gd name="connsiteY10" fmla="*/ 398474 h 823049"/>
              <a:gd name="connsiteX11" fmla="*/ 899229 w 917342"/>
              <a:gd name="connsiteY11" fmla="*/ 424044 h 823049"/>
              <a:gd name="connsiteX12" fmla="*/ 883247 w 917342"/>
              <a:gd name="connsiteY12" fmla="*/ 414455 h 823049"/>
              <a:gd name="connsiteX13" fmla="*/ 870462 w 917342"/>
              <a:gd name="connsiteY13" fmla="*/ 478381 h 823049"/>
              <a:gd name="connsiteX14" fmla="*/ 819321 w 917342"/>
              <a:gd name="connsiteY14" fmla="*/ 452811 h 823049"/>
              <a:gd name="connsiteX15" fmla="*/ 774573 w 917342"/>
              <a:gd name="connsiteY15" fmla="*/ 436829 h 823049"/>
              <a:gd name="connsiteX16" fmla="*/ 752199 w 917342"/>
              <a:gd name="connsiteY16" fmla="*/ 471989 h 823049"/>
              <a:gd name="connsiteX17" fmla="*/ 749003 w 917342"/>
              <a:gd name="connsiteY17" fmla="*/ 516737 h 823049"/>
              <a:gd name="connsiteX18" fmla="*/ 697862 w 917342"/>
              <a:gd name="connsiteY18" fmla="*/ 551896 h 823049"/>
              <a:gd name="connsiteX19" fmla="*/ 713843 w 917342"/>
              <a:gd name="connsiteY19" fmla="*/ 593448 h 823049"/>
              <a:gd name="connsiteX20" fmla="*/ 717039 w 917342"/>
              <a:gd name="connsiteY20" fmla="*/ 628608 h 823049"/>
              <a:gd name="connsiteX21" fmla="*/ 691469 w 917342"/>
              <a:gd name="connsiteY21" fmla="*/ 666964 h 823049"/>
              <a:gd name="connsiteX22" fmla="*/ 710647 w 917342"/>
              <a:gd name="connsiteY22" fmla="*/ 689338 h 823049"/>
              <a:gd name="connsiteX23" fmla="*/ 729825 w 917342"/>
              <a:gd name="connsiteY23" fmla="*/ 743675 h 823049"/>
              <a:gd name="connsiteX24" fmla="*/ 742610 w 917342"/>
              <a:gd name="connsiteY24" fmla="*/ 769245 h 823049"/>
              <a:gd name="connsiteX25" fmla="*/ 720236 w 917342"/>
              <a:gd name="connsiteY25" fmla="*/ 804405 h 823049"/>
              <a:gd name="connsiteX26" fmla="*/ 694665 w 917342"/>
              <a:gd name="connsiteY26" fmla="*/ 785227 h 823049"/>
              <a:gd name="connsiteX27" fmla="*/ 662702 w 917342"/>
              <a:gd name="connsiteY27" fmla="*/ 807601 h 823049"/>
              <a:gd name="connsiteX28" fmla="*/ 643524 w 917342"/>
              <a:gd name="connsiteY28" fmla="*/ 820386 h 823049"/>
              <a:gd name="connsiteX29" fmla="*/ 598776 w 917342"/>
              <a:gd name="connsiteY29" fmla="*/ 791620 h 823049"/>
              <a:gd name="connsiteX30" fmla="*/ 573206 w 917342"/>
              <a:gd name="connsiteY30" fmla="*/ 766049 h 823049"/>
              <a:gd name="connsiteX31" fmla="*/ 570009 w 917342"/>
              <a:gd name="connsiteY31" fmla="*/ 705319 h 823049"/>
              <a:gd name="connsiteX32" fmla="*/ 538046 w 917342"/>
              <a:gd name="connsiteY32" fmla="*/ 663767 h 823049"/>
              <a:gd name="connsiteX33" fmla="*/ 490101 w 917342"/>
              <a:gd name="connsiteY33" fmla="*/ 558289 h 823049"/>
              <a:gd name="connsiteX34" fmla="*/ 477316 w 917342"/>
              <a:gd name="connsiteY34" fmla="*/ 519933 h 823049"/>
              <a:gd name="connsiteX35" fmla="*/ 496494 w 917342"/>
              <a:gd name="connsiteY35" fmla="*/ 487970 h 823049"/>
              <a:gd name="connsiteX36" fmla="*/ 474120 w 917342"/>
              <a:gd name="connsiteY36" fmla="*/ 424044 h 823049"/>
              <a:gd name="connsiteX37" fmla="*/ 419783 w 917342"/>
              <a:gd name="connsiteY37" fmla="*/ 379296 h 823049"/>
              <a:gd name="connsiteX38" fmla="*/ 301519 w 917342"/>
              <a:gd name="connsiteY38" fmla="*/ 321762 h 823049"/>
              <a:gd name="connsiteX39" fmla="*/ 215219 w 917342"/>
              <a:gd name="connsiteY39" fmla="*/ 283407 h 823049"/>
              <a:gd name="connsiteX40" fmla="*/ 167274 w 917342"/>
              <a:gd name="connsiteY40" fmla="*/ 261032 h 823049"/>
              <a:gd name="connsiteX41" fmla="*/ 23440 w 917342"/>
              <a:gd name="connsiteY41" fmla="*/ 187517 h 823049"/>
              <a:gd name="connsiteX42" fmla="*/ 26637 w 917342"/>
              <a:gd name="connsiteY42" fmla="*/ 158750 h 823049"/>
              <a:gd name="connsiteX43" fmla="*/ 77778 w 917342"/>
              <a:gd name="connsiteY43" fmla="*/ 174732 h 823049"/>
              <a:gd name="connsiteX44" fmla="*/ 170471 w 917342"/>
              <a:gd name="connsiteY44" fmla="*/ 235462 h 823049"/>
              <a:gd name="connsiteX45" fmla="*/ 180060 w 917342"/>
              <a:gd name="connsiteY45" fmla="*/ 222677 h 823049"/>
              <a:gd name="connsiteX46" fmla="*/ 125722 w 917342"/>
              <a:gd name="connsiteY46" fmla="*/ 174732 h 823049"/>
              <a:gd name="connsiteX47" fmla="*/ 93759 w 917342"/>
              <a:gd name="connsiteY47" fmla="*/ 145965 h 823049"/>
              <a:gd name="connsiteX48" fmla="*/ 157685 w 917342"/>
              <a:gd name="connsiteY48" fmla="*/ 168339 h 823049"/>
              <a:gd name="connsiteX49" fmla="*/ 224808 w 917342"/>
              <a:gd name="connsiteY49" fmla="*/ 238658 h 823049"/>
              <a:gd name="connsiteX50" fmla="*/ 285538 w 917342"/>
              <a:gd name="connsiteY50" fmla="*/ 254640 h 823049"/>
              <a:gd name="connsiteX51" fmla="*/ 330286 w 917342"/>
              <a:gd name="connsiteY51" fmla="*/ 241855 h 823049"/>
              <a:gd name="connsiteX52" fmla="*/ 333482 w 917342"/>
              <a:gd name="connsiteY52" fmla="*/ 219480 h 823049"/>
              <a:gd name="connsiteX53" fmla="*/ 445353 w 917342"/>
              <a:gd name="connsiteY53" fmla="*/ 171536 h 823049"/>
              <a:gd name="connsiteX54" fmla="*/ 522065 w 917342"/>
              <a:gd name="connsiteY54" fmla="*/ 123591 h 823049"/>
              <a:gd name="connsiteX55" fmla="*/ 640328 w 917342"/>
              <a:gd name="connsiteY55" fmla="*/ 11720 h 82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7342" h="823049">
                <a:moveTo>
                  <a:pt x="640328" y="11720"/>
                </a:moveTo>
                <a:cubicBezTo>
                  <a:pt x="664833" y="0"/>
                  <a:pt x="663768" y="40487"/>
                  <a:pt x="669095" y="53272"/>
                </a:cubicBezTo>
                <a:cubicBezTo>
                  <a:pt x="674422" y="66057"/>
                  <a:pt x="665366" y="79376"/>
                  <a:pt x="672291" y="88432"/>
                </a:cubicBezTo>
                <a:cubicBezTo>
                  <a:pt x="679216" y="97488"/>
                  <a:pt x="700525" y="102816"/>
                  <a:pt x="710647" y="107610"/>
                </a:cubicBezTo>
                <a:cubicBezTo>
                  <a:pt x="720769" y="112404"/>
                  <a:pt x="719703" y="114002"/>
                  <a:pt x="733021" y="117198"/>
                </a:cubicBezTo>
                <a:cubicBezTo>
                  <a:pt x="746339" y="120394"/>
                  <a:pt x="777770" y="123058"/>
                  <a:pt x="790555" y="126787"/>
                </a:cubicBezTo>
                <a:cubicBezTo>
                  <a:pt x="803340" y="130516"/>
                  <a:pt x="801741" y="126255"/>
                  <a:pt x="809732" y="139573"/>
                </a:cubicBezTo>
                <a:cubicBezTo>
                  <a:pt x="817723" y="152891"/>
                  <a:pt x="826247" y="176863"/>
                  <a:pt x="838499" y="206695"/>
                </a:cubicBezTo>
                <a:cubicBezTo>
                  <a:pt x="850751" y="236527"/>
                  <a:pt x="870995" y="292463"/>
                  <a:pt x="883247" y="318566"/>
                </a:cubicBezTo>
                <a:cubicBezTo>
                  <a:pt x="895499" y="344669"/>
                  <a:pt x="906687" y="349996"/>
                  <a:pt x="912014" y="363314"/>
                </a:cubicBezTo>
                <a:cubicBezTo>
                  <a:pt x="917341" y="376632"/>
                  <a:pt x="917342" y="388352"/>
                  <a:pt x="915211" y="398474"/>
                </a:cubicBezTo>
                <a:cubicBezTo>
                  <a:pt x="913080" y="408596"/>
                  <a:pt x="904556" y="421381"/>
                  <a:pt x="899229" y="424044"/>
                </a:cubicBezTo>
                <a:cubicBezTo>
                  <a:pt x="893902" y="426707"/>
                  <a:pt x="888041" y="405399"/>
                  <a:pt x="883247" y="414455"/>
                </a:cubicBezTo>
                <a:cubicBezTo>
                  <a:pt x="878453" y="423511"/>
                  <a:pt x="881116" y="471988"/>
                  <a:pt x="870462" y="478381"/>
                </a:cubicBezTo>
                <a:cubicBezTo>
                  <a:pt x="859808" y="484774"/>
                  <a:pt x="835303" y="459736"/>
                  <a:pt x="819321" y="452811"/>
                </a:cubicBezTo>
                <a:cubicBezTo>
                  <a:pt x="803340" y="445886"/>
                  <a:pt x="785760" y="433633"/>
                  <a:pt x="774573" y="436829"/>
                </a:cubicBezTo>
                <a:cubicBezTo>
                  <a:pt x="763386" y="440025"/>
                  <a:pt x="756461" y="458671"/>
                  <a:pt x="752199" y="471989"/>
                </a:cubicBezTo>
                <a:cubicBezTo>
                  <a:pt x="747937" y="485307"/>
                  <a:pt x="758059" y="503419"/>
                  <a:pt x="749003" y="516737"/>
                </a:cubicBezTo>
                <a:cubicBezTo>
                  <a:pt x="739947" y="530055"/>
                  <a:pt x="703722" y="539111"/>
                  <a:pt x="697862" y="551896"/>
                </a:cubicBezTo>
                <a:cubicBezTo>
                  <a:pt x="692002" y="564681"/>
                  <a:pt x="710647" y="580663"/>
                  <a:pt x="713843" y="593448"/>
                </a:cubicBezTo>
                <a:cubicBezTo>
                  <a:pt x="717039" y="606233"/>
                  <a:pt x="720768" y="616355"/>
                  <a:pt x="717039" y="628608"/>
                </a:cubicBezTo>
                <a:cubicBezTo>
                  <a:pt x="713310" y="640861"/>
                  <a:pt x="692534" y="656842"/>
                  <a:pt x="691469" y="666964"/>
                </a:cubicBezTo>
                <a:cubicBezTo>
                  <a:pt x="690404" y="677086"/>
                  <a:pt x="704254" y="676553"/>
                  <a:pt x="710647" y="689338"/>
                </a:cubicBezTo>
                <a:cubicBezTo>
                  <a:pt x="717040" y="702123"/>
                  <a:pt x="724498" y="730357"/>
                  <a:pt x="729825" y="743675"/>
                </a:cubicBezTo>
                <a:cubicBezTo>
                  <a:pt x="735152" y="756993"/>
                  <a:pt x="744208" y="759123"/>
                  <a:pt x="742610" y="769245"/>
                </a:cubicBezTo>
                <a:cubicBezTo>
                  <a:pt x="741012" y="779367"/>
                  <a:pt x="728227" y="801741"/>
                  <a:pt x="720236" y="804405"/>
                </a:cubicBezTo>
                <a:cubicBezTo>
                  <a:pt x="712245" y="807069"/>
                  <a:pt x="704254" y="784694"/>
                  <a:pt x="694665" y="785227"/>
                </a:cubicBezTo>
                <a:cubicBezTo>
                  <a:pt x="685076" y="785760"/>
                  <a:pt x="671226" y="801741"/>
                  <a:pt x="662702" y="807601"/>
                </a:cubicBezTo>
                <a:cubicBezTo>
                  <a:pt x="654179" y="813461"/>
                  <a:pt x="654178" y="823049"/>
                  <a:pt x="643524" y="820386"/>
                </a:cubicBezTo>
                <a:cubicBezTo>
                  <a:pt x="632870" y="817723"/>
                  <a:pt x="610496" y="800676"/>
                  <a:pt x="598776" y="791620"/>
                </a:cubicBezTo>
                <a:cubicBezTo>
                  <a:pt x="587056" y="782564"/>
                  <a:pt x="578001" y="780433"/>
                  <a:pt x="573206" y="766049"/>
                </a:cubicBezTo>
                <a:cubicBezTo>
                  <a:pt x="568412" y="751666"/>
                  <a:pt x="575869" y="722366"/>
                  <a:pt x="570009" y="705319"/>
                </a:cubicBezTo>
                <a:cubicBezTo>
                  <a:pt x="564149" y="688272"/>
                  <a:pt x="551364" y="688272"/>
                  <a:pt x="538046" y="663767"/>
                </a:cubicBezTo>
                <a:cubicBezTo>
                  <a:pt x="524728" y="639262"/>
                  <a:pt x="500223" y="582261"/>
                  <a:pt x="490101" y="558289"/>
                </a:cubicBezTo>
                <a:cubicBezTo>
                  <a:pt x="479979" y="534317"/>
                  <a:pt x="476251" y="531653"/>
                  <a:pt x="477316" y="519933"/>
                </a:cubicBezTo>
                <a:cubicBezTo>
                  <a:pt x="478381" y="508213"/>
                  <a:pt x="497027" y="503951"/>
                  <a:pt x="496494" y="487970"/>
                </a:cubicBezTo>
                <a:cubicBezTo>
                  <a:pt x="495961" y="471989"/>
                  <a:pt x="486905" y="442156"/>
                  <a:pt x="474120" y="424044"/>
                </a:cubicBezTo>
                <a:cubicBezTo>
                  <a:pt x="461335" y="405932"/>
                  <a:pt x="448550" y="396343"/>
                  <a:pt x="419783" y="379296"/>
                </a:cubicBezTo>
                <a:cubicBezTo>
                  <a:pt x="391016" y="362249"/>
                  <a:pt x="335613" y="337744"/>
                  <a:pt x="301519" y="321762"/>
                </a:cubicBezTo>
                <a:cubicBezTo>
                  <a:pt x="267425" y="305781"/>
                  <a:pt x="237593" y="293529"/>
                  <a:pt x="215219" y="283407"/>
                </a:cubicBezTo>
                <a:cubicBezTo>
                  <a:pt x="192845" y="273285"/>
                  <a:pt x="199237" y="277014"/>
                  <a:pt x="167274" y="261032"/>
                </a:cubicBezTo>
                <a:cubicBezTo>
                  <a:pt x="135311" y="245050"/>
                  <a:pt x="46880" y="204564"/>
                  <a:pt x="23440" y="187517"/>
                </a:cubicBezTo>
                <a:cubicBezTo>
                  <a:pt x="0" y="170470"/>
                  <a:pt x="17581" y="160881"/>
                  <a:pt x="26637" y="158750"/>
                </a:cubicBezTo>
                <a:cubicBezTo>
                  <a:pt x="35693" y="156619"/>
                  <a:pt x="53806" y="161947"/>
                  <a:pt x="77778" y="174732"/>
                </a:cubicBezTo>
                <a:cubicBezTo>
                  <a:pt x="101750" y="187517"/>
                  <a:pt x="153424" y="227471"/>
                  <a:pt x="170471" y="235462"/>
                </a:cubicBezTo>
                <a:cubicBezTo>
                  <a:pt x="187518" y="243453"/>
                  <a:pt x="187518" y="232799"/>
                  <a:pt x="180060" y="222677"/>
                </a:cubicBezTo>
                <a:cubicBezTo>
                  <a:pt x="172602" y="212555"/>
                  <a:pt x="140105" y="187517"/>
                  <a:pt x="125722" y="174732"/>
                </a:cubicBezTo>
                <a:cubicBezTo>
                  <a:pt x="111339" y="161947"/>
                  <a:pt x="88432" y="147030"/>
                  <a:pt x="93759" y="145965"/>
                </a:cubicBezTo>
                <a:cubicBezTo>
                  <a:pt x="99086" y="144900"/>
                  <a:pt x="135844" y="152890"/>
                  <a:pt x="157685" y="168339"/>
                </a:cubicBezTo>
                <a:cubicBezTo>
                  <a:pt x="179526" y="183788"/>
                  <a:pt x="203499" y="224275"/>
                  <a:pt x="224808" y="238658"/>
                </a:cubicBezTo>
                <a:cubicBezTo>
                  <a:pt x="246117" y="253042"/>
                  <a:pt x="267958" y="254107"/>
                  <a:pt x="285538" y="254640"/>
                </a:cubicBezTo>
                <a:cubicBezTo>
                  <a:pt x="303118" y="255173"/>
                  <a:pt x="322295" y="247715"/>
                  <a:pt x="330286" y="241855"/>
                </a:cubicBezTo>
                <a:cubicBezTo>
                  <a:pt x="338277" y="235995"/>
                  <a:pt x="314304" y="231200"/>
                  <a:pt x="333482" y="219480"/>
                </a:cubicBezTo>
                <a:cubicBezTo>
                  <a:pt x="352660" y="207760"/>
                  <a:pt x="413922" y="187518"/>
                  <a:pt x="445353" y="171536"/>
                </a:cubicBezTo>
                <a:cubicBezTo>
                  <a:pt x="476784" y="155554"/>
                  <a:pt x="490102" y="149162"/>
                  <a:pt x="522065" y="123591"/>
                </a:cubicBezTo>
                <a:cubicBezTo>
                  <a:pt x="554028" y="98021"/>
                  <a:pt x="615823" y="23440"/>
                  <a:pt x="640328" y="11720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prstClr val="black"/>
                </a:solidFill>
              </a:rPr>
              <a:t>                       Анапский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2511425" y="3992563"/>
            <a:ext cx="571500" cy="574675"/>
          </a:xfrm>
          <a:custGeom>
            <a:avLst/>
            <a:gdLst>
              <a:gd name="connsiteX0" fmla="*/ 0 w 571074"/>
              <a:gd name="connsiteY0" fmla="*/ 422978 h 584391"/>
              <a:gd name="connsiteX1" fmla="*/ 54338 w 571074"/>
              <a:gd name="connsiteY1" fmla="*/ 458137 h 584391"/>
              <a:gd name="connsiteX2" fmla="*/ 115067 w 571074"/>
              <a:gd name="connsiteY2" fmla="*/ 506082 h 584391"/>
              <a:gd name="connsiteX3" fmla="*/ 226938 w 571074"/>
              <a:gd name="connsiteY3" fmla="*/ 528456 h 584391"/>
              <a:gd name="connsiteX4" fmla="*/ 303650 w 571074"/>
              <a:gd name="connsiteY4" fmla="*/ 534848 h 584391"/>
              <a:gd name="connsiteX5" fmla="*/ 405932 w 571074"/>
              <a:gd name="connsiteY5" fmla="*/ 563615 h 584391"/>
              <a:gd name="connsiteX6" fmla="*/ 485839 w 571074"/>
              <a:gd name="connsiteY6" fmla="*/ 582793 h 584391"/>
              <a:gd name="connsiteX7" fmla="*/ 485839 w 571074"/>
              <a:gd name="connsiteY7" fmla="*/ 554026 h 584391"/>
              <a:gd name="connsiteX8" fmla="*/ 466661 w 571074"/>
              <a:gd name="connsiteY8" fmla="*/ 531652 h 584391"/>
              <a:gd name="connsiteX9" fmla="*/ 473054 w 571074"/>
              <a:gd name="connsiteY9" fmla="*/ 509278 h 584391"/>
              <a:gd name="connsiteX10" fmla="*/ 450680 w 571074"/>
              <a:gd name="connsiteY10" fmla="*/ 470922 h 584391"/>
              <a:gd name="connsiteX11" fmla="*/ 457072 w 571074"/>
              <a:gd name="connsiteY11" fmla="*/ 438959 h 584391"/>
              <a:gd name="connsiteX12" fmla="*/ 482643 w 571074"/>
              <a:gd name="connsiteY12" fmla="*/ 461333 h 584391"/>
              <a:gd name="connsiteX13" fmla="*/ 514606 w 571074"/>
              <a:gd name="connsiteY13" fmla="*/ 512474 h 584391"/>
              <a:gd name="connsiteX14" fmla="*/ 543373 w 571074"/>
              <a:gd name="connsiteY14" fmla="*/ 522063 h 584391"/>
              <a:gd name="connsiteX15" fmla="*/ 552962 w 571074"/>
              <a:gd name="connsiteY15" fmla="*/ 486904 h 584391"/>
              <a:gd name="connsiteX16" fmla="*/ 562551 w 571074"/>
              <a:gd name="connsiteY16" fmla="*/ 442155 h 584391"/>
              <a:gd name="connsiteX17" fmla="*/ 565747 w 571074"/>
              <a:gd name="connsiteY17" fmla="*/ 352659 h 584391"/>
              <a:gd name="connsiteX18" fmla="*/ 530588 w 571074"/>
              <a:gd name="connsiteY18" fmla="*/ 317499 h 584391"/>
              <a:gd name="connsiteX19" fmla="*/ 517802 w 571074"/>
              <a:gd name="connsiteY19" fmla="*/ 330285 h 584391"/>
              <a:gd name="connsiteX20" fmla="*/ 476250 w 571074"/>
              <a:gd name="connsiteY20" fmla="*/ 323892 h 584391"/>
              <a:gd name="connsiteX21" fmla="*/ 469858 w 571074"/>
              <a:gd name="connsiteY21" fmla="*/ 301518 h 584391"/>
              <a:gd name="connsiteX22" fmla="*/ 485839 w 571074"/>
              <a:gd name="connsiteY22" fmla="*/ 247181 h 584391"/>
              <a:gd name="connsiteX23" fmla="*/ 457072 w 571074"/>
              <a:gd name="connsiteY23" fmla="*/ 189647 h 584391"/>
              <a:gd name="connsiteX24" fmla="*/ 466661 w 571074"/>
              <a:gd name="connsiteY24" fmla="*/ 154488 h 584391"/>
              <a:gd name="connsiteX25" fmla="*/ 473054 w 571074"/>
              <a:gd name="connsiteY25" fmla="*/ 90562 h 584391"/>
              <a:gd name="connsiteX26" fmla="*/ 431502 w 571074"/>
              <a:gd name="connsiteY26" fmla="*/ 36224 h 584391"/>
              <a:gd name="connsiteX27" fmla="*/ 421913 w 571074"/>
              <a:gd name="connsiteY27" fmla="*/ 20243 h 584391"/>
              <a:gd name="connsiteX28" fmla="*/ 370772 w 571074"/>
              <a:gd name="connsiteY28" fmla="*/ 68187 h 584391"/>
              <a:gd name="connsiteX29" fmla="*/ 326024 w 571074"/>
              <a:gd name="connsiteY29" fmla="*/ 64991 h 584391"/>
              <a:gd name="connsiteX30" fmla="*/ 297257 w 571074"/>
              <a:gd name="connsiteY30" fmla="*/ 45813 h 584391"/>
              <a:gd name="connsiteX31" fmla="*/ 265294 w 571074"/>
              <a:gd name="connsiteY31" fmla="*/ 13850 h 584391"/>
              <a:gd name="connsiteX32" fmla="*/ 246116 w 571074"/>
              <a:gd name="connsiteY32" fmla="*/ 10654 h 584391"/>
              <a:gd name="connsiteX33" fmla="*/ 223742 w 571074"/>
              <a:gd name="connsiteY33" fmla="*/ 77776 h 584391"/>
              <a:gd name="connsiteX34" fmla="*/ 182190 w 571074"/>
              <a:gd name="connsiteY34" fmla="*/ 36224 h 584391"/>
              <a:gd name="connsiteX35" fmla="*/ 137442 w 571074"/>
              <a:gd name="connsiteY35" fmla="*/ 20243 h 584391"/>
              <a:gd name="connsiteX36" fmla="*/ 95890 w 571074"/>
              <a:gd name="connsiteY36" fmla="*/ 64991 h 584391"/>
              <a:gd name="connsiteX37" fmla="*/ 105479 w 571074"/>
              <a:gd name="connsiteY37" fmla="*/ 119328 h 584391"/>
              <a:gd name="connsiteX38" fmla="*/ 70319 w 571074"/>
              <a:gd name="connsiteY38" fmla="*/ 135310 h 584391"/>
              <a:gd name="connsiteX39" fmla="*/ 73515 w 571074"/>
              <a:gd name="connsiteY39" fmla="*/ 180058 h 584391"/>
              <a:gd name="connsiteX40" fmla="*/ 73515 w 571074"/>
              <a:gd name="connsiteY40" fmla="*/ 212021 h 584391"/>
              <a:gd name="connsiteX41" fmla="*/ 57534 w 571074"/>
              <a:gd name="connsiteY41" fmla="*/ 253573 h 584391"/>
              <a:gd name="connsiteX42" fmla="*/ 73515 w 571074"/>
              <a:gd name="connsiteY42" fmla="*/ 288733 h 584391"/>
              <a:gd name="connsiteX43" fmla="*/ 95890 w 571074"/>
              <a:gd name="connsiteY43" fmla="*/ 336677 h 584391"/>
              <a:gd name="connsiteX44" fmla="*/ 102282 w 571074"/>
              <a:gd name="connsiteY44" fmla="*/ 362248 h 584391"/>
              <a:gd name="connsiteX45" fmla="*/ 89497 w 571074"/>
              <a:gd name="connsiteY45" fmla="*/ 397407 h 584391"/>
              <a:gd name="connsiteX46" fmla="*/ 63926 w 571074"/>
              <a:gd name="connsiteY46" fmla="*/ 397407 h 584391"/>
              <a:gd name="connsiteX47" fmla="*/ 54338 w 571074"/>
              <a:gd name="connsiteY47" fmla="*/ 378229 h 584391"/>
              <a:gd name="connsiteX48" fmla="*/ 0 w 571074"/>
              <a:gd name="connsiteY48" fmla="*/ 422978 h 58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71074" h="584391">
                <a:moveTo>
                  <a:pt x="0" y="422978"/>
                </a:moveTo>
                <a:cubicBezTo>
                  <a:pt x="0" y="436296"/>
                  <a:pt x="35160" y="444286"/>
                  <a:pt x="54338" y="458137"/>
                </a:cubicBezTo>
                <a:cubicBezTo>
                  <a:pt x="73516" y="471988"/>
                  <a:pt x="86300" y="494362"/>
                  <a:pt x="115067" y="506082"/>
                </a:cubicBezTo>
                <a:cubicBezTo>
                  <a:pt x="143834" y="517802"/>
                  <a:pt x="195508" y="523662"/>
                  <a:pt x="226938" y="528456"/>
                </a:cubicBezTo>
                <a:cubicBezTo>
                  <a:pt x="258368" y="533250"/>
                  <a:pt x="273818" y="528988"/>
                  <a:pt x="303650" y="534848"/>
                </a:cubicBezTo>
                <a:cubicBezTo>
                  <a:pt x="333482" y="540708"/>
                  <a:pt x="375567" y="555624"/>
                  <a:pt x="405932" y="563615"/>
                </a:cubicBezTo>
                <a:cubicBezTo>
                  <a:pt x="436297" y="571606"/>
                  <a:pt x="472521" y="584391"/>
                  <a:pt x="485839" y="582793"/>
                </a:cubicBezTo>
                <a:cubicBezTo>
                  <a:pt x="499157" y="581195"/>
                  <a:pt x="489035" y="562549"/>
                  <a:pt x="485839" y="554026"/>
                </a:cubicBezTo>
                <a:cubicBezTo>
                  <a:pt x="482643" y="545503"/>
                  <a:pt x="468792" y="539110"/>
                  <a:pt x="466661" y="531652"/>
                </a:cubicBezTo>
                <a:cubicBezTo>
                  <a:pt x="464530" y="524194"/>
                  <a:pt x="475718" y="519400"/>
                  <a:pt x="473054" y="509278"/>
                </a:cubicBezTo>
                <a:cubicBezTo>
                  <a:pt x="470391" y="499156"/>
                  <a:pt x="453344" y="482642"/>
                  <a:pt x="450680" y="470922"/>
                </a:cubicBezTo>
                <a:cubicBezTo>
                  <a:pt x="448016" y="459202"/>
                  <a:pt x="451745" y="440557"/>
                  <a:pt x="457072" y="438959"/>
                </a:cubicBezTo>
                <a:cubicBezTo>
                  <a:pt x="462399" y="437361"/>
                  <a:pt x="473054" y="449081"/>
                  <a:pt x="482643" y="461333"/>
                </a:cubicBezTo>
                <a:cubicBezTo>
                  <a:pt x="492232" y="473585"/>
                  <a:pt x="504484" y="502352"/>
                  <a:pt x="514606" y="512474"/>
                </a:cubicBezTo>
                <a:cubicBezTo>
                  <a:pt x="524728" y="522596"/>
                  <a:pt x="536980" y="526325"/>
                  <a:pt x="543373" y="522063"/>
                </a:cubicBezTo>
                <a:cubicBezTo>
                  <a:pt x="549766" y="517801"/>
                  <a:pt x="549766" y="500222"/>
                  <a:pt x="552962" y="486904"/>
                </a:cubicBezTo>
                <a:cubicBezTo>
                  <a:pt x="556158" y="473586"/>
                  <a:pt x="560420" y="464529"/>
                  <a:pt x="562551" y="442155"/>
                </a:cubicBezTo>
                <a:cubicBezTo>
                  <a:pt x="564682" y="419781"/>
                  <a:pt x="571074" y="373435"/>
                  <a:pt x="565747" y="352659"/>
                </a:cubicBezTo>
                <a:cubicBezTo>
                  <a:pt x="560420" y="331883"/>
                  <a:pt x="538579" y="321228"/>
                  <a:pt x="530588" y="317499"/>
                </a:cubicBezTo>
                <a:cubicBezTo>
                  <a:pt x="522597" y="313770"/>
                  <a:pt x="526858" y="329220"/>
                  <a:pt x="517802" y="330285"/>
                </a:cubicBezTo>
                <a:cubicBezTo>
                  <a:pt x="508746" y="331350"/>
                  <a:pt x="484241" y="328687"/>
                  <a:pt x="476250" y="323892"/>
                </a:cubicBezTo>
                <a:cubicBezTo>
                  <a:pt x="468259" y="319097"/>
                  <a:pt x="468260" y="314303"/>
                  <a:pt x="469858" y="301518"/>
                </a:cubicBezTo>
                <a:cubicBezTo>
                  <a:pt x="471456" y="288733"/>
                  <a:pt x="487970" y="265826"/>
                  <a:pt x="485839" y="247181"/>
                </a:cubicBezTo>
                <a:cubicBezTo>
                  <a:pt x="483708" y="228536"/>
                  <a:pt x="460268" y="205096"/>
                  <a:pt x="457072" y="189647"/>
                </a:cubicBezTo>
                <a:cubicBezTo>
                  <a:pt x="453876" y="174198"/>
                  <a:pt x="463997" y="171002"/>
                  <a:pt x="466661" y="154488"/>
                </a:cubicBezTo>
                <a:cubicBezTo>
                  <a:pt x="469325" y="137974"/>
                  <a:pt x="478914" y="110273"/>
                  <a:pt x="473054" y="90562"/>
                </a:cubicBezTo>
                <a:cubicBezTo>
                  <a:pt x="467194" y="70851"/>
                  <a:pt x="440025" y="47944"/>
                  <a:pt x="431502" y="36224"/>
                </a:cubicBezTo>
                <a:cubicBezTo>
                  <a:pt x="422979" y="24504"/>
                  <a:pt x="432035" y="14916"/>
                  <a:pt x="421913" y="20243"/>
                </a:cubicBezTo>
                <a:cubicBezTo>
                  <a:pt x="411791" y="25570"/>
                  <a:pt x="386753" y="60729"/>
                  <a:pt x="370772" y="68187"/>
                </a:cubicBezTo>
                <a:cubicBezTo>
                  <a:pt x="354791" y="75645"/>
                  <a:pt x="338277" y="68720"/>
                  <a:pt x="326024" y="64991"/>
                </a:cubicBezTo>
                <a:cubicBezTo>
                  <a:pt x="313772" y="61262"/>
                  <a:pt x="307378" y="54336"/>
                  <a:pt x="297257" y="45813"/>
                </a:cubicBezTo>
                <a:cubicBezTo>
                  <a:pt x="287136" y="37290"/>
                  <a:pt x="273818" y="19710"/>
                  <a:pt x="265294" y="13850"/>
                </a:cubicBezTo>
                <a:cubicBezTo>
                  <a:pt x="256771" y="7990"/>
                  <a:pt x="253041" y="0"/>
                  <a:pt x="246116" y="10654"/>
                </a:cubicBezTo>
                <a:cubicBezTo>
                  <a:pt x="239191" y="21308"/>
                  <a:pt x="234396" y="73514"/>
                  <a:pt x="223742" y="77776"/>
                </a:cubicBezTo>
                <a:cubicBezTo>
                  <a:pt x="213088" y="82038"/>
                  <a:pt x="196573" y="45813"/>
                  <a:pt x="182190" y="36224"/>
                </a:cubicBezTo>
                <a:cubicBezTo>
                  <a:pt x="167807" y="26635"/>
                  <a:pt x="151825" y="15449"/>
                  <a:pt x="137442" y="20243"/>
                </a:cubicBezTo>
                <a:cubicBezTo>
                  <a:pt x="123059" y="25038"/>
                  <a:pt x="101217" y="48477"/>
                  <a:pt x="95890" y="64991"/>
                </a:cubicBezTo>
                <a:cubicBezTo>
                  <a:pt x="90563" y="81505"/>
                  <a:pt x="109741" y="107608"/>
                  <a:pt x="105479" y="119328"/>
                </a:cubicBezTo>
                <a:cubicBezTo>
                  <a:pt x="101217" y="131048"/>
                  <a:pt x="75646" y="125188"/>
                  <a:pt x="70319" y="135310"/>
                </a:cubicBezTo>
                <a:cubicBezTo>
                  <a:pt x="64992" y="145432"/>
                  <a:pt x="72982" y="167273"/>
                  <a:pt x="73515" y="180058"/>
                </a:cubicBezTo>
                <a:cubicBezTo>
                  <a:pt x="74048" y="192843"/>
                  <a:pt x="76178" y="199769"/>
                  <a:pt x="73515" y="212021"/>
                </a:cubicBezTo>
                <a:cubicBezTo>
                  <a:pt x="70852" y="224273"/>
                  <a:pt x="57534" y="240788"/>
                  <a:pt x="57534" y="253573"/>
                </a:cubicBezTo>
                <a:cubicBezTo>
                  <a:pt x="57534" y="266358"/>
                  <a:pt x="67122" y="274882"/>
                  <a:pt x="73515" y="288733"/>
                </a:cubicBezTo>
                <a:cubicBezTo>
                  <a:pt x="79908" y="302584"/>
                  <a:pt x="91096" y="324425"/>
                  <a:pt x="95890" y="336677"/>
                </a:cubicBezTo>
                <a:cubicBezTo>
                  <a:pt x="100685" y="348930"/>
                  <a:pt x="103348" y="352126"/>
                  <a:pt x="102282" y="362248"/>
                </a:cubicBezTo>
                <a:cubicBezTo>
                  <a:pt x="101217" y="372370"/>
                  <a:pt x="95890" y="391547"/>
                  <a:pt x="89497" y="397407"/>
                </a:cubicBezTo>
                <a:cubicBezTo>
                  <a:pt x="83104" y="403267"/>
                  <a:pt x="69786" y="400603"/>
                  <a:pt x="63926" y="397407"/>
                </a:cubicBezTo>
                <a:cubicBezTo>
                  <a:pt x="58066" y="394211"/>
                  <a:pt x="60730" y="378762"/>
                  <a:pt x="54338" y="378229"/>
                </a:cubicBezTo>
                <a:cubicBezTo>
                  <a:pt x="47946" y="377696"/>
                  <a:pt x="0" y="409660"/>
                  <a:pt x="0" y="422978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Новороссийск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2527300" y="3616325"/>
            <a:ext cx="1081088" cy="841375"/>
          </a:xfrm>
          <a:custGeom>
            <a:avLst/>
            <a:gdLst>
              <a:gd name="connsiteX0" fmla="*/ 10654 w 1081417"/>
              <a:gd name="connsiteY0" fmla="*/ 10122 h 856611"/>
              <a:gd name="connsiteX1" fmla="*/ 96954 w 1081417"/>
              <a:gd name="connsiteY1" fmla="*/ 13318 h 856611"/>
              <a:gd name="connsiteX2" fmla="*/ 154488 w 1081417"/>
              <a:gd name="connsiteY2" fmla="*/ 61263 h 856611"/>
              <a:gd name="connsiteX3" fmla="*/ 218414 w 1081417"/>
              <a:gd name="connsiteY3" fmla="*/ 86833 h 856611"/>
              <a:gd name="connsiteX4" fmla="*/ 266358 w 1081417"/>
              <a:gd name="connsiteY4" fmla="*/ 64459 h 856611"/>
              <a:gd name="connsiteX5" fmla="*/ 304714 w 1081417"/>
              <a:gd name="connsiteY5" fmla="*/ 42085 h 856611"/>
              <a:gd name="connsiteX6" fmla="*/ 339874 w 1081417"/>
              <a:gd name="connsiteY6" fmla="*/ 61263 h 856611"/>
              <a:gd name="connsiteX7" fmla="*/ 406996 w 1081417"/>
              <a:gd name="connsiteY7" fmla="*/ 83637 h 856611"/>
              <a:gd name="connsiteX8" fmla="*/ 403800 w 1081417"/>
              <a:gd name="connsiteY8" fmla="*/ 118796 h 856611"/>
              <a:gd name="connsiteX9" fmla="*/ 413389 w 1081417"/>
              <a:gd name="connsiteY9" fmla="*/ 150759 h 856611"/>
              <a:gd name="connsiteX10" fmla="*/ 448548 w 1081417"/>
              <a:gd name="connsiteY10" fmla="*/ 141170 h 856611"/>
              <a:gd name="connsiteX11" fmla="*/ 480511 w 1081417"/>
              <a:gd name="connsiteY11" fmla="*/ 125189 h 856611"/>
              <a:gd name="connsiteX12" fmla="*/ 544437 w 1081417"/>
              <a:gd name="connsiteY12" fmla="*/ 112404 h 856611"/>
              <a:gd name="connsiteX13" fmla="*/ 611560 w 1081417"/>
              <a:gd name="connsiteY13" fmla="*/ 90029 h 856611"/>
              <a:gd name="connsiteX14" fmla="*/ 669093 w 1081417"/>
              <a:gd name="connsiteY14" fmla="*/ 115600 h 856611"/>
              <a:gd name="connsiteX15" fmla="*/ 720234 w 1081417"/>
              <a:gd name="connsiteY15" fmla="*/ 99618 h 856611"/>
              <a:gd name="connsiteX16" fmla="*/ 755394 w 1081417"/>
              <a:gd name="connsiteY16" fmla="*/ 77244 h 856611"/>
              <a:gd name="connsiteX17" fmla="*/ 812927 w 1081417"/>
              <a:gd name="connsiteY17" fmla="*/ 80441 h 856611"/>
              <a:gd name="connsiteX18" fmla="*/ 838498 w 1081417"/>
              <a:gd name="connsiteY18" fmla="*/ 115600 h 856611"/>
              <a:gd name="connsiteX19" fmla="*/ 876853 w 1081417"/>
              <a:gd name="connsiteY19" fmla="*/ 99618 h 856611"/>
              <a:gd name="connsiteX20" fmla="*/ 899228 w 1081417"/>
              <a:gd name="connsiteY20" fmla="*/ 80441 h 856611"/>
              <a:gd name="connsiteX21" fmla="*/ 931191 w 1081417"/>
              <a:gd name="connsiteY21" fmla="*/ 80441 h 856611"/>
              <a:gd name="connsiteX22" fmla="*/ 959957 w 1081417"/>
              <a:gd name="connsiteY22" fmla="*/ 38889 h 856611"/>
              <a:gd name="connsiteX23" fmla="*/ 975939 w 1081417"/>
              <a:gd name="connsiteY23" fmla="*/ 32496 h 856611"/>
              <a:gd name="connsiteX24" fmla="*/ 982332 w 1081417"/>
              <a:gd name="connsiteY24" fmla="*/ 64459 h 856611"/>
              <a:gd name="connsiteX25" fmla="*/ 1011098 w 1081417"/>
              <a:gd name="connsiteY25" fmla="*/ 99618 h 856611"/>
              <a:gd name="connsiteX26" fmla="*/ 1068632 w 1081417"/>
              <a:gd name="connsiteY26" fmla="*/ 227471 h 856611"/>
              <a:gd name="connsiteX27" fmla="*/ 1081417 w 1081417"/>
              <a:gd name="connsiteY27" fmla="*/ 320164 h 856611"/>
              <a:gd name="connsiteX28" fmla="*/ 1068632 w 1081417"/>
              <a:gd name="connsiteY28" fmla="*/ 361716 h 856611"/>
              <a:gd name="connsiteX29" fmla="*/ 1039865 w 1081417"/>
              <a:gd name="connsiteY29" fmla="*/ 355323 h 856611"/>
              <a:gd name="connsiteX30" fmla="*/ 1027080 w 1081417"/>
              <a:gd name="connsiteY30" fmla="*/ 387286 h 856611"/>
              <a:gd name="connsiteX31" fmla="*/ 975939 w 1081417"/>
              <a:gd name="connsiteY31" fmla="*/ 377697 h 856611"/>
              <a:gd name="connsiteX32" fmla="*/ 912013 w 1081417"/>
              <a:gd name="connsiteY32" fmla="*/ 390482 h 856611"/>
              <a:gd name="connsiteX33" fmla="*/ 905620 w 1081417"/>
              <a:gd name="connsiteY33" fmla="*/ 412857 h 856611"/>
              <a:gd name="connsiteX34" fmla="*/ 921602 w 1081417"/>
              <a:gd name="connsiteY34" fmla="*/ 428838 h 856611"/>
              <a:gd name="connsiteX35" fmla="*/ 921602 w 1081417"/>
              <a:gd name="connsiteY35" fmla="*/ 457605 h 856611"/>
              <a:gd name="connsiteX36" fmla="*/ 902424 w 1081417"/>
              <a:gd name="connsiteY36" fmla="*/ 492764 h 856611"/>
              <a:gd name="connsiteX37" fmla="*/ 912013 w 1081417"/>
              <a:gd name="connsiteY37" fmla="*/ 521531 h 856611"/>
              <a:gd name="connsiteX38" fmla="*/ 854479 w 1081417"/>
              <a:gd name="connsiteY38" fmla="*/ 521531 h 856611"/>
              <a:gd name="connsiteX39" fmla="*/ 832105 w 1081417"/>
              <a:gd name="connsiteY39" fmla="*/ 559887 h 856611"/>
              <a:gd name="connsiteX40" fmla="*/ 812927 w 1081417"/>
              <a:gd name="connsiteY40" fmla="*/ 572672 h 856611"/>
              <a:gd name="connsiteX41" fmla="*/ 803338 w 1081417"/>
              <a:gd name="connsiteY41" fmla="*/ 607831 h 856611"/>
              <a:gd name="connsiteX42" fmla="*/ 812927 w 1081417"/>
              <a:gd name="connsiteY42" fmla="*/ 652580 h 856611"/>
              <a:gd name="connsiteX43" fmla="*/ 825713 w 1081417"/>
              <a:gd name="connsiteY43" fmla="*/ 674954 h 856611"/>
              <a:gd name="connsiteX44" fmla="*/ 800142 w 1081417"/>
              <a:gd name="connsiteY44" fmla="*/ 706917 h 856611"/>
              <a:gd name="connsiteX45" fmla="*/ 780964 w 1081417"/>
              <a:gd name="connsiteY45" fmla="*/ 738880 h 856611"/>
              <a:gd name="connsiteX46" fmla="*/ 774572 w 1081417"/>
              <a:gd name="connsiteY46" fmla="*/ 793217 h 856611"/>
              <a:gd name="connsiteX47" fmla="*/ 707449 w 1081417"/>
              <a:gd name="connsiteY47" fmla="*/ 780432 h 856611"/>
              <a:gd name="connsiteX48" fmla="*/ 691468 w 1081417"/>
              <a:gd name="connsiteY48" fmla="*/ 818788 h 856611"/>
              <a:gd name="connsiteX49" fmla="*/ 665897 w 1081417"/>
              <a:gd name="connsiteY49" fmla="*/ 853947 h 856611"/>
              <a:gd name="connsiteX50" fmla="*/ 624345 w 1081417"/>
              <a:gd name="connsiteY50" fmla="*/ 834769 h 856611"/>
              <a:gd name="connsiteX51" fmla="*/ 550830 w 1081417"/>
              <a:gd name="connsiteY51" fmla="*/ 844358 h 856611"/>
              <a:gd name="connsiteX52" fmla="*/ 550830 w 1081417"/>
              <a:gd name="connsiteY52" fmla="*/ 793217 h 856611"/>
              <a:gd name="connsiteX53" fmla="*/ 550830 w 1081417"/>
              <a:gd name="connsiteY53" fmla="*/ 732488 h 856611"/>
              <a:gd name="connsiteX54" fmla="*/ 518867 w 1081417"/>
              <a:gd name="connsiteY54" fmla="*/ 694132 h 856611"/>
              <a:gd name="connsiteX55" fmla="*/ 486904 w 1081417"/>
              <a:gd name="connsiteY55" fmla="*/ 703721 h 856611"/>
              <a:gd name="connsiteX56" fmla="*/ 458137 w 1081417"/>
              <a:gd name="connsiteY56" fmla="*/ 690936 h 856611"/>
              <a:gd name="connsiteX57" fmla="*/ 461333 w 1081417"/>
              <a:gd name="connsiteY57" fmla="*/ 655776 h 856611"/>
              <a:gd name="connsiteX58" fmla="*/ 474119 w 1081417"/>
              <a:gd name="connsiteY58" fmla="*/ 614224 h 856611"/>
              <a:gd name="connsiteX59" fmla="*/ 445352 w 1081417"/>
              <a:gd name="connsiteY59" fmla="*/ 572672 h 856611"/>
              <a:gd name="connsiteX60" fmla="*/ 448548 w 1081417"/>
              <a:gd name="connsiteY60" fmla="*/ 527924 h 856611"/>
              <a:gd name="connsiteX61" fmla="*/ 454941 w 1081417"/>
              <a:gd name="connsiteY61" fmla="*/ 451212 h 856611"/>
              <a:gd name="connsiteX62" fmla="*/ 413389 w 1081417"/>
              <a:gd name="connsiteY62" fmla="*/ 409660 h 856611"/>
              <a:gd name="connsiteX63" fmla="*/ 410192 w 1081417"/>
              <a:gd name="connsiteY63" fmla="*/ 406464 h 856611"/>
              <a:gd name="connsiteX64" fmla="*/ 384622 w 1081417"/>
              <a:gd name="connsiteY64" fmla="*/ 425642 h 856611"/>
              <a:gd name="connsiteX65" fmla="*/ 368640 w 1081417"/>
              <a:gd name="connsiteY65" fmla="*/ 441623 h 856611"/>
              <a:gd name="connsiteX66" fmla="*/ 298322 w 1081417"/>
              <a:gd name="connsiteY66" fmla="*/ 438427 h 856611"/>
              <a:gd name="connsiteX67" fmla="*/ 256770 w 1081417"/>
              <a:gd name="connsiteY67" fmla="*/ 396875 h 856611"/>
              <a:gd name="connsiteX68" fmla="*/ 263162 w 1081417"/>
              <a:gd name="connsiteY68" fmla="*/ 368108 h 856611"/>
              <a:gd name="connsiteX69" fmla="*/ 243984 w 1081417"/>
              <a:gd name="connsiteY69" fmla="*/ 310575 h 856611"/>
              <a:gd name="connsiteX70" fmla="*/ 157684 w 1081417"/>
              <a:gd name="connsiteY70" fmla="*/ 125189 h 856611"/>
              <a:gd name="connsiteX71" fmla="*/ 141702 w 1081417"/>
              <a:gd name="connsiteY71" fmla="*/ 96422 h 856611"/>
              <a:gd name="connsiteX72" fmla="*/ 33028 w 1081417"/>
              <a:gd name="connsiteY72" fmla="*/ 74048 h 856611"/>
              <a:gd name="connsiteX73" fmla="*/ 10654 w 1081417"/>
              <a:gd name="connsiteY73" fmla="*/ 10122 h 85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081417" h="856611">
                <a:moveTo>
                  <a:pt x="10654" y="10122"/>
                </a:moveTo>
                <a:cubicBezTo>
                  <a:pt x="21308" y="0"/>
                  <a:pt x="72982" y="4795"/>
                  <a:pt x="96954" y="13318"/>
                </a:cubicBezTo>
                <a:cubicBezTo>
                  <a:pt x="120926" y="21841"/>
                  <a:pt x="134245" y="49011"/>
                  <a:pt x="154488" y="61263"/>
                </a:cubicBezTo>
                <a:cubicBezTo>
                  <a:pt x="174731" y="73515"/>
                  <a:pt x="199769" y="86300"/>
                  <a:pt x="218414" y="86833"/>
                </a:cubicBezTo>
                <a:cubicBezTo>
                  <a:pt x="237059" y="87366"/>
                  <a:pt x="251975" y="71917"/>
                  <a:pt x="266358" y="64459"/>
                </a:cubicBezTo>
                <a:cubicBezTo>
                  <a:pt x="280741" y="57001"/>
                  <a:pt x="292461" y="42618"/>
                  <a:pt x="304714" y="42085"/>
                </a:cubicBezTo>
                <a:cubicBezTo>
                  <a:pt x="316967" y="41552"/>
                  <a:pt x="322827" y="54338"/>
                  <a:pt x="339874" y="61263"/>
                </a:cubicBezTo>
                <a:cubicBezTo>
                  <a:pt x="356921" y="68188"/>
                  <a:pt x="396342" y="74048"/>
                  <a:pt x="406996" y="83637"/>
                </a:cubicBezTo>
                <a:cubicBezTo>
                  <a:pt x="417650" y="93226"/>
                  <a:pt x="402735" y="107609"/>
                  <a:pt x="403800" y="118796"/>
                </a:cubicBezTo>
                <a:cubicBezTo>
                  <a:pt x="404865" y="129983"/>
                  <a:pt x="405931" y="147030"/>
                  <a:pt x="413389" y="150759"/>
                </a:cubicBezTo>
                <a:cubicBezTo>
                  <a:pt x="420847" y="154488"/>
                  <a:pt x="437361" y="145432"/>
                  <a:pt x="448548" y="141170"/>
                </a:cubicBezTo>
                <a:cubicBezTo>
                  <a:pt x="459735" y="136908"/>
                  <a:pt x="464530" y="129983"/>
                  <a:pt x="480511" y="125189"/>
                </a:cubicBezTo>
                <a:cubicBezTo>
                  <a:pt x="496492" y="120395"/>
                  <a:pt x="522595" y="118264"/>
                  <a:pt x="544437" y="112404"/>
                </a:cubicBezTo>
                <a:cubicBezTo>
                  <a:pt x="566279" y="106544"/>
                  <a:pt x="590784" y="89496"/>
                  <a:pt x="611560" y="90029"/>
                </a:cubicBezTo>
                <a:cubicBezTo>
                  <a:pt x="632336" y="90562"/>
                  <a:pt x="650981" y="114002"/>
                  <a:pt x="669093" y="115600"/>
                </a:cubicBezTo>
                <a:cubicBezTo>
                  <a:pt x="687205" y="117198"/>
                  <a:pt x="705851" y="106011"/>
                  <a:pt x="720234" y="99618"/>
                </a:cubicBezTo>
                <a:cubicBezTo>
                  <a:pt x="734617" y="93225"/>
                  <a:pt x="739945" y="80440"/>
                  <a:pt x="755394" y="77244"/>
                </a:cubicBezTo>
                <a:cubicBezTo>
                  <a:pt x="770843" y="74048"/>
                  <a:pt x="799076" y="74048"/>
                  <a:pt x="812927" y="80441"/>
                </a:cubicBezTo>
                <a:cubicBezTo>
                  <a:pt x="826778" y="86834"/>
                  <a:pt x="827844" y="112404"/>
                  <a:pt x="838498" y="115600"/>
                </a:cubicBezTo>
                <a:cubicBezTo>
                  <a:pt x="849152" y="118796"/>
                  <a:pt x="866731" y="105478"/>
                  <a:pt x="876853" y="99618"/>
                </a:cubicBezTo>
                <a:cubicBezTo>
                  <a:pt x="886975" y="93758"/>
                  <a:pt x="890172" y="83637"/>
                  <a:pt x="899228" y="80441"/>
                </a:cubicBezTo>
                <a:cubicBezTo>
                  <a:pt x="908284" y="77245"/>
                  <a:pt x="921070" y="87366"/>
                  <a:pt x="931191" y="80441"/>
                </a:cubicBezTo>
                <a:cubicBezTo>
                  <a:pt x="941312" y="73516"/>
                  <a:pt x="952499" y="46880"/>
                  <a:pt x="959957" y="38889"/>
                </a:cubicBezTo>
                <a:cubicBezTo>
                  <a:pt x="967415" y="30898"/>
                  <a:pt x="972210" y="28234"/>
                  <a:pt x="975939" y="32496"/>
                </a:cubicBezTo>
                <a:cubicBezTo>
                  <a:pt x="979668" y="36758"/>
                  <a:pt x="976472" y="53272"/>
                  <a:pt x="982332" y="64459"/>
                </a:cubicBezTo>
                <a:cubicBezTo>
                  <a:pt x="988192" y="75646"/>
                  <a:pt x="996715" y="72449"/>
                  <a:pt x="1011098" y="99618"/>
                </a:cubicBezTo>
                <a:cubicBezTo>
                  <a:pt x="1025481" y="126787"/>
                  <a:pt x="1056912" y="190713"/>
                  <a:pt x="1068632" y="227471"/>
                </a:cubicBezTo>
                <a:cubicBezTo>
                  <a:pt x="1080352" y="264229"/>
                  <a:pt x="1081417" y="297790"/>
                  <a:pt x="1081417" y="320164"/>
                </a:cubicBezTo>
                <a:cubicBezTo>
                  <a:pt x="1081417" y="342538"/>
                  <a:pt x="1075557" y="355856"/>
                  <a:pt x="1068632" y="361716"/>
                </a:cubicBezTo>
                <a:cubicBezTo>
                  <a:pt x="1061707" y="367576"/>
                  <a:pt x="1046790" y="351061"/>
                  <a:pt x="1039865" y="355323"/>
                </a:cubicBezTo>
                <a:cubicBezTo>
                  <a:pt x="1032940" y="359585"/>
                  <a:pt x="1037734" y="383557"/>
                  <a:pt x="1027080" y="387286"/>
                </a:cubicBezTo>
                <a:cubicBezTo>
                  <a:pt x="1016426" y="391015"/>
                  <a:pt x="995117" y="377164"/>
                  <a:pt x="975939" y="377697"/>
                </a:cubicBezTo>
                <a:cubicBezTo>
                  <a:pt x="956761" y="378230"/>
                  <a:pt x="923733" y="384622"/>
                  <a:pt x="912013" y="390482"/>
                </a:cubicBezTo>
                <a:cubicBezTo>
                  <a:pt x="900293" y="396342"/>
                  <a:pt x="904022" y="406464"/>
                  <a:pt x="905620" y="412857"/>
                </a:cubicBezTo>
                <a:cubicBezTo>
                  <a:pt x="907218" y="419250"/>
                  <a:pt x="918938" y="421380"/>
                  <a:pt x="921602" y="428838"/>
                </a:cubicBezTo>
                <a:cubicBezTo>
                  <a:pt x="924266" y="436296"/>
                  <a:pt x="924798" y="446951"/>
                  <a:pt x="921602" y="457605"/>
                </a:cubicBezTo>
                <a:cubicBezTo>
                  <a:pt x="918406" y="468259"/>
                  <a:pt x="904022" y="482110"/>
                  <a:pt x="902424" y="492764"/>
                </a:cubicBezTo>
                <a:cubicBezTo>
                  <a:pt x="900826" y="503418"/>
                  <a:pt x="920004" y="516736"/>
                  <a:pt x="912013" y="521531"/>
                </a:cubicBezTo>
                <a:cubicBezTo>
                  <a:pt x="904022" y="526326"/>
                  <a:pt x="867797" y="515138"/>
                  <a:pt x="854479" y="521531"/>
                </a:cubicBezTo>
                <a:cubicBezTo>
                  <a:pt x="841161" y="527924"/>
                  <a:pt x="839030" y="551364"/>
                  <a:pt x="832105" y="559887"/>
                </a:cubicBezTo>
                <a:cubicBezTo>
                  <a:pt x="825180" y="568411"/>
                  <a:pt x="817722" y="564681"/>
                  <a:pt x="812927" y="572672"/>
                </a:cubicBezTo>
                <a:cubicBezTo>
                  <a:pt x="808132" y="580663"/>
                  <a:pt x="803338" y="594513"/>
                  <a:pt x="803338" y="607831"/>
                </a:cubicBezTo>
                <a:cubicBezTo>
                  <a:pt x="803338" y="621149"/>
                  <a:pt x="809198" y="641393"/>
                  <a:pt x="812927" y="652580"/>
                </a:cubicBezTo>
                <a:cubicBezTo>
                  <a:pt x="816656" y="663767"/>
                  <a:pt x="827844" y="665898"/>
                  <a:pt x="825713" y="674954"/>
                </a:cubicBezTo>
                <a:cubicBezTo>
                  <a:pt x="823582" y="684010"/>
                  <a:pt x="807600" y="696263"/>
                  <a:pt x="800142" y="706917"/>
                </a:cubicBezTo>
                <a:cubicBezTo>
                  <a:pt x="792684" y="717571"/>
                  <a:pt x="785226" y="724497"/>
                  <a:pt x="780964" y="738880"/>
                </a:cubicBezTo>
                <a:cubicBezTo>
                  <a:pt x="776702" y="753263"/>
                  <a:pt x="786824" y="786292"/>
                  <a:pt x="774572" y="793217"/>
                </a:cubicBezTo>
                <a:cubicBezTo>
                  <a:pt x="762320" y="800142"/>
                  <a:pt x="721300" y="776170"/>
                  <a:pt x="707449" y="780432"/>
                </a:cubicBezTo>
                <a:cubicBezTo>
                  <a:pt x="693598" y="784694"/>
                  <a:pt x="698393" y="806536"/>
                  <a:pt x="691468" y="818788"/>
                </a:cubicBezTo>
                <a:cubicBezTo>
                  <a:pt x="684543" y="831040"/>
                  <a:pt x="677084" y="851284"/>
                  <a:pt x="665897" y="853947"/>
                </a:cubicBezTo>
                <a:cubicBezTo>
                  <a:pt x="654710" y="856611"/>
                  <a:pt x="643523" y="836367"/>
                  <a:pt x="624345" y="834769"/>
                </a:cubicBezTo>
                <a:cubicBezTo>
                  <a:pt x="605167" y="833171"/>
                  <a:pt x="563082" y="851283"/>
                  <a:pt x="550830" y="844358"/>
                </a:cubicBezTo>
                <a:cubicBezTo>
                  <a:pt x="538578" y="837433"/>
                  <a:pt x="550830" y="793217"/>
                  <a:pt x="550830" y="793217"/>
                </a:cubicBezTo>
                <a:cubicBezTo>
                  <a:pt x="550830" y="774572"/>
                  <a:pt x="556157" y="749002"/>
                  <a:pt x="550830" y="732488"/>
                </a:cubicBezTo>
                <a:cubicBezTo>
                  <a:pt x="545503" y="715974"/>
                  <a:pt x="529521" y="698926"/>
                  <a:pt x="518867" y="694132"/>
                </a:cubicBezTo>
                <a:cubicBezTo>
                  <a:pt x="508213" y="689338"/>
                  <a:pt x="497026" y="704254"/>
                  <a:pt x="486904" y="703721"/>
                </a:cubicBezTo>
                <a:cubicBezTo>
                  <a:pt x="476782" y="703188"/>
                  <a:pt x="462399" y="698927"/>
                  <a:pt x="458137" y="690936"/>
                </a:cubicBezTo>
                <a:cubicBezTo>
                  <a:pt x="453875" y="682945"/>
                  <a:pt x="458669" y="668561"/>
                  <a:pt x="461333" y="655776"/>
                </a:cubicBezTo>
                <a:cubicBezTo>
                  <a:pt x="463997" y="642991"/>
                  <a:pt x="476783" y="628075"/>
                  <a:pt x="474119" y="614224"/>
                </a:cubicBezTo>
                <a:cubicBezTo>
                  <a:pt x="471456" y="600373"/>
                  <a:pt x="449614" y="587055"/>
                  <a:pt x="445352" y="572672"/>
                </a:cubicBezTo>
                <a:cubicBezTo>
                  <a:pt x="441090" y="558289"/>
                  <a:pt x="446950" y="548167"/>
                  <a:pt x="448548" y="527924"/>
                </a:cubicBezTo>
                <a:cubicBezTo>
                  <a:pt x="450146" y="507681"/>
                  <a:pt x="460801" y="470923"/>
                  <a:pt x="454941" y="451212"/>
                </a:cubicBezTo>
                <a:cubicBezTo>
                  <a:pt x="449081" y="431501"/>
                  <a:pt x="413389" y="409660"/>
                  <a:pt x="413389" y="409660"/>
                </a:cubicBezTo>
                <a:cubicBezTo>
                  <a:pt x="405931" y="402202"/>
                  <a:pt x="414986" y="403800"/>
                  <a:pt x="410192" y="406464"/>
                </a:cubicBezTo>
                <a:cubicBezTo>
                  <a:pt x="405398" y="409128"/>
                  <a:pt x="391547" y="419782"/>
                  <a:pt x="384622" y="425642"/>
                </a:cubicBezTo>
                <a:cubicBezTo>
                  <a:pt x="377697" y="431502"/>
                  <a:pt x="383023" y="439492"/>
                  <a:pt x="368640" y="441623"/>
                </a:cubicBezTo>
                <a:cubicBezTo>
                  <a:pt x="354257" y="443754"/>
                  <a:pt x="316967" y="445885"/>
                  <a:pt x="298322" y="438427"/>
                </a:cubicBezTo>
                <a:cubicBezTo>
                  <a:pt x="279677" y="430969"/>
                  <a:pt x="262630" y="408595"/>
                  <a:pt x="256770" y="396875"/>
                </a:cubicBezTo>
                <a:cubicBezTo>
                  <a:pt x="250910" y="385155"/>
                  <a:pt x="265293" y="382491"/>
                  <a:pt x="263162" y="368108"/>
                </a:cubicBezTo>
                <a:cubicBezTo>
                  <a:pt x="261031" y="353725"/>
                  <a:pt x="261564" y="351062"/>
                  <a:pt x="243984" y="310575"/>
                </a:cubicBezTo>
                <a:cubicBezTo>
                  <a:pt x="226404" y="270089"/>
                  <a:pt x="174731" y="160881"/>
                  <a:pt x="157684" y="125189"/>
                </a:cubicBezTo>
                <a:cubicBezTo>
                  <a:pt x="140637" y="89497"/>
                  <a:pt x="162478" y="104946"/>
                  <a:pt x="141702" y="96422"/>
                </a:cubicBezTo>
                <a:cubicBezTo>
                  <a:pt x="120926" y="87899"/>
                  <a:pt x="54337" y="85235"/>
                  <a:pt x="33028" y="74048"/>
                </a:cubicBezTo>
                <a:cubicBezTo>
                  <a:pt x="11719" y="62861"/>
                  <a:pt x="0" y="20244"/>
                  <a:pt x="10654" y="10122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Крымский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6008688" y="2738438"/>
            <a:ext cx="952500" cy="654050"/>
          </a:xfrm>
          <a:custGeom>
            <a:avLst/>
            <a:gdLst>
              <a:gd name="connsiteX0" fmla="*/ 8523 w 906685"/>
              <a:gd name="connsiteY0" fmla="*/ 180058 h 662168"/>
              <a:gd name="connsiteX1" fmla="*/ 11719 w 906685"/>
              <a:gd name="connsiteY1" fmla="*/ 275948 h 662168"/>
              <a:gd name="connsiteX2" fmla="*/ 30897 w 906685"/>
              <a:gd name="connsiteY2" fmla="*/ 295125 h 662168"/>
              <a:gd name="connsiteX3" fmla="*/ 123590 w 906685"/>
              <a:gd name="connsiteY3" fmla="*/ 291929 h 662168"/>
              <a:gd name="connsiteX4" fmla="*/ 152357 w 906685"/>
              <a:gd name="connsiteY4" fmla="*/ 304714 h 662168"/>
              <a:gd name="connsiteX5" fmla="*/ 139571 w 906685"/>
              <a:gd name="connsiteY5" fmla="*/ 339874 h 662168"/>
              <a:gd name="connsiteX6" fmla="*/ 114001 w 906685"/>
              <a:gd name="connsiteY6" fmla="*/ 339874 h 662168"/>
              <a:gd name="connsiteX7" fmla="*/ 107608 w 906685"/>
              <a:gd name="connsiteY7" fmla="*/ 378229 h 662168"/>
              <a:gd name="connsiteX8" fmla="*/ 114001 w 906685"/>
              <a:gd name="connsiteY8" fmla="*/ 429370 h 662168"/>
              <a:gd name="connsiteX9" fmla="*/ 104412 w 906685"/>
              <a:gd name="connsiteY9" fmla="*/ 490100 h 662168"/>
              <a:gd name="connsiteX10" fmla="*/ 123590 w 906685"/>
              <a:gd name="connsiteY10" fmla="*/ 538045 h 662168"/>
              <a:gd name="connsiteX11" fmla="*/ 149160 w 906685"/>
              <a:gd name="connsiteY11" fmla="*/ 582793 h 662168"/>
              <a:gd name="connsiteX12" fmla="*/ 149160 w 906685"/>
              <a:gd name="connsiteY12" fmla="*/ 621149 h 662168"/>
              <a:gd name="connsiteX13" fmla="*/ 174731 w 906685"/>
              <a:gd name="connsiteY13" fmla="*/ 627542 h 662168"/>
              <a:gd name="connsiteX14" fmla="*/ 177927 w 906685"/>
              <a:gd name="connsiteY14" fmla="*/ 653112 h 662168"/>
              <a:gd name="connsiteX15" fmla="*/ 197105 w 906685"/>
              <a:gd name="connsiteY15" fmla="*/ 656308 h 662168"/>
              <a:gd name="connsiteX16" fmla="*/ 235461 w 906685"/>
              <a:gd name="connsiteY16" fmla="*/ 617953 h 662168"/>
              <a:gd name="connsiteX17" fmla="*/ 286602 w 906685"/>
              <a:gd name="connsiteY17" fmla="*/ 592382 h 662168"/>
              <a:gd name="connsiteX18" fmla="*/ 331350 w 906685"/>
              <a:gd name="connsiteY18" fmla="*/ 611560 h 662168"/>
              <a:gd name="connsiteX19" fmla="*/ 363313 w 906685"/>
              <a:gd name="connsiteY19" fmla="*/ 611560 h 662168"/>
              <a:gd name="connsiteX20" fmla="*/ 382491 w 906685"/>
              <a:gd name="connsiteY20" fmla="*/ 605167 h 662168"/>
              <a:gd name="connsiteX21" fmla="*/ 398472 w 906685"/>
              <a:gd name="connsiteY21" fmla="*/ 573204 h 662168"/>
              <a:gd name="connsiteX22" fmla="*/ 443221 w 906685"/>
              <a:gd name="connsiteY22" fmla="*/ 605167 h 662168"/>
              <a:gd name="connsiteX23" fmla="*/ 475184 w 906685"/>
              <a:gd name="connsiteY23" fmla="*/ 592382 h 662168"/>
              <a:gd name="connsiteX24" fmla="*/ 471987 w 906685"/>
              <a:gd name="connsiteY24" fmla="*/ 538045 h 662168"/>
              <a:gd name="connsiteX25" fmla="*/ 526325 w 906685"/>
              <a:gd name="connsiteY25" fmla="*/ 560419 h 662168"/>
              <a:gd name="connsiteX26" fmla="*/ 577466 w 906685"/>
              <a:gd name="connsiteY26" fmla="*/ 509278 h 662168"/>
              <a:gd name="connsiteX27" fmla="*/ 686140 w 906685"/>
              <a:gd name="connsiteY27" fmla="*/ 515671 h 662168"/>
              <a:gd name="connsiteX28" fmla="*/ 772440 w 906685"/>
              <a:gd name="connsiteY28" fmla="*/ 512474 h 662168"/>
              <a:gd name="connsiteX29" fmla="*/ 778833 w 906685"/>
              <a:gd name="connsiteY29" fmla="*/ 531652 h 662168"/>
              <a:gd name="connsiteX30" fmla="*/ 820385 w 906685"/>
              <a:gd name="connsiteY30" fmla="*/ 512474 h 662168"/>
              <a:gd name="connsiteX31" fmla="*/ 884311 w 906685"/>
              <a:gd name="connsiteY31" fmla="*/ 490100 h 662168"/>
              <a:gd name="connsiteX32" fmla="*/ 900293 w 906685"/>
              <a:gd name="connsiteY32" fmla="*/ 461333 h 662168"/>
              <a:gd name="connsiteX33" fmla="*/ 890704 w 906685"/>
              <a:gd name="connsiteY33" fmla="*/ 355855 h 662168"/>
              <a:gd name="connsiteX34" fmla="*/ 804404 w 906685"/>
              <a:gd name="connsiteY34" fmla="*/ 343070 h 662168"/>
              <a:gd name="connsiteX35" fmla="*/ 791618 w 906685"/>
              <a:gd name="connsiteY35" fmla="*/ 218414 h 662168"/>
              <a:gd name="connsiteX36" fmla="*/ 801207 w 906685"/>
              <a:gd name="connsiteY36" fmla="*/ 29832 h 662168"/>
              <a:gd name="connsiteX37" fmla="*/ 740477 w 906685"/>
              <a:gd name="connsiteY37" fmla="*/ 39421 h 662168"/>
              <a:gd name="connsiteX38" fmla="*/ 657373 w 906685"/>
              <a:gd name="connsiteY38" fmla="*/ 29832 h 662168"/>
              <a:gd name="connsiteX39" fmla="*/ 644588 w 906685"/>
              <a:gd name="connsiteY39" fmla="*/ 58599 h 662168"/>
              <a:gd name="connsiteX40" fmla="*/ 638195 w 906685"/>
              <a:gd name="connsiteY40" fmla="*/ 80973 h 662168"/>
              <a:gd name="connsiteX41" fmla="*/ 587055 w 906685"/>
              <a:gd name="connsiteY41" fmla="*/ 80973 h 662168"/>
              <a:gd name="connsiteX42" fmla="*/ 551895 w 906685"/>
              <a:gd name="connsiteY42" fmla="*/ 74580 h 662168"/>
              <a:gd name="connsiteX43" fmla="*/ 535914 w 906685"/>
              <a:gd name="connsiteY43" fmla="*/ 93758 h 662168"/>
              <a:gd name="connsiteX44" fmla="*/ 507147 w 906685"/>
              <a:gd name="connsiteY44" fmla="*/ 135310 h 662168"/>
              <a:gd name="connsiteX45" fmla="*/ 401669 w 906685"/>
              <a:gd name="connsiteY45" fmla="*/ 125721 h 662168"/>
              <a:gd name="connsiteX46" fmla="*/ 408061 w 906685"/>
              <a:gd name="connsiteY46" fmla="*/ 138506 h 662168"/>
              <a:gd name="connsiteX47" fmla="*/ 420847 w 906685"/>
              <a:gd name="connsiteY47" fmla="*/ 148095 h 662168"/>
              <a:gd name="connsiteX48" fmla="*/ 382491 w 906685"/>
              <a:gd name="connsiteY48" fmla="*/ 176862 h 662168"/>
              <a:gd name="connsiteX49" fmla="*/ 331350 w 906685"/>
              <a:gd name="connsiteY49" fmla="*/ 164077 h 662168"/>
              <a:gd name="connsiteX50" fmla="*/ 308976 w 906685"/>
              <a:gd name="connsiteY50" fmla="*/ 180058 h 662168"/>
              <a:gd name="connsiteX51" fmla="*/ 305779 w 906685"/>
              <a:gd name="connsiteY51" fmla="*/ 202432 h 662168"/>
              <a:gd name="connsiteX52" fmla="*/ 261031 w 906685"/>
              <a:gd name="connsiteY52" fmla="*/ 247181 h 662168"/>
              <a:gd name="connsiteX53" fmla="*/ 216283 w 906685"/>
              <a:gd name="connsiteY53" fmla="*/ 266359 h 662168"/>
              <a:gd name="connsiteX54" fmla="*/ 187516 w 906685"/>
              <a:gd name="connsiteY54" fmla="*/ 282340 h 662168"/>
              <a:gd name="connsiteX55" fmla="*/ 197105 w 906685"/>
              <a:gd name="connsiteY55" fmla="*/ 298322 h 662168"/>
              <a:gd name="connsiteX56" fmla="*/ 155553 w 906685"/>
              <a:gd name="connsiteY56" fmla="*/ 279144 h 662168"/>
              <a:gd name="connsiteX57" fmla="*/ 123590 w 906685"/>
              <a:gd name="connsiteY57" fmla="*/ 212021 h 662168"/>
              <a:gd name="connsiteX58" fmla="*/ 62860 w 906685"/>
              <a:gd name="connsiteY58" fmla="*/ 192844 h 662168"/>
              <a:gd name="connsiteX59" fmla="*/ 8523 w 906685"/>
              <a:gd name="connsiteY59" fmla="*/ 180058 h 66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06685" h="662168">
                <a:moveTo>
                  <a:pt x="8523" y="180058"/>
                </a:moveTo>
                <a:cubicBezTo>
                  <a:pt x="0" y="193909"/>
                  <a:pt x="7990" y="256770"/>
                  <a:pt x="11719" y="275948"/>
                </a:cubicBezTo>
                <a:cubicBezTo>
                  <a:pt x="15448" y="295126"/>
                  <a:pt x="12252" y="292462"/>
                  <a:pt x="30897" y="295125"/>
                </a:cubicBezTo>
                <a:cubicBezTo>
                  <a:pt x="49542" y="297788"/>
                  <a:pt x="103347" y="290331"/>
                  <a:pt x="123590" y="291929"/>
                </a:cubicBezTo>
                <a:cubicBezTo>
                  <a:pt x="143833" y="293527"/>
                  <a:pt x="149694" y="296723"/>
                  <a:pt x="152357" y="304714"/>
                </a:cubicBezTo>
                <a:cubicBezTo>
                  <a:pt x="155020" y="312705"/>
                  <a:pt x="145964" y="334014"/>
                  <a:pt x="139571" y="339874"/>
                </a:cubicBezTo>
                <a:cubicBezTo>
                  <a:pt x="133178" y="345734"/>
                  <a:pt x="119328" y="333481"/>
                  <a:pt x="114001" y="339874"/>
                </a:cubicBezTo>
                <a:cubicBezTo>
                  <a:pt x="108674" y="346267"/>
                  <a:pt x="107608" y="363313"/>
                  <a:pt x="107608" y="378229"/>
                </a:cubicBezTo>
                <a:cubicBezTo>
                  <a:pt x="107608" y="393145"/>
                  <a:pt x="114534" y="410725"/>
                  <a:pt x="114001" y="429370"/>
                </a:cubicBezTo>
                <a:cubicBezTo>
                  <a:pt x="113468" y="448015"/>
                  <a:pt x="102814" y="471988"/>
                  <a:pt x="104412" y="490100"/>
                </a:cubicBezTo>
                <a:cubicBezTo>
                  <a:pt x="106010" y="508212"/>
                  <a:pt x="116132" y="522596"/>
                  <a:pt x="123590" y="538045"/>
                </a:cubicBezTo>
                <a:cubicBezTo>
                  <a:pt x="131048" y="553494"/>
                  <a:pt x="144898" y="568942"/>
                  <a:pt x="149160" y="582793"/>
                </a:cubicBezTo>
                <a:cubicBezTo>
                  <a:pt x="153422" y="596644"/>
                  <a:pt x="144898" y="613691"/>
                  <a:pt x="149160" y="621149"/>
                </a:cubicBezTo>
                <a:cubicBezTo>
                  <a:pt x="153422" y="628607"/>
                  <a:pt x="169937" y="622215"/>
                  <a:pt x="174731" y="627542"/>
                </a:cubicBezTo>
                <a:cubicBezTo>
                  <a:pt x="179526" y="632869"/>
                  <a:pt x="174198" y="648318"/>
                  <a:pt x="177927" y="653112"/>
                </a:cubicBezTo>
                <a:cubicBezTo>
                  <a:pt x="181656" y="657906"/>
                  <a:pt x="187516" y="662168"/>
                  <a:pt x="197105" y="656308"/>
                </a:cubicBezTo>
                <a:cubicBezTo>
                  <a:pt x="206694" y="650448"/>
                  <a:pt x="220545" y="628607"/>
                  <a:pt x="235461" y="617953"/>
                </a:cubicBezTo>
                <a:cubicBezTo>
                  <a:pt x="250377" y="607299"/>
                  <a:pt x="270621" y="593447"/>
                  <a:pt x="286602" y="592382"/>
                </a:cubicBezTo>
                <a:cubicBezTo>
                  <a:pt x="302583" y="591317"/>
                  <a:pt x="318565" y="608364"/>
                  <a:pt x="331350" y="611560"/>
                </a:cubicBezTo>
                <a:cubicBezTo>
                  <a:pt x="344135" y="614756"/>
                  <a:pt x="354790" y="612625"/>
                  <a:pt x="363313" y="611560"/>
                </a:cubicBezTo>
                <a:cubicBezTo>
                  <a:pt x="371836" y="610495"/>
                  <a:pt x="376631" y="611560"/>
                  <a:pt x="382491" y="605167"/>
                </a:cubicBezTo>
                <a:cubicBezTo>
                  <a:pt x="388351" y="598774"/>
                  <a:pt x="388350" y="573204"/>
                  <a:pt x="398472" y="573204"/>
                </a:cubicBezTo>
                <a:cubicBezTo>
                  <a:pt x="408594" y="573204"/>
                  <a:pt x="430436" y="601971"/>
                  <a:pt x="443221" y="605167"/>
                </a:cubicBezTo>
                <a:cubicBezTo>
                  <a:pt x="456006" y="608363"/>
                  <a:pt x="470390" y="603569"/>
                  <a:pt x="475184" y="592382"/>
                </a:cubicBezTo>
                <a:cubicBezTo>
                  <a:pt x="479978" y="581195"/>
                  <a:pt x="463463" y="543372"/>
                  <a:pt x="471987" y="538045"/>
                </a:cubicBezTo>
                <a:cubicBezTo>
                  <a:pt x="480511" y="532718"/>
                  <a:pt x="508745" y="565214"/>
                  <a:pt x="526325" y="560419"/>
                </a:cubicBezTo>
                <a:cubicBezTo>
                  <a:pt x="543905" y="555625"/>
                  <a:pt x="550830" y="516736"/>
                  <a:pt x="577466" y="509278"/>
                </a:cubicBezTo>
                <a:cubicBezTo>
                  <a:pt x="604102" y="501820"/>
                  <a:pt x="653644" y="515138"/>
                  <a:pt x="686140" y="515671"/>
                </a:cubicBezTo>
                <a:cubicBezTo>
                  <a:pt x="718636" y="516204"/>
                  <a:pt x="756991" y="509811"/>
                  <a:pt x="772440" y="512474"/>
                </a:cubicBezTo>
                <a:cubicBezTo>
                  <a:pt x="787889" y="515137"/>
                  <a:pt x="770842" y="531652"/>
                  <a:pt x="778833" y="531652"/>
                </a:cubicBezTo>
                <a:cubicBezTo>
                  <a:pt x="786824" y="531652"/>
                  <a:pt x="802805" y="519399"/>
                  <a:pt x="820385" y="512474"/>
                </a:cubicBezTo>
                <a:cubicBezTo>
                  <a:pt x="837965" y="505549"/>
                  <a:pt x="870993" y="498623"/>
                  <a:pt x="884311" y="490100"/>
                </a:cubicBezTo>
                <a:cubicBezTo>
                  <a:pt x="897629" y="481577"/>
                  <a:pt x="899228" y="483707"/>
                  <a:pt x="900293" y="461333"/>
                </a:cubicBezTo>
                <a:cubicBezTo>
                  <a:pt x="901358" y="438959"/>
                  <a:pt x="906685" y="375565"/>
                  <a:pt x="890704" y="355855"/>
                </a:cubicBezTo>
                <a:cubicBezTo>
                  <a:pt x="874723" y="336145"/>
                  <a:pt x="820918" y="365977"/>
                  <a:pt x="804404" y="343070"/>
                </a:cubicBezTo>
                <a:cubicBezTo>
                  <a:pt x="787890" y="320163"/>
                  <a:pt x="792151" y="270620"/>
                  <a:pt x="791618" y="218414"/>
                </a:cubicBezTo>
                <a:cubicBezTo>
                  <a:pt x="791085" y="166208"/>
                  <a:pt x="809731" y="59664"/>
                  <a:pt x="801207" y="29832"/>
                </a:cubicBezTo>
                <a:cubicBezTo>
                  <a:pt x="792684" y="0"/>
                  <a:pt x="764449" y="39421"/>
                  <a:pt x="740477" y="39421"/>
                </a:cubicBezTo>
                <a:cubicBezTo>
                  <a:pt x="716505" y="39421"/>
                  <a:pt x="673355" y="26636"/>
                  <a:pt x="657373" y="29832"/>
                </a:cubicBezTo>
                <a:cubicBezTo>
                  <a:pt x="641391" y="33028"/>
                  <a:pt x="647784" y="50076"/>
                  <a:pt x="644588" y="58599"/>
                </a:cubicBezTo>
                <a:cubicBezTo>
                  <a:pt x="641392" y="67122"/>
                  <a:pt x="647784" y="77244"/>
                  <a:pt x="638195" y="80973"/>
                </a:cubicBezTo>
                <a:cubicBezTo>
                  <a:pt x="628606" y="84702"/>
                  <a:pt x="601438" y="82039"/>
                  <a:pt x="587055" y="80973"/>
                </a:cubicBezTo>
                <a:cubicBezTo>
                  <a:pt x="572672" y="79908"/>
                  <a:pt x="560418" y="72449"/>
                  <a:pt x="551895" y="74580"/>
                </a:cubicBezTo>
                <a:cubicBezTo>
                  <a:pt x="543372" y="76711"/>
                  <a:pt x="543372" y="83636"/>
                  <a:pt x="535914" y="93758"/>
                </a:cubicBezTo>
                <a:cubicBezTo>
                  <a:pt x="528456" y="103880"/>
                  <a:pt x="529521" y="129983"/>
                  <a:pt x="507147" y="135310"/>
                </a:cubicBezTo>
                <a:cubicBezTo>
                  <a:pt x="484773" y="140637"/>
                  <a:pt x="418183" y="125188"/>
                  <a:pt x="401669" y="125721"/>
                </a:cubicBezTo>
                <a:cubicBezTo>
                  <a:pt x="385155" y="126254"/>
                  <a:pt x="404865" y="134777"/>
                  <a:pt x="408061" y="138506"/>
                </a:cubicBezTo>
                <a:cubicBezTo>
                  <a:pt x="411257" y="142235"/>
                  <a:pt x="425109" y="141702"/>
                  <a:pt x="420847" y="148095"/>
                </a:cubicBezTo>
                <a:cubicBezTo>
                  <a:pt x="416585" y="154488"/>
                  <a:pt x="397407" y="174198"/>
                  <a:pt x="382491" y="176862"/>
                </a:cubicBezTo>
                <a:cubicBezTo>
                  <a:pt x="367575" y="179526"/>
                  <a:pt x="343602" y="163544"/>
                  <a:pt x="331350" y="164077"/>
                </a:cubicBezTo>
                <a:cubicBezTo>
                  <a:pt x="319098" y="164610"/>
                  <a:pt x="313238" y="173666"/>
                  <a:pt x="308976" y="180058"/>
                </a:cubicBezTo>
                <a:cubicBezTo>
                  <a:pt x="304714" y="186451"/>
                  <a:pt x="313770" y="191245"/>
                  <a:pt x="305779" y="202432"/>
                </a:cubicBezTo>
                <a:cubicBezTo>
                  <a:pt x="297788" y="213619"/>
                  <a:pt x="275947" y="236526"/>
                  <a:pt x="261031" y="247181"/>
                </a:cubicBezTo>
                <a:cubicBezTo>
                  <a:pt x="246115" y="257836"/>
                  <a:pt x="228536" y="260499"/>
                  <a:pt x="216283" y="266359"/>
                </a:cubicBezTo>
                <a:cubicBezTo>
                  <a:pt x="204030" y="272219"/>
                  <a:pt x="190712" y="277013"/>
                  <a:pt x="187516" y="282340"/>
                </a:cubicBezTo>
                <a:cubicBezTo>
                  <a:pt x="184320" y="287667"/>
                  <a:pt x="202432" y="298855"/>
                  <a:pt x="197105" y="298322"/>
                </a:cubicBezTo>
                <a:cubicBezTo>
                  <a:pt x="191778" y="297789"/>
                  <a:pt x="167806" y="293528"/>
                  <a:pt x="155553" y="279144"/>
                </a:cubicBezTo>
                <a:cubicBezTo>
                  <a:pt x="143301" y="264761"/>
                  <a:pt x="139039" y="226404"/>
                  <a:pt x="123590" y="212021"/>
                </a:cubicBezTo>
                <a:cubicBezTo>
                  <a:pt x="108141" y="197638"/>
                  <a:pt x="81505" y="198171"/>
                  <a:pt x="62860" y="192844"/>
                </a:cubicBezTo>
                <a:cubicBezTo>
                  <a:pt x="44215" y="187517"/>
                  <a:pt x="17046" y="166207"/>
                  <a:pt x="8523" y="180058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 smtClean="0">
                <a:solidFill>
                  <a:schemeClr val="tx1"/>
                </a:solidFill>
              </a:rPr>
              <a:t>Кавказский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559425" y="2951163"/>
            <a:ext cx="765175" cy="762000"/>
          </a:xfrm>
          <a:custGeom>
            <a:avLst/>
            <a:gdLst>
              <a:gd name="connsiteX0" fmla="*/ 265827 w 764452"/>
              <a:gd name="connsiteY0" fmla="*/ 15449 h 774039"/>
              <a:gd name="connsiteX1" fmla="*/ 336146 w 764452"/>
              <a:gd name="connsiteY1" fmla="*/ 5860 h 774039"/>
              <a:gd name="connsiteX2" fmla="*/ 400072 w 764452"/>
              <a:gd name="connsiteY2" fmla="*/ 5860 h 774039"/>
              <a:gd name="connsiteX3" fmla="*/ 435232 w 764452"/>
              <a:gd name="connsiteY3" fmla="*/ 5860 h 774039"/>
              <a:gd name="connsiteX4" fmla="*/ 451213 w 764452"/>
              <a:gd name="connsiteY4" fmla="*/ 41020 h 774039"/>
              <a:gd name="connsiteX5" fmla="*/ 463998 w 764452"/>
              <a:gd name="connsiteY5" fmla="*/ 79375 h 774039"/>
              <a:gd name="connsiteX6" fmla="*/ 505550 w 764452"/>
              <a:gd name="connsiteY6" fmla="*/ 88964 h 774039"/>
              <a:gd name="connsiteX7" fmla="*/ 595047 w 764452"/>
              <a:gd name="connsiteY7" fmla="*/ 72983 h 774039"/>
              <a:gd name="connsiteX8" fmla="*/ 604636 w 764452"/>
              <a:gd name="connsiteY8" fmla="*/ 92161 h 774039"/>
              <a:gd name="connsiteX9" fmla="*/ 588654 w 764452"/>
              <a:gd name="connsiteY9" fmla="*/ 114535 h 774039"/>
              <a:gd name="connsiteX10" fmla="*/ 572673 w 764452"/>
              <a:gd name="connsiteY10" fmla="*/ 120927 h 774039"/>
              <a:gd name="connsiteX11" fmla="*/ 559888 w 764452"/>
              <a:gd name="connsiteY11" fmla="*/ 172068 h 774039"/>
              <a:gd name="connsiteX12" fmla="*/ 563084 w 764452"/>
              <a:gd name="connsiteY12" fmla="*/ 220013 h 774039"/>
              <a:gd name="connsiteX13" fmla="*/ 559888 w 764452"/>
              <a:gd name="connsiteY13" fmla="*/ 267958 h 774039"/>
              <a:gd name="connsiteX14" fmla="*/ 566280 w 764452"/>
              <a:gd name="connsiteY14" fmla="*/ 322295 h 774039"/>
              <a:gd name="connsiteX15" fmla="*/ 588654 w 764452"/>
              <a:gd name="connsiteY15" fmla="*/ 370240 h 774039"/>
              <a:gd name="connsiteX16" fmla="*/ 579065 w 764452"/>
              <a:gd name="connsiteY16" fmla="*/ 405399 h 774039"/>
              <a:gd name="connsiteX17" fmla="*/ 582262 w 764452"/>
              <a:gd name="connsiteY17" fmla="*/ 450147 h 774039"/>
              <a:gd name="connsiteX18" fmla="*/ 591851 w 764452"/>
              <a:gd name="connsiteY18" fmla="*/ 485307 h 774039"/>
              <a:gd name="connsiteX19" fmla="*/ 620617 w 764452"/>
              <a:gd name="connsiteY19" fmla="*/ 491699 h 774039"/>
              <a:gd name="connsiteX20" fmla="*/ 665366 w 764452"/>
              <a:gd name="connsiteY20" fmla="*/ 491699 h 774039"/>
              <a:gd name="connsiteX21" fmla="*/ 687740 w 764452"/>
              <a:gd name="connsiteY21" fmla="*/ 520466 h 774039"/>
              <a:gd name="connsiteX22" fmla="*/ 732488 w 764452"/>
              <a:gd name="connsiteY22" fmla="*/ 526859 h 774039"/>
              <a:gd name="connsiteX23" fmla="*/ 751666 w 764452"/>
              <a:gd name="connsiteY23" fmla="*/ 571607 h 774039"/>
              <a:gd name="connsiteX24" fmla="*/ 758059 w 764452"/>
              <a:gd name="connsiteY24" fmla="*/ 593981 h 774039"/>
              <a:gd name="connsiteX25" fmla="*/ 758059 w 764452"/>
              <a:gd name="connsiteY25" fmla="*/ 619552 h 774039"/>
              <a:gd name="connsiteX26" fmla="*/ 719703 w 764452"/>
              <a:gd name="connsiteY26" fmla="*/ 651515 h 774039"/>
              <a:gd name="connsiteX27" fmla="*/ 697329 w 764452"/>
              <a:gd name="connsiteY27" fmla="*/ 696263 h 774039"/>
              <a:gd name="connsiteX28" fmla="*/ 694133 w 764452"/>
              <a:gd name="connsiteY28" fmla="*/ 718637 h 774039"/>
              <a:gd name="connsiteX29" fmla="*/ 652581 w 764452"/>
              <a:gd name="connsiteY29" fmla="*/ 741011 h 774039"/>
              <a:gd name="connsiteX30" fmla="*/ 579065 w 764452"/>
              <a:gd name="connsiteY30" fmla="*/ 741011 h 774039"/>
              <a:gd name="connsiteX31" fmla="*/ 527924 w 764452"/>
              <a:gd name="connsiteY31" fmla="*/ 731422 h 774039"/>
              <a:gd name="connsiteX32" fmla="*/ 534317 w 764452"/>
              <a:gd name="connsiteY32" fmla="*/ 702656 h 774039"/>
              <a:gd name="connsiteX33" fmla="*/ 537513 w 764452"/>
              <a:gd name="connsiteY33" fmla="*/ 664300 h 774039"/>
              <a:gd name="connsiteX34" fmla="*/ 521532 w 764452"/>
              <a:gd name="connsiteY34" fmla="*/ 651515 h 774039"/>
              <a:gd name="connsiteX35" fmla="*/ 499158 w 764452"/>
              <a:gd name="connsiteY35" fmla="*/ 693067 h 774039"/>
              <a:gd name="connsiteX36" fmla="*/ 463998 w 764452"/>
              <a:gd name="connsiteY36" fmla="*/ 718637 h 774039"/>
              <a:gd name="connsiteX37" fmla="*/ 470391 w 764452"/>
              <a:gd name="connsiteY37" fmla="*/ 725030 h 774039"/>
              <a:gd name="connsiteX38" fmla="*/ 479980 w 764452"/>
              <a:gd name="connsiteY38" fmla="*/ 756993 h 774039"/>
              <a:gd name="connsiteX39" fmla="*/ 463998 w 764452"/>
              <a:gd name="connsiteY39" fmla="*/ 772974 h 774039"/>
              <a:gd name="connsiteX40" fmla="*/ 428839 w 764452"/>
              <a:gd name="connsiteY40" fmla="*/ 750600 h 774039"/>
              <a:gd name="connsiteX41" fmla="*/ 380894 w 764452"/>
              <a:gd name="connsiteY41" fmla="*/ 750600 h 774039"/>
              <a:gd name="connsiteX42" fmla="*/ 348931 w 764452"/>
              <a:gd name="connsiteY42" fmla="*/ 737815 h 774039"/>
              <a:gd name="connsiteX43" fmla="*/ 300987 w 764452"/>
              <a:gd name="connsiteY43" fmla="*/ 763385 h 774039"/>
              <a:gd name="connsiteX44" fmla="*/ 275416 w 764452"/>
              <a:gd name="connsiteY44" fmla="*/ 769778 h 774039"/>
              <a:gd name="connsiteX45" fmla="*/ 256238 w 764452"/>
              <a:gd name="connsiteY45" fmla="*/ 747404 h 774039"/>
              <a:gd name="connsiteX46" fmla="*/ 259435 w 764452"/>
              <a:gd name="connsiteY46" fmla="*/ 725030 h 774039"/>
              <a:gd name="connsiteX47" fmla="*/ 291398 w 764452"/>
              <a:gd name="connsiteY47" fmla="*/ 702656 h 774039"/>
              <a:gd name="connsiteX48" fmla="*/ 329753 w 764452"/>
              <a:gd name="connsiteY48" fmla="*/ 667496 h 774039"/>
              <a:gd name="connsiteX49" fmla="*/ 332950 w 764452"/>
              <a:gd name="connsiteY49" fmla="*/ 641926 h 774039"/>
              <a:gd name="connsiteX50" fmla="*/ 339342 w 764452"/>
              <a:gd name="connsiteY50" fmla="*/ 609963 h 774039"/>
              <a:gd name="connsiteX51" fmla="*/ 336146 w 764452"/>
              <a:gd name="connsiteY51" fmla="*/ 593981 h 774039"/>
              <a:gd name="connsiteX52" fmla="*/ 288201 w 764452"/>
              <a:gd name="connsiteY52" fmla="*/ 587588 h 774039"/>
              <a:gd name="connsiteX53" fmla="*/ 272220 w 764452"/>
              <a:gd name="connsiteY53" fmla="*/ 571607 h 774039"/>
              <a:gd name="connsiteX54" fmla="*/ 246649 w 764452"/>
              <a:gd name="connsiteY54" fmla="*/ 562018 h 774039"/>
              <a:gd name="connsiteX55" fmla="*/ 262631 w 764452"/>
              <a:gd name="connsiteY55" fmla="*/ 542840 h 774039"/>
              <a:gd name="connsiteX56" fmla="*/ 285005 w 764452"/>
              <a:gd name="connsiteY56" fmla="*/ 526859 h 774039"/>
              <a:gd name="connsiteX57" fmla="*/ 291398 w 764452"/>
              <a:gd name="connsiteY57" fmla="*/ 466129 h 774039"/>
              <a:gd name="connsiteX58" fmla="*/ 297790 w 764452"/>
              <a:gd name="connsiteY58" fmla="*/ 430969 h 774039"/>
              <a:gd name="connsiteX59" fmla="*/ 278612 w 764452"/>
              <a:gd name="connsiteY59" fmla="*/ 402203 h 774039"/>
              <a:gd name="connsiteX60" fmla="*/ 278612 w 764452"/>
              <a:gd name="connsiteY60" fmla="*/ 351062 h 774039"/>
              <a:gd name="connsiteX61" fmla="*/ 265827 w 764452"/>
              <a:gd name="connsiteY61" fmla="*/ 303117 h 774039"/>
              <a:gd name="connsiteX62" fmla="*/ 201901 w 764452"/>
              <a:gd name="connsiteY62" fmla="*/ 306313 h 774039"/>
              <a:gd name="connsiteX63" fmla="*/ 195508 w 764452"/>
              <a:gd name="connsiteY63" fmla="*/ 290332 h 774039"/>
              <a:gd name="connsiteX64" fmla="*/ 185919 w 764452"/>
              <a:gd name="connsiteY64" fmla="*/ 255172 h 774039"/>
              <a:gd name="connsiteX65" fmla="*/ 157153 w 764452"/>
              <a:gd name="connsiteY65" fmla="*/ 223209 h 774039"/>
              <a:gd name="connsiteX66" fmla="*/ 137975 w 764452"/>
              <a:gd name="connsiteY66" fmla="*/ 197639 h 774039"/>
              <a:gd name="connsiteX67" fmla="*/ 35693 w 764452"/>
              <a:gd name="connsiteY67" fmla="*/ 197639 h 774039"/>
              <a:gd name="connsiteX68" fmla="*/ 26104 w 764452"/>
              <a:gd name="connsiteY68" fmla="*/ 194443 h 774039"/>
              <a:gd name="connsiteX69" fmla="*/ 6926 w 764452"/>
              <a:gd name="connsiteY69" fmla="*/ 165676 h 774039"/>
              <a:gd name="connsiteX70" fmla="*/ 19711 w 764452"/>
              <a:gd name="connsiteY70" fmla="*/ 149694 h 774039"/>
              <a:gd name="connsiteX71" fmla="*/ 125190 w 764452"/>
              <a:gd name="connsiteY71" fmla="*/ 133713 h 774039"/>
              <a:gd name="connsiteX72" fmla="*/ 214686 w 764452"/>
              <a:gd name="connsiteY72" fmla="*/ 133713 h 774039"/>
              <a:gd name="connsiteX73" fmla="*/ 230668 w 764452"/>
              <a:gd name="connsiteY73" fmla="*/ 120927 h 774039"/>
              <a:gd name="connsiteX74" fmla="*/ 224275 w 764452"/>
              <a:gd name="connsiteY74" fmla="*/ 92161 h 774039"/>
              <a:gd name="connsiteX75" fmla="*/ 253042 w 764452"/>
              <a:gd name="connsiteY75" fmla="*/ 69786 h 774039"/>
              <a:gd name="connsiteX76" fmla="*/ 281809 w 764452"/>
              <a:gd name="connsiteY76" fmla="*/ 66590 h 774039"/>
              <a:gd name="connsiteX77" fmla="*/ 265827 w 764452"/>
              <a:gd name="connsiteY77" fmla="*/ 15449 h 774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764452" h="774039">
                <a:moveTo>
                  <a:pt x="265827" y="15449"/>
                </a:moveTo>
                <a:cubicBezTo>
                  <a:pt x="274883" y="5327"/>
                  <a:pt x="313772" y="7458"/>
                  <a:pt x="336146" y="5860"/>
                </a:cubicBezTo>
                <a:cubicBezTo>
                  <a:pt x="358520" y="4262"/>
                  <a:pt x="400072" y="5860"/>
                  <a:pt x="400072" y="5860"/>
                </a:cubicBezTo>
                <a:cubicBezTo>
                  <a:pt x="416586" y="5860"/>
                  <a:pt x="426709" y="0"/>
                  <a:pt x="435232" y="5860"/>
                </a:cubicBezTo>
                <a:cubicBezTo>
                  <a:pt x="443756" y="11720"/>
                  <a:pt x="446419" y="28767"/>
                  <a:pt x="451213" y="41020"/>
                </a:cubicBezTo>
                <a:cubicBezTo>
                  <a:pt x="456007" y="53273"/>
                  <a:pt x="454942" y="71384"/>
                  <a:pt x="463998" y="79375"/>
                </a:cubicBezTo>
                <a:cubicBezTo>
                  <a:pt x="473054" y="87366"/>
                  <a:pt x="483709" y="90029"/>
                  <a:pt x="505550" y="88964"/>
                </a:cubicBezTo>
                <a:cubicBezTo>
                  <a:pt x="527391" y="87899"/>
                  <a:pt x="578533" y="72450"/>
                  <a:pt x="595047" y="72983"/>
                </a:cubicBezTo>
                <a:cubicBezTo>
                  <a:pt x="611561" y="73516"/>
                  <a:pt x="605702" y="85236"/>
                  <a:pt x="604636" y="92161"/>
                </a:cubicBezTo>
                <a:cubicBezTo>
                  <a:pt x="603570" y="99086"/>
                  <a:pt x="593981" y="109741"/>
                  <a:pt x="588654" y="114535"/>
                </a:cubicBezTo>
                <a:cubicBezTo>
                  <a:pt x="583327" y="119329"/>
                  <a:pt x="577467" y="111338"/>
                  <a:pt x="572673" y="120927"/>
                </a:cubicBezTo>
                <a:cubicBezTo>
                  <a:pt x="567879" y="130516"/>
                  <a:pt x="561486" y="155554"/>
                  <a:pt x="559888" y="172068"/>
                </a:cubicBezTo>
                <a:cubicBezTo>
                  <a:pt x="558290" y="188582"/>
                  <a:pt x="563084" y="204031"/>
                  <a:pt x="563084" y="220013"/>
                </a:cubicBezTo>
                <a:cubicBezTo>
                  <a:pt x="563084" y="235995"/>
                  <a:pt x="559355" y="250911"/>
                  <a:pt x="559888" y="267958"/>
                </a:cubicBezTo>
                <a:cubicBezTo>
                  <a:pt x="560421" y="285005"/>
                  <a:pt x="561486" y="305248"/>
                  <a:pt x="566280" y="322295"/>
                </a:cubicBezTo>
                <a:cubicBezTo>
                  <a:pt x="571074" y="339342"/>
                  <a:pt x="586523" y="356389"/>
                  <a:pt x="588654" y="370240"/>
                </a:cubicBezTo>
                <a:cubicBezTo>
                  <a:pt x="590785" y="384091"/>
                  <a:pt x="580130" y="392081"/>
                  <a:pt x="579065" y="405399"/>
                </a:cubicBezTo>
                <a:cubicBezTo>
                  <a:pt x="578000" y="418717"/>
                  <a:pt x="580131" y="436829"/>
                  <a:pt x="582262" y="450147"/>
                </a:cubicBezTo>
                <a:cubicBezTo>
                  <a:pt x="584393" y="463465"/>
                  <a:pt x="585459" y="478382"/>
                  <a:pt x="591851" y="485307"/>
                </a:cubicBezTo>
                <a:cubicBezTo>
                  <a:pt x="598243" y="492232"/>
                  <a:pt x="608365" y="490634"/>
                  <a:pt x="620617" y="491699"/>
                </a:cubicBezTo>
                <a:cubicBezTo>
                  <a:pt x="632870" y="492764"/>
                  <a:pt x="654179" y="486905"/>
                  <a:pt x="665366" y="491699"/>
                </a:cubicBezTo>
                <a:cubicBezTo>
                  <a:pt x="676553" y="496494"/>
                  <a:pt x="676553" y="514606"/>
                  <a:pt x="687740" y="520466"/>
                </a:cubicBezTo>
                <a:cubicBezTo>
                  <a:pt x="698927" y="526326"/>
                  <a:pt x="721834" y="518336"/>
                  <a:pt x="732488" y="526859"/>
                </a:cubicBezTo>
                <a:cubicBezTo>
                  <a:pt x="743142" y="535383"/>
                  <a:pt x="747404" y="560420"/>
                  <a:pt x="751666" y="571607"/>
                </a:cubicBezTo>
                <a:cubicBezTo>
                  <a:pt x="755928" y="582794"/>
                  <a:pt x="756994" y="585990"/>
                  <a:pt x="758059" y="593981"/>
                </a:cubicBezTo>
                <a:cubicBezTo>
                  <a:pt x="759124" y="601972"/>
                  <a:pt x="764452" y="609963"/>
                  <a:pt x="758059" y="619552"/>
                </a:cubicBezTo>
                <a:cubicBezTo>
                  <a:pt x="751666" y="629141"/>
                  <a:pt x="729825" y="638730"/>
                  <a:pt x="719703" y="651515"/>
                </a:cubicBezTo>
                <a:cubicBezTo>
                  <a:pt x="709581" y="664300"/>
                  <a:pt x="701591" y="685076"/>
                  <a:pt x="697329" y="696263"/>
                </a:cubicBezTo>
                <a:cubicBezTo>
                  <a:pt x="693067" y="707450"/>
                  <a:pt x="701591" y="711179"/>
                  <a:pt x="694133" y="718637"/>
                </a:cubicBezTo>
                <a:cubicBezTo>
                  <a:pt x="686675" y="726095"/>
                  <a:pt x="671759" y="737282"/>
                  <a:pt x="652581" y="741011"/>
                </a:cubicBezTo>
                <a:cubicBezTo>
                  <a:pt x="633403" y="744740"/>
                  <a:pt x="599841" y="742609"/>
                  <a:pt x="579065" y="741011"/>
                </a:cubicBezTo>
                <a:cubicBezTo>
                  <a:pt x="558289" y="739413"/>
                  <a:pt x="535382" y="737815"/>
                  <a:pt x="527924" y="731422"/>
                </a:cubicBezTo>
                <a:cubicBezTo>
                  <a:pt x="520466" y="725030"/>
                  <a:pt x="532719" y="713843"/>
                  <a:pt x="534317" y="702656"/>
                </a:cubicBezTo>
                <a:cubicBezTo>
                  <a:pt x="535915" y="691469"/>
                  <a:pt x="539644" y="672823"/>
                  <a:pt x="537513" y="664300"/>
                </a:cubicBezTo>
                <a:cubicBezTo>
                  <a:pt x="535382" y="655777"/>
                  <a:pt x="527925" y="646720"/>
                  <a:pt x="521532" y="651515"/>
                </a:cubicBezTo>
                <a:cubicBezTo>
                  <a:pt x="515139" y="656310"/>
                  <a:pt x="508747" y="681880"/>
                  <a:pt x="499158" y="693067"/>
                </a:cubicBezTo>
                <a:cubicBezTo>
                  <a:pt x="489569" y="704254"/>
                  <a:pt x="468793" y="713310"/>
                  <a:pt x="463998" y="718637"/>
                </a:cubicBezTo>
                <a:cubicBezTo>
                  <a:pt x="459204" y="723964"/>
                  <a:pt x="467727" y="718637"/>
                  <a:pt x="470391" y="725030"/>
                </a:cubicBezTo>
                <a:cubicBezTo>
                  <a:pt x="473055" y="731423"/>
                  <a:pt x="481045" y="749002"/>
                  <a:pt x="479980" y="756993"/>
                </a:cubicBezTo>
                <a:cubicBezTo>
                  <a:pt x="478915" y="764984"/>
                  <a:pt x="472521" y="774039"/>
                  <a:pt x="463998" y="772974"/>
                </a:cubicBezTo>
                <a:cubicBezTo>
                  <a:pt x="455475" y="771909"/>
                  <a:pt x="442690" y="754329"/>
                  <a:pt x="428839" y="750600"/>
                </a:cubicBezTo>
                <a:cubicBezTo>
                  <a:pt x="414988" y="746871"/>
                  <a:pt x="394212" y="752731"/>
                  <a:pt x="380894" y="750600"/>
                </a:cubicBezTo>
                <a:cubicBezTo>
                  <a:pt x="367576" y="748469"/>
                  <a:pt x="362249" y="735684"/>
                  <a:pt x="348931" y="737815"/>
                </a:cubicBezTo>
                <a:cubicBezTo>
                  <a:pt x="335613" y="739946"/>
                  <a:pt x="313240" y="758058"/>
                  <a:pt x="300987" y="763385"/>
                </a:cubicBezTo>
                <a:cubicBezTo>
                  <a:pt x="288735" y="768712"/>
                  <a:pt x="282874" y="772441"/>
                  <a:pt x="275416" y="769778"/>
                </a:cubicBezTo>
                <a:cubicBezTo>
                  <a:pt x="267958" y="767115"/>
                  <a:pt x="258901" y="754862"/>
                  <a:pt x="256238" y="747404"/>
                </a:cubicBezTo>
                <a:cubicBezTo>
                  <a:pt x="253575" y="739946"/>
                  <a:pt x="253575" y="732488"/>
                  <a:pt x="259435" y="725030"/>
                </a:cubicBezTo>
                <a:cubicBezTo>
                  <a:pt x="265295" y="717572"/>
                  <a:pt x="279678" y="712245"/>
                  <a:pt x="291398" y="702656"/>
                </a:cubicBezTo>
                <a:cubicBezTo>
                  <a:pt x="303118" y="693067"/>
                  <a:pt x="322828" y="677618"/>
                  <a:pt x="329753" y="667496"/>
                </a:cubicBezTo>
                <a:cubicBezTo>
                  <a:pt x="336678" y="657374"/>
                  <a:pt x="331352" y="651515"/>
                  <a:pt x="332950" y="641926"/>
                </a:cubicBezTo>
                <a:cubicBezTo>
                  <a:pt x="334548" y="632337"/>
                  <a:pt x="338809" y="617954"/>
                  <a:pt x="339342" y="609963"/>
                </a:cubicBezTo>
                <a:cubicBezTo>
                  <a:pt x="339875" y="601972"/>
                  <a:pt x="344669" y="597710"/>
                  <a:pt x="336146" y="593981"/>
                </a:cubicBezTo>
                <a:cubicBezTo>
                  <a:pt x="327623" y="590252"/>
                  <a:pt x="298855" y="591317"/>
                  <a:pt x="288201" y="587588"/>
                </a:cubicBezTo>
                <a:cubicBezTo>
                  <a:pt x="277547" y="583859"/>
                  <a:pt x="279145" y="575869"/>
                  <a:pt x="272220" y="571607"/>
                </a:cubicBezTo>
                <a:cubicBezTo>
                  <a:pt x="265295" y="567345"/>
                  <a:pt x="248247" y="566813"/>
                  <a:pt x="246649" y="562018"/>
                </a:cubicBezTo>
                <a:cubicBezTo>
                  <a:pt x="245051" y="557224"/>
                  <a:pt x="256238" y="548700"/>
                  <a:pt x="262631" y="542840"/>
                </a:cubicBezTo>
                <a:cubicBezTo>
                  <a:pt x="269024" y="536980"/>
                  <a:pt x="280211" y="539644"/>
                  <a:pt x="285005" y="526859"/>
                </a:cubicBezTo>
                <a:cubicBezTo>
                  <a:pt x="289799" y="514074"/>
                  <a:pt x="289267" y="482111"/>
                  <a:pt x="291398" y="466129"/>
                </a:cubicBezTo>
                <a:cubicBezTo>
                  <a:pt x="293529" y="450147"/>
                  <a:pt x="299921" y="441623"/>
                  <a:pt x="297790" y="430969"/>
                </a:cubicBezTo>
                <a:cubicBezTo>
                  <a:pt x="295659" y="420315"/>
                  <a:pt x="281808" y="415521"/>
                  <a:pt x="278612" y="402203"/>
                </a:cubicBezTo>
                <a:cubicBezTo>
                  <a:pt x="275416" y="388885"/>
                  <a:pt x="280743" y="367576"/>
                  <a:pt x="278612" y="351062"/>
                </a:cubicBezTo>
                <a:cubicBezTo>
                  <a:pt x="276481" y="334548"/>
                  <a:pt x="278612" y="310575"/>
                  <a:pt x="265827" y="303117"/>
                </a:cubicBezTo>
                <a:cubicBezTo>
                  <a:pt x="253042" y="295659"/>
                  <a:pt x="213621" y="308444"/>
                  <a:pt x="201901" y="306313"/>
                </a:cubicBezTo>
                <a:cubicBezTo>
                  <a:pt x="190181" y="304182"/>
                  <a:pt x="198172" y="298855"/>
                  <a:pt x="195508" y="290332"/>
                </a:cubicBezTo>
                <a:cubicBezTo>
                  <a:pt x="192844" y="281809"/>
                  <a:pt x="192311" y="266359"/>
                  <a:pt x="185919" y="255172"/>
                </a:cubicBezTo>
                <a:cubicBezTo>
                  <a:pt x="179527" y="243985"/>
                  <a:pt x="165144" y="232798"/>
                  <a:pt x="157153" y="223209"/>
                </a:cubicBezTo>
                <a:cubicBezTo>
                  <a:pt x="149162" y="213620"/>
                  <a:pt x="158218" y="201901"/>
                  <a:pt x="137975" y="197639"/>
                </a:cubicBezTo>
                <a:cubicBezTo>
                  <a:pt x="117732" y="193377"/>
                  <a:pt x="54338" y="198172"/>
                  <a:pt x="35693" y="197639"/>
                </a:cubicBezTo>
                <a:cubicBezTo>
                  <a:pt x="17048" y="197106"/>
                  <a:pt x="30899" y="199770"/>
                  <a:pt x="26104" y="194443"/>
                </a:cubicBezTo>
                <a:cubicBezTo>
                  <a:pt x="21310" y="189116"/>
                  <a:pt x="7992" y="173134"/>
                  <a:pt x="6926" y="165676"/>
                </a:cubicBezTo>
                <a:cubicBezTo>
                  <a:pt x="5861" y="158218"/>
                  <a:pt x="0" y="155021"/>
                  <a:pt x="19711" y="149694"/>
                </a:cubicBezTo>
                <a:cubicBezTo>
                  <a:pt x="39422" y="144367"/>
                  <a:pt x="92694" y="136376"/>
                  <a:pt x="125190" y="133713"/>
                </a:cubicBezTo>
                <a:cubicBezTo>
                  <a:pt x="157686" y="131050"/>
                  <a:pt x="197106" y="135844"/>
                  <a:pt x="214686" y="133713"/>
                </a:cubicBezTo>
                <a:cubicBezTo>
                  <a:pt x="232266" y="131582"/>
                  <a:pt x="229070" y="127852"/>
                  <a:pt x="230668" y="120927"/>
                </a:cubicBezTo>
                <a:cubicBezTo>
                  <a:pt x="232266" y="114002"/>
                  <a:pt x="220546" y="100685"/>
                  <a:pt x="224275" y="92161"/>
                </a:cubicBezTo>
                <a:cubicBezTo>
                  <a:pt x="228004" y="83638"/>
                  <a:pt x="243453" y="74048"/>
                  <a:pt x="253042" y="69786"/>
                </a:cubicBezTo>
                <a:cubicBezTo>
                  <a:pt x="262631" y="65524"/>
                  <a:pt x="278080" y="70852"/>
                  <a:pt x="281809" y="66590"/>
                </a:cubicBezTo>
                <a:cubicBezTo>
                  <a:pt x="285538" y="62328"/>
                  <a:pt x="256771" y="25571"/>
                  <a:pt x="265827" y="15449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Тбилисский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6142038" y="3205163"/>
            <a:ext cx="933450" cy="673100"/>
          </a:xfrm>
          <a:custGeom>
            <a:avLst/>
            <a:gdLst>
              <a:gd name="connsiteX0" fmla="*/ 80440 w 932789"/>
              <a:gd name="connsiteY0" fmla="*/ 231199 h 684542"/>
              <a:gd name="connsiteX1" fmla="*/ 26103 w 932789"/>
              <a:gd name="connsiteY1" fmla="*/ 228003 h 684542"/>
              <a:gd name="connsiteX2" fmla="*/ 3729 w 932789"/>
              <a:gd name="connsiteY2" fmla="*/ 218414 h 684542"/>
              <a:gd name="connsiteX3" fmla="*/ 3729 w 932789"/>
              <a:gd name="connsiteY3" fmla="*/ 167273 h 684542"/>
              <a:gd name="connsiteX4" fmla="*/ 13318 w 932789"/>
              <a:gd name="connsiteY4" fmla="*/ 154488 h 684542"/>
              <a:gd name="connsiteX5" fmla="*/ 38888 w 932789"/>
              <a:gd name="connsiteY5" fmla="*/ 157684 h 684542"/>
              <a:gd name="connsiteX6" fmla="*/ 51674 w 932789"/>
              <a:gd name="connsiteY6" fmla="*/ 186451 h 684542"/>
              <a:gd name="connsiteX7" fmla="*/ 77244 w 932789"/>
              <a:gd name="connsiteY7" fmla="*/ 176862 h 684542"/>
              <a:gd name="connsiteX8" fmla="*/ 128385 w 932789"/>
              <a:gd name="connsiteY8" fmla="*/ 125721 h 684542"/>
              <a:gd name="connsiteX9" fmla="*/ 182722 w 932789"/>
              <a:gd name="connsiteY9" fmla="*/ 122524 h 684542"/>
              <a:gd name="connsiteX10" fmla="*/ 227471 w 932789"/>
              <a:gd name="connsiteY10" fmla="*/ 141702 h 684542"/>
              <a:gd name="connsiteX11" fmla="*/ 256237 w 932789"/>
              <a:gd name="connsiteY11" fmla="*/ 122524 h 684542"/>
              <a:gd name="connsiteX12" fmla="*/ 256237 w 932789"/>
              <a:gd name="connsiteY12" fmla="*/ 103347 h 684542"/>
              <a:gd name="connsiteX13" fmla="*/ 316967 w 932789"/>
              <a:gd name="connsiteY13" fmla="*/ 128917 h 684542"/>
              <a:gd name="connsiteX14" fmla="*/ 332949 w 932789"/>
              <a:gd name="connsiteY14" fmla="*/ 122524 h 684542"/>
              <a:gd name="connsiteX15" fmla="*/ 339341 w 932789"/>
              <a:gd name="connsiteY15" fmla="*/ 106543 h 684542"/>
              <a:gd name="connsiteX16" fmla="*/ 352127 w 932789"/>
              <a:gd name="connsiteY16" fmla="*/ 64991 h 684542"/>
              <a:gd name="connsiteX17" fmla="*/ 371305 w 932789"/>
              <a:gd name="connsiteY17" fmla="*/ 84169 h 684542"/>
              <a:gd name="connsiteX18" fmla="*/ 390482 w 932789"/>
              <a:gd name="connsiteY18" fmla="*/ 93758 h 684542"/>
              <a:gd name="connsiteX19" fmla="*/ 412857 w 932789"/>
              <a:gd name="connsiteY19" fmla="*/ 74580 h 684542"/>
              <a:gd name="connsiteX20" fmla="*/ 444820 w 932789"/>
              <a:gd name="connsiteY20" fmla="*/ 39420 h 684542"/>
              <a:gd name="connsiteX21" fmla="*/ 511942 w 932789"/>
              <a:gd name="connsiteY21" fmla="*/ 39420 h 684542"/>
              <a:gd name="connsiteX22" fmla="*/ 627009 w 932789"/>
              <a:gd name="connsiteY22" fmla="*/ 39420 h 684542"/>
              <a:gd name="connsiteX23" fmla="*/ 655776 w 932789"/>
              <a:gd name="connsiteY23" fmla="*/ 49009 h 684542"/>
              <a:gd name="connsiteX24" fmla="*/ 671758 w 932789"/>
              <a:gd name="connsiteY24" fmla="*/ 55402 h 684542"/>
              <a:gd name="connsiteX25" fmla="*/ 738880 w 932789"/>
              <a:gd name="connsiteY25" fmla="*/ 26635 h 684542"/>
              <a:gd name="connsiteX26" fmla="*/ 799610 w 932789"/>
              <a:gd name="connsiteY26" fmla="*/ 1065 h 684542"/>
              <a:gd name="connsiteX27" fmla="*/ 850751 w 932789"/>
              <a:gd name="connsiteY27" fmla="*/ 20243 h 684542"/>
              <a:gd name="connsiteX28" fmla="*/ 885910 w 932789"/>
              <a:gd name="connsiteY28" fmla="*/ 61795 h 684542"/>
              <a:gd name="connsiteX29" fmla="*/ 889107 w 932789"/>
              <a:gd name="connsiteY29" fmla="*/ 103347 h 684542"/>
              <a:gd name="connsiteX30" fmla="*/ 873125 w 932789"/>
              <a:gd name="connsiteY30" fmla="*/ 151291 h 684542"/>
              <a:gd name="connsiteX31" fmla="*/ 882714 w 932789"/>
              <a:gd name="connsiteY31" fmla="*/ 192843 h 684542"/>
              <a:gd name="connsiteX32" fmla="*/ 889107 w 932789"/>
              <a:gd name="connsiteY32" fmla="*/ 237592 h 684542"/>
              <a:gd name="connsiteX33" fmla="*/ 924266 w 932789"/>
              <a:gd name="connsiteY33" fmla="*/ 275947 h 684542"/>
              <a:gd name="connsiteX34" fmla="*/ 930659 w 932789"/>
              <a:gd name="connsiteY34" fmla="*/ 327088 h 684542"/>
              <a:gd name="connsiteX35" fmla="*/ 930659 w 932789"/>
              <a:gd name="connsiteY35" fmla="*/ 368640 h 684542"/>
              <a:gd name="connsiteX36" fmla="*/ 927462 w 932789"/>
              <a:gd name="connsiteY36" fmla="*/ 394211 h 684542"/>
              <a:gd name="connsiteX37" fmla="*/ 898695 w 932789"/>
              <a:gd name="connsiteY37" fmla="*/ 397407 h 684542"/>
              <a:gd name="connsiteX38" fmla="*/ 869929 w 932789"/>
              <a:gd name="connsiteY38" fmla="*/ 384622 h 684542"/>
              <a:gd name="connsiteX39" fmla="*/ 828377 w 932789"/>
              <a:gd name="connsiteY39" fmla="*/ 375033 h 684542"/>
              <a:gd name="connsiteX40" fmla="*/ 818788 w 932789"/>
              <a:gd name="connsiteY40" fmla="*/ 406996 h 684542"/>
              <a:gd name="connsiteX41" fmla="*/ 790021 w 932789"/>
              <a:gd name="connsiteY41" fmla="*/ 442155 h 684542"/>
              <a:gd name="connsiteX42" fmla="*/ 748469 w 932789"/>
              <a:gd name="connsiteY42" fmla="*/ 429370 h 684542"/>
              <a:gd name="connsiteX43" fmla="*/ 703721 w 932789"/>
              <a:gd name="connsiteY43" fmla="*/ 426174 h 684542"/>
              <a:gd name="connsiteX44" fmla="*/ 674954 w 932789"/>
              <a:gd name="connsiteY44" fmla="*/ 445352 h 684542"/>
              <a:gd name="connsiteX45" fmla="*/ 681346 w 932789"/>
              <a:gd name="connsiteY45" fmla="*/ 470922 h 684542"/>
              <a:gd name="connsiteX46" fmla="*/ 700524 w 932789"/>
              <a:gd name="connsiteY46" fmla="*/ 493296 h 684542"/>
              <a:gd name="connsiteX47" fmla="*/ 694132 w 932789"/>
              <a:gd name="connsiteY47" fmla="*/ 534848 h 684542"/>
              <a:gd name="connsiteX48" fmla="*/ 668561 w 932789"/>
              <a:gd name="connsiteY48" fmla="*/ 566811 h 684542"/>
              <a:gd name="connsiteX49" fmla="*/ 668561 w 932789"/>
              <a:gd name="connsiteY49" fmla="*/ 605167 h 684542"/>
              <a:gd name="connsiteX50" fmla="*/ 646187 w 932789"/>
              <a:gd name="connsiteY50" fmla="*/ 614756 h 684542"/>
              <a:gd name="connsiteX51" fmla="*/ 611028 w 932789"/>
              <a:gd name="connsiteY51" fmla="*/ 646719 h 684542"/>
              <a:gd name="connsiteX52" fmla="*/ 575868 w 932789"/>
              <a:gd name="connsiteY52" fmla="*/ 681878 h 684542"/>
              <a:gd name="connsiteX53" fmla="*/ 537513 w 932789"/>
              <a:gd name="connsiteY53" fmla="*/ 662701 h 684542"/>
              <a:gd name="connsiteX54" fmla="*/ 508746 w 932789"/>
              <a:gd name="connsiteY54" fmla="*/ 643523 h 684542"/>
              <a:gd name="connsiteX55" fmla="*/ 495961 w 932789"/>
              <a:gd name="connsiteY55" fmla="*/ 624345 h 684542"/>
              <a:gd name="connsiteX56" fmla="*/ 495961 w 932789"/>
              <a:gd name="connsiteY56" fmla="*/ 598774 h 684542"/>
              <a:gd name="connsiteX57" fmla="*/ 451212 w 932789"/>
              <a:gd name="connsiteY57" fmla="*/ 576400 h 684542"/>
              <a:gd name="connsiteX58" fmla="*/ 441623 w 932789"/>
              <a:gd name="connsiteY58" fmla="*/ 557222 h 684542"/>
              <a:gd name="connsiteX59" fmla="*/ 438427 w 932789"/>
              <a:gd name="connsiteY59" fmla="*/ 534848 h 684542"/>
              <a:gd name="connsiteX60" fmla="*/ 409660 w 932789"/>
              <a:gd name="connsiteY60" fmla="*/ 566811 h 684542"/>
              <a:gd name="connsiteX61" fmla="*/ 380893 w 932789"/>
              <a:gd name="connsiteY61" fmla="*/ 547633 h 684542"/>
              <a:gd name="connsiteX62" fmla="*/ 358519 w 932789"/>
              <a:gd name="connsiteY62" fmla="*/ 534848 h 684542"/>
              <a:gd name="connsiteX63" fmla="*/ 355323 w 932789"/>
              <a:gd name="connsiteY63" fmla="*/ 522063 h 684542"/>
              <a:gd name="connsiteX64" fmla="*/ 329753 w 932789"/>
              <a:gd name="connsiteY64" fmla="*/ 499689 h 684542"/>
              <a:gd name="connsiteX65" fmla="*/ 281808 w 932789"/>
              <a:gd name="connsiteY65" fmla="*/ 480511 h 684542"/>
              <a:gd name="connsiteX66" fmla="*/ 265826 w 932789"/>
              <a:gd name="connsiteY66" fmla="*/ 506081 h 684542"/>
              <a:gd name="connsiteX67" fmla="*/ 237060 w 932789"/>
              <a:gd name="connsiteY67" fmla="*/ 512474 h 684542"/>
              <a:gd name="connsiteX68" fmla="*/ 227471 w 932789"/>
              <a:gd name="connsiteY68" fmla="*/ 547633 h 684542"/>
              <a:gd name="connsiteX69" fmla="*/ 195508 w 932789"/>
              <a:gd name="connsiteY69" fmla="*/ 547633 h 684542"/>
              <a:gd name="connsiteX70" fmla="*/ 166741 w 932789"/>
              <a:gd name="connsiteY70" fmla="*/ 525259 h 684542"/>
              <a:gd name="connsiteX71" fmla="*/ 131581 w 932789"/>
              <a:gd name="connsiteY71" fmla="*/ 502885 h 684542"/>
              <a:gd name="connsiteX72" fmla="*/ 109207 w 932789"/>
              <a:gd name="connsiteY72" fmla="*/ 486904 h 684542"/>
              <a:gd name="connsiteX73" fmla="*/ 109207 w 932789"/>
              <a:gd name="connsiteY73" fmla="*/ 461333 h 684542"/>
              <a:gd name="connsiteX74" fmla="*/ 118796 w 932789"/>
              <a:gd name="connsiteY74" fmla="*/ 429370 h 684542"/>
              <a:gd name="connsiteX75" fmla="*/ 147563 w 932789"/>
              <a:gd name="connsiteY75" fmla="*/ 391014 h 684542"/>
              <a:gd name="connsiteX76" fmla="*/ 185919 w 932789"/>
              <a:gd name="connsiteY76" fmla="*/ 359051 h 684542"/>
              <a:gd name="connsiteX77" fmla="*/ 176330 w 932789"/>
              <a:gd name="connsiteY77" fmla="*/ 317499 h 684542"/>
              <a:gd name="connsiteX78" fmla="*/ 163544 w 932789"/>
              <a:gd name="connsiteY78" fmla="*/ 266358 h 684542"/>
              <a:gd name="connsiteX79" fmla="*/ 80440 w 932789"/>
              <a:gd name="connsiteY79" fmla="*/ 231199 h 684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932789" h="684542">
                <a:moveTo>
                  <a:pt x="80440" y="231199"/>
                </a:moveTo>
                <a:cubicBezTo>
                  <a:pt x="57533" y="224807"/>
                  <a:pt x="38888" y="230134"/>
                  <a:pt x="26103" y="228003"/>
                </a:cubicBezTo>
                <a:cubicBezTo>
                  <a:pt x="13318" y="225872"/>
                  <a:pt x="7458" y="228536"/>
                  <a:pt x="3729" y="218414"/>
                </a:cubicBezTo>
                <a:cubicBezTo>
                  <a:pt x="0" y="208292"/>
                  <a:pt x="2131" y="177927"/>
                  <a:pt x="3729" y="167273"/>
                </a:cubicBezTo>
                <a:cubicBezTo>
                  <a:pt x="5327" y="156619"/>
                  <a:pt x="7458" y="156086"/>
                  <a:pt x="13318" y="154488"/>
                </a:cubicBezTo>
                <a:cubicBezTo>
                  <a:pt x="19178" y="152890"/>
                  <a:pt x="32495" y="152357"/>
                  <a:pt x="38888" y="157684"/>
                </a:cubicBezTo>
                <a:cubicBezTo>
                  <a:pt x="45281" y="163011"/>
                  <a:pt x="45281" y="183255"/>
                  <a:pt x="51674" y="186451"/>
                </a:cubicBezTo>
                <a:cubicBezTo>
                  <a:pt x="58067" y="189647"/>
                  <a:pt x="64459" y="186984"/>
                  <a:pt x="77244" y="176862"/>
                </a:cubicBezTo>
                <a:cubicBezTo>
                  <a:pt x="90029" y="166740"/>
                  <a:pt x="110805" y="134777"/>
                  <a:pt x="128385" y="125721"/>
                </a:cubicBezTo>
                <a:cubicBezTo>
                  <a:pt x="145965" y="116665"/>
                  <a:pt x="166208" y="119861"/>
                  <a:pt x="182722" y="122524"/>
                </a:cubicBezTo>
                <a:cubicBezTo>
                  <a:pt x="199236" y="125188"/>
                  <a:pt x="215219" y="141702"/>
                  <a:pt x="227471" y="141702"/>
                </a:cubicBezTo>
                <a:cubicBezTo>
                  <a:pt x="239723" y="141702"/>
                  <a:pt x="251443" y="128916"/>
                  <a:pt x="256237" y="122524"/>
                </a:cubicBezTo>
                <a:cubicBezTo>
                  <a:pt x="261031" y="116132"/>
                  <a:pt x="246115" y="102282"/>
                  <a:pt x="256237" y="103347"/>
                </a:cubicBezTo>
                <a:cubicBezTo>
                  <a:pt x="266359" y="104413"/>
                  <a:pt x="304182" y="125721"/>
                  <a:pt x="316967" y="128917"/>
                </a:cubicBezTo>
                <a:cubicBezTo>
                  <a:pt x="329752" y="132113"/>
                  <a:pt x="329220" y="126253"/>
                  <a:pt x="332949" y="122524"/>
                </a:cubicBezTo>
                <a:cubicBezTo>
                  <a:pt x="336678" y="118795"/>
                  <a:pt x="336145" y="116132"/>
                  <a:pt x="339341" y="106543"/>
                </a:cubicBezTo>
                <a:cubicBezTo>
                  <a:pt x="342537" y="96954"/>
                  <a:pt x="346800" y="68720"/>
                  <a:pt x="352127" y="64991"/>
                </a:cubicBezTo>
                <a:cubicBezTo>
                  <a:pt x="357454" y="61262"/>
                  <a:pt x="364912" y="79374"/>
                  <a:pt x="371305" y="84169"/>
                </a:cubicBezTo>
                <a:cubicBezTo>
                  <a:pt x="377698" y="88964"/>
                  <a:pt x="383557" y="95356"/>
                  <a:pt x="390482" y="93758"/>
                </a:cubicBezTo>
                <a:cubicBezTo>
                  <a:pt x="397407" y="92160"/>
                  <a:pt x="403801" y="83636"/>
                  <a:pt x="412857" y="74580"/>
                </a:cubicBezTo>
                <a:cubicBezTo>
                  <a:pt x="421913" y="65524"/>
                  <a:pt x="428306" y="45280"/>
                  <a:pt x="444820" y="39420"/>
                </a:cubicBezTo>
                <a:cubicBezTo>
                  <a:pt x="461334" y="33560"/>
                  <a:pt x="511942" y="39420"/>
                  <a:pt x="511942" y="39420"/>
                </a:cubicBezTo>
                <a:cubicBezTo>
                  <a:pt x="542307" y="39420"/>
                  <a:pt x="603037" y="37822"/>
                  <a:pt x="627009" y="39420"/>
                </a:cubicBezTo>
                <a:cubicBezTo>
                  <a:pt x="650981" y="41018"/>
                  <a:pt x="648318" y="46345"/>
                  <a:pt x="655776" y="49009"/>
                </a:cubicBezTo>
                <a:cubicBezTo>
                  <a:pt x="663234" y="51673"/>
                  <a:pt x="657907" y="59131"/>
                  <a:pt x="671758" y="55402"/>
                </a:cubicBezTo>
                <a:cubicBezTo>
                  <a:pt x="685609" y="51673"/>
                  <a:pt x="738880" y="26635"/>
                  <a:pt x="738880" y="26635"/>
                </a:cubicBezTo>
                <a:cubicBezTo>
                  <a:pt x="760189" y="17579"/>
                  <a:pt x="780965" y="2130"/>
                  <a:pt x="799610" y="1065"/>
                </a:cubicBezTo>
                <a:cubicBezTo>
                  <a:pt x="818255" y="0"/>
                  <a:pt x="836368" y="10121"/>
                  <a:pt x="850751" y="20243"/>
                </a:cubicBezTo>
                <a:cubicBezTo>
                  <a:pt x="865134" y="30365"/>
                  <a:pt x="879517" y="47944"/>
                  <a:pt x="885910" y="61795"/>
                </a:cubicBezTo>
                <a:cubicBezTo>
                  <a:pt x="892303" y="75646"/>
                  <a:pt x="891238" y="88431"/>
                  <a:pt x="889107" y="103347"/>
                </a:cubicBezTo>
                <a:cubicBezTo>
                  <a:pt x="886976" y="118263"/>
                  <a:pt x="874191" y="136375"/>
                  <a:pt x="873125" y="151291"/>
                </a:cubicBezTo>
                <a:cubicBezTo>
                  <a:pt x="872059" y="166207"/>
                  <a:pt x="880050" y="178460"/>
                  <a:pt x="882714" y="192843"/>
                </a:cubicBezTo>
                <a:cubicBezTo>
                  <a:pt x="885378" y="207227"/>
                  <a:pt x="882182" y="223741"/>
                  <a:pt x="889107" y="237592"/>
                </a:cubicBezTo>
                <a:cubicBezTo>
                  <a:pt x="896032" y="251443"/>
                  <a:pt x="917341" y="261031"/>
                  <a:pt x="924266" y="275947"/>
                </a:cubicBezTo>
                <a:cubicBezTo>
                  <a:pt x="931191" y="290863"/>
                  <a:pt x="929594" y="311639"/>
                  <a:pt x="930659" y="327088"/>
                </a:cubicBezTo>
                <a:cubicBezTo>
                  <a:pt x="931725" y="342537"/>
                  <a:pt x="931192" y="357453"/>
                  <a:pt x="930659" y="368640"/>
                </a:cubicBezTo>
                <a:cubicBezTo>
                  <a:pt x="930126" y="379827"/>
                  <a:pt x="932789" y="389417"/>
                  <a:pt x="927462" y="394211"/>
                </a:cubicBezTo>
                <a:cubicBezTo>
                  <a:pt x="922135" y="399005"/>
                  <a:pt x="908284" y="399005"/>
                  <a:pt x="898695" y="397407"/>
                </a:cubicBezTo>
                <a:cubicBezTo>
                  <a:pt x="889106" y="395809"/>
                  <a:pt x="881649" y="388351"/>
                  <a:pt x="869929" y="384622"/>
                </a:cubicBezTo>
                <a:cubicBezTo>
                  <a:pt x="858209" y="380893"/>
                  <a:pt x="836901" y="371304"/>
                  <a:pt x="828377" y="375033"/>
                </a:cubicBezTo>
                <a:cubicBezTo>
                  <a:pt x="819854" y="378762"/>
                  <a:pt x="825181" y="395809"/>
                  <a:pt x="818788" y="406996"/>
                </a:cubicBezTo>
                <a:cubicBezTo>
                  <a:pt x="812395" y="418183"/>
                  <a:pt x="801741" y="438426"/>
                  <a:pt x="790021" y="442155"/>
                </a:cubicBezTo>
                <a:cubicBezTo>
                  <a:pt x="778301" y="445884"/>
                  <a:pt x="762852" y="432033"/>
                  <a:pt x="748469" y="429370"/>
                </a:cubicBezTo>
                <a:cubicBezTo>
                  <a:pt x="734086" y="426707"/>
                  <a:pt x="715973" y="423510"/>
                  <a:pt x="703721" y="426174"/>
                </a:cubicBezTo>
                <a:cubicBezTo>
                  <a:pt x="691469" y="428838"/>
                  <a:pt x="678683" y="437894"/>
                  <a:pt x="674954" y="445352"/>
                </a:cubicBezTo>
                <a:cubicBezTo>
                  <a:pt x="671225" y="452810"/>
                  <a:pt x="677084" y="462931"/>
                  <a:pt x="681346" y="470922"/>
                </a:cubicBezTo>
                <a:cubicBezTo>
                  <a:pt x="685608" y="478913"/>
                  <a:pt x="698393" y="482642"/>
                  <a:pt x="700524" y="493296"/>
                </a:cubicBezTo>
                <a:cubicBezTo>
                  <a:pt x="702655" y="503950"/>
                  <a:pt x="699459" y="522596"/>
                  <a:pt x="694132" y="534848"/>
                </a:cubicBezTo>
                <a:cubicBezTo>
                  <a:pt x="688805" y="547101"/>
                  <a:pt x="672823" y="555091"/>
                  <a:pt x="668561" y="566811"/>
                </a:cubicBezTo>
                <a:cubicBezTo>
                  <a:pt x="664299" y="578531"/>
                  <a:pt x="672290" y="597176"/>
                  <a:pt x="668561" y="605167"/>
                </a:cubicBezTo>
                <a:cubicBezTo>
                  <a:pt x="664832" y="613158"/>
                  <a:pt x="655776" y="607831"/>
                  <a:pt x="646187" y="614756"/>
                </a:cubicBezTo>
                <a:cubicBezTo>
                  <a:pt x="636598" y="621681"/>
                  <a:pt x="622748" y="635532"/>
                  <a:pt x="611028" y="646719"/>
                </a:cubicBezTo>
                <a:cubicBezTo>
                  <a:pt x="599308" y="657906"/>
                  <a:pt x="588120" y="679214"/>
                  <a:pt x="575868" y="681878"/>
                </a:cubicBezTo>
                <a:cubicBezTo>
                  <a:pt x="563616" y="684542"/>
                  <a:pt x="548700" y="669094"/>
                  <a:pt x="537513" y="662701"/>
                </a:cubicBezTo>
                <a:cubicBezTo>
                  <a:pt x="526326" y="656309"/>
                  <a:pt x="515671" y="649916"/>
                  <a:pt x="508746" y="643523"/>
                </a:cubicBezTo>
                <a:cubicBezTo>
                  <a:pt x="501821" y="637130"/>
                  <a:pt x="498092" y="631803"/>
                  <a:pt x="495961" y="624345"/>
                </a:cubicBezTo>
                <a:cubicBezTo>
                  <a:pt x="493830" y="616887"/>
                  <a:pt x="503419" y="606765"/>
                  <a:pt x="495961" y="598774"/>
                </a:cubicBezTo>
                <a:cubicBezTo>
                  <a:pt x="488503" y="590783"/>
                  <a:pt x="460268" y="583325"/>
                  <a:pt x="451212" y="576400"/>
                </a:cubicBezTo>
                <a:cubicBezTo>
                  <a:pt x="442156" y="569475"/>
                  <a:pt x="443754" y="564147"/>
                  <a:pt x="441623" y="557222"/>
                </a:cubicBezTo>
                <a:cubicBezTo>
                  <a:pt x="439492" y="550297"/>
                  <a:pt x="443754" y="533250"/>
                  <a:pt x="438427" y="534848"/>
                </a:cubicBezTo>
                <a:cubicBezTo>
                  <a:pt x="433100" y="536446"/>
                  <a:pt x="419249" y="564680"/>
                  <a:pt x="409660" y="566811"/>
                </a:cubicBezTo>
                <a:cubicBezTo>
                  <a:pt x="400071" y="568942"/>
                  <a:pt x="389417" y="552960"/>
                  <a:pt x="380893" y="547633"/>
                </a:cubicBezTo>
                <a:cubicBezTo>
                  <a:pt x="372369" y="542306"/>
                  <a:pt x="362781" y="539110"/>
                  <a:pt x="358519" y="534848"/>
                </a:cubicBezTo>
                <a:cubicBezTo>
                  <a:pt x="354257" y="530586"/>
                  <a:pt x="360117" y="527923"/>
                  <a:pt x="355323" y="522063"/>
                </a:cubicBezTo>
                <a:cubicBezTo>
                  <a:pt x="350529" y="516203"/>
                  <a:pt x="342005" y="506614"/>
                  <a:pt x="329753" y="499689"/>
                </a:cubicBezTo>
                <a:cubicBezTo>
                  <a:pt x="317501" y="492764"/>
                  <a:pt x="292462" y="479446"/>
                  <a:pt x="281808" y="480511"/>
                </a:cubicBezTo>
                <a:cubicBezTo>
                  <a:pt x="271154" y="481576"/>
                  <a:pt x="273284" y="500754"/>
                  <a:pt x="265826" y="506081"/>
                </a:cubicBezTo>
                <a:cubicBezTo>
                  <a:pt x="258368" y="511408"/>
                  <a:pt x="243452" y="505549"/>
                  <a:pt x="237060" y="512474"/>
                </a:cubicBezTo>
                <a:cubicBezTo>
                  <a:pt x="230668" y="519399"/>
                  <a:pt x="234396" y="541773"/>
                  <a:pt x="227471" y="547633"/>
                </a:cubicBezTo>
                <a:cubicBezTo>
                  <a:pt x="220546" y="553493"/>
                  <a:pt x="205630" y="551362"/>
                  <a:pt x="195508" y="547633"/>
                </a:cubicBezTo>
                <a:cubicBezTo>
                  <a:pt x="185386" y="543904"/>
                  <a:pt x="177396" y="532717"/>
                  <a:pt x="166741" y="525259"/>
                </a:cubicBezTo>
                <a:cubicBezTo>
                  <a:pt x="156087" y="517801"/>
                  <a:pt x="141170" y="509278"/>
                  <a:pt x="131581" y="502885"/>
                </a:cubicBezTo>
                <a:cubicBezTo>
                  <a:pt x="121992" y="496493"/>
                  <a:pt x="112936" y="493829"/>
                  <a:pt x="109207" y="486904"/>
                </a:cubicBezTo>
                <a:cubicBezTo>
                  <a:pt x="105478" y="479979"/>
                  <a:pt x="107609" y="470922"/>
                  <a:pt x="109207" y="461333"/>
                </a:cubicBezTo>
                <a:cubicBezTo>
                  <a:pt x="110805" y="451744"/>
                  <a:pt x="112403" y="441090"/>
                  <a:pt x="118796" y="429370"/>
                </a:cubicBezTo>
                <a:cubicBezTo>
                  <a:pt x="125189" y="417650"/>
                  <a:pt x="136376" y="402734"/>
                  <a:pt x="147563" y="391014"/>
                </a:cubicBezTo>
                <a:cubicBezTo>
                  <a:pt x="158750" y="379294"/>
                  <a:pt x="181125" y="371304"/>
                  <a:pt x="185919" y="359051"/>
                </a:cubicBezTo>
                <a:cubicBezTo>
                  <a:pt x="190714" y="346799"/>
                  <a:pt x="180059" y="332948"/>
                  <a:pt x="176330" y="317499"/>
                </a:cubicBezTo>
                <a:cubicBezTo>
                  <a:pt x="172601" y="302050"/>
                  <a:pt x="173133" y="275947"/>
                  <a:pt x="163544" y="266358"/>
                </a:cubicBezTo>
                <a:cubicBezTo>
                  <a:pt x="153955" y="256769"/>
                  <a:pt x="103347" y="237592"/>
                  <a:pt x="80440" y="231199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Гулькевичский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4965700" y="3241675"/>
            <a:ext cx="933450" cy="617538"/>
          </a:xfrm>
          <a:custGeom>
            <a:avLst/>
            <a:gdLst>
              <a:gd name="connsiteX0" fmla="*/ 83104 w 932257"/>
              <a:gd name="connsiteY0" fmla="*/ 217349 h 629673"/>
              <a:gd name="connsiteX1" fmla="*/ 38356 w 932257"/>
              <a:gd name="connsiteY1" fmla="*/ 252508 h 629673"/>
              <a:gd name="connsiteX2" fmla="*/ 6393 w 932257"/>
              <a:gd name="connsiteY2" fmla="*/ 281275 h 629673"/>
              <a:gd name="connsiteX3" fmla="*/ 6393 w 932257"/>
              <a:gd name="connsiteY3" fmla="*/ 319631 h 629673"/>
              <a:gd name="connsiteX4" fmla="*/ 44748 w 932257"/>
              <a:gd name="connsiteY4" fmla="*/ 342005 h 629673"/>
              <a:gd name="connsiteX5" fmla="*/ 73515 w 932257"/>
              <a:gd name="connsiteY5" fmla="*/ 345201 h 629673"/>
              <a:gd name="connsiteX6" fmla="*/ 118264 w 932257"/>
              <a:gd name="connsiteY6" fmla="*/ 354790 h 629673"/>
              <a:gd name="connsiteX7" fmla="*/ 127852 w 932257"/>
              <a:gd name="connsiteY7" fmla="*/ 380361 h 629673"/>
              <a:gd name="connsiteX8" fmla="*/ 134245 w 932257"/>
              <a:gd name="connsiteY8" fmla="*/ 434698 h 629673"/>
              <a:gd name="connsiteX9" fmla="*/ 134245 w 932257"/>
              <a:gd name="connsiteY9" fmla="*/ 476250 h 629673"/>
              <a:gd name="connsiteX10" fmla="*/ 124656 w 932257"/>
              <a:gd name="connsiteY10" fmla="*/ 501821 h 629673"/>
              <a:gd name="connsiteX11" fmla="*/ 102282 w 932257"/>
              <a:gd name="connsiteY11" fmla="*/ 527391 h 629673"/>
              <a:gd name="connsiteX12" fmla="*/ 79908 w 932257"/>
              <a:gd name="connsiteY12" fmla="*/ 562550 h 629673"/>
              <a:gd name="connsiteX13" fmla="*/ 95889 w 932257"/>
              <a:gd name="connsiteY13" fmla="*/ 600906 h 629673"/>
              <a:gd name="connsiteX14" fmla="*/ 131049 w 932257"/>
              <a:gd name="connsiteY14" fmla="*/ 616888 h 629673"/>
              <a:gd name="connsiteX15" fmla="*/ 166208 w 932257"/>
              <a:gd name="connsiteY15" fmla="*/ 607299 h 629673"/>
              <a:gd name="connsiteX16" fmla="*/ 201368 w 932257"/>
              <a:gd name="connsiteY16" fmla="*/ 568943 h 629673"/>
              <a:gd name="connsiteX17" fmla="*/ 217349 w 932257"/>
              <a:gd name="connsiteY17" fmla="*/ 520998 h 629673"/>
              <a:gd name="connsiteX18" fmla="*/ 220545 w 932257"/>
              <a:gd name="connsiteY18" fmla="*/ 479446 h 629673"/>
              <a:gd name="connsiteX19" fmla="*/ 223742 w 932257"/>
              <a:gd name="connsiteY19" fmla="*/ 444287 h 629673"/>
              <a:gd name="connsiteX20" fmla="*/ 278079 w 932257"/>
              <a:gd name="connsiteY20" fmla="*/ 441091 h 629673"/>
              <a:gd name="connsiteX21" fmla="*/ 338809 w 932257"/>
              <a:gd name="connsiteY21" fmla="*/ 421913 h 629673"/>
              <a:gd name="connsiteX22" fmla="*/ 361183 w 932257"/>
              <a:gd name="connsiteY22" fmla="*/ 437894 h 629673"/>
              <a:gd name="connsiteX23" fmla="*/ 393146 w 932257"/>
              <a:gd name="connsiteY23" fmla="*/ 463465 h 629673"/>
              <a:gd name="connsiteX24" fmla="*/ 428305 w 932257"/>
              <a:gd name="connsiteY24" fmla="*/ 501821 h 629673"/>
              <a:gd name="connsiteX25" fmla="*/ 473054 w 932257"/>
              <a:gd name="connsiteY25" fmla="*/ 533784 h 629673"/>
              <a:gd name="connsiteX26" fmla="*/ 536980 w 932257"/>
              <a:gd name="connsiteY26" fmla="*/ 546569 h 629673"/>
              <a:gd name="connsiteX27" fmla="*/ 581728 w 932257"/>
              <a:gd name="connsiteY27" fmla="*/ 575336 h 629673"/>
              <a:gd name="connsiteX28" fmla="*/ 616888 w 932257"/>
              <a:gd name="connsiteY28" fmla="*/ 584925 h 629673"/>
              <a:gd name="connsiteX29" fmla="*/ 645654 w 932257"/>
              <a:gd name="connsiteY29" fmla="*/ 604102 h 629673"/>
              <a:gd name="connsiteX30" fmla="*/ 636066 w 932257"/>
              <a:gd name="connsiteY30" fmla="*/ 626477 h 629673"/>
              <a:gd name="connsiteX31" fmla="*/ 664832 w 932257"/>
              <a:gd name="connsiteY31" fmla="*/ 623280 h 629673"/>
              <a:gd name="connsiteX32" fmla="*/ 728758 w 932257"/>
              <a:gd name="connsiteY32" fmla="*/ 620084 h 629673"/>
              <a:gd name="connsiteX33" fmla="*/ 808666 w 932257"/>
              <a:gd name="connsiteY33" fmla="*/ 620084 h 629673"/>
              <a:gd name="connsiteX34" fmla="*/ 894967 w 932257"/>
              <a:gd name="connsiteY34" fmla="*/ 610495 h 629673"/>
              <a:gd name="connsiteX35" fmla="*/ 907752 w 932257"/>
              <a:gd name="connsiteY35" fmla="*/ 578532 h 629673"/>
              <a:gd name="connsiteX36" fmla="*/ 914144 w 932257"/>
              <a:gd name="connsiteY36" fmla="*/ 546569 h 629673"/>
              <a:gd name="connsiteX37" fmla="*/ 878985 w 932257"/>
              <a:gd name="connsiteY37" fmla="*/ 524195 h 629673"/>
              <a:gd name="connsiteX38" fmla="*/ 882181 w 932257"/>
              <a:gd name="connsiteY38" fmla="*/ 479446 h 629673"/>
              <a:gd name="connsiteX39" fmla="*/ 843826 w 932257"/>
              <a:gd name="connsiteY39" fmla="*/ 457072 h 629673"/>
              <a:gd name="connsiteX40" fmla="*/ 850218 w 932257"/>
              <a:gd name="connsiteY40" fmla="*/ 425109 h 629673"/>
              <a:gd name="connsiteX41" fmla="*/ 894967 w 932257"/>
              <a:gd name="connsiteY41" fmla="*/ 393146 h 629673"/>
              <a:gd name="connsiteX42" fmla="*/ 914144 w 932257"/>
              <a:gd name="connsiteY42" fmla="*/ 377165 h 629673"/>
              <a:gd name="connsiteX43" fmla="*/ 926930 w 932257"/>
              <a:gd name="connsiteY43" fmla="*/ 342005 h 629673"/>
              <a:gd name="connsiteX44" fmla="*/ 926930 w 932257"/>
              <a:gd name="connsiteY44" fmla="*/ 306846 h 629673"/>
              <a:gd name="connsiteX45" fmla="*/ 894967 w 932257"/>
              <a:gd name="connsiteY45" fmla="*/ 290864 h 629673"/>
              <a:gd name="connsiteX46" fmla="*/ 866200 w 932257"/>
              <a:gd name="connsiteY46" fmla="*/ 278079 h 629673"/>
              <a:gd name="connsiteX47" fmla="*/ 843826 w 932257"/>
              <a:gd name="connsiteY47" fmla="*/ 268490 h 629673"/>
              <a:gd name="connsiteX48" fmla="*/ 850218 w 932257"/>
              <a:gd name="connsiteY48" fmla="*/ 249312 h 629673"/>
              <a:gd name="connsiteX49" fmla="*/ 869396 w 932257"/>
              <a:gd name="connsiteY49" fmla="*/ 236527 h 629673"/>
              <a:gd name="connsiteX50" fmla="*/ 878985 w 932257"/>
              <a:gd name="connsiteY50" fmla="*/ 223742 h 629673"/>
              <a:gd name="connsiteX51" fmla="*/ 882181 w 932257"/>
              <a:gd name="connsiteY51" fmla="*/ 166208 h 629673"/>
              <a:gd name="connsiteX52" fmla="*/ 882181 w 932257"/>
              <a:gd name="connsiteY52" fmla="*/ 134245 h 629673"/>
              <a:gd name="connsiteX53" fmla="*/ 866200 w 932257"/>
              <a:gd name="connsiteY53" fmla="*/ 105478 h 629673"/>
              <a:gd name="connsiteX54" fmla="*/ 866200 w 932257"/>
              <a:gd name="connsiteY54" fmla="*/ 63926 h 629673"/>
              <a:gd name="connsiteX55" fmla="*/ 859807 w 932257"/>
              <a:gd name="connsiteY55" fmla="*/ 25571 h 629673"/>
              <a:gd name="connsiteX56" fmla="*/ 831040 w 932257"/>
              <a:gd name="connsiteY56" fmla="*/ 3196 h 629673"/>
              <a:gd name="connsiteX57" fmla="*/ 805470 w 932257"/>
              <a:gd name="connsiteY57" fmla="*/ 6393 h 629673"/>
              <a:gd name="connsiteX58" fmla="*/ 773507 w 932257"/>
              <a:gd name="connsiteY58" fmla="*/ 6393 h 629673"/>
              <a:gd name="connsiteX59" fmla="*/ 747936 w 932257"/>
              <a:gd name="connsiteY59" fmla="*/ 15982 h 629673"/>
              <a:gd name="connsiteX60" fmla="*/ 722366 w 932257"/>
              <a:gd name="connsiteY60" fmla="*/ 31963 h 629673"/>
              <a:gd name="connsiteX61" fmla="*/ 706384 w 932257"/>
              <a:gd name="connsiteY61" fmla="*/ 31963 h 629673"/>
              <a:gd name="connsiteX62" fmla="*/ 655243 w 932257"/>
              <a:gd name="connsiteY62" fmla="*/ 22374 h 629673"/>
              <a:gd name="connsiteX63" fmla="*/ 639262 w 932257"/>
              <a:gd name="connsiteY63" fmla="*/ 44748 h 629673"/>
              <a:gd name="connsiteX64" fmla="*/ 626477 w 932257"/>
              <a:gd name="connsiteY64" fmla="*/ 60730 h 629673"/>
              <a:gd name="connsiteX65" fmla="*/ 604102 w 932257"/>
              <a:gd name="connsiteY65" fmla="*/ 41552 h 629673"/>
              <a:gd name="connsiteX66" fmla="*/ 600906 w 932257"/>
              <a:gd name="connsiteY66" fmla="*/ 12785 h 629673"/>
              <a:gd name="connsiteX67" fmla="*/ 562550 w 932257"/>
              <a:gd name="connsiteY67" fmla="*/ 9589 h 629673"/>
              <a:gd name="connsiteX68" fmla="*/ 476250 w 932257"/>
              <a:gd name="connsiteY68" fmla="*/ 9589 h 629673"/>
              <a:gd name="connsiteX69" fmla="*/ 441091 w 932257"/>
              <a:gd name="connsiteY69" fmla="*/ 28767 h 629673"/>
              <a:gd name="connsiteX70" fmla="*/ 393146 w 932257"/>
              <a:gd name="connsiteY70" fmla="*/ 31963 h 629673"/>
              <a:gd name="connsiteX71" fmla="*/ 364379 w 932257"/>
              <a:gd name="connsiteY71" fmla="*/ 54337 h 629673"/>
              <a:gd name="connsiteX72" fmla="*/ 370772 w 932257"/>
              <a:gd name="connsiteY72" fmla="*/ 83104 h 629673"/>
              <a:gd name="connsiteX73" fmla="*/ 386753 w 932257"/>
              <a:gd name="connsiteY73" fmla="*/ 105478 h 629673"/>
              <a:gd name="connsiteX74" fmla="*/ 370772 w 932257"/>
              <a:gd name="connsiteY74" fmla="*/ 131049 h 629673"/>
              <a:gd name="connsiteX75" fmla="*/ 354790 w 932257"/>
              <a:gd name="connsiteY75" fmla="*/ 150227 h 629673"/>
              <a:gd name="connsiteX76" fmla="*/ 332416 w 932257"/>
              <a:gd name="connsiteY76" fmla="*/ 163012 h 629673"/>
              <a:gd name="connsiteX77" fmla="*/ 322827 w 932257"/>
              <a:gd name="connsiteY77" fmla="*/ 191779 h 629673"/>
              <a:gd name="connsiteX78" fmla="*/ 310042 w 932257"/>
              <a:gd name="connsiteY78" fmla="*/ 210956 h 629673"/>
              <a:gd name="connsiteX79" fmla="*/ 271686 w 932257"/>
              <a:gd name="connsiteY79" fmla="*/ 214153 h 629673"/>
              <a:gd name="connsiteX80" fmla="*/ 233331 w 932257"/>
              <a:gd name="connsiteY80" fmla="*/ 223742 h 629673"/>
              <a:gd name="connsiteX81" fmla="*/ 223742 w 932257"/>
              <a:gd name="connsiteY81" fmla="*/ 249312 h 629673"/>
              <a:gd name="connsiteX82" fmla="*/ 182190 w 932257"/>
              <a:gd name="connsiteY82" fmla="*/ 249312 h 629673"/>
              <a:gd name="connsiteX83" fmla="*/ 153423 w 932257"/>
              <a:gd name="connsiteY83" fmla="*/ 255705 h 629673"/>
              <a:gd name="connsiteX84" fmla="*/ 137441 w 932257"/>
              <a:gd name="connsiteY84" fmla="*/ 268490 h 629673"/>
              <a:gd name="connsiteX85" fmla="*/ 89497 w 932257"/>
              <a:gd name="connsiteY85" fmla="*/ 268490 h 629673"/>
              <a:gd name="connsiteX86" fmla="*/ 83104 w 932257"/>
              <a:gd name="connsiteY86" fmla="*/ 217349 h 629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932257" h="629673">
                <a:moveTo>
                  <a:pt x="83104" y="217349"/>
                </a:moveTo>
                <a:cubicBezTo>
                  <a:pt x="74581" y="214685"/>
                  <a:pt x="51141" y="241854"/>
                  <a:pt x="38356" y="252508"/>
                </a:cubicBezTo>
                <a:cubicBezTo>
                  <a:pt x="25571" y="263162"/>
                  <a:pt x="11720" y="270088"/>
                  <a:pt x="6393" y="281275"/>
                </a:cubicBezTo>
                <a:cubicBezTo>
                  <a:pt x="1066" y="292462"/>
                  <a:pt x="0" y="309509"/>
                  <a:pt x="6393" y="319631"/>
                </a:cubicBezTo>
                <a:cubicBezTo>
                  <a:pt x="12786" y="329753"/>
                  <a:pt x="33561" y="337743"/>
                  <a:pt x="44748" y="342005"/>
                </a:cubicBezTo>
                <a:cubicBezTo>
                  <a:pt x="55935" y="346267"/>
                  <a:pt x="61262" y="343070"/>
                  <a:pt x="73515" y="345201"/>
                </a:cubicBezTo>
                <a:cubicBezTo>
                  <a:pt x="85768" y="347332"/>
                  <a:pt x="109208" y="348930"/>
                  <a:pt x="118264" y="354790"/>
                </a:cubicBezTo>
                <a:cubicBezTo>
                  <a:pt x="127320" y="360650"/>
                  <a:pt x="125189" y="367043"/>
                  <a:pt x="127852" y="380361"/>
                </a:cubicBezTo>
                <a:cubicBezTo>
                  <a:pt x="130515" y="393679"/>
                  <a:pt x="133180" y="418717"/>
                  <a:pt x="134245" y="434698"/>
                </a:cubicBezTo>
                <a:cubicBezTo>
                  <a:pt x="135310" y="450679"/>
                  <a:pt x="135843" y="465063"/>
                  <a:pt x="134245" y="476250"/>
                </a:cubicBezTo>
                <a:cubicBezTo>
                  <a:pt x="132647" y="487437"/>
                  <a:pt x="129983" y="493297"/>
                  <a:pt x="124656" y="501821"/>
                </a:cubicBezTo>
                <a:cubicBezTo>
                  <a:pt x="119329" y="510345"/>
                  <a:pt x="109740" y="517270"/>
                  <a:pt x="102282" y="527391"/>
                </a:cubicBezTo>
                <a:cubicBezTo>
                  <a:pt x="94824" y="537513"/>
                  <a:pt x="80973" y="550298"/>
                  <a:pt x="79908" y="562550"/>
                </a:cubicBezTo>
                <a:cubicBezTo>
                  <a:pt x="78843" y="574802"/>
                  <a:pt x="87366" y="591850"/>
                  <a:pt x="95889" y="600906"/>
                </a:cubicBezTo>
                <a:cubicBezTo>
                  <a:pt x="104412" y="609962"/>
                  <a:pt x="119329" y="615823"/>
                  <a:pt x="131049" y="616888"/>
                </a:cubicBezTo>
                <a:cubicBezTo>
                  <a:pt x="142769" y="617953"/>
                  <a:pt x="154488" y="615290"/>
                  <a:pt x="166208" y="607299"/>
                </a:cubicBezTo>
                <a:cubicBezTo>
                  <a:pt x="177928" y="599308"/>
                  <a:pt x="192845" y="583326"/>
                  <a:pt x="201368" y="568943"/>
                </a:cubicBezTo>
                <a:cubicBezTo>
                  <a:pt x="209891" y="554560"/>
                  <a:pt x="214153" y="535914"/>
                  <a:pt x="217349" y="520998"/>
                </a:cubicBezTo>
                <a:cubicBezTo>
                  <a:pt x="220545" y="506082"/>
                  <a:pt x="219480" y="492231"/>
                  <a:pt x="220545" y="479446"/>
                </a:cubicBezTo>
                <a:cubicBezTo>
                  <a:pt x="221610" y="466661"/>
                  <a:pt x="214153" y="450680"/>
                  <a:pt x="223742" y="444287"/>
                </a:cubicBezTo>
                <a:cubicBezTo>
                  <a:pt x="233331" y="437895"/>
                  <a:pt x="258901" y="444820"/>
                  <a:pt x="278079" y="441091"/>
                </a:cubicBezTo>
                <a:cubicBezTo>
                  <a:pt x="297257" y="437362"/>
                  <a:pt x="324958" y="422446"/>
                  <a:pt x="338809" y="421913"/>
                </a:cubicBezTo>
                <a:cubicBezTo>
                  <a:pt x="352660" y="421380"/>
                  <a:pt x="352127" y="430969"/>
                  <a:pt x="361183" y="437894"/>
                </a:cubicBezTo>
                <a:cubicBezTo>
                  <a:pt x="370239" y="444819"/>
                  <a:pt x="381959" y="452811"/>
                  <a:pt x="393146" y="463465"/>
                </a:cubicBezTo>
                <a:cubicBezTo>
                  <a:pt x="404333" y="474119"/>
                  <a:pt x="414987" y="490101"/>
                  <a:pt x="428305" y="501821"/>
                </a:cubicBezTo>
                <a:cubicBezTo>
                  <a:pt x="441623" y="513541"/>
                  <a:pt x="454941" y="526326"/>
                  <a:pt x="473054" y="533784"/>
                </a:cubicBezTo>
                <a:cubicBezTo>
                  <a:pt x="491167" y="541242"/>
                  <a:pt x="518868" y="539644"/>
                  <a:pt x="536980" y="546569"/>
                </a:cubicBezTo>
                <a:cubicBezTo>
                  <a:pt x="555092" y="553494"/>
                  <a:pt x="568410" y="568943"/>
                  <a:pt x="581728" y="575336"/>
                </a:cubicBezTo>
                <a:cubicBezTo>
                  <a:pt x="595046" y="581729"/>
                  <a:pt x="606234" y="580131"/>
                  <a:pt x="616888" y="584925"/>
                </a:cubicBezTo>
                <a:cubicBezTo>
                  <a:pt x="627542" y="589719"/>
                  <a:pt x="642458" y="597177"/>
                  <a:pt x="645654" y="604102"/>
                </a:cubicBezTo>
                <a:cubicBezTo>
                  <a:pt x="648850" y="611027"/>
                  <a:pt x="632870" y="623281"/>
                  <a:pt x="636066" y="626477"/>
                </a:cubicBezTo>
                <a:cubicBezTo>
                  <a:pt x="639262" y="629673"/>
                  <a:pt x="649383" y="624346"/>
                  <a:pt x="664832" y="623280"/>
                </a:cubicBezTo>
                <a:cubicBezTo>
                  <a:pt x="680281" y="622215"/>
                  <a:pt x="704786" y="620617"/>
                  <a:pt x="728758" y="620084"/>
                </a:cubicBezTo>
                <a:cubicBezTo>
                  <a:pt x="752730" y="619551"/>
                  <a:pt x="780965" y="621682"/>
                  <a:pt x="808666" y="620084"/>
                </a:cubicBezTo>
                <a:cubicBezTo>
                  <a:pt x="836367" y="618486"/>
                  <a:pt x="878453" y="617420"/>
                  <a:pt x="894967" y="610495"/>
                </a:cubicBezTo>
                <a:cubicBezTo>
                  <a:pt x="911481" y="603570"/>
                  <a:pt x="904556" y="589186"/>
                  <a:pt x="907752" y="578532"/>
                </a:cubicBezTo>
                <a:cubicBezTo>
                  <a:pt x="910948" y="567878"/>
                  <a:pt x="918938" y="555625"/>
                  <a:pt x="914144" y="546569"/>
                </a:cubicBezTo>
                <a:cubicBezTo>
                  <a:pt x="909350" y="537513"/>
                  <a:pt x="884312" y="535382"/>
                  <a:pt x="878985" y="524195"/>
                </a:cubicBezTo>
                <a:cubicBezTo>
                  <a:pt x="873658" y="513008"/>
                  <a:pt x="888041" y="490633"/>
                  <a:pt x="882181" y="479446"/>
                </a:cubicBezTo>
                <a:cubicBezTo>
                  <a:pt x="876321" y="468259"/>
                  <a:pt x="849153" y="466128"/>
                  <a:pt x="843826" y="457072"/>
                </a:cubicBezTo>
                <a:cubicBezTo>
                  <a:pt x="838499" y="448016"/>
                  <a:pt x="841695" y="435763"/>
                  <a:pt x="850218" y="425109"/>
                </a:cubicBezTo>
                <a:cubicBezTo>
                  <a:pt x="858742" y="414455"/>
                  <a:pt x="884313" y="401137"/>
                  <a:pt x="894967" y="393146"/>
                </a:cubicBezTo>
                <a:cubicBezTo>
                  <a:pt x="905621" y="385155"/>
                  <a:pt x="908817" y="385689"/>
                  <a:pt x="914144" y="377165"/>
                </a:cubicBezTo>
                <a:cubicBezTo>
                  <a:pt x="919471" y="368641"/>
                  <a:pt x="924799" y="353725"/>
                  <a:pt x="926930" y="342005"/>
                </a:cubicBezTo>
                <a:cubicBezTo>
                  <a:pt x="929061" y="330285"/>
                  <a:pt x="932257" y="315370"/>
                  <a:pt x="926930" y="306846"/>
                </a:cubicBezTo>
                <a:cubicBezTo>
                  <a:pt x="921603" y="298322"/>
                  <a:pt x="905089" y="295658"/>
                  <a:pt x="894967" y="290864"/>
                </a:cubicBezTo>
                <a:cubicBezTo>
                  <a:pt x="884845" y="286070"/>
                  <a:pt x="866200" y="278079"/>
                  <a:pt x="866200" y="278079"/>
                </a:cubicBezTo>
                <a:cubicBezTo>
                  <a:pt x="857677" y="274350"/>
                  <a:pt x="846490" y="273284"/>
                  <a:pt x="843826" y="268490"/>
                </a:cubicBezTo>
                <a:cubicBezTo>
                  <a:pt x="841162" y="263696"/>
                  <a:pt x="845956" y="254639"/>
                  <a:pt x="850218" y="249312"/>
                </a:cubicBezTo>
                <a:cubicBezTo>
                  <a:pt x="854480" y="243985"/>
                  <a:pt x="864602" y="240789"/>
                  <a:pt x="869396" y="236527"/>
                </a:cubicBezTo>
                <a:cubicBezTo>
                  <a:pt x="874190" y="232265"/>
                  <a:pt x="876854" y="235462"/>
                  <a:pt x="878985" y="223742"/>
                </a:cubicBezTo>
                <a:cubicBezTo>
                  <a:pt x="881116" y="212022"/>
                  <a:pt x="881648" y="181124"/>
                  <a:pt x="882181" y="166208"/>
                </a:cubicBezTo>
                <a:cubicBezTo>
                  <a:pt x="882714" y="151292"/>
                  <a:pt x="884845" y="144367"/>
                  <a:pt x="882181" y="134245"/>
                </a:cubicBezTo>
                <a:cubicBezTo>
                  <a:pt x="879518" y="124123"/>
                  <a:pt x="868864" y="117198"/>
                  <a:pt x="866200" y="105478"/>
                </a:cubicBezTo>
                <a:cubicBezTo>
                  <a:pt x="863536" y="93758"/>
                  <a:pt x="867266" y="77244"/>
                  <a:pt x="866200" y="63926"/>
                </a:cubicBezTo>
                <a:cubicBezTo>
                  <a:pt x="865135" y="50608"/>
                  <a:pt x="865667" y="35693"/>
                  <a:pt x="859807" y="25571"/>
                </a:cubicBezTo>
                <a:cubicBezTo>
                  <a:pt x="853947" y="15449"/>
                  <a:pt x="840096" y="6392"/>
                  <a:pt x="831040" y="3196"/>
                </a:cubicBezTo>
                <a:cubicBezTo>
                  <a:pt x="821984" y="0"/>
                  <a:pt x="815059" y="5860"/>
                  <a:pt x="805470" y="6393"/>
                </a:cubicBezTo>
                <a:cubicBezTo>
                  <a:pt x="795881" y="6926"/>
                  <a:pt x="783096" y="4795"/>
                  <a:pt x="773507" y="6393"/>
                </a:cubicBezTo>
                <a:cubicBezTo>
                  <a:pt x="763918" y="7991"/>
                  <a:pt x="756460" y="11720"/>
                  <a:pt x="747936" y="15982"/>
                </a:cubicBezTo>
                <a:cubicBezTo>
                  <a:pt x="739413" y="20244"/>
                  <a:pt x="729291" y="29300"/>
                  <a:pt x="722366" y="31963"/>
                </a:cubicBezTo>
                <a:cubicBezTo>
                  <a:pt x="715441" y="34626"/>
                  <a:pt x="717571" y="33561"/>
                  <a:pt x="706384" y="31963"/>
                </a:cubicBezTo>
                <a:cubicBezTo>
                  <a:pt x="695197" y="30365"/>
                  <a:pt x="666430" y="20243"/>
                  <a:pt x="655243" y="22374"/>
                </a:cubicBezTo>
                <a:cubicBezTo>
                  <a:pt x="644056" y="24505"/>
                  <a:pt x="644056" y="38355"/>
                  <a:pt x="639262" y="44748"/>
                </a:cubicBezTo>
                <a:cubicBezTo>
                  <a:pt x="634468" y="51141"/>
                  <a:pt x="632337" y="61263"/>
                  <a:pt x="626477" y="60730"/>
                </a:cubicBezTo>
                <a:cubicBezTo>
                  <a:pt x="620617" y="60197"/>
                  <a:pt x="608364" y="49543"/>
                  <a:pt x="604102" y="41552"/>
                </a:cubicBezTo>
                <a:cubicBezTo>
                  <a:pt x="599840" y="33561"/>
                  <a:pt x="607831" y="18112"/>
                  <a:pt x="600906" y="12785"/>
                </a:cubicBezTo>
                <a:cubicBezTo>
                  <a:pt x="593981" y="7458"/>
                  <a:pt x="583326" y="10122"/>
                  <a:pt x="562550" y="9589"/>
                </a:cubicBezTo>
                <a:cubicBezTo>
                  <a:pt x="541774" y="9056"/>
                  <a:pt x="496493" y="6393"/>
                  <a:pt x="476250" y="9589"/>
                </a:cubicBezTo>
                <a:cubicBezTo>
                  <a:pt x="456007" y="12785"/>
                  <a:pt x="454942" y="25038"/>
                  <a:pt x="441091" y="28767"/>
                </a:cubicBezTo>
                <a:cubicBezTo>
                  <a:pt x="427240" y="32496"/>
                  <a:pt x="405931" y="27701"/>
                  <a:pt x="393146" y="31963"/>
                </a:cubicBezTo>
                <a:cubicBezTo>
                  <a:pt x="380361" y="36225"/>
                  <a:pt x="368108" y="45814"/>
                  <a:pt x="364379" y="54337"/>
                </a:cubicBezTo>
                <a:cubicBezTo>
                  <a:pt x="360650" y="62861"/>
                  <a:pt x="367043" y="74581"/>
                  <a:pt x="370772" y="83104"/>
                </a:cubicBezTo>
                <a:cubicBezTo>
                  <a:pt x="374501" y="91628"/>
                  <a:pt x="386753" y="97487"/>
                  <a:pt x="386753" y="105478"/>
                </a:cubicBezTo>
                <a:cubicBezTo>
                  <a:pt x="386753" y="113469"/>
                  <a:pt x="376099" y="123591"/>
                  <a:pt x="370772" y="131049"/>
                </a:cubicBezTo>
                <a:cubicBezTo>
                  <a:pt x="365445" y="138507"/>
                  <a:pt x="361183" y="144900"/>
                  <a:pt x="354790" y="150227"/>
                </a:cubicBezTo>
                <a:cubicBezTo>
                  <a:pt x="348397" y="155554"/>
                  <a:pt x="337743" y="156087"/>
                  <a:pt x="332416" y="163012"/>
                </a:cubicBezTo>
                <a:cubicBezTo>
                  <a:pt x="327089" y="169937"/>
                  <a:pt x="326556" y="183788"/>
                  <a:pt x="322827" y="191779"/>
                </a:cubicBezTo>
                <a:cubicBezTo>
                  <a:pt x="319098" y="199770"/>
                  <a:pt x="318566" y="207227"/>
                  <a:pt x="310042" y="210956"/>
                </a:cubicBezTo>
                <a:cubicBezTo>
                  <a:pt x="301519" y="214685"/>
                  <a:pt x="284471" y="212022"/>
                  <a:pt x="271686" y="214153"/>
                </a:cubicBezTo>
                <a:cubicBezTo>
                  <a:pt x="258901" y="216284"/>
                  <a:pt x="241322" y="217882"/>
                  <a:pt x="233331" y="223742"/>
                </a:cubicBezTo>
                <a:cubicBezTo>
                  <a:pt x="225340" y="229602"/>
                  <a:pt x="232266" y="245050"/>
                  <a:pt x="223742" y="249312"/>
                </a:cubicBezTo>
                <a:cubicBezTo>
                  <a:pt x="215219" y="253574"/>
                  <a:pt x="193910" y="248247"/>
                  <a:pt x="182190" y="249312"/>
                </a:cubicBezTo>
                <a:cubicBezTo>
                  <a:pt x="170470" y="250377"/>
                  <a:pt x="160881" y="252509"/>
                  <a:pt x="153423" y="255705"/>
                </a:cubicBezTo>
                <a:cubicBezTo>
                  <a:pt x="145965" y="258901"/>
                  <a:pt x="148095" y="266359"/>
                  <a:pt x="137441" y="268490"/>
                </a:cubicBezTo>
                <a:cubicBezTo>
                  <a:pt x="126787" y="270621"/>
                  <a:pt x="101217" y="270088"/>
                  <a:pt x="89497" y="268490"/>
                </a:cubicBezTo>
                <a:cubicBezTo>
                  <a:pt x="77777" y="266892"/>
                  <a:pt x="91627" y="220013"/>
                  <a:pt x="83104" y="217349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Усть-Лабинский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4013200" y="3276600"/>
            <a:ext cx="1089025" cy="625475"/>
          </a:xfrm>
          <a:custGeom>
            <a:avLst/>
            <a:gdLst>
              <a:gd name="connsiteX0" fmla="*/ 57002 w 1088877"/>
              <a:gd name="connsiteY0" fmla="*/ 106544 h 634468"/>
              <a:gd name="connsiteX1" fmla="*/ 12253 w 1088877"/>
              <a:gd name="connsiteY1" fmla="*/ 144900 h 634468"/>
              <a:gd name="connsiteX2" fmla="*/ 2664 w 1088877"/>
              <a:gd name="connsiteY2" fmla="*/ 157685 h 634468"/>
              <a:gd name="connsiteX3" fmla="*/ 28235 w 1088877"/>
              <a:gd name="connsiteY3" fmla="*/ 192844 h 634468"/>
              <a:gd name="connsiteX4" fmla="*/ 124124 w 1088877"/>
              <a:gd name="connsiteY4" fmla="*/ 317500 h 634468"/>
              <a:gd name="connsiteX5" fmla="*/ 120928 w 1088877"/>
              <a:gd name="connsiteY5" fmla="*/ 327089 h 634468"/>
              <a:gd name="connsiteX6" fmla="*/ 88965 w 1088877"/>
              <a:gd name="connsiteY6" fmla="*/ 381427 h 634468"/>
              <a:gd name="connsiteX7" fmla="*/ 82572 w 1088877"/>
              <a:gd name="connsiteY7" fmla="*/ 422979 h 634468"/>
              <a:gd name="connsiteX8" fmla="*/ 108143 w 1088877"/>
              <a:gd name="connsiteY8" fmla="*/ 448549 h 634468"/>
              <a:gd name="connsiteX9" fmla="*/ 159284 w 1088877"/>
              <a:gd name="connsiteY9" fmla="*/ 454942 h 634468"/>
              <a:gd name="connsiteX10" fmla="*/ 188050 w 1088877"/>
              <a:gd name="connsiteY10" fmla="*/ 451745 h 634468"/>
              <a:gd name="connsiteX11" fmla="*/ 200836 w 1088877"/>
              <a:gd name="connsiteY11" fmla="*/ 422979 h 634468"/>
              <a:gd name="connsiteX12" fmla="*/ 216817 w 1088877"/>
              <a:gd name="connsiteY12" fmla="*/ 381427 h 634468"/>
              <a:gd name="connsiteX13" fmla="*/ 271154 w 1088877"/>
              <a:gd name="connsiteY13" fmla="*/ 352660 h 634468"/>
              <a:gd name="connsiteX14" fmla="*/ 303117 w 1088877"/>
              <a:gd name="connsiteY14" fmla="*/ 333482 h 634468"/>
              <a:gd name="connsiteX15" fmla="*/ 328688 w 1088877"/>
              <a:gd name="connsiteY15" fmla="*/ 359052 h 634468"/>
              <a:gd name="connsiteX16" fmla="*/ 376633 w 1088877"/>
              <a:gd name="connsiteY16" fmla="*/ 416586 h 634468"/>
              <a:gd name="connsiteX17" fmla="*/ 376633 w 1088877"/>
              <a:gd name="connsiteY17" fmla="*/ 464531 h 634468"/>
              <a:gd name="connsiteX18" fmla="*/ 408596 w 1088877"/>
              <a:gd name="connsiteY18" fmla="*/ 467727 h 634468"/>
              <a:gd name="connsiteX19" fmla="*/ 456540 w 1088877"/>
              <a:gd name="connsiteY19" fmla="*/ 515672 h 634468"/>
              <a:gd name="connsiteX20" fmla="*/ 510878 w 1088877"/>
              <a:gd name="connsiteY20" fmla="*/ 560420 h 634468"/>
              <a:gd name="connsiteX21" fmla="*/ 536448 w 1088877"/>
              <a:gd name="connsiteY21" fmla="*/ 547635 h 634468"/>
              <a:gd name="connsiteX22" fmla="*/ 546037 w 1088877"/>
              <a:gd name="connsiteY22" fmla="*/ 522064 h 634468"/>
              <a:gd name="connsiteX23" fmla="*/ 517270 w 1088877"/>
              <a:gd name="connsiteY23" fmla="*/ 493297 h 634468"/>
              <a:gd name="connsiteX24" fmla="*/ 485307 w 1088877"/>
              <a:gd name="connsiteY24" fmla="*/ 474119 h 634468"/>
              <a:gd name="connsiteX25" fmla="*/ 488503 w 1088877"/>
              <a:gd name="connsiteY25" fmla="*/ 448549 h 634468"/>
              <a:gd name="connsiteX26" fmla="*/ 523663 w 1088877"/>
              <a:gd name="connsiteY26" fmla="*/ 442156 h 634468"/>
              <a:gd name="connsiteX27" fmla="*/ 654711 w 1088877"/>
              <a:gd name="connsiteY27" fmla="*/ 445353 h 634468"/>
              <a:gd name="connsiteX28" fmla="*/ 693067 w 1088877"/>
              <a:gd name="connsiteY28" fmla="*/ 448549 h 634468"/>
              <a:gd name="connsiteX29" fmla="*/ 709049 w 1088877"/>
              <a:gd name="connsiteY29" fmla="*/ 477316 h 634468"/>
              <a:gd name="connsiteX30" fmla="*/ 731423 w 1088877"/>
              <a:gd name="connsiteY30" fmla="*/ 486905 h 634468"/>
              <a:gd name="connsiteX31" fmla="*/ 737815 w 1088877"/>
              <a:gd name="connsiteY31" fmla="*/ 496494 h 634468"/>
              <a:gd name="connsiteX32" fmla="*/ 750601 w 1088877"/>
              <a:gd name="connsiteY32" fmla="*/ 563616 h 634468"/>
              <a:gd name="connsiteX33" fmla="*/ 779367 w 1088877"/>
              <a:gd name="connsiteY33" fmla="*/ 560420 h 634468"/>
              <a:gd name="connsiteX34" fmla="*/ 814527 w 1088877"/>
              <a:gd name="connsiteY34" fmla="*/ 538046 h 634468"/>
              <a:gd name="connsiteX35" fmla="*/ 849686 w 1088877"/>
              <a:gd name="connsiteY35" fmla="*/ 531653 h 634468"/>
              <a:gd name="connsiteX36" fmla="*/ 916809 w 1088877"/>
              <a:gd name="connsiteY36" fmla="*/ 518868 h 634468"/>
              <a:gd name="connsiteX37" fmla="*/ 910416 w 1088877"/>
              <a:gd name="connsiteY37" fmla="*/ 557224 h 634468"/>
              <a:gd name="connsiteX38" fmla="*/ 920005 w 1088877"/>
              <a:gd name="connsiteY38" fmla="*/ 598776 h 634468"/>
              <a:gd name="connsiteX39" fmla="*/ 932790 w 1088877"/>
              <a:gd name="connsiteY39" fmla="*/ 624346 h 634468"/>
              <a:gd name="connsiteX40" fmla="*/ 961557 w 1088877"/>
              <a:gd name="connsiteY40" fmla="*/ 630739 h 634468"/>
              <a:gd name="connsiteX41" fmla="*/ 999913 w 1088877"/>
              <a:gd name="connsiteY41" fmla="*/ 601972 h 634468"/>
              <a:gd name="connsiteX42" fmla="*/ 1035072 w 1088877"/>
              <a:gd name="connsiteY42" fmla="*/ 579598 h 634468"/>
              <a:gd name="connsiteX43" fmla="*/ 1015894 w 1088877"/>
              <a:gd name="connsiteY43" fmla="*/ 528457 h 634468"/>
              <a:gd name="connsiteX44" fmla="*/ 1047857 w 1088877"/>
              <a:gd name="connsiteY44" fmla="*/ 490101 h 634468"/>
              <a:gd name="connsiteX45" fmla="*/ 1083017 w 1088877"/>
              <a:gd name="connsiteY45" fmla="*/ 458138 h 634468"/>
              <a:gd name="connsiteX46" fmla="*/ 1083017 w 1088877"/>
              <a:gd name="connsiteY46" fmla="*/ 397408 h 634468"/>
              <a:gd name="connsiteX47" fmla="*/ 1076624 w 1088877"/>
              <a:gd name="connsiteY47" fmla="*/ 327089 h 634468"/>
              <a:gd name="connsiteX48" fmla="*/ 1025483 w 1088877"/>
              <a:gd name="connsiteY48" fmla="*/ 304715 h 634468"/>
              <a:gd name="connsiteX49" fmla="*/ 971146 w 1088877"/>
              <a:gd name="connsiteY49" fmla="*/ 282341 h 634468"/>
              <a:gd name="connsiteX50" fmla="*/ 951968 w 1088877"/>
              <a:gd name="connsiteY50" fmla="*/ 256770 h 634468"/>
              <a:gd name="connsiteX51" fmla="*/ 974342 w 1088877"/>
              <a:gd name="connsiteY51" fmla="*/ 221611 h 634468"/>
              <a:gd name="connsiteX52" fmla="*/ 1031876 w 1088877"/>
              <a:gd name="connsiteY52" fmla="*/ 180059 h 634468"/>
              <a:gd name="connsiteX53" fmla="*/ 1019091 w 1088877"/>
              <a:gd name="connsiteY53" fmla="*/ 170470 h 634468"/>
              <a:gd name="connsiteX54" fmla="*/ 888042 w 1088877"/>
              <a:gd name="connsiteY54" fmla="*/ 170470 h 634468"/>
              <a:gd name="connsiteX55" fmla="*/ 827312 w 1088877"/>
              <a:gd name="connsiteY55" fmla="*/ 170470 h 634468"/>
              <a:gd name="connsiteX56" fmla="*/ 772975 w 1088877"/>
              <a:gd name="connsiteY56" fmla="*/ 144900 h 634468"/>
              <a:gd name="connsiteX57" fmla="*/ 750601 w 1088877"/>
              <a:gd name="connsiteY57" fmla="*/ 141703 h 634468"/>
              <a:gd name="connsiteX58" fmla="*/ 728226 w 1088877"/>
              <a:gd name="connsiteY58" fmla="*/ 103348 h 634468"/>
              <a:gd name="connsiteX59" fmla="*/ 667497 w 1088877"/>
              <a:gd name="connsiteY59" fmla="*/ 84170 h 634468"/>
              <a:gd name="connsiteX60" fmla="*/ 625945 w 1088877"/>
              <a:gd name="connsiteY60" fmla="*/ 77777 h 634468"/>
              <a:gd name="connsiteX61" fmla="*/ 558822 w 1088877"/>
              <a:gd name="connsiteY61" fmla="*/ 103348 h 634468"/>
              <a:gd name="connsiteX62" fmla="*/ 504485 w 1088877"/>
              <a:gd name="connsiteY62" fmla="*/ 112937 h 634468"/>
              <a:gd name="connsiteX63" fmla="*/ 478914 w 1088877"/>
              <a:gd name="connsiteY63" fmla="*/ 112937 h 634468"/>
              <a:gd name="connsiteX64" fmla="*/ 466129 w 1088877"/>
              <a:gd name="connsiteY64" fmla="*/ 132114 h 634468"/>
              <a:gd name="connsiteX65" fmla="*/ 411792 w 1088877"/>
              <a:gd name="connsiteY65" fmla="*/ 112937 h 634468"/>
              <a:gd name="connsiteX66" fmla="*/ 373436 w 1088877"/>
              <a:gd name="connsiteY66" fmla="*/ 96955 h 634468"/>
              <a:gd name="connsiteX67" fmla="*/ 379829 w 1088877"/>
              <a:gd name="connsiteY67" fmla="*/ 74581 h 634468"/>
              <a:gd name="connsiteX68" fmla="*/ 389418 w 1088877"/>
              <a:gd name="connsiteY68" fmla="*/ 61796 h 634468"/>
              <a:gd name="connsiteX69" fmla="*/ 367044 w 1088877"/>
              <a:gd name="connsiteY69" fmla="*/ 39422 h 634468"/>
              <a:gd name="connsiteX70" fmla="*/ 357455 w 1088877"/>
              <a:gd name="connsiteY70" fmla="*/ 4262 h 634468"/>
              <a:gd name="connsiteX71" fmla="*/ 335081 w 1088877"/>
              <a:gd name="connsiteY71" fmla="*/ 13851 h 634468"/>
              <a:gd name="connsiteX72" fmla="*/ 293529 w 1088877"/>
              <a:gd name="connsiteY72" fmla="*/ 36225 h 634468"/>
              <a:gd name="connsiteX73" fmla="*/ 274351 w 1088877"/>
              <a:gd name="connsiteY73" fmla="*/ 61796 h 634468"/>
              <a:gd name="connsiteX74" fmla="*/ 258369 w 1088877"/>
              <a:gd name="connsiteY74" fmla="*/ 87366 h 634468"/>
              <a:gd name="connsiteX75" fmla="*/ 264762 w 1088877"/>
              <a:gd name="connsiteY75" fmla="*/ 109740 h 634468"/>
              <a:gd name="connsiteX76" fmla="*/ 226406 w 1088877"/>
              <a:gd name="connsiteY76" fmla="*/ 141703 h 634468"/>
              <a:gd name="connsiteX77" fmla="*/ 188050 w 1088877"/>
              <a:gd name="connsiteY77" fmla="*/ 148096 h 634468"/>
              <a:gd name="connsiteX78" fmla="*/ 146498 w 1088877"/>
              <a:gd name="connsiteY78" fmla="*/ 176863 h 634468"/>
              <a:gd name="connsiteX79" fmla="*/ 133713 w 1088877"/>
              <a:gd name="connsiteY79" fmla="*/ 199237 h 634468"/>
              <a:gd name="connsiteX80" fmla="*/ 98554 w 1088877"/>
              <a:gd name="connsiteY80" fmla="*/ 212022 h 634468"/>
              <a:gd name="connsiteX81" fmla="*/ 79376 w 1088877"/>
              <a:gd name="connsiteY81" fmla="*/ 186452 h 634468"/>
              <a:gd name="connsiteX82" fmla="*/ 57002 w 1088877"/>
              <a:gd name="connsiteY82" fmla="*/ 106544 h 63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088877" h="634468">
                <a:moveTo>
                  <a:pt x="57002" y="106544"/>
                </a:moveTo>
                <a:cubicBezTo>
                  <a:pt x="45815" y="99619"/>
                  <a:pt x="21309" y="136377"/>
                  <a:pt x="12253" y="144900"/>
                </a:cubicBezTo>
                <a:cubicBezTo>
                  <a:pt x="3197" y="153423"/>
                  <a:pt x="0" y="149694"/>
                  <a:pt x="2664" y="157685"/>
                </a:cubicBezTo>
                <a:cubicBezTo>
                  <a:pt x="5328" y="165676"/>
                  <a:pt x="7992" y="166208"/>
                  <a:pt x="28235" y="192844"/>
                </a:cubicBezTo>
                <a:cubicBezTo>
                  <a:pt x="48478" y="219480"/>
                  <a:pt x="108675" y="295126"/>
                  <a:pt x="124124" y="317500"/>
                </a:cubicBezTo>
                <a:cubicBezTo>
                  <a:pt x="139573" y="339874"/>
                  <a:pt x="126788" y="316434"/>
                  <a:pt x="120928" y="327089"/>
                </a:cubicBezTo>
                <a:cubicBezTo>
                  <a:pt x="115068" y="337744"/>
                  <a:pt x="95358" y="365445"/>
                  <a:pt x="88965" y="381427"/>
                </a:cubicBezTo>
                <a:cubicBezTo>
                  <a:pt x="82572" y="397409"/>
                  <a:pt x="79376" y="411792"/>
                  <a:pt x="82572" y="422979"/>
                </a:cubicBezTo>
                <a:cubicBezTo>
                  <a:pt x="85768" y="434166"/>
                  <a:pt x="95358" y="443222"/>
                  <a:pt x="108143" y="448549"/>
                </a:cubicBezTo>
                <a:cubicBezTo>
                  <a:pt x="120928" y="453876"/>
                  <a:pt x="145966" y="454409"/>
                  <a:pt x="159284" y="454942"/>
                </a:cubicBezTo>
                <a:cubicBezTo>
                  <a:pt x="172602" y="455475"/>
                  <a:pt x="181125" y="457072"/>
                  <a:pt x="188050" y="451745"/>
                </a:cubicBezTo>
                <a:cubicBezTo>
                  <a:pt x="194975" y="446418"/>
                  <a:pt x="196042" y="434699"/>
                  <a:pt x="200836" y="422979"/>
                </a:cubicBezTo>
                <a:cubicBezTo>
                  <a:pt x="205631" y="411259"/>
                  <a:pt x="205097" y="393147"/>
                  <a:pt x="216817" y="381427"/>
                </a:cubicBezTo>
                <a:cubicBezTo>
                  <a:pt x="228537" y="369707"/>
                  <a:pt x="256771" y="360651"/>
                  <a:pt x="271154" y="352660"/>
                </a:cubicBezTo>
                <a:cubicBezTo>
                  <a:pt x="285537" y="344669"/>
                  <a:pt x="293528" y="332417"/>
                  <a:pt x="303117" y="333482"/>
                </a:cubicBezTo>
                <a:cubicBezTo>
                  <a:pt x="312706" y="334547"/>
                  <a:pt x="316435" y="345201"/>
                  <a:pt x="328688" y="359052"/>
                </a:cubicBezTo>
                <a:cubicBezTo>
                  <a:pt x="340941" y="372903"/>
                  <a:pt x="368642" y="399006"/>
                  <a:pt x="376633" y="416586"/>
                </a:cubicBezTo>
                <a:cubicBezTo>
                  <a:pt x="384624" y="434166"/>
                  <a:pt x="371306" y="456007"/>
                  <a:pt x="376633" y="464531"/>
                </a:cubicBezTo>
                <a:cubicBezTo>
                  <a:pt x="381960" y="473055"/>
                  <a:pt x="395278" y="459204"/>
                  <a:pt x="408596" y="467727"/>
                </a:cubicBezTo>
                <a:cubicBezTo>
                  <a:pt x="421914" y="476250"/>
                  <a:pt x="439493" y="500223"/>
                  <a:pt x="456540" y="515672"/>
                </a:cubicBezTo>
                <a:cubicBezTo>
                  <a:pt x="473587" y="531121"/>
                  <a:pt x="497560" y="555093"/>
                  <a:pt x="510878" y="560420"/>
                </a:cubicBezTo>
                <a:cubicBezTo>
                  <a:pt x="524196" y="565747"/>
                  <a:pt x="530588" y="554028"/>
                  <a:pt x="536448" y="547635"/>
                </a:cubicBezTo>
                <a:cubicBezTo>
                  <a:pt x="542308" y="541242"/>
                  <a:pt x="549233" y="531120"/>
                  <a:pt x="546037" y="522064"/>
                </a:cubicBezTo>
                <a:cubicBezTo>
                  <a:pt x="542841" y="513008"/>
                  <a:pt x="527392" y="501288"/>
                  <a:pt x="517270" y="493297"/>
                </a:cubicBezTo>
                <a:cubicBezTo>
                  <a:pt x="507148" y="485306"/>
                  <a:pt x="490101" y="481577"/>
                  <a:pt x="485307" y="474119"/>
                </a:cubicBezTo>
                <a:cubicBezTo>
                  <a:pt x="480513" y="466661"/>
                  <a:pt x="482110" y="453876"/>
                  <a:pt x="488503" y="448549"/>
                </a:cubicBezTo>
                <a:cubicBezTo>
                  <a:pt x="494896" y="443222"/>
                  <a:pt x="523663" y="442156"/>
                  <a:pt x="523663" y="442156"/>
                </a:cubicBezTo>
                <a:lnTo>
                  <a:pt x="654711" y="445353"/>
                </a:lnTo>
                <a:cubicBezTo>
                  <a:pt x="682945" y="446419"/>
                  <a:pt x="684011" y="443222"/>
                  <a:pt x="693067" y="448549"/>
                </a:cubicBezTo>
                <a:cubicBezTo>
                  <a:pt x="702123" y="453876"/>
                  <a:pt x="702656" y="470923"/>
                  <a:pt x="709049" y="477316"/>
                </a:cubicBezTo>
                <a:cubicBezTo>
                  <a:pt x="715442" y="483709"/>
                  <a:pt x="726629" y="483709"/>
                  <a:pt x="731423" y="486905"/>
                </a:cubicBezTo>
                <a:cubicBezTo>
                  <a:pt x="736217" y="490101"/>
                  <a:pt x="734619" y="483709"/>
                  <a:pt x="737815" y="496494"/>
                </a:cubicBezTo>
                <a:cubicBezTo>
                  <a:pt x="741011" y="509279"/>
                  <a:pt x="743676" y="552962"/>
                  <a:pt x="750601" y="563616"/>
                </a:cubicBezTo>
                <a:cubicBezTo>
                  <a:pt x="757526" y="574270"/>
                  <a:pt x="768713" y="564682"/>
                  <a:pt x="779367" y="560420"/>
                </a:cubicBezTo>
                <a:cubicBezTo>
                  <a:pt x="790021" y="556158"/>
                  <a:pt x="802807" y="542841"/>
                  <a:pt x="814527" y="538046"/>
                </a:cubicBezTo>
                <a:cubicBezTo>
                  <a:pt x="826247" y="533251"/>
                  <a:pt x="849686" y="531653"/>
                  <a:pt x="849686" y="531653"/>
                </a:cubicBezTo>
                <a:cubicBezTo>
                  <a:pt x="866733" y="528457"/>
                  <a:pt x="906687" y="514606"/>
                  <a:pt x="916809" y="518868"/>
                </a:cubicBezTo>
                <a:cubicBezTo>
                  <a:pt x="926931" y="523130"/>
                  <a:pt x="909883" y="543906"/>
                  <a:pt x="910416" y="557224"/>
                </a:cubicBezTo>
                <a:cubicBezTo>
                  <a:pt x="910949" y="570542"/>
                  <a:pt x="916276" y="587589"/>
                  <a:pt x="920005" y="598776"/>
                </a:cubicBezTo>
                <a:cubicBezTo>
                  <a:pt x="923734" y="609963"/>
                  <a:pt x="925865" y="619019"/>
                  <a:pt x="932790" y="624346"/>
                </a:cubicBezTo>
                <a:cubicBezTo>
                  <a:pt x="939715" y="629673"/>
                  <a:pt x="950370" y="634468"/>
                  <a:pt x="961557" y="630739"/>
                </a:cubicBezTo>
                <a:cubicBezTo>
                  <a:pt x="972744" y="627010"/>
                  <a:pt x="987661" y="610496"/>
                  <a:pt x="999913" y="601972"/>
                </a:cubicBezTo>
                <a:cubicBezTo>
                  <a:pt x="1012166" y="593449"/>
                  <a:pt x="1032409" y="591850"/>
                  <a:pt x="1035072" y="579598"/>
                </a:cubicBezTo>
                <a:cubicBezTo>
                  <a:pt x="1037735" y="567346"/>
                  <a:pt x="1013763" y="543373"/>
                  <a:pt x="1015894" y="528457"/>
                </a:cubicBezTo>
                <a:cubicBezTo>
                  <a:pt x="1018025" y="513541"/>
                  <a:pt x="1036670" y="501821"/>
                  <a:pt x="1047857" y="490101"/>
                </a:cubicBezTo>
                <a:cubicBezTo>
                  <a:pt x="1059044" y="478381"/>
                  <a:pt x="1077157" y="473587"/>
                  <a:pt x="1083017" y="458138"/>
                </a:cubicBezTo>
                <a:cubicBezTo>
                  <a:pt x="1088877" y="442689"/>
                  <a:pt x="1084082" y="419249"/>
                  <a:pt x="1083017" y="397408"/>
                </a:cubicBezTo>
                <a:cubicBezTo>
                  <a:pt x="1081952" y="375567"/>
                  <a:pt x="1086213" y="342538"/>
                  <a:pt x="1076624" y="327089"/>
                </a:cubicBezTo>
                <a:cubicBezTo>
                  <a:pt x="1067035" y="311640"/>
                  <a:pt x="1043063" y="312173"/>
                  <a:pt x="1025483" y="304715"/>
                </a:cubicBezTo>
                <a:cubicBezTo>
                  <a:pt x="1007903" y="297257"/>
                  <a:pt x="983398" y="290332"/>
                  <a:pt x="971146" y="282341"/>
                </a:cubicBezTo>
                <a:cubicBezTo>
                  <a:pt x="958894" y="274350"/>
                  <a:pt x="951435" y="266892"/>
                  <a:pt x="951968" y="256770"/>
                </a:cubicBezTo>
                <a:cubicBezTo>
                  <a:pt x="952501" y="246648"/>
                  <a:pt x="961024" y="234396"/>
                  <a:pt x="974342" y="221611"/>
                </a:cubicBezTo>
                <a:cubicBezTo>
                  <a:pt x="987660" y="208826"/>
                  <a:pt x="1024418" y="188583"/>
                  <a:pt x="1031876" y="180059"/>
                </a:cubicBezTo>
                <a:cubicBezTo>
                  <a:pt x="1039334" y="171536"/>
                  <a:pt x="1043063" y="172068"/>
                  <a:pt x="1019091" y="170470"/>
                </a:cubicBezTo>
                <a:cubicBezTo>
                  <a:pt x="995119" y="168872"/>
                  <a:pt x="888042" y="170470"/>
                  <a:pt x="888042" y="170470"/>
                </a:cubicBezTo>
                <a:cubicBezTo>
                  <a:pt x="856079" y="170470"/>
                  <a:pt x="846490" y="174732"/>
                  <a:pt x="827312" y="170470"/>
                </a:cubicBezTo>
                <a:cubicBezTo>
                  <a:pt x="808134" y="166208"/>
                  <a:pt x="785760" y="149694"/>
                  <a:pt x="772975" y="144900"/>
                </a:cubicBezTo>
                <a:cubicBezTo>
                  <a:pt x="760190" y="140106"/>
                  <a:pt x="758059" y="148628"/>
                  <a:pt x="750601" y="141703"/>
                </a:cubicBezTo>
                <a:cubicBezTo>
                  <a:pt x="743143" y="134778"/>
                  <a:pt x="742077" y="112937"/>
                  <a:pt x="728226" y="103348"/>
                </a:cubicBezTo>
                <a:cubicBezTo>
                  <a:pt x="714375" y="93759"/>
                  <a:pt x="684544" y="88432"/>
                  <a:pt x="667497" y="84170"/>
                </a:cubicBezTo>
                <a:cubicBezTo>
                  <a:pt x="650450" y="79908"/>
                  <a:pt x="644058" y="74581"/>
                  <a:pt x="625945" y="77777"/>
                </a:cubicBezTo>
                <a:cubicBezTo>
                  <a:pt x="607833" y="80973"/>
                  <a:pt x="579065" y="97488"/>
                  <a:pt x="558822" y="103348"/>
                </a:cubicBezTo>
                <a:cubicBezTo>
                  <a:pt x="538579" y="109208"/>
                  <a:pt x="517803" y="111339"/>
                  <a:pt x="504485" y="112937"/>
                </a:cubicBezTo>
                <a:cubicBezTo>
                  <a:pt x="491167" y="114535"/>
                  <a:pt x="485307" y="109741"/>
                  <a:pt x="478914" y="112937"/>
                </a:cubicBezTo>
                <a:cubicBezTo>
                  <a:pt x="472521" y="116133"/>
                  <a:pt x="477316" y="132114"/>
                  <a:pt x="466129" y="132114"/>
                </a:cubicBezTo>
                <a:cubicBezTo>
                  <a:pt x="454942" y="132114"/>
                  <a:pt x="427241" y="118797"/>
                  <a:pt x="411792" y="112937"/>
                </a:cubicBezTo>
                <a:cubicBezTo>
                  <a:pt x="396343" y="107077"/>
                  <a:pt x="378763" y="103348"/>
                  <a:pt x="373436" y="96955"/>
                </a:cubicBezTo>
                <a:cubicBezTo>
                  <a:pt x="368109" y="90562"/>
                  <a:pt x="377165" y="80441"/>
                  <a:pt x="379829" y="74581"/>
                </a:cubicBezTo>
                <a:cubicBezTo>
                  <a:pt x="382493" y="68721"/>
                  <a:pt x="391549" y="67656"/>
                  <a:pt x="389418" y="61796"/>
                </a:cubicBezTo>
                <a:cubicBezTo>
                  <a:pt x="387287" y="55936"/>
                  <a:pt x="372371" y="49011"/>
                  <a:pt x="367044" y="39422"/>
                </a:cubicBezTo>
                <a:cubicBezTo>
                  <a:pt x="361717" y="29833"/>
                  <a:pt x="362782" y="8524"/>
                  <a:pt x="357455" y="4262"/>
                </a:cubicBezTo>
                <a:cubicBezTo>
                  <a:pt x="352128" y="0"/>
                  <a:pt x="345735" y="8524"/>
                  <a:pt x="335081" y="13851"/>
                </a:cubicBezTo>
                <a:cubicBezTo>
                  <a:pt x="324427" y="19178"/>
                  <a:pt x="303651" y="28234"/>
                  <a:pt x="293529" y="36225"/>
                </a:cubicBezTo>
                <a:cubicBezTo>
                  <a:pt x="283407" y="44216"/>
                  <a:pt x="280211" y="53273"/>
                  <a:pt x="274351" y="61796"/>
                </a:cubicBezTo>
                <a:cubicBezTo>
                  <a:pt x="268491" y="70320"/>
                  <a:pt x="259967" y="79375"/>
                  <a:pt x="258369" y="87366"/>
                </a:cubicBezTo>
                <a:cubicBezTo>
                  <a:pt x="256771" y="95357"/>
                  <a:pt x="270089" y="100684"/>
                  <a:pt x="264762" y="109740"/>
                </a:cubicBezTo>
                <a:cubicBezTo>
                  <a:pt x="259435" y="118796"/>
                  <a:pt x="239191" y="135310"/>
                  <a:pt x="226406" y="141703"/>
                </a:cubicBezTo>
                <a:cubicBezTo>
                  <a:pt x="213621" y="148096"/>
                  <a:pt x="201368" y="142236"/>
                  <a:pt x="188050" y="148096"/>
                </a:cubicBezTo>
                <a:cubicBezTo>
                  <a:pt x="174732" y="153956"/>
                  <a:pt x="155554" y="168340"/>
                  <a:pt x="146498" y="176863"/>
                </a:cubicBezTo>
                <a:cubicBezTo>
                  <a:pt x="137442" y="185386"/>
                  <a:pt x="141704" y="193377"/>
                  <a:pt x="133713" y="199237"/>
                </a:cubicBezTo>
                <a:cubicBezTo>
                  <a:pt x="125722" y="205097"/>
                  <a:pt x="107610" y="214153"/>
                  <a:pt x="98554" y="212022"/>
                </a:cubicBezTo>
                <a:cubicBezTo>
                  <a:pt x="89498" y="209891"/>
                  <a:pt x="84703" y="197639"/>
                  <a:pt x="79376" y="186452"/>
                </a:cubicBezTo>
                <a:cubicBezTo>
                  <a:pt x="74049" y="175265"/>
                  <a:pt x="68189" y="113469"/>
                  <a:pt x="57002" y="106544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solidFill>
                  <a:schemeClr val="tx1"/>
                </a:solidFill>
              </a:rPr>
              <a:t>Динской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4141788" y="3600450"/>
            <a:ext cx="806450" cy="471488"/>
          </a:xfrm>
          <a:custGeom>
            <a:avLst/>
            <a:gdLst>
              <a:gd name="connsiteX0" fmla="*/ 533 w 804937"/>
              <a:gd name="connsiteY0" fmla="*/ 309508 h 480511"/>
              <a:gd name="connsiteX1" fmla="*/ 61263 w 804937"/>
              <a:gd name="connsiteY1" fmla="*/ 325490 h 480511"/>
              <a:gd name="connsiteX2" fmla="*/ 67655 w 804937"/>
              <a:gd name="connsiteY2" fmla="*/ 347864 h 480511"/>
              <a:gd name="connsiteX3" fmla="*/ 51674 w 804937"/>
              <a:gd name="connsiteY3" fmla="*/ 370238 h 480511"/>
              <a:gd name="connsiteX4" fmla="*/ 48477 w 804937"/>
              <a:gd name="connsiteY4" fmla="*/ 392612 h 480511"/>
              <a:gd name="connsiteX5" fmla="*/ 80440 w 804937"/>
              <a:gd name="connsiteY5" fmla="*/ 408594 h 480511"/>
              <a:gd name="connsiteX6" fmla="*/ 125189 w 804937"/>
              <a:gd name="connsiteY6" fmla="*/ 427772 h 480511"/>
              <a:gd name="connsiteX7" fmla="*/ 147563 w 804937"/>
              <a:gd name="connsiteY7" fmla="*/ 418183 h 480511"/>
              <a:gd name="connsiteX8" fmla="*/ 182722 w 804937"/>
              <a:gd name="connsiteY8" fmla="*/ 427772 h 480511"/>
              <a:gd name="connsiteX9" fmla="*/ 195508 w 804937"/>
              <a:gd name="connsiteY9" fmla="*/ 424575 h 480511"/>
              <a:gd name="connsiteX10" fmla="*/ 195508 w 804937"/>
              <a:gd name="connsiteY10" fmla="*/ 383023 h 480511"/>
              <a:gd name="connsiteX11" fmla="*/ 201900 w 804937"/>
              <a:gd name="connsiteY11" fmla="*/ 344668 h 480511"/>
              <a:gd name="connsiteX12" fmla="*/ 262630 w 804937"/>
              <a:gd name="connsiteY12" fmla="*/ 331882 h 480511"/>
              <a:gd name="connsiteX13" fmla="*/ 285004 w 804937"/>
              <a:gd name="connsiteY13" fmla="*/ 338275 h 480511"/>
              <a:gd name="connsiteX14" fmla="*/ 259434 w 804937"/>
              <a:gd name="connsiteY14" fmla="*/ 373434 h 480511"/>
              <a:gd name="connsiteX15" fmla="*/ 278612 w 804937"/>
              <a:gd name="connsiteY15" fmla="*/ 392612 h 480511"/>
              <a:gd name="connsiteX16" fmla="*/ 329753 w 804937"/>
              <a:gd name="connsiteY16" fmla="*/ 383023 h 480511"/>
              <a:gd name="connsiteX17" fmla="*/ 358519 w 804937"/>
              <a:gd name="connsiteY17" fmla="*/ 399005 h 480511"/>
              <a:gd name="connsiteX18" fmla="*/ 396875 w 804937"/>
              <a:gd name="connsiteY18" fmla="*/ 459735 h 480511"/>
              <a:gd name="connsiteX19" fmla="*/ 470390 w 804937"/>
              <a:gd name="connsiteY19" fmla="*/ 472520 h 480511"/>
              <a:gd name="connsiteX20" fmla="*/ 518335 w 804937"/>
              <a:gd name="connsiteY20" fmla="*/ 472520 h 480511"/>
              <a:gd name="connsiteX21" fmla="*/ 559887 w 804937"/>
              <a:gd name="connsiteY21" fmla="*/ 424575 h 480511"/>
              <a:gd name="connsiteX22" fmla="*/ 633402 w 804937"/>
              <a:gd name="connsiteY22" fmla="*/ 414986 h 480511"/>
              <a:gd name="connsiteX23" fmla="*/ 735684 w 804937"/>
              <a:gd name="connsiteY23" fmla="*/ 395809 h 480511"/>
              <a:gd name="connsiteX24" fmla="*/ 793217 w 804937"/>
              <a:gd name="connsiteY24" fmla="*/ 335079 h 480511"/>
              <a:gd name="connsiteX25" fmla="*/ 802806 w 804937"/>
              <a:gd name="connsiteY25" fmla="*/ 306312 h 480511"/>
              <a:gd name="connsiteX26" fmla="*/ 780432 w 804937"/>
              <a:gd name="connsiteY26" fmla="*/ 261564 h 480511"/>
              <a:gd name="connsiteX27" fmla="*/ 793217 w 804937"/>
              <a:gd name="connsiteY27" fmla="*/ 191245 h 480511"/>
              <a:gd name="connsiteX28" fmla="*/ 780432 w 804937"/>
              <a:gd name="connsiteY28" fmla="*/ 184852 h 480511"/>
              <a:gd name="connsiteX29" fmla="*/ 735684 w 804937"/>
              <a:gd name="connsiteY29" fmla="*/ 200834 h 480511"/>
              <a:gd name="connsiteX30" fmla="*/ 687739 w 804937"/>
              <a:gd name="connsiteY30" fmla="*/ 216815 h 480511"/>
              <a:gd name="connsiteX31" fmla="*/ 633402 w 804937"/>
              <a:gd name="connsiteY31" fmla="*/ 242386 h 480511"/>
              <a:gd name="connsiteX32" fmla="*/ 617420 w 804937"/>
              <a:gd name="connsiteY32" fmla="*/ 226404 h 480511"/>
              <a:gd name="connsiteX33" fmla="*/ 617420 w 804937"/>
              <a:gd name="connsiteY33" fmla="*/ 181656 h 480511"/>
              <a:gd name="connsiteX34" fmla="*/ 579065 w 804937"/>
              <a:gd name="connsiteY34" fmla="*/ 143300 h 480511"/>
              <a:gd name="connsiteX35" fmla="*/ 563083 w 804937"/>
              <a:gd name="connsiteY35" fmla="*/ 127319 h 480511"/>
              <a:gd name="connsiteX36" fmla="*/ 470390 w 804937"/>
              <a:gd name="connsiteY36" fmla="*/ 108141 h 480511"/>
              <a:gd name="connsiteX37" fmla="*/ 374501 w 804937"/>
              <a:gd name="connsiteY37" fmla="*/ 114533 h 480511"/>
              <a:gd name="connsiteX38" fmla="*/ 352127 w 804937"/>
              <a:gd name="connsiteY38" fmla="*/ 133711 h 480511"/>
              <a:gd name="connsiteX39" fmla="*/ 371305 w 804937"/>
              <a:gd name="connsiteY39" fmla="*/ 152889 h 480511"/>
              <a:gd name="connsiteX40" fmla="*/ 400071 w 804937"/>
              <a:gd name="connsiteY40" fmla="*/ 165674 h 480511"/>
              <a:gd name="connsiteX41" fmla="*/ 422446 w 804937"/>
              <a:gd name="connsiteY41" fmla="*/ 200834 h 480511"/>
              <a:gd name="connsiteX42" fmla="*/ 403268 w 804937"/>
              <a:gd name="connsiteY42" fmla="*/ 226404 h 480511"/>
              <a:gd name="connsiteX43" fmla="*/ 384090 w 804937"/>
              <a:gd name="connsiteY43" fmla="*/ 235993 h 480511"/>
              <a:gd name="connsiteX44" fmla="*/ 364912 w 804937"/>
              <a:gd name="connsiteY44" fmla="*/ 226404 h 480511"/>
              <a:gd name="connsiteX45" fmla="*/ 281808 w 804937"/>
              <a:gd name="connsiteY45" fmla="*/ 149693 h 480511"/>
              <a:gd name="connsiteX46" fmla="*/ 262630 w 804937"/>
              <a:gd name="connsiteY46" fmla="*/ 136908 h 480511"/>
              <a:gd name="connsiteX47" fmla="*/ 243452 w 804937"/>
              <a:gd name="connsiteY47" fmla="*/ 140104 h 480511"/>
              <a:gd name="connsiteX48" fmla="*/ 249845 w 804937"/>
              <a:gd name="connsiteY48" fmla="*/ 108141 h 480511"/>
              <a:gd name="connsiteX49" fmla="*/ 230667 w 804937"/>
              <a:gd name="connsiteY49" fmla="*/ 82570 h 480511"/>
              <a:gd name="connsiteX50" fmla="*/ 182722 w 804937"/>
              <a:gd name="connsiteY50" fmla="*/ 12252 h 480511"/>
              <a:gd name="connsiteX51" fmla="*/ 166741 w 804937"/>
              <a:gd name="connsiteY51" fmla="*/ 9055 h 480511"/>
              <a:gd name="connsiteX52" fmla="*/ 147563 w 804937"/>
              <a:gd name="connsiteY52" fmla="*/ 25037 h 480511"/>
              <a:gd name="connsiteX53" fmla="*/ 109207 w 804937"/>
              <a:gd name="connsiteY53" fmla="*/ 37822 h 480511"/>
              <a:gd name="connsiteX54" fmla="*/ 90029 w 804937"/>
              <a:gd name="connsiteY54" fmla="*/ 53804 h 480511"/>
              <a:gd name="connsiteX55" fmla="*/ 70852 w 804937"/>
              <a:gd name="connsiteY55" fmla="*/ 76178 h 480511"/>
              <a:gd name="connsiteX56" fmla="*/ 70852 w 804937"/>
              <a:gd name="connsiteY56" fmla="*/ 104944 h 480511"/>
              <a:gd name="connsiteX57" fmla="*/ 70852 w 804937"/>
              <a:gd name="connsiteY57" fmla="*/ 124122 h 480511"/>
              <a:gd name="connsiteX58" fmla="*/ 90029 w 804937"/>
              <a:gd name="connsiteY58" fmla="*/ 124122 h 480511"/>
              <a:gd name="connsiteX59" fmla="*/ 115600 w 804937"/>
              <a:gd name="connsiteY59" fmla="*/ 152889 h 480511"/>
              <a:gd name="connsiteX60" fmla="*/ 134778 w 804937"/>
              <a:gd name="connsiteY60" fmla="*/ 168871 h 480511"/>
              <a:gd name="connsiteX61" fmla="*/ 131581 w 804937"/>
              <a:gd name="connsiteY61" fmla="*/ 197637 h 480511"/>
              <a:gd name="connsiteX62" fmla="*/ 112404 w 804937"/>
              <a:gd name="connsiteY62" fmla="*/ 235993 h 480511"/>
              <a:gd name="connsiteX63" fmla="*/ 102815 w 804937"/>
              <a:gd name="connsiteY63" fmla="*/ 248778 h 480511"/>
              <a:gd name="connsiteX64" fmla="*/ 74048 w 804937"/>
              <a:gd name="connsiteY64" fmla="*/ 239189 h 480511"/>
              <a:gd name="connsiteX65" fmla="*/ 42085 w 804937"/>
              <a:gd name="connsiteY65" fmla="*/ 216815 h 480511"/>
              <a:gd name="connsiteX66" fmla="*/ 32496 w 804937"/>
              <a:gd name="connsiteY66" fmla="*/ 232797 h 480511"/>
              <a:gd name="connsiteX67" fmla="*/ 32496 w 804937"/>
              <a:gd name="connsiteY67" fmla="*/ 248778 h 480511"/>
              <a:gd name="connsiteX68" fmla="*/ 48477 w 804937"/>
              <a:gd name="connsiteY68" fmla="*/ 267956 h 480511"/>
              <a:gd name="connsiteX69" fmla="*/ 58066 w 804937"/>
              <a:gd name="connsiteY69" fmla="*/ 283938 h 480511"/>
              <a:gd name="connsiteX70" fmla="*/ 533 w 804937"/>
              <a:gd name="connsiteY70" fmla="*/ 309508 h 48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804937" h="480511">
                <a:moveTo>
                  <a:pt x="533" y="309508"/>
                </a:moveTo>
                <a:cubicBezTo>
                  <a:pt x="1066" y="316433"/>
                  <a:pt x="50076" y="319097"/>
                  <a:pt x="61263" y="325490"/>
                </a:cubicBezTo>
                <a:cubicBezTo>
                  <a:pt x="72450" y="331883"/>
                  <a:pt x="69253" y="340406"/>
                  <a:pt x="67655" y="347864"/>
                </a:cubicBezTo>
                <a:cubicBezTo>
                  <a:pt x="66057" y="355322"/>
                  <a:pt x="54870" y="362780"/>
                  <a:pt x="51674" y="370238"/>
                </a:cubicBezTo>
                <a:cubicBezTo>
                  <a:pt x="48478" y="377696"/>
                  <a:pt x="43683" y="386219"/>
                  <a:pt x="48477" y="392612"/>
                </a:cubicBezTo>
                <a:cubicBezTo>
                  <a:pt x="53271" y="399005"/>
                  <a:pt x="67655" y="402734"/>
                  <a:pt x="80440" y="408594"/>
                </a:cubicBezTo>
                <a:cubicBezTo>
                  <a:pt x="93225" y="414454"/>
                  <a:pt x="114002" y="426174"/>
                  <a:pt x="125189" y="427772"/>
                </a:cubicBezTo>
                <a:cubicBezTo>
                  <a:pt x="136376" y="429370"/>
                  <a:pt x="137974" y="418183"/>
                  <a:pt x="147563" y="418183"/>
                </a:cubicBezTo>
                <a:cubicBezTo>
                  <a:pt x="157152" y="418183"/>
                  <a:pt x="174731" y="426707"/>
                  <a:pt x="182722" y="427772"/>
                </a:cubicBezTo>
                <a:cubicBezTo>
                  <a:pt x="190713" y="428837"/>
                  <a:pt x="193377" y="432033"/>
                  <a:pt x="195508" y="424575"/>
                </a:cubicBezTo>
                <a:cubicBezTo>
                  <a:pt x="197639" y="417117"/>
                  <a:pt x="194443" y="396341"/>
                  <a:pt x="195508" y="383023"/>
                </a:cubicBezTo>
                <a:cubicBezTo>
                  <a:pt x="196573" y="369705"/>
                  <a:pt x="190713" y="353192"/>
                  <a:pt x="201900" y="344668"/>
                </a:cubicBezTo>
                <a:cubicBezTo>
                  <a:pt x="213087" y="336144"/>
                  <a:pt x="248779" y="332948"/>
                  <a:pt x="262630" y="331882"/>
                </a:cubicBezTo>
                <a:cubicBezTo>
                  <a:pt x="276481" y="330817"/>
                  <a:pt x="285537" y="331350"/>
                  <a:pt x="285004" y="338275"/>
                </a:cubicBezTo>
                <a:cubicBezTo>
                  <a:pt x="284471" y="345200"/>
                  <a:pt x="260499" y="364378"/>
                  <a:pt x="259434" y="373434"/>
                </a:cubicBezTo>
                <a:cubicBezTo>
                  <a:pt x="258369" y="382490"/>
                  <a:pt x="266892" y="391014"/>
                  <a:pt x="278612" y="392612"/>
                </a:cubicBezTo>
                <a:cubicBezTo>
                  <a:pt x="290332" y="394210"/>
                  <a:pt x="316435" y="381958"/>
                  <a:pt x="329753" y="383023"/>
                </a:cubicBezTo>
                <a:cubicBezTo>
                  <a:pt x="343071" y="384089"/>
                  <a:pt x="347332" y="386220"/>
                  <a:pt x="358519" y="399005"/>
                </a:cubicBezTo>
                <a:cubicBezTo>
                  <a:pt x="369706" y="411790"/>
                  <a:pt x="378230" y="447483"/>
                  <a:pt x="396875" y="459735"/>
                </a:cubicBezTo>
                <a:cubicBezTo>
                  <a:pt x="415520" y="471987"/>
                  <a:pt x="450147" y="470389"/>
                  <a:pt x="470390" y="472520"/>
                </a:cubicBezTo>
                <a:cubicBezTo>
                  <a:pt x="490633" y="474651"/>
                  <a:pt x="503419" y="480511"/>
                  <a:pt x="518335" y="472520"/>
                </a:cubicBezTo>
                <a:cubicBezTo>
                  <a:pt x="533251" y="464529"/>
                  <a:pt x="540709" y="434164"/>
                  <a:pt x="559887" y="424575"/>
                </a:cubicBezTo>
                <a:cubicBezTo>
                  <a:pt x="579065" y="414986"/>
                  <a:pt x="604103" y="419780"/>
                  <a:pt x="633402" y="414986"/>
                </a:cubicBezTo>
                <a:cubicBezTo>
                  <a:pt x="662701" y="410192"/>
                  <a:pt x="709048" y="409127"/>
                  <a:pt x="735684" y="395809"/>
                </a:cubicBezTo>
                <a:cubicBezTo>
                  <a:pt x="762320" y="382491"/>
                  <a:pt x="782030" y="349995"/>
                  <a:pt x="793217" y="335079"/>
                </a:cubicBezTo>
                <a:cubicBezTo>
                  <a:pt x="804404" y="320163"/>
                  <a:pt x="804937" y="318565"/>
                  <a:pt x="802806" y="306312"/>
                </a:cubicBezTo>
                <a:cubicBezTo>
                  <a:pt x="800675" y="294060"/>
                  <a:pt x="782030" y="280742"/>
                  <a:pt x="780432" y="261564"/>
                </a:cubicBezTo>
                <a:cubicBezTo>
                  <a:pt x="778834" y="242386"/>
                  <a:pt x="793217" y="204030"/>
                  <a:pt x="793217" y="191245"/>
                </a:cubicBezTo>
                <a:cubicBezTo>
                  <a:pt x="793217" y="178460"/>
                  <a:pt x="790021" y="183254"/>
                  <a:pt x="780432" y="184852"/>
                </a:cubicBezTo>
                <a:cubicBezTo>
                  <a:pt x="770843" y="186450"/>
                  <a:pt x="751133" y="195507"/>
                  <a:pt x="735684" y="200834"/>
                </a:cubicBezTo>
                <a:cubicBezTo>
                  <a:pt x="720235" y="206161"/>
                  <a:pt x="704786" y="209890"/>
                  <a:pt x="687739" y="216815"/>
                </a:cubicBezTo>
                <a:cubicBezTo>
                  <a:pt x="670692" y="223740"/>
                  <a:pt x="645122" y="240788"/>
                  <a:pt x="633402" y="242386"/>
                </a:cubicBezTo>
                <a:cubicBezTo>
                  <a:pt x="621682" y="243984"/>
                  <a:pt x="620084" y="236525"/>
                  <a:pt x="617420" y="226404"/>
                </a:cubicBezTo>
                <a:cubicBezTo>
                  <a:pt x="614756" y="216283"/>
                  <a:pt x="623812" y="195507"/>
                  <a:pt x="617420" y="181656"/>
                </a:cubicBezTo>
                <a:cubicBezTo>
                  <a:pt x="611028" y="167805"/>
                  <a:pt x="579065" y="143300"/>
                  <a:pt x="579065" y="143300"/>
                </a:cubicBezTo>
                <a:cubicBezTo>
                  <a:pt x="570009" y="134244"/>
                  <a:pt x="581195" y="133179"/>
                  <a:pt x="563083" y="127319"/>
                </a:cubicBezTo>
                <a:cubicBezTo>
                  <a:pt x="544971" y="121459"/>
                  <a:pt x="501820" y="110272"/>
                  <a:pt x="470390" y="108141"/>
                </a:cubicBezTo>
                <a:cubicBezTo>
                  <a:pt x="438960" y="106010"/>
                  <a:pt x="394211" y="110271"/>
                  <a:pt x="374501" y="114533"/>
                </a:cubicBezTo>
                <a:cubicBezTo>
                  <a:pt x="354791" y="118795"/>
                  <a:pt x="352660" y="127319"/>
                  <a:pt x="352127" y="133711"/>
                </a:cubicBezTo>
                <a:cubicBezTo>
                  <a:pt x="351594" y="140103"/>
                  <a:pt x="363314" y="147562"/>
                  <a:pt x="371305" y="152889"/>
                </a:cubicBezTo>
                <a:cubicBezTo>
                  <a:pt x="379296" y="158216"/>
                  <a:pt x="391548" y="157683"/>
                  <a:pt x="400071" y="165674"/>
                </a:cubicBezTo>
                <a:cubicBezTo>
                  <a:pt x="408594" y="173665"/>
                  <a:pt x="421913" y="190712"/>
                  <a:pt x="422446" y="200834"/>
                </a:cubicBezTo>
                <a:cubicBezTo>
                  <a:pt x="422979" y="210956"/>
                  <a:pt x="409661" y="220544"/>
                  <a:pt x="403268" y="226404"/>
                </a:cubicBezTo>
                <a:cubicBezTo>
                  <a:pt x="396875" y="232264"/>
                  <a:pt x="390483" y="235993"/>
                  <a:pt x="384090" y="235993"/>
                </a:cubicBezTo>
                <a:cubicBezTo>
                  <a:pt x="377697" y="235993"/>
                  <a:pt x="381959" y="240787"/>
                  <a:pt x="364912" y="226404"/>
                </a:cubicBezTo>
                <a:cubicBezTo>
                  <a:pt x="347865" y="212021"/>
                  <a:pt x="298855" y="164609"/>
                  <a:pt x="281808" y="149693"/>
                </a:cubicBezTo>
                <a:cubicBezTo>
                  <a:pt x="264761" y="134777"/>
                  <a:pt x="269023" y="138506"/>
                  <a:pt x="262630" y="136908"/>
                </a:cubicBezTo>
                <a:cubicBezTo>
                  <a:pt x="256237" y="135310"/>
                  <a:pt x="245583" y="144899"/>
                  <a:pt x="243452" y="140104"/>
                </a:cubicBezTo>
                <a:cubicBezTo>
                  <a:pt x="241321" y="135310"/>
                  <a:pt x="251976" y="117730"/>
                  <a:pt x="249845" y="108141"/>
                </a:cubicBezTo>
                <a:cubicBezTo>
                  <a:pt x="247714" y="98552"/>
                  <a:pt x="241854" y="98551"/>
                  <a:pt x="230667" y="82570"/>
                </a:cubicBezTo>
                <a:cubicBezTo>
                  <a:pt x="219480" y="66589"/>
                  <a:pt x="193376" y="24505"/>
                  <a:pt x="182722" y="12252"/>
                </a:cubicBezTo>
                <a:cubicBezTo>
                  <a:pt x="172068" y="0"/>
                  <a:pt x="172601" y="6924"/>
                  <a:pt x="166741" y="9055"/>
                </a:cubicBezTo>
                <a:cubicBezTo>
                  <a:pt x="160881" y="11186"/>
                  <a:pt x="157152" y="20243"/>
                  <a:pt x="147563" y="25037"/>
                </a:cubicBezTo>
                <a:cubicBezTo>
                  <a:pt x="137974" y="29831"/>
                  <a:pt x="118796" y="33028"/>
                  <a:pt x="109207" y="37822"/>
                </a:cubicBezTo>
                <a:cubicBezTo>
                  <a:pt x="99618" y="42616"/>
                  <a:pt x="96421" y="47411"/>
                  <a:pt x="90029" y="53804"/>
                </a:cubicBezTo>
                <a:cubicBezTo>
                  <a:pt x="83637" y="60197"/>
                  <a:pt x="74048" y="67655"/>
                  <a:pt x="70852" y="76178"/>
                </a:cubicBezTo>
                <a:cubicBezTo>
                  <a:pt x="67656" y="84701"/>
                  <a:pt x="70852" y="104944"/>
                  <a:pt x="70852" y="104944"/>
                </a:cubicBezTo>
                <a:cubicBezTo>
                  <a:pt x="70852" y="112935"/>
                  <a:pt x="67656" y="120926"/>
                  <a:pt x="70852" y="124122"/>
                </a:cubicBezTo>
                <a:cubicBezTo>
                  <a:pt x="74048" y="127318"/>
                  <a:pt x="82571" y="119328"/>
                  <a:pt x="90029" y="124122"/>
                </a:cubicBezTo>
                <a:cubicBezTo>
                  <a:pt x="97487" y="128916"/>
                  <a:pt x="108142" y="145431"/>
                  <a:pt x="115600" y="152889"/>
                </a:cubicBezTo>
                <a:cubicBezTo>
                  <a:pt x="123058" y="160347"/>
                  <a:pt x="132115" y="161413"/>
                  <a:pt x="134778" y="168871"/>
                </a:cubicBezTo>
                <a:cubicBezTo>
                  <a:pt x="137441" y="176329"/>
                  <a:pt x="135310" y="186450"/>
                  <a:pt x="131581" y="197637"/>
                </a:cubicBezTo>
                <a:cubicBezTo>
                  <a:pt x="127852" y="208824"/>
                  <a:pt x="117198" y="227470"/>
                  <a:pt x="112404" y="235993"/>
                </a:cubicBezTo>
                <a:cubicBezTo>
                  <a:pt x="107610" y="244516"/>
                  <a:pt x="109207" y="248245"/>
                  <a:pt x="102815" y="248778"/>
                </a:cubicBezTo>
                <a:cubicBezTo>
                  <a:pt x="96423" y="249311"/>
                  <a:pt x="84170" y="244516"/>
                  <a:pt x="74048" y="239189"/>
                </a:cubicBezTo>
                <a:cubicBezTo>
                  <a:pt x="63926" y="233862"/>
                  <a:pt x="49010" y="217880"/>
                  <a:pt x="42085" y="216815"/>
                </a:cubicBezTo>
                <a:cubicBezTo>
                  <a:pt x="35160" y="215750"/>
                  <a:pt x="34094" y="227470"/>
                  <a:pt x="32496" y="232797"/>
                </a:cubicBezTo>
                <a:cubicBezTo>
                  <a:pt x="30898" y="238124"/>
                  <a:pt x="29833" y="242918"/>
                  <a:pt x="32496" y="248778"/>
                </a:cubicBezTo>
                <a:cubicBezTo>
                  <a:pt x="35160" y="254638"/>
                  <a:pt x="44215" y="262096"/>
                  <a:pt x="48477" y="267956"/>
                </a:cubicBezTo>
                <a:cubicBezTo>
                  <a:pt x="52739" y="273816"/>
                  <a:pt x="60197" y="278611"/>
                  <a:pt x="58066" y="283938"/>
                </a:cubicBezTo>
                <a:cubicBezTo>
                  <a:pt x="55935" y="289265"/>
                  <a:pt x="0" y="302583"/>
                  <a:pt x="533" y="309508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Краснодар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3200400" y="3630613"/>
            <a:ext cx="820738" cy="1114425"/>
          </a:xfrm>
          <a:custGeom>
            <a:avLst/>
            <a:gdLst>
              <a:gd name="connsiteX0" fmla="*/ 312706 w 820387"/>
              <a:gd name="connsiteY0" fmla="*/ 23440 h 1128297"/>
              <a:gd name="connsiteX1" fmla="*/ 360651 w 820387"/>
              <a:gd name="connsiteY1" fmla="*/ 49010 h 1128297"/>
              <a:gd name="connsiteX2" fmla="*/ 399006 w 820387"/>
              <a:gd name="connsiteY2" fmla="*/ 45814 h 1128297"/>
              <a:gd name="connsiteX3" fmla="*/ 414988 w 820387"/>
              <a:gd name="connsiteY3" fmla="*/ 23440 h 1128297"/>
              <a:gd name="connsiteX4" fmla="*/ 430969 w 820387"/>
              <a:gd name="connsiteY4" fmla="*/ 20244 h 1128297"/>
              <a:gd name="connsiteX5" fmla="*/ 446951 w 820387"/>
              <a:gd name="connsiteY5" fmla="*/ 49010 h 1128297"/>
              <a:gd name="connsiteX6" fmla="*/ 446951 w 820387"/>
              <a:gd name="connsiteY6" fmla="*/ 93759 h 1128297"/>
              <a:gd name="connsiteX7" fmla="*/ 475718 w 820387"/>
              <a:gd name="connsiteY7" fmla="*/ 135311 h 1128297"/>
              <a:gd name="connsiteX8" fmla="*/ 494896 w 820387"/>
              <a:gd name="connsiteY8" fmla="*/ 154489 h 1128297"/>
              <a:gd name="connsiteX9" fmla="*/ 533251 w 820387"/>
              <a:gd name="connsiteY9" fmla="*/ 173666 h 1128297"/>
              <a:gd name="connsiteX10" fmla="*/ 546036 w 820387"/>
              <a:gd name="connsiteY10" fmla="*/ 176863 h 1128297"/>
              <a:gd name="connsiteX11" fmla="*/ 641926 w 820387"/>
              <a:gd name="connsiteY11" fmla="*/ 208826 h 1128297"/>
              <a:gd name="connsiteX12" fmla="*/ 648318 w 820387"/>
              <a:gd name="connsiteY12" fmla="*/ 205629 h 1128297"/>
              <a:gd name="connsiteX13" fmla="*/ 664300 w 820387"/>
              <a:gd name="connsiteY13" fmla="*/ 202433 h 1128297"/>
              <a:gd name="connsiteX14" fmla="*/ 705852 w 820387"/>
              <a:gd name="connsiteY14" fmla="*/ 221611 h 1128297"/>
              <a:gd name="connsiteX15" fmla="*/ 792152 w 820387"/>
              <a:gd name="connsiteY15" fmla="*/ 259967 h 1128297"/>
              <a:gd name="connsiteX16" fmla="*/ 817723 w 820387"/>
              <a:gd name="connsiteY16" fmla="*/ 282341 h 1128297"/>
              <a:gd name="connsiteX17" fmla="*/ 808134 w 820387"/>
              <a:gd name="connsiteY17" fmla="*/ 311108 h 1128297"/>
              <a:gd name="connsiteX18" fmla="*/ 782563 w 820387"/>
              <a:gd name="connsiteY18" fmla="*/ 362249 h 1128297"/>
              <a:gd name="connsiteX19" fmla="*/ 741011 w 820387"/>
              <a:gd name="connsiteY19" fmla="*/ 362249 h 1128297"/>
              <a:gd name="connsiteX20" fmla="*/ 721833 w 820387"/>
              <a:gd name="connsiteY20" fmla="*/ 362249 h 1128297"/>
              <a:gd name="connsiteX21" fmla="*/ 686674 w 820387"/>
              <a:gd name="connsiteY21" fmla="*/ 333482 h 1128297"/>
              <a:gd name="connsiteX22" fmla="*/ 686674 w 820387"/>
              <a:gd name="connsiteY22" fmla="*/ 314304 h 1128297"/>
              <a:gd name="connsiteX23" fmla="*/ 654711 w 820387"/>
              <a:gd name="connsiteY23" fmla="*/ 304715 h 1128297"/>
              <a:gd name="connsiteX24" fmla="*/ 609963 w 820387"/>
              <a:gd name="connsiteY24" fmla="*/ 432567 h 1128297"/>
              <a:gd name="connsiteX25" fmla="*/ 597177 w 820387"/>
              <a:gd name="connsiteY25" fmla="*/ 483708 h 1128297"/>
              <a:gd name="connsiteX26" fmla="*/ 609963 w 820387"/>
              <a:gd name="connsiteY26" fmla="*/ 502886 h 1128297"/>
              <a:gd name="connsiteX27" fmla="*/ 632337 w 820387"/>
              <a:gd name="connsiteY27" fmla="*/ 528457 h 1128297"/>
              <a:gd name="connsiteX28" fmla="*/ 680281 w 820387"/>
              <a:gd name="connsiteY28" fmla="*/ 531653 h 1128297"/>
              <a:gd name="connsiteX29" fmla="*/ 677085 w 820387"/>
              <a:gd name="connsiteY29" fmla="*/ 566812 h 1128297"/>
              <a:gd name="connsiteX30" fmla="*/ 645122 w 820387"/>
              <a:gd name="connsiteY30" fmla="*/ 633935 h 1128297"/>
              <a:gd name="connsiteX31" fmla="*/ 593981 w 820387"/>
              <a:gd name="connsiteY31" fmla="*/ 630739 h 1128297"/>
              <a:gd name="connsiteX32" fmla="*/ 587588 w 820387"/>
              <a:gd name="connsiteY32" fmla="*/ 681879 h 1128297"/>
              <a:gd name="connsiteX33" fmla="*/ 613159 w 820387"/>
              <a:gd name="connsiteY33" fmla="*/ 697861 h 1128297"/>
              <a:gd name="connsiteX34" fmla="*/ 635533 w 820387"/>
              <a:gd name="connsiteY34" fmla="*/ 713843 h 1128297"/>
              <a:gd name="connsiteX35" fmla="*/ 616355 w 820387"/>
              <a:gd name="connsiteY35" fmla="*/ 736217 h 1128297"/>
              <a:gd name="connsiteX36" fmla="*/ 597177 w 820387"/>
              <a:gd name="connsiteY36" fmla="*/ 752198 h 1128297"/>
              <a:gd name="connsiteX37" fmla="*/ 558822 w 820387"/>
              <a:gd name="connsiteY37" fmla="*/ 768180 h 1128297"/>
              <a:gd name="connsiteX38" fmla="*/ 584392 w 820387"/>
              <a:gd name="connsiteY38" fmla="*/ 809732 h 1128297"/>
              <a:gd name="connsiteX39" fmla="*/ 600374 w 820387"/>
              <a:gd name="connsiteY39" fmla="*/ 825713 h 1128297"/>
              <a:gd name="connsiteX40" fmla="*/ 565214 w 820387"/>
              <a:gd name="connsiteY40" fmla="*/ 844891 h 1128297"/>
              <a:gd name="connsiteX41" fmla="*/ 562018 w 820387"/>
              <a:gd name="connsiteY41" fmla="*/ 886443 h 1128297"/>
              <a:gd name="connsiteX42" fmla="*/ 562018 w 820387"/>
              <a:gd name="connsiteY42" fmla="*/ 918406 h 1128297"/>
              <a:gd name="connsiteX43" fmla="*/ 536448 w 820387"/>
              <a:gd name="connsiteY43" fmla="*/ 956762 h 1128297"/>
              <a:gd name="connsiteX44" fmla="*/ 514073 w 820387"/>
              <a:gd name="connsiteY44" fmla="*/ 995118 h 1128297"/>
              <a:gd name="connsiteX45" fmla="*/ 549233 w 820387"/>
              <a:gd name="connsiteY45" fmla="*/ 1011099 h 1128297"/>
              <a:gd name="connsiteX46" fmla="*/ 600374 w 820387"/>
              <a:gd name="connsiteY46" fmla="*/ 1023884 h 1128297"/>
              <a:gd name="connsiteX47" fmla="*/ 629141 w 820387"/>
              <a:gd name="connsiteY47" fmla="*/ 1030277 h 1128297"/>
              <a:gd name="connsiteX48" fmla="*/ 622748 w 820387"/>
              <a:gd name="connsiteY48" fmla="*/ 1059044 h 1128297"/>
              <a:gd name="connsiteX49" fmla="*/ 619552 w 820387"/>
              <a:gd name="connsiteY49" fmla="*/ 1097400 h 1128297"/>
              <a:gd name="connsiteX50" fmla="*/ 600374 w 820387"/>
              <a:gd name="connsiteY50" fmla="*/ 1126166 h 1128297"/>
              <a:gd name="connsiteX51" fmla="*/ 549233 w 820387"/>
              <a:gd name="connsiteY51" fmla="*/ 1110185 h 1128297"/>
              <a:gd name="connsiteX52" fmla="*/ 514073 w 820387"/>
              <a:gd name="connsiteY52" fmla="*/ 1078222 h 1128297"/>
              <a:gd name="connsiteX53" fmla="*/ 494896 w 820387"/>
              <a:gd name="connsiteY53" fmla="*/ 1091007 h 1128297"/>
              <a:gd name="connsiteX54" fmla="*/ 424577 w 820387"/>
              <a:gd name="connsiteY54" fmla="*/ 1100596 h 1128297"/>
              <a:gd name="connsiteX55" fmla="*/ 386221 w 820387"/>
              <a:gd name="connsiteY55" fmla="*/ 1110185 h 1128297"/>
              <a:gd name="connsiteX56" fmla="*/ 204031 w 820387"/>
              <a:gd name="connsiteY56" fmla="*/ 1030277 h 1128297"/>
              <a:gd name="connsiteX57" fmla="*/ 120927 w 820387"/>
              <a:gd name="connsiteY57" fmla="*/ 969547 h 1128297"/>
              <a:gd name="connsiteX58" fmla="*/ 72983 w 820387"/>
              <a:gd name="connsiteY58" fmla="*/ 934388 h 1128297"/>
              <a:gd name="connsiteX59" fmla="*/ 28234 w 820387"/>
              <a:gd name="connsiteY59" fmla="*/ 918406 h 1128297"/>
              <a:gd name="connsiteX60" fmla="*/ 21842 w 820387"/>
              <a:gd name="connsiteY60" fmla="*/ 876854 h 1128297"/>
              <a:gd name="connsiteX61" fmla="*/ 2664 w 820387"/>
              <a:gd name="connsiteY61" fmla="*/ 844891 h 1128297"/>
              <a:gd name="connsiteX62" fmla="*/ 37823 w 820387"/>
              <a:gd name="connsiteY62" fmla="*/ 771376 h 1128297"/>
              <a:gd name="connsiteX63" fmla="*/ 60198 w 820387"/>
              <a:gd name="connsiteY63" fmla="*/ 774572 h 1128297"/>
              <a:gd name="connsiteX64" fmla="*/ 104946 w 820387"/>
              <a:gd name="connsiteY64" fmla="*/ 777769 h 1128297"/>
              <a:gd name="connsiteX65" fmla="*/ 108142 w 820387"/>
              <a:gd name="connsiteY65" fmla="*/ 745806 h 1128297"/>
              <a:gd name="connsiteX66" fmla="*/ 114535 w 820387"/>
              <a:gd name="connsiteY66" fmla="*/ 707450 h 1128297"/>
              <a:gd name="connsiteX67" fmla="*/ 159283 w 820387"/>
              <a:gd name="connsiteY67" fmla="*/ 649916 h 1128297"/>
              <a:gd name="connsiteX68" fmla="*/ 143302 w 820387"/>
              <a:gd name="connsiteY68" fmla="*/ 611561 h 1128297"/>
              <a:gd name="connsiteX69" fmla="*/ 143302 w 820387"/>
              <a:gd name="connsiteY69" fmla="*/ 563616 h 1128297"/>
              <a:gd name="connsiteX70" fmla="*/ 159283 w 820387"/>
              <a:gd name="connsiteY70" fmla="*/ 544438 h 1128297"/>
              <a:gd name="connsiteX71" fmla="*/ 191246 w 820387"/>
              <a:gd name="connsiteY71" fmla="*/ 502886 h 1128297"/>
              <a:gd name="connsiteX72" fmla="*/ 232798 w 820387"/>
              <a:gd name="connsiteY72" fmla="*/ 506082 h 1128297"/>
              <a:gd name="connsiteX73" fmla="*/ 232798 w 820387"/>
              <a:gd name="connsiteY73" fmla="*/ 483708 h 1128297"/>
              <a:gd name="connsiteX74" fmla="*/ 245583 w 820387"/>
              <a:gd name="connsiteY74" fmla="*/ 448549 h 1128297"/>
              <a:gd name="connsiteX75" fmla="*/ 255172 w 820387"/>
              <a:gd name="connsiteY75" fmla="*/ 419782 h 1128297"/>
              <a:gd name="connsiteX76" fmla="*/ 232798 w 820387"/>
              <a:gd name="connsiteY76" fmla="*/ 381426 h 1128297"/>
              <a:gd name="connsiteX77" fmla="*/ 290332 w 820387"/>
              <a:gd name="connsiteY77" fmla="*/ 365445 h 1128297"/>
              <a:gd name="connsiteX78" fmla="*/ 331884 w 820387"/>
              <a:gd name="connsiteY78" fmla="*/ 368641 h 1128297"/>
              <a:gd name="connsiteX79" fmla="*/ 354258 w 820387"/>
              <a:gd name="connsiteY79" fmla="*/ 368641 h 1128297"/>
              <a:gd name="connsiteX80" fmla="*/ 379828 w 820387"/>
              <a:gd name="connsiteY80" fmla="*/ 339874 h 1128297"/>
              <a:gd name="connsiteX81" fmla="*/ 408595 w 820387"/>
              <a:gd name="connsiteY81" fmla="*/ 343071 h 1128297"/>
              <a:gd name="connsiteX82" fmla="*/ 414988 w 820387"/>
              <a:gd name="connsiteY82" fmla="*/ 301519 h 1128297"/>
              <a:gd name="connsiteX83" fmla="*/ 395810 w 820387"/>
              <a:gd name="connsiteY83" fmla="*/ 189648 h 1128297"/>
              <a:gd name="connsiteX84" fmla="*/ 312706 w 820387"/>
              <a:gd name="connsiteY84" fmla="*/ 23440 h 112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820387" h="1128297">
                <a:moveTo>
                  <a:pt x="312706" y="23440"/>
                </a:moveTo>
                <a:cubicBezTo>
                  <a:pt x="306846" y="0"/>
                  <a:pt x="346268" y="45281"/>
                  <a:pt x="360651" y="49010"/>
                </a:cubicBezTo>
                <a:cubicBezTo>
                  <a:pt x="375034" y="52739"/>
                  <a:pt x="389950" y="50076"/>
                  <a:pt x="399006" y="45814"/>
                </a:cubicBezTo>
                <a:cubicBezTo>
                  <a:pt x="408062" y="41552"/>
                  <a:pt x="409661" y="27702"/>
                  <a:pt x="414988" y="23440"/>
                </a:cubicBezTo>
                <a:cubicBezTo>
                  <a:pt x="420315" y="19178"/>
                  <a:pt x="425642" y="15982"/>
                  <a:pt x="430969" y="20244"/>
                </a:cubicBezTo>
                <a:cubicBezTo>
                  <a:pt x="436296" y="24506"/>
                  <a:pt x="444287" y="36758"/>
                  <a:pt x="446951" y="49010"/>
                </a:cubicBezTo>
                <a:cubicBezTo>
                  <a:pt x="449615" y="61262"/>
                  <a:pt x="442157" y="79376"/>
                  <a:pt x="446951" y="93759"/>
                </a:cubicBezTo>
                <a:cubicBezTo>
                  <a:pt x="451746" y="108143"/>
                  <a:pt x="467727" y="125189"/>
                  <a:pt x="475718" y="135311"/>
                </a:cubicBezTo>
                <a:cubicBezTo>
                  <a:pt x="483709" y="145433"/>
                  <a:pt x="485307" y="148097"/>
                  <a:pt x="494896" y="154489"/>
                </a:cubicBezTo>
                <a:cubicBezTo>
                  <a:pt x="504485" y="160881"/>
                  <a:pt x="524728" y="169937"/>
                  <a:pt x="533251" y="173666"/>
                </a:cubicBezTo>
                <a:cubicBezTo>
                  <a:pt x="541774" y="177395"/>
                  <a:pt x="546036" y="176863"/>
                  <a:pt x="546036" y="176863"/>
                </a:cubicBezTo>
                <a:cubicBezTo>
                  <a:pt x="564149" y="182723"/>
                  <a:pt x="624879" y="204032"/>
                  <a:pt x="641926" y="208826"/>
                </a:cubicBezTo>
                <a:cubicBezTo>
                  <a:pt x="658973" y="213620"/>
                  <a:pt x="644589" y="206694"/>
                  <a:pt x="648318" y="205629"/>
                </a:cubicBezTo>
                <a:cubicBezTo>
                  <a:pt x="652047" y="204564"/>
                  <a:pt x="654711" y="199769"/>
                  <a:pt x="664300" y="202433"/>
                </a:cubicBezTo>
                <a:cubicBezTo>
                  <a:pt x="673889" y="205097"/>
                  <a:pt x="705852" y="221611"/>
                  <a:pt x="705852" y="221611"/>
                </a:cubicBezTo>
                <a:cubicBezTo>
                  <a:pt x="727161" y="231200"/>
                  <a:pt x="773507" y="249845"/>
                  <a:pt x="792152" y="259967"/>
                </a:cubicBezTo>
                <a:cubicBezTo>
                  <a:pt x="810797" y="270089"/>
                  <a:pt x="815059" y="273818"/>
                  <a:pt x="817723" y="282341"/>
                </a:cubicBezTo>
                <a:cubicBezTo>
                  <a:pt x="820387" y="290864"/>
                  <a:pt x="813994" y="297790"/>
                  <a:pt x="808134" y="311108"/>
                </a:cubicBezTo>
                <a:cubicBezTo>
                  <a:pt x="802274" y="324426"/>
                  <a:pt x="793750" y="353725"/>
                  <a:pt x="782563" y="362249"/>
                </a:cubicBezTo>
                <a:cubicBezTo>
                  <a:pt x="771376" y="370773"/>
                  <a:pt x="741011" y="362249"/>
                  <a:pt x="741011" y="362249"/>
                </a:cubicBezTo>
                <a:cubicBezTo>
                  <a:pt x="730889" y="362249"/>
                  <a:pt x="730889" y="367043"/>
                  <a:pt x="721833" y="362249"/>
                </a:cubicBezTo>
                <a:cubicBezTo>
                  <a:pt x="712777" y="357455"/>
                  <a:pt x="692534" y="341473"/>
                  <a:pt x="686674" y="333482"/>
                </a:cubicBezTo>
                <a:cubicBezTo>
                  <a:pt x="680814" y="325491"/>
                  <a:pt x="692001" y="319099"/>
                  <a:pt x="686674" y="314304"/>
                </a:cubicBezTo>
                <a:cubicBezTo>
                  <a:pt x="681347" y="309510"/>
                  <a:pt x="667496" y="285005"/>
                  <a:pt x="654711" y="304715"/>
                </a:cubicBezTo>
                <a:cubicBezTo>
                  <a:pt x="641926" y="324425"/>
                  <a:pt x="619552" y="402735"/>
                  <a:pt x="609963" y="432567"/>
                </a:cubicBezTo>
                <a:cubicBezTo>
                  <a:pt x="600374" y="462399"/>
                  <a:pt x="597177" y="471988"/>
                  <a:pt x="597177" y="483708"/>
                </a:cubicBezTo>
                <a:cubicBezTo>
                  <a:pt x="597177" y="495428"/>
                  <a:pt x="604103" y="495428"/>
                  <a:pt x="609963" y="502886"/>
                </a:cubicBezTo>
                <a:cubicBezTo>
                  <a:pt x="615823" y="510344"/>
                  <a:pt x="620617" y="523663"/>
                  <a:pt x="632337" y="528457"/>
                </a:cubicBezTo>
                <a:cubicBezTo>
                  <a:pt x="644057" y="533252"/>
                  <a:pt x="672823" y="525261"/>
                  <a:pt x="680281" y="531653"/>
                </a:cubicBezTo>
                <a:cubicBezTo>
                  <a:pt x="687739" y="538046"/>
                  <a:pt x="682945" y="549765"/>
                  <a:pt x="677085" y="566812"/>
                </a:cubicBezTo>
                <a:cubicBezTo>
                  <a:pt x="671225" y="583859"/>
                  <a:pt x="658973" y="623281"/>
                  <a:pt x="645122" y="633935"/>
                </a:cubicBezTo>
                <a:cubicBezTo>
                  <a:pt x="631271" y="644589"/>
                  <a:pt x="603570" y="622748"/>
                  <a:pt x="593981" y="630739"/>
                </a:cubicBezTo>
                <a:cubicBezTo>
                  <a:pt x="584392" y="638730"/>
                  <a:pt x="584392" y="670692"/>
                  <a:pt x="587588" y="681879"/>
                </a:cubicBezTo>
                <a:cubicBezTo>
                  <a:pt x="590784" y="693066"/>
                  <a:pt x="605168" y="692534"/>
                  <a:pt x="613159" y="697861"/>
                </a:cubicBezTo>
                <a:cubicBezTo>
                  <a:pt x="621150" y="703188"/>
                  <a:pt x="635000" y="707451"/>
                  <a:pt x="635533" y="713843"/>
                </a:cubicBezTo>
                <a:cubicBezTo>
                  <a:pt x="636066" y="720235"/>
                  <a:pt x="622748" y="729825"/>
                  <a:pt x="616355" y="736217"/>
                </a:cubicBezTo>
                <a:cubicBezTo>
                  <a:pt x="609962" y="742609"/>
                  <a:pt x="606766" y="746871"/>
                  <a:pt x="597177" y="752198"/>
                </a:cubicBezTo>
                <a:cubicBezTo>
                  <a:pt x="587588" y="757525"/>
                  <a:pt x="560953" y="758591"/>
                  <a:pt x="558822" y="768180"/>
                </a:cubicBezTo>
                <a:cubicBezTo>
                  <a:pt x="556691" y="777769"/>
                  <a:pt x="577467" y="800143"/>
                  <a:pt x="584392" y="809732"/>
                </a:cubicBezTo>
                <a:cubicBezTo>
                  <a:pt x="591317" y="819321"/>
                  <a:pt x="603570" y="819853"/>
                  <a:pt x="600374" y="825713"/>
                </a:cubicBezTo>
                <a:cubicBezTo>
                  <a:pt x="597178" y="831573"/>
                  <a:pt x="571607" y="834769"/>
                  <a:pt x="565214" y="844891"/>
                </a:cubicBezTo>
                <a:cubicBezTo>
                  <a:pt x="558821" y="855013"/>
                  <a:pt x="562551" y="874191"/>
                  <a:pt x="562018" y="886443"/>
                </a:cubicBezTo>
                <a:cubicBezTo>
                  <a:pt x="561485" y="898695"/>
                  <a:pt x="566280" y="906686"/>
                  <a:pt x="562018" y="918406"/>
                </a:cubicBezTo>
                <a:cubicBezTo>
                  <a:pt x="557756" y="930126"/>
                  <a:pt x="544439" y="943977"/>
                  <a:pt x="536448" y="956762"/>
                </a:cubicBezTo>
                <a:cubicBezTo>
                  <a:pt x="528457" y="969547"/>
                  <a:pt x="511942" y="986062"/>
                  <a:pt x="514073" y="995118"/>
                </a:cubicBezTo>
                <a:cubicBezTo>
                  <a:pt x="516204" y="1004174"/>
                  <a:pt x="534849" y="1006305"/>
                  <a:pt x="549233" y="1011099"/>
                </a:cubicBezTo>
                <a:cubicBezTo>
                  <a:pt x="563617" y="1015893"/>
                  <a:pt x="587056" y="1020688"/>
                  <a:pt x="600374" y="1023884"/>
                </a:cubicBezTo>
                <a:cubicBezTo>
                  <a:pt x="613692" y="1027080"/>
                  <a:pt x="625412" y="1024417"/>
                  <a:pt x="629141" y="1030277"/>
                </a:cubicBezTo>
                <a:cubicBezTo>
                  <a:pt x="632870" y="1036137"/>
                  <a:pt x="624346" y="1047857"/>
                  <a:pt x="622748" y="1059044"/>
                </a:cubicBezTo>
                <a:cubicBezTo>
                  <a:pt x="621150" y="1070231"/>
                  <a:pt x="623281" y="1086213"/>
                  <a:pt x="619552" y="1097400"/>
                </a:cubicBezTo>
                <a:cubicBezTo>
                  <a:pt x="615823" y="1108587"/>
                  <a:pt x="612094" y="1124035"/>
                  <a:pt x="600374" y="1126166"/>
                </a:cubicBezTo>
                <a:cubicBezTo>
                  <a:pt x="588654" y="1128297"/>
                  <a:pt x="563616" y="1118176"/>
                  <a:pt x="549233" y="1110185"/>
                </a:cubicBezTo>
                <a:cubicBezTo>
                  <a:pt x="534850" y="1102194"/>
                  <a:pt x="523129" y="1081418"/>
                  <a:pt x="514073" y="1078222"/>
                </a:cubicBezTo>
                <a:cubicBezTo>
                  <a:pt x="505017" y="1075026"/>
                  <a:pt x="509812" y="1087278"/>
                  <a:pt x="494896" y="1091007"/>
                </a:cubicBezTo>
                <a:cubicBezTo>
                  <a:pt x="479980" y="1094736"/>
                  <a:pt x="442690" y="1097400"/>
                  <a:pt x="424577" y="1100596"/>
                </a:cubicBezTo>
                <a:cubicBezTo>
                  <a:pt x="406465" y="1103792"/>
                  <a:pt x="422979" y="1121905"/>
                  <a:pt x="386221" y="1110185"/>
                </a:cubicBezTo>
                <a:cubicBezTo>
                  <a:pt x="349463" y="1098465"/>
                  <a:pt x="248247" y="1053717"/>
                  <a:pt x="204031" y="1030277"/>
                </a:cubicBezTo>
                <a:cubicBezTo>
                  <a:pt x="159815" y="1006837"/>
                  <a:pt x="120927" y="969547"/>
                  <a:pt x="120927" y="969547"/>
                </a:cubicBezTo>
                <a:cubicBezTo>
                  <a:pt x="99086" y="953566"/>
                  <a:pt x="88432" y="942911"/>
                  <a:pt x="72983" y="934388"/>
                </a:cubicBezTo>
                <a:cubicBezTo>
                  <a:pt x="57534" y="925865"/>
                  <a:pt x="36757" y="927995"/>
                  <a:pt x="28234" y="918406"/>
                </a:cubicBezTo>
                <a:cubicBezTo>
                  <a:pt x="19711" y="908817"/>
                  <a:pt x="26104" y="889106"/>
                  <a:pt x="21842" y="876854"/>
                </a:cubicBezTo>
                <a:cubicBezTo>
                  <a:pt x="17580" y="864602"/>
                  <a:pt x="0" y="862471"/>
                  <a:pt x="2664" y="844891"/>
                </a:cubicBezTo>
                <a:cubicBezTo>
                  <a:pt x="5328" y="827311"/>
                  <a:pt x="28234" y="783096"/>
                  <a:pt x="37823" y="771376"/>
                </a:cubicBezTo>
                <a:cubicBezTo>
                  <a:pt x="47412" y="759656"/>
                  <a:pt x="49011" y="773507"/>
                  <a:pt x="60198" y="774572"/>
                </a:cubicBezTo>
                <a:cubicBezTo>
                  <a:pt x="71385" y="775637"/>
                  <a:pt x="96955" y="782563"/>
                  <a:pt x="104946" y="777769"/>
                </a:cubicBezTo>
                <a:cubicBezTo>
                  <a:pt x="112937" y="772975"/>
                  <a:pt x="106544" y="757526"/>
                  <a:pt x="108142" y="745806"/>
                </a:cubicBezTo>
                <a:cubicBezTo>
                  <a:pt x="109740" y="734086"/>
                  <a:pt x="106012" y="723432"/>
                  <a:pt x="114535" y="707450"/>
                </a:cubicBezTo>
                <a:cubicBezTo>
                  <a:pt x="123058" y="691468"/>
                  <a:pt x="154489" y="665897"/>
                  <a:pt x="159283" y="649916"/>
                </a:cubicBezTo>
                <a:cubicBezTo>
                  <a:pt x="164077" y="633935"/>
                  <a:pt x="145965" y="625944"/>
                  <a:pt x="143302" y="611561"/>
                </a:cubicBezTo>
                <a:cubicBezTo>
                  <a:pt x="140639" y="597178"/>
                  <a:pt x="140639" y="574803"/>
                  <a:pt x="143302" y="563616"/>
                </a:cubicBezTo>
                <a:cubicBezTo>
                  <a:pt x="145966" y="552429"/>
                  <a:pt x="151292" y="554559"/>
                  <a:pt x="159283" y="544438"/>
                </a:cubicBezTo>
                <a:cubicBezTo>
                  <a:pt x="167274" y="534317"/>
                  <a:pt x="178994" y="509279"/>
                  <a:pt x="191246" y="502886"/>
                </a:cubicBezTo>
                <a:cubicBezTo>
                  <a:pt x="203499" y="496493"/>
                  <a:pt x="225873" y="509278"/>
                  <a:pt x="232798" y="506082"/>
                </a:cubicBezTo>
                <a:cubicBezTo>
                  <a:pt x="239723" y="502886"/>
                  <a:pt x="230667" y="493297"/>
                  <a:pt x="232798" y="483708"/>
                </a:cubicBezTo>
                <a:cubicBezTo>
                  <a:pt x="234929" y="474119"/>
                  <a:pt x="241854" y="459203"/>
                  <a:pt x="245583" y="448549"/>
                </a:cubicBezTo>
                <a:cubicBezTo>
                  <a:pt x="249312" y="437895"/>
                  <a:pt x="257303" y="430969"/>
                  <a:pt x="255172" y="419782"/>
                </a:cubicBezTo>
                <a:cubicBezTo>
                  <a:pt x="253041" y="408595"/>
                  <a:pt x="226938" y="390482"/>
                  <a:pt x="232798" y="381426"/>
                </a:cubicBezTo>
                <a:cubicBezTo>
                  <a:pt x="238658" y="372370"/>
                  <a:pt x="273818" y="367576"/>
                  <a:pt x="290332" y="365445"/>
                </a:cubicBezTo>
                <a:cubicBezTo>
                  <a:pt x="306846" y="363314"/>
                  <a:pt x="321230" y="368108"/>
                  <a:pt x="331884" y="368641"/>
                </a:cubicBezTo>
                <a:cubicBezTo>
                  <a:pt x="342538" y="369174"/>
                  <a:pt x="346267" y="373436"/>
                  <a:pt x="354258" y="368641"/>
                </a:cubicBezTo>
                <a:cubicBezTo>
                  <a:pt x="362249" y="363846"/>
                  <a:pt x="370772" y="344136"/>
                  <a:pt x="379828" y="339874"/>
                </a:cubicBezTo>
                <a:cubicBezTo>
                  <a:pt x="388884" y="335612"/>
                  <a:pt x="402735" y="349464"/>
                  <a:pt x="408595" y="343071"/>
                </a:cubicBezTo>
                <a:cubicBezTo>
                  <a:pt x="414455" y="336679"/>
                  <a:pt x="417119" y="327090"/>
                  <a:pt x="414988" y="301519"/>
                </a:cubicBezTo>
                <a:cubicBezTo>
                  <a:pt x="412857" y="275949"/>
                  <a:pt x="412857" y="233864"/>
                  <a:pt x="395810" y="189648"/>
                </a:cubicBezTo>
                <a:cubicBezTo>
                  <a:pt x="378763" y="145432"/>
                  <a:pt x="318566" y="46880"/>
                  <a:pt x="312706" y="23440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Абинский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3048000" y="4432300"/>
            <a:ext cx="1079500" cy="758825"/>
          </a:xfrm>
          <a:custGeom>
            <a:avLst/>
            <a:gdLst>
              <a:gd name="connsiteX0" fmla="*/ 298322 w 1078221"/>
              <a:gd name="connsiteY0" fmla="*/ 181657 h 771375"/>
              <a:gd name="connsiteX1" fmla="*/ 256770 w 1078221"/>
              <a:gd name="connsiteY1" fmla="*/ 149694 h 771375"/>
              <a:gd name="connsiteX2" fmla="*/ 180058 w 1078221"/>
              <a:gd name="connsiteY2" fmla="*/ 108142 h 771375"/>
              <a:gd name="connsiteX3" fmla="*/ 173666 w 1078221"/>
              <a:gd name="connsiteY3" fmla="*/ 50608 h 771375"/>
              <a:gd name="connsiteX4" fmla="*/ 154488 w 1078221"/>
              <a:gd name="connsiteY4" fmla="*/ 31430 h 771375"/>
              <a:gd name="connsiteX5" fmla="*/ 103347 w 1078221"/>
              <a:gd name="connsiteY5" fmla="*/ 5860 h 771375"/>
              <a:gd name="connsiteX6" fmla="*/ 64991 w 1078221"/>
              <a:gd name="connsiteY6" fmla="*/ 2663 h 771375"/>
              <a:gd name="connsiteX7" fmla="*/ 23439 w 1078221"/>
              <a:gd name="connsiteY7" fmla="*/ 21841 h 771375"/>
              <a:gd name="connsiteX8" fmla="*/ 1065 w 1078221"/>
              <a:gd name="connsiteY8" fmla="*/ 76179 h 771375"/>
              <a:gd name="connsiteX9" fmla="*/ 17047 w 1078221"/>
              <a:gd name="connsiteY9" fmla="*/ 114534 h 771375"/>
              <a:gd name="connsiteX10" fmla="*/ 36225 w 1078221"/>
              <a:gd name="connsiteY10" fmla="*/ 140105 h 771375"/>
              <a:gd name="connsiteX11" fmla="*/ 74580 w 1078221"/>
              <a:gd name="connsiteY11" fmla="*/ 162479 h 771375"/>
              <a:gd name="connsiteX12" fmla="*/ 71384 w 1078221"/>
              <a:gd name="connsiteY12" fmla="*/ 188049 h 771375"/>
              <a:gd name="connsiteX13" fmla="*/ 61795 w 1078221"/>
              <a:gd name="connsiteY13" fmla="*/ 232798 h 771375"/>
              <a:gd name="connsiteX14" fmla="*/ 128918 w 1078221"/>
              <a:gd name="connsiteY14" fmla="*/ 287135 h 771375"/>
              <a:gd name="connsiteX15" fmla="*/ 160881 w 1078221"/>
              <a:gd name="connsiteY15" fmla="*/ 331883 h 771375"/>
              <a:gd name="connsiteX16" fmla="*/ 183255 w 1078221"/>
              <a:gd name="connsiteY16" fmla="*/ 341472 h 771375"/>
              <a:gd name="connsiteX17" fmla="*/ 205629 w 1078221"/>
              <a:gd name="connsiteY17" fmla="*/ 325491 h 771375"/>
              <a:gd name="connsiteX18" fmla="*/ 240788 w 1078221"/>
              <a:gd name="connsiteY18" fmla="*/ 290331 h 771375"/>
              <a:gd name="connsiteX19" fmla="*/ 259966 w 1078221"/>
              <a:gd name="connsiteY19" fmla="*/ 322294 h 771375"/>
              <a:gd name="connsiteX20" fmla="*/ 266359 w 1078221"/>
              <a:gd name="connsiteY20" fmla="*/ 373435 h 771375"/>
              <a:gd name="connsiteX21" fmla="*/ 288733 w 1078221"/>
              <a:gd name="connsiteY21" fmla="*/ 405398 h 771375"/>
              <a:gd name="connsiteX22" fmla="*/ 384622 w 1078221"/>
              <a:gd name="connsiteY22" fmla="*/ 526858 h 771375"/>
              <a:gd name="connsiteX23" fmla="*/ 413389 w 1078221"/>
              <a:gd name="connsiteY23" fmla="*/ 568410 h 771375"/>
              <a:gd name="connsiteX24" fmla="*/ 438959 w 1078221"/>
              <a:gd name="connsiteY24" fmla="*/ 600373 h 771375"/>
              <a:gd name="connsiteX25" fmla="*/ 528456 w 1078221"/>
              <a:gd name="connsiteY25" fmla="*/ 641925 h 771375"/>
              <a:gd name="connsiteX26" fmla="*/ 656308 w 1078221"/>
              <a:gd name="connsiteY26" fmla="*/ 680281 h 771375"/>
              <a:gd name="connsiteX27" fmla="*/ 745805 w 1078221"/>
              <a:gd name="connsiteY27" fmla="*/ 683477 h 771375"/>
              <a:gd name="connsiteX28" fmla="*/ 848087 w 1078221"/>
              <a:gd name="connsiteY28" fmla="*/ 725029 h 771375"/>
              <a:gd name="connsiteX29" fmla="*/ 924798 w 1078221"/>
              <a:gd name="connsiteY29" fmla="*/ 721833 h 771375"/>
              <a:gd name="connsiteX30" fmla="*/ 995117 w 1078221"/>
              <a:gd name="connsiteY30" fmla="*/ 763385 h 771375"/>
              <a:gd name="connsiteX31" fmla="*/ 1004706 w 1078221"/>
              <a:gd name="connsiteY31" fmla="*/ 766581 h 771375"/>
              <a:gd name="connsiteX32" fmla="*/ 1017491 w 1078221"/>
              <a:gd name="connsiteY32" fmla="*/ 734618 h 771375"/>
              <a:gd name="connsiteX33" fmla="*/ 1033473 w 1078221"/>
              <a:gd name="connsiteY33" fmla="*/ 680281 h 771375"/>
              <a:gd name="connsiteX34" fmla="*/ 1046258 w 1078221"/>
              <a:gd name="connsiteY34" fmla="*/ 629140 h 771375"/>
              <a:gd name="connsiteX35" fmla="*/ 1065436 w 1078221"/>
              <a:gd name="connsiteY35" fmla="*/ 587588 h 771375"/>
              <a:gd name="connsiteX36" fmla="*/ 1078221 w 1078221"/>
              <a:gd name="connsiteY36" fmla="*/ 552429 h 771375"/>
              <a:gd name="connsiteX37" fmla="*/ 1065436 w 1078221"/>
              <a:gd name="connsiteY37" fmla="*/ 488502 h 771375"/>
              <a:gd name="connsiteX38" fmla="*/ 1011099 w 1078221"/>
              <a:gd name="connsiteY38" fmla="*/ 485306 h 771375"/>
              <a:gd name="connsiteX39" fmla="*/ 969547 w 1078221"/>
              <a:gd name="connsiteY39" fmla="*/ 478913 h 771375"/>
              <a:gd name="connsiteX40" fmla="*/ 924798 w 1078221"/>
              <a:gd name="connsiteY40" fmla="*/ 440558 h 771375"/>
              <a:gd name="connsiteX41" fmla="*/ 892835 w 1078221"/>
              <a:gd name="connsiteY41" fmla="*/ 405398 h 771375"/>
              <a:gd name="connsiteX42" fmla="*/ 880050 w 1078221"/>
              <a:gd name="connsiteY42" fmla="*/ 335080 h 771375"/>
              <a:gd name="connsiteX43" fmla="*/ 880050 w 1078221"/>
              <a:gd name="connsiteY43" fmla="*/ 283939 h 771375"/>
              <a:gd name="connsiteX44" fmla="*/ 883246 w 1078221"/>
              <a:gd name="connsiteY44" fmla="*/ 248779 h 771375"/>
              <a:gd name="connsiteX45" fmla="*/ 841694 w 1078221"/>
              <a:gd name="connsiteY45" fmla="*/ 210423 h 771375"/>
              <a:gd name="connsiteX46" fmla="*/ 800142 w 1078221"/>
              <a:gd name="connsiteY46" fmla="*/ 232798 h 771375"/>
              <a:gd name="connsiteX47" fmla="*/ 784161 w 1078221"/>
              <a:gd name="connsiteY47" fmla="*/ 251975 h 771375"/>
              <a:gd name="connsiteX48" fmla="*/ 780965 w 1078221"/>
              <a:gd name="connsiteY48" fmla="*/ 290331 h 771375"/>
              <a:gd name="connsiteX49" fmla="*/ 758590 w 1078221"/>
              <a:gd name="connsiteY49" fmla="*/ 312705 h 771375"/>
              <a:gd name="connsiteX50" fmla="*/ 707449 w 1078221"/>
              <a:gd name="connsiteY50" fmla="*/ 303116 h 771375"/>
              <a:gd name="connsiteX51" fmla="*/ 662701 w 1078221"/>
              <a:gd name="connsiteY51" fmla="*/ 267957 h 771375"/>
              <a:gd name="connsiteX52" fmla="*/ 643523 w 1078221"/>
              <a:gd name="connsiteY52" fmla="*/ 280742 h 771375"/>
              <a:gd name="connsiteX53" fmla="*/ 576401 w 1078221"/>
              <a:gd name="connsiteY53" fmla="*/ 283939 h 771375"/>
              <a:gd name="connsiteX54" fmla="*/ 560419 w 1078221"/>
              <a:gd name="connsiteY54" fmla="*/ 306313 h 771375"/>
              <a:gd name="connsiteX55" fmla="*/ 359052 w 1078221"/>
              <a:gd name="connsiteY55" fmla="*/ 245583 h 771375"/>
              <a:gd name="connsiteX56" fmla="*/ 298322 w 1078221"/>
              <a:gd name="connsiteY56" fmla="*/ 181657 h 77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78221" h="771375">
                <a:moveTo>
                  <a:pt x="298322" y="181657"/>
                </a:moveTo>
                <a:cubicBezTo>
                  <a:pt x="281275" y="165676"/>
                  <a:pt x="276481" y="161946"/>
                  <a:pt x="256770" y="149694"/>
                </a:cubicBezTo>
                <a:cubicBezTo>
                  <a:pt x="237059" y="137442"/>
                  <a:pt x="193909" y="124656"/>
                  <a:pt x="180058" y="108142"/>
                </a:cubicBezTo>
                <a:cubicBezTo>
                  <a:pt x="166207" y="91628"/>
                  <a:pt x="177928" y="63393"/>
                  <a:pt x="173666" y="50608"/>
                </a:cubicBezTo>
                <a:cubicBezTo>
                  <a:pt x="169404" y="37823"/>
                  <a:pt x="166208" y="38888"/>
                  <a:pt x="154488" y="31430"/>
                </a:cubicBezTo>
                <a:cubicBezTo>
                  <a:pt x="142768" y="23972"/>
                  <a:pt x="118263" y="10654"/>
                  <a:pt x="103347" y="5860"/>
                </a:cubicBezTo>
                <a:cubicBezTo>
                  <a:pt x="88431" y="1066"/>
                  <a:pt x="78309" y="0"/>
                  <a:pt x="64991" y="2663"/>
                </a:cubicBezTo>
                <a:cubicBezTo>
                  <a:pt x="51673" y="5326"/>
                  <a:pt x="34093" y="9588"/>
                  <a:pt x="23439" y="21841"/>
                </a:cubicBezTo>
                <a:cubicBezTo>
                  <a:pt x="12785" y="34094"/>
                  <a:pt x="2130" y="60730"/>
                  <a:pt x="1065" y="76179"/>
                </a:cubicBezTo>
                <a:cubicBezTo>
                  <a:pt x="0" y="91628"/>
                  <a:pt x="11187" y="103880"/>
                  <a:pt x="17047" y="114534"/>
                </a:cubicBezTo>
                <a:cubicBezTo>
                  <a:pt x="22907" y="125188"/>
                  <a:pt x="26636" y="132114"/>
                  <a:pt x="36225" y="140105"/>
                </a:cubicBezTo>
                <a:cubicBezTo>
                  <a:pt x="45814" y="148096"/>
                  <a:pt x="68720" y="154488"/>
                  <a:pt x="74580" y="162479"/>
                </a:cubicBezTo>
                <a:cubicBezTo>
                  <a:pt x="80440" y="170470"/>
                  <a:pt x="73515" y="176329"/>
                  <a:pt x="71384" y="188049"/>
                </a:cubicBezTo>
                <a:cubicBezTo>
                  <a:pt x="69253" y="199769"/>
                  <a:pt x="52206" y="216284"/>
                  <a:pt x="61795" y="232798"/>
                </a:cubicBezTo>
                <a:cubicBezTo>
                  <a:pt x="71384" y="249312"/>
                  <a:pt x="112404" y="270621"/>
                  <a:pt x="128918" y="287135"/>
                </a:cubicBezTo>
                <a:cubicBezTo>
                  <a:pt x="145432" y="303649"/>
                  <a:pt x="151825" y="322827"/>
                  <a:pt x="160881" y="331883"/>
                </a:cubicBezTo>
                <a:cubicBezTo>
                  <a:pt x="169937" y="340939"/>
                  <a:pt x="175797" y="342537"/>
                  <a:pt x="183255" y="341472"/>
                </a:cubicBezTo>
                <a:cubicBezTo>
                  <a:pt x="190713" y="340407"/>
                  <a:pt x="196040" y="334014"/>
                  <a:pt x="205629" y="325491"/>
                </a:cubicBezTo>
                <a:cubicBezTo>
                  <a:pt x="215218" y="316968"/>
                  <a:pt x="231732" y="290864"/>
                  <a:pt x="240788" y="290331"/>
                </a:cubicBezTo>
                <a:cubicBezTo>
                  <a:pt x="249844" y="289798"/>
                  <a:pt x="255704" y="308443"/>
                  <a:pt x="259966" y="322294"/>
                </a:cubicBezTo>
                <a:cubicBezTo>
                  <a:pt x="264228" y="336145"/>
                  <a:pt x="261565" y="359584"/>
                  <a:pt x="266359" y="373435"/>
                </a:cubicBezTo>
                <a:cubicBezTo>
                  <a:pt x="271153" y="387286"/>
                  <a:pt x="269023" y="379828"/>
                  <a:pt x="288733" y="405398"/>
                </a:cubicBezTo>
                <a:cubicBezTo>
                  <a:pt x="308443" y="430968"/>
                  <a:pt x="363846" y="499689"/>
                  <a:pt x="384622" y="526858"/>
                </a:cubicBezTo>
                <a:cubicBezTo>
                  <a:pt x="405398" y="554027"/>
                  <a:pt x="404333" y="556158"/>
                  <a:pt x="413389" y="568410"/>
                </a:cubicBezTo>
                <a:cubicBezTo>
                  <a:pt x="422445" y="580662"/>
                  <a:pt x="419781" y="588121"/>
                  <a:pt x="438959" y="600373"/>
                </a:cubicBezTo>
                <a:cubicBezTo>
                  <a:pt x="458137" y="612625"/>
                  <a:pt x="492231" y="628607"/>
                  <a:pt x="528456" y="641925"/>
                </a:cubicBezTo>
                <a:cubicBezTo>
                  <a:pt x="564681" y="655243"/>
                  <a:pt x="620083" y="673356"/>
                  <a:pt x="656308" y="680281"/>
                </a:cubicBezTo>
                <a:cubicBezTo>
                  <a:pt x="692533" y="687206"/>
                  <a:pt x="713842" y="676019"/>
                  <a:pt x="745805" y="683477"/>
                </a:cubicBezTo>
                <a:cubicBezTo>
                  <a:pt x="777768" y="690935"/>
                  <a:pt x="818255" y="718636"/>
                  <a:pt x="848087" y="725029"/>
                </a:cubicBezTo>
                <a:cubicBezTo>
                  <a:pt x="877919" y="731422"/>
                  <a:pt x="900293" y="715440"/>
                  <a:pt x="924798" y="721833"/>
                </a:cubicBezTo>
                <a:cubicBezTo>
                  <a:pt x="949303" y="728226"/>
                  <a:pt x="981799" y="755927"/>
                  <a:pt x="995117" y="763385"/>
                </a:cubicBezTo>
                <a:cubicBezTo>
                  <a:pt x="1008435" y="770843"/>
                  <a:pt x="1000977" y="771375"/>
                  <a:pt x="1004706" y="766581"/>
                </a:cubicBezTo>
                <a:cubicBezTo>
                  <a:pt x="1008435" y="761787"/>
                  <a:pt x="1012697" y="749001"/>
                  <a:pt x="1017491" y="734618"/>
                </a:cubicBezTo>
                <a:cubicBezTo>
                  <a:pt x="1022286" y="720235"/>
                  <a:pt x="1028679" y="697861"/>
                  <a:pt x="1033473" y="680281"/>
                </a:cubicBezTo>
                <a:cubicBezTo>
                  <a:pt x="1038268" y="662701"/>
                  <a:pt x="1040931" y="644589"/>
                  <a:pt x="1046258" y="629140"/>
                </a:cubicBezTo>
                <a:cubicBezTo>
                  <a:pt x="1051585" y="613691"/>
                  <a:pt x="1060109" y="600373"/>
                  <a:pt x="1065436" y="587588"/>
                </a:cubicBezTo>
                <a:cubicBezTo>
                  <a:pt x="1070763" y="574803"/>
                  <a:pt x="1078221" y="568943"/>
                  <a:pt x="1078221" y="552429"/>
                </a:cubicBezTo>
                <a:cubicBezTo>
                  <a:pt x="1078221" y="535915"/>
                  <a:pt x="1076623" y="499689"/>
                  <a:pt x="1065436" y="488502"/>
                </a:cubicBezTo>
                <a:cubicBezTo>
                  <a:pt x="1054249" y="477315"/>
                  <a:pt x="1027080" y="486904"/>
                  <a:pt x="1011099" y="485306"/>
                </a:cubicBezTo>
                <a:cubicBezTo>
                  <a:pt x="995118" y="483708"/>
                  <a:pt x="983930" y="486371"/>
                  <a:pt x="969547" y="478913"/>
                </a:cubicBezTo>
                <a:cubicBezTo>
                  <a:pt x="955164" y="471455"/>
                  <a:pt x="937583" y="452810"/>
                  <a:pt x="924798" y="440558"/>
                </a:cubicBezTo>
                <a:cubicBezTo>
                  <a:pt x="912013" y="428306"/>
                  <a:pt x="900293" y="422978"/>
                  <a:pt x="892835" y="405398"/>
                </a:cubicBezTo>
                <a:cubicBezTo>
                  <a:pt x="885377" y="387818"/>
                  <a:pt x="882181" y="355323"/>
                  <a:pt x="880050" y="335080"/>
                </a:cubicBezTo>
                <a:cubicBezTo>
                  <a:pt x="877919" y="314837"/>
                  <a:pt x="879517" y="298322"/>
                  <a:pt x="880050" y="283939"/>
                </a:cubicBezTo>
                <a:cubicBezTo>
                  <a:pt x="880583" y="269556"/>
                  <a:pt x="889639" y="261032"/>
                  <a:pt x="883246" y="248779"/>
                </a:cubicBezTo>
                <a:cubicBezTo>
                  <a:pt x="876853" y="236526"/>
                  <a:pt x="855545" y="213087"/>
                  <a:pt x="841694" y="210423"/>
                </a:cubicBezTo>
                <a:cubicBezTo>
                  <a:pt x="827843" y="207760"/>
                  <a:pt x="809731" y="225873"/>
                  <a:pt x="800142" y="232798"/>
                </a:cubicBezTo>
                <a:cubicBezTo>
                  <a:pt x="790553" y="239723"/>
                  <a:pt x="787357" y="242386"/>
                  <a:pt x="784161" y="251975"/>
                </a:cubicBezTo>
                <a:cubicBezTo>
                  <a:pt x="780965" y="261564"/>
                  <a:pt x="785227" y="280209"/>
                  <a:pt x="780965" y="290331"/>
                </a:cubicBezTo>
                <a:cubicBezTo>
                  <a:pt x="776703" y="300453"/>
                  <a:pt x="770843" y="310574"/>
                  <a:pt x="758590" y="312705"/>
                </a:cubicBezTo>
                <a:cubicBezTo>
                  <a:pt x="746337" y="314836"/>
                  <a:pt x="723430" y="310574"/>
                  <a:pt x="707449" y="303116"/>
                </a:cubicBezTo>
                <a:cubicBezTo>
                  <a:pt x="691468" y="295658"/>
                  <a:pt x="673355" y="271686"/>
                  <a:pt x="662701" y="267957"/>
                </a:cubicBezTo>
                <a:cubicBezTo>
                  <a:pt x="652047" y="264228"/>
                  <a:pt x="657906" y="278078"/>
                  <a:pt x="643523" y="280742"/>
                </a:cubicBezTo>
                <a:cubicBezTo>
                  <a:pt x="629140" y="283406"/>
                  <a:pt x="590252" y="279677"/>
                  <a:pt x="576401" y="283939"/>
                </a:cubicBezTo>
                <a:cubicBezTo>
                  <a:pt x="562550" y="288201"/>
                  <a:pt x="596644" y="312706"/>
                  <a:pt x="560419" y="306313"/>
                </a:cubicBezTo>
                <a:cubicBezTo>
                  <a:pt x="524194" y="299920"/>
                  <a:pt x="400071" y="265294"/>
                  <a:pt x="359052" y="245583"/>
                </a:cubicBezTo>
                <a:cubicBezTo>
                  <a:pt x="318033" y="225872"/>
                  <a:pt x="315369" y="197639"/>
                  <a:pt x="298322" y="181657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Геленджик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3719513" y="3910013"/>
            <a:ext cx="842962" cy="1004887"/>
          </a:xfrm>
          <a:custGeom>
            <a:avLst/>
            <a:gdLst>
              <a:gd name="connsiteX0" fmla="*/ 294592 w 841161"/>
              <a:gd name="connsiteY0" fmla="*/ 19178 h 1019622"/>
              <a:gd name="connsiteX1" fmla="*/ 256237 w 841161"/>
              <a:gd name="connsiteY1" fmla="*/ 79908 h 1019622"/>
              <a:gd name="connsiteX2" fmla="*/ 217881 w 841161"/>
              <a:gd name="connsiteY2" fmla="*/ 83104 h 1019622"/>
              <a:gd name="connsiteX3" fmla="*/ 176329 w 841161"/>
              <a:gd name="connsiteY3" fmla="*/ 57533 h 1019622"/>
              <a:gd name="connsiteX4" fmla="*/ 153955 w 841161"/>
              <a:gd name="connsiteY4" fmla="*/ 19178 h 1019622"/>
              <a:gd name="connsiteX5" fmla="*/ 134777 w 841161"/>
              <a:gd name="connsiteY5" fmla="*/ 47944 h 1019622"/>
              <a:gd name="connsiteX6" fmla="*/ 106010 w 841161"/>
              <a:gd name="connsiteY6" fmla="*/ 115067 h 1019622"/>
              <a:gd name="connsiteX7" fmla="*/ 86832 w 841161"/>
              <a:gd name="connsiteY7" fmla="*/ 194975 h 1019622"/>
              <a:gd name="connsiteX8" fmla="*/ 93225 w 841161"/>
              <a:gd name="connsiteY8" fmla="*/ 236527 h 1019622"/>
              <a:gd name="connsiteX9" fmla="*/ 141170 w 841161"/>
              <a:gd name="connsiteY9" fmla="*/ 242919 h 1019622"/>
              <a:gd name="connsiteX10" fmla="*/ 163544 w 841161"/>
              <a:gd name="connsiteY10" fmla="*/ 258901 h 1019622"/>
              <a:gd name="connsiteX11" fmla="*/ 144366 w 841161"/>
              <a:gd name="connsiteY11" fmla="*/ 300453 h 1019622"/>
              <a:gd name="connsiteX12" fmla="*/ 125188 w 841161"/>
              <a:gd name="connsiteY12" fmla="*/ 354790 h 1019622"/>
              <a:gd name="connsiteX13" fmla="*/ 86832 w 841161"/>
              <a:gd name="connsiteY13" fmla="*/ 348398 h 1019622"/>
              <a:gd name="connsiteX14" fmla="*/ 74047 w 841161"/>
              <a:gd name="connsiteY14" fmla="*/ 383557 h 1019622"/>
              <a:gd name="connsiteX15" fmla="*/ 90029 w 841161"/>
              <a:gd name="connsiteY15" fmla="*/ 412324 h 1019622"/>
              <a:gd name="connsiteX16" fmla="*/ 109207 w 841161"/>
              <a:gd name="connsiteY16" fmla="*/ 421913 h 1019622"/>
              <a:gd name="connsiteX17" fmla="*/ 102814 w 841161"/>
              <a:gd name="connsiteY17" fmla="*/ 447483 h 1019622"/>
              <a:gd name="connsiteX18" fmla="*/ 77243 w 841161"/>
              <a:gd name="connsiteY18" fmla="*/ 466661 h 1019622"/>
              <a:gd name="connsiteX19" fmla="*/ 45280 w 841161"/>
              <a:gd name="connsiteY19" fmla="*/ 479446 h 1019622"/>
              <a:gd name="connsiteX20" fmla="*/ 54869 w 841161"/>
              <a:gd name="connsiteY20" fmla="*/ 508213 h 1019622"/>
              <a:gd name="connsiteX21" fmla="*/ 67654 w 841161"/>
              <a:gd name="connsiteY21" fmla="*/ 536980 h 1019622"/>
              <a:gd name="connsiteX22" fmla="*/ 64458 w 841161"/>
              <a:gd name="connsiteY22" fmla="*/ 559354 h 1019622"/>
              <a:gd name="connsiteX23" fmla="*/ 45280 w 841161"/>
              <a:gd name="connsiteY23" fmla="*/ 591317 h 1019622"/>
              <a:gd name="connsiteX24" fmla="*/ 38888 w 841161"/>
              <a:gd name="connsiteY24" fmla="*/ 639262 h 1019622"/>
              <a:gd name="connsiteX25" fmla="*/ 6925 w 841161"/>
              <a:gd name="connsiteY25" fmla="*/ 696795 h 1019622"/>
              <a:gd name="connsiteX26" fmla="*/ 6925 w 841161"/>
              <a:gd name="connsiteY26" fmla="*/ 712777 h 1019622"/>
              <a:gd name="connsiteX27" fmla="*/ 48477 w 841161"/>
              <a:gd name="connsiteY27" fmla="*/ 731955 h 1019622"/>
              <a:gd name="connsiteX28" fmla="*/ 77243 w 841161"/>
              <a:gd name="connsiteY28" fmla="*/ 735151 h 1019622"/>
              <a:gd name="connsiteX29" fmla="*/ 128384 w 841161"/>
              <a:gd name="connsiteY29" fmla="*/ 754329 h 1019622"/>
              <a:gd name="connsiteX30" fmla="*/ 153955 w 841161"/>
              <a:gd name="connsiteY30" fmla="*/ 741543 h 1019622"/>
              <a:gd name="connsiteX31" fmla="*/ 176329 w 841161"/>
              <a:gd name="connsiteY31" fmla="*/ 751132 h 1019622"/>
              <a:gd name="connsiteX32" fmla="*/ 214685 w 841161"/>
              <a:gd name="connsiteY32" fmla="*/ 763918 h 1019622"/>
              <a:gd name="connsiteX33" fmla="*/ 221077 w 841161"/>
              <a:gd name="connsiteY33" fmla="*/ 802273 h 1019622"/>
              <a:gd name="connsiteX34" fmla="*/ 217881 w 841161"/>
              <a:gd name="connsiteY34" fmla="*/ 894966 h 1019622"/>
              <a:gd name="connsiteX35" fmla="*/ 249844 w 841161"/>
              <a:gd name="connsiteY35" fmla="*/ 962089 h 1019622"/>
              <a:gd name="connsiteX36" fmla="*/ 313770 w 841161"/>
              <a:gd name="connsiteY36" fmla="*/ 1006837 h 1019622"/>
              <a:gd name="connsiteX37" fmla="*/ 371304 w 841161"/>
              <a:gd name="connsiteY37" fmla="*/ 1019622 h 1019622"/>
              <a:gd name="connsiteX38" fmla="*/ 409660 w 841161"/>
              <a:gd name="connsiteY38" fmla="*/ 1006837 h 1019622"/>
              <a:gd name="connsiteX39" fmla="*/ 428837 w 841161"/>
              <a:gd name="connsiteY39" fmla="*/ 974874 h 1019622"/>
              <a:gd name="connsiteX40" fmla="*/ 483175 w 841161"/>
              <a:gd name="connsiteY40" fmla="*/ 974874 h 1019622"/>
              <a:gd name="connsiteX41" fmla="*/ 566279 w 841161"/>
              <a:gd name="connsiteY41" fmla="*/ 974874 h 1019622"/>
              <a:gd name="connsiteX42" fmla="*/ 630205 w 841161"/>
              <a:gd name="connsiteY42" fmla="*/ 971678 h 1019622"/>
              <a:gd name="connsiteX43" fmla="*/ 662168 w 841161"/>
              <a:gd name="connsiteY43" fmla="*/ 942911 h 1019622"/>
              <a:gd name="connsiteX44" fmla="*/ 684542 w 841161"/>
              <a:gd name="connsiteY44" fmla="*/ 898163 h 1019622"/>
              <a:gd name="connsiteX45" fmla="*/ 719701 w 841161"/>
              <a:gd name="connsiteY45" fmla="*/ 891770 h 1019622"/>
              <a:gd name="connsiteX46" fmla="*/ 722898 w 841161"/>
              <a:gd name="connsiteY46" fmla="*/ 840629 h 1019622"/>
              <a:gd name="connsiteX47" fmla="*/ 700524 w 841161"/>
              <a:gd name="connsiteY47" fmla="*/ 789488 h 1019622"/>
              <a:gd name="connsiteX48" fmla="*/ 719701 w 841161"/>
              <a:gd name="connsiteY48" fmla="*/ 776703 h 1019622"/>
              <a:gd name="connsiteX49" fmla="*/ 780431 w 841161"/>
              <a:gd name="connsiteY49" fmla="*/ 767114 h 1019622"/>
              <a:gd name="connsiteX50" fmla="*/ 831572 w 841161"/>
              <a:gd name="connsiteY50" fmla="*/ 747936 h 1019622"/>
              <a:gd name="connsiteX51" fmla="*/ 837965 w 841161"/>
              <a:gd name="connsiteY51" fmla="*/ 709580 h 1019622"/>
              <a:gd name="connsiteX52" fmla="*/ 834769 w 841161"/>
              <a:gd name="connsiteY52" fmla="*/ 668028 h 1019622"/>
              <a:gd name="connsiteX53" fmla="*/ 806002 w 841161"/>
              <a:gd name="connsiteY53" fmla="*/ 642458 h 1019622"/>
              <a:gd name="connsiteX54" fmla="*/ 780431 w 841161"/>
              <a:gd name="connsiteY54" fmla="*/ 613691 h 1019622"/>
              <a:gd name="connsiteX55" fmla="*/ 774039 w 841161"/>
              <a:gd name="connsiteY55" fmla="*/ 552961 h 1019622"/>
              <a:gd name="connsiteX56" fmla="*/ 774039 w 841161"/>
              <a:gd name="connsiteY56" fmla="*/ 520998 h 1019622"/>
              <a:gd name="connsiteX57" fmla="*/ 732487 w 841161"/>
              <a:gd name="connsiteY57" fmla="*/ 476250 h 1019622"/>
              <a:gd name="connsiteX58" fmla="*/ 722898 w 841161"/>
              <a:gd name="connsiteY58" fmla="*/ 415520 h 1019622"/>
              <a:gd name="connsiteX59" fmla="*/ 719701 w 841161"/>
              <a:gd name="connsiteY59" fmla="*/ 361183 h 1019622"/>
              <a:gd name="connsiteX60" fmla="*/ 678149 w 841161"/>
              <a:gd name="connsiteY60" fmla="*/ 329220 h 1019622"/>
              <a:gd name="connsiteX61" fmla="*/ 623812 w 841161"/>
              <a:gd name="connsiteY61" fmla="*/ 300453 h 1019622"/>
              <a:gd name="connsiteX62" fmla="*/ 588653 w 841161"/>
              <a:gd name="connsiteY62" fmla="*/ 239723 h 1019622"/>
              <a:gd name="connsiteX63" fmla="*/ 527923 w 841161"/>
              <a:gd name="connsiteY63" fmla="*/ 210956 h 1019622"/>
              <a:gd name="connsiteX64" fmla="*/ 473586 w 841161"/>
              <a:gd name="connsiteY64" fmla="*/ 201367 h 1019622"/>
              <a:gd name="connsiteX65" fmla="*/ 384089 w 841161"/>
              <a:gd name="connsiteY65" fmla="*/ 182189 h 1019622"/>
              <a:gd name="connsiteX66" fmla="*/ 364911 w 841161"/>
              <a:gd name="connsiteY66" fmla="*/ 150226 h 1019622"/>
              <a:gd name="connsiteX67" fmla="*/ 371304 w 841161"/>
              <a:gd name="connsiteY67" fmla="*/ 28767 h 1019622"/>
              <a:gd name="connsiteX68" fmla="*/ 428837 w 841161"/>
              <a:gd name="connsiteY68" fmla="*/ 6392 h 1019622"/>
              <a:gd name="connsiteX69" fmla="*/ 361715 w 841161"/>
              <a:gd name="connsiteY69" fmla="*/ 0 h 1019622"/>
              <a:gd name="connsiteX70" fmla="*/ 294592 w 841161"/>
              <a:gd name="connsiteY70" fmla="*/ 19178 h 1019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841161" h="1019622">
                <a:moveTo>
                  <a:pt x="294592" y="19178"/>
                </a:moveTo>
                <a:cubicBezTo>
                  <a:pt x="277012" y="32496"/>
                  <a:pt x="269022" y="69254"/>
                  <a:pt x="256237" y="79908"/>
                </a:cubicBezTo>
                <a:cubicBezTo>
                  <a:pt x="243452" y="90562"/>
                  <a:pt x="231199" y="86833"/>
                  <a:pt x="217881" y="83104"/>
                </a:cubicBezTo>
                <a:cubicBezTo>
                  <a:pt x="204563" y="79375"/>
                  <a:pt x="186983" y="68187"/>
                  <a:pt x="176329" y="57533"/>
                </a:cubicBezTo>
                <a:cubicBezTo>
                  <a:pt x="165675" y="46879"/>
                  <a:pt x="160880" y="20776"/>
                  <a:pt x="153955" y="19178"/>
                </a:cubicBezTo>
                <a:cubicBezTo>
                  <a:pt x="147030" y="17580"/>
                  <a:pt x="142768" y="31963"/>
                  <a:pt x="134777" y="47944"/>
                </a:cubicBezTo>
                <a:cubicBezTo>
                  <a:pt x="126786" y="63926"/>
                  <a:pt x="114001" y="90562"/>
                  <a:pt x="106010" y="115067"/>
                </a:cubicBezTo>
                <a:cubicBezTo>
                  <a:pt x="98019" y="139572"/>
                  <a:pt x="88963" y="174732"/>
                  <a:pt x="86832" y="194975"/>
                </a:cubicBezTo>
                <a:cubicBezTo>
                  <a:pt x="84701" y="215218"/>
                  <a:pt x="84169" y="228536"/>
                  <a:pt x="93225" y="236527"/>
                </a:cubicBezTo>
                <a:cubicBezTo>
                  <a:pt x="102281" y="244518"/>
                  <a:pt x="129450" y="239190"/>
                  <a:pt x="141170" y="242919"/>
                </a:cubicBezTo>
                <a:cubicBezTo>
                  <a:pt x="152890" y="246648"/>
                  <a:pt x="163011" y="249312"/>
                  <a:pt x="163544" y="258901"/>
                </a:cubicBezTo>
                <a:cubicBezTo>
                  <a:pt x="164077" y="268490"/>
                  <a:pt x="150759" y="284472"/>
                  <a:pt x="144366" y="300453"/>
                </a:cubicBezTo>
                <a:cubicBezTo>
                  <a:pt x="137973" y="316434"/>
                  <a:pt x="134777" y="346799"/>
                  <a:pt x="125188" y="354790"/>
                </a:cubicBezTo>
                <a:cubicBezTo>
                  <a:pt x="115599" y="362781"/>
                  <a:pt x="95355" y="343604"/>
                  <a:pt x="86832" y="348398"/>
                </a:cubicBezTo>
                <a:cubicBezTo>
                  <a:pt x="78309" y="353192"/>
                  <a:pt x="73514" y="372903"/>
                  <a:pt x="74047" y="383557"/>
                </a:cubicBezTo>
                <a:cubicBezTo>
                  <a:pt x="74580" y="394211"/>
                  <a:pt x="84169" y="405931"/>
                  <a:pt x="90029" y="412324"/>
                </a:cubicBezTo>
                <a:cubicBezTo>
                  <a:pt x="95889" y="418717"/>
                  <a:pt x="107076" y="416053"/>
                  <a:pt x="109207" y="421913"/>
                </a:cubicBezTo>
                <a:cubicBezTo>
                  <a:pt x="111338" y="427773"/>
                  <a:pt x="108141" y="440025"/>
                  <a:pt x="102814" y="447483"/>
                </a:cubicBezTo>
                <a:cubicBezTo>
                  <a:pt x="97487" y="454941"/>
                  <a:pt x="86832" y="461334"/>
                  <a:pt x="77243" y="466661"/>
                </a:cubicBezTo>
                <a:cubicBezTo>
                  <a:pt x="67654" y="471988"/>
                  <a:pt x="49009" y="472521"/>
                  <a:pt x="45280" y="479446"/>
                </a:cubicBezTo>
                <a:cubicBezTo>
                  <a:pt x="41551" y="486371"/>
                  <a:pt x="51140" y="498624"/>
                  <a:pt x="54869" y="508213"/>
                </a:cubicBezTo>
                <a:cubicBezTo>
                  <a:pt x="58598" y="517802"/>
                  <a:pt x="66056" y="528457"/>
                  <a:pt x="67654" y="536980"/>
                </a:cubicBezTo>
                <a:cubicBezTo>
                  <a:pt x="69252" y="545503"/>
                  <a:pt x="68187" y="550298"/>
                  <a:pt x="64458" y="559354"/>
                </a:cubicBezTo>
                <a:cubicBezTo>
                  <a:pt x="60729" y="568410"/>
                  <a:pt x="49542" y="577999"/>
                  <a:pt x="45280" y="591317"/>
                </a:cubicBezTo>
                <a:cubicBezTo>
                  <a:pt x="41018" y="604635"/>
                  <a:pt x="45280" y="621682"/>
                  <a:pt x="38888" y="639262"/>
                </a:cubicBezTo>
                <a:cubicBezTo>
                  <a:pt x="32496" y="656842"/>
                  <a:pt x="12252" y="684543"/>
                  <a:pt x="6925" y="696795"/>
                </a:cubicBezTo>
                <a:cubicBezTo>
                  <a:pt x="1598" y="709048"/>
                  <a:pt x="0" y="706917"/>
                  <a:pt x="6925" y="712777"/>
                </a:cubicBezTo>
                <a:cubicBezTo>
                  <a:pt x="13850" y="718637"/>
                  <a:pt x="36757" y="728226"/>
                  <a:pt x="48477" y="731955"/>
                </a:cubicBezTo>
                <a:cubicBezTo>
                  <a:pt x="60197" y="735684"/>
                  <a:pt x="63925" y="731422"/>
                  <a:pt x="77243" y="735151"/>
                </a:cubicBezTo>
                <a:cubicBezTo>
                  <a:pt x="90561" y="738880"/>
                  <a:pt x="115599" y="753264"/>
                  <a:pt x="128384" y="754329"/>
                </a:cubicBezTo>
                <a:cubicBezTo>
                  <a:pt x="141169" y="755394"/>
                  <a:pt x="145964" y="742076"/>
                  <a:pt x="153955" y="741543"/>
                </a:cubicBezTo>
                <a:cubicBezTo>
                  <a:pt x="161946" y="741010"/>
                  <a:pt x="166207" y="747403"/>
                  <a:pt x="176329" y="751132"/>
                </a:cubicBezTo>
                <a:cubicBezTo>
                  <a:pt x="186451" y="754861"/>
                  <a:pt x="207227" y="755395"/>
                  <a:pt x="214685" y="763918"/>
                </a:cubicBezTo>
                <a:cubicBezTo>
                  <a:pt x="222143" y="772441"/>
                  <a:pt x="220544" y="780432"/>
                  <a:pt x="221077" y="802273"/>
                </a:cubicBezTo>
                <a:cubicBezTo>
                  <a:pt x="221610" y="824114"/>
                  <a:pt x="213087" y="868330"/>
                  <a:pt x="217881" y="894966"/>
                </a:cubicBezTo>
                <a:cubicBezTo>
                  <a:pt x="222676" y="921602"/>
                  <a:pt x="233863" y="943444"/>
                  <a:pt x="249844" y="962089"/>
                </a:cubicBezTo>
                <a:cubicBezTo>
                  <a:pt x="265825" y="980734"/>
                  <a:pt x="293527" y="997248"/>
                  <a:pt x="313770" y="1006837"/>
                </a:cubicBezTo>
                <a:cubicBezTo>
                  <a:pt x="334013" y="1016426"/>
                  <a:pt x="355322" y="1019622"/>
                  <a:pt x="371304" y="1019622"/>
                </a:cubicBezTo>
                <a:cubicBezTo>
                  <a:pt x="387286" y="1019622"/>
                  <a:pt x="400071" y="1014295"/>
                  <a:pt x="409660" y="1006837"/>
                </a:cubicBezTo>
                <a:cubicBezTo>
                  <a:pt x="419249" y="999379"/>
                  <a:pt x="416585" y="980201"/>
                  <a:pt x="428837" y="974874"/>
                </a:cubicBezTo>
                <a:cubicBezTo>
                  <a:pt x="441090" y="969547"/>
                  <a:pt x="483175" y="974874"/>
                  <a:pt x="483175" y="974874"/>
                </a:cubicBezTo>
                <a:lnTo>
                  <a:pt x="566279" y="974874"/>
                </a:lnTo>
                <a:cubicBezTo>
                  <a:pt x="590784" y="974341"/>
                  <a:pt x="614224" y="977005"/>
                  <a:pt x="630205" y="971678"/>
                </a:cubicBezTo>
                <a:cubicBezTo>
                  <a:pt x="646186" y="966351"/>
                  <a:pt x="653112" y="955163"/>
                  <a:pt x="662168" y="942911"/>
                </a:cubicBezTo>
                <a:cubicBezTo>
                  <a:pt x="671224" y="930659"/>
                  <a:pt x="674953" y="906686"/>
                  <a:pt x="684542" y="898163"/>
                </a:cubicBezTo>
                <a:cubicBezTo>
                  <a:pt x="694131" y="889640"/>
                  <a:pt x="713308" y="901359"/>
                  <a:pt x="719701" y="891770"/>
                </a:cubicBezTo>
                <a:cubicBezTo>
                  <a:pt x="726094" y="882181"/>
                  <a:pt x="726094" y="857676"/>
                  <a:pt x="722898" y="840629"/>
                </a:cubicBezTo>
                <a:cubicBezTo>
                  <a:pt x="719702" y="823582"/>
                  <a:pt x="701057" y="800142"/>
                  <a:pt x="700524" y="789488"/>
                </a:cubicBezTo>
                <a:cubicBezTo>
                  <a:pt x="699991" y="778834"/>
                  <a:pt x="706383" y="780432"/>
                  <a:pt x="719701" y="776703"/>
                </a:cubicBezTo>
                <a:cubicBezTo>
                  <a:pt x="733019" y="772974"/>
                  <a:pt x="761786" y="771909"/>
                  <a:pt x="780431" y="767114"/>
                </a:cubicBezTo>
                <a:cubicBezTo>
                  <a:pt x="799076" y="762320"/>
                  <a:pt x="821983" y="757525"/>
                  <a:pt x="831572" y="747936"/>
                </a:cubicBezTo>
                <a:cubicBezTo>
                  <a:pt x="841161" y="738347"/>
                  <a:pt x="837432" y="722898"/>
                  <a:pt x="837965" y="709580"/>
                </a:cubicBezTo>
                <a:cubicBezTo>
                  <a:pt x="838498" y="696262"/>
                  <a:pt x="840096" y="679215"/>
                  <a:pt x="834769" y="668028"/>
                </a:cubicBezTo>
                <a:cubicBezTo>
                  <a:pt x="829442" y="656841"/>
                  <a:pt x="815058" y="651514"/>
                  <a:pt x="806002" y="642458"/>
                </a:cubicBezTo>
                <a:cubicBezTo>
                  <a:pt x="796946" y="633402"/>
                  <a:pt x="785758" y="628607"/>
                  <a:pt x="780431" y="613691"/>
                </a:cubicBezTo>
                <a:cubicBezTo>
                  <a:pt x="775104" y="598775"/>
                  <a:pt x="775104" y="568410"/>
                  <a:pt x="774039" y="552961"/>
                </a:cubicBezTo>
                <a:cubicBezTo>
                  <a:pt x="772974" y="537512"/>
                  <a:pt x="780964" y="533783"/>
                  <a:pt x="774039" y="520998"/>
                </a:cubicBezTo>
                <a:cubicBezTo>
                  <a:pt x="767114" y="508213"/>
                  <a:pt x="741011" y="493830"/>
                  <a:pt x="732487" y="476250"/>
                </a:cubicBezTo>
                <a:cubicBezTo>
                  <a:pt x="723963" y="458670"/>
                  <a:pt x="725029" y="434698"/>
                  <a:pt x="722898" y="415520"/>
                </a:cubicBezTo>
                <a:cubicBezTo>
                  <a:pt x="720767" y="396342"/>
                  <a:pt x="727159" y="375566"/>
                  <a:pt x="719701" y="361183"/>
                </a:cubicBezTo>
                <a:cubicBezTo>
                  <a:pt x="712243" y="346800"/>
                  <a:pt x="694130" y="339342"/>
                  <a:pt x="678149" y="329220"/>
                </a:cubicBezTo>
                <a:cubicBezTo>
                  <a:pt x="662168" y="319098"/>
                  <a:pt x="638728" y="315369"/>
                  <a:pt x="623812" y="300453"/>
                </a:cubicBezTo>
                <a:cubicBezTo>
                  <a:pt x="608896" y="285537"/>
                  <a:pt x="604635" y="254639"/>
                  <a:pt x="588653" y="239723"/>
                </a:cubicBezTo>
                <a:cubicBezTo>
                  <a:pt x="572672" y="224807"/>
                  <a:pt x="547101" y="217349"/>
                  <a:pt x="527923" y="210956"/>
                </a:cubicBezTo>
                <a:cubicBezTo>
                  <a:pt x="508745" y="204563"/>
                  <a:pt x="497558" y="206162"/>
                  <a:pt x="473586" y="201367"/>
                </a:cubicBezTo>
                <a:cubicBezTo>
                  <a:pt x="449614" y="196573"/>
                  <a:pt x="402201" y="190712"/>
                  <a:pt x="384089" y="182189"/>
                </a:cubicBezTo>
                <a:cubicBezTo>
                  <a:pt x="365977" y="173666"/>
                  <a:pt x="367042" y="175796"/>
                  <a:pt x="364911" y="150226"/>
                </a:cubicBezTo>
                <a:cubicBezTo>
                  <a:pt x="362780" y="124656"/>
                  <a:pt x="360650" y="52739"/>
                  <a:pt x="371304" y="28767"/>
                </a:cubicBezTo>
                <a:cubicBezTo>
                  <a:pt x="381958" y="4795"/>
                  <a:pt x="430435" y="11187"/>
                  <a:pt x="428837" y="6392"/>
                </a:cubicBezTo>
                <a:cubicBezTo>
                  <a:pt x="427239" y="1598"/>
                  <a:pt x="381425" y="0"/>
                  <a:pt x="361715" y="0"/>
                </a:cubicBezTo>
                <a:cubicBezTo>
                  <a:pt x="342005" y="0"/>
                  <a:pt x="312172" y="5860"/>
                  <a:pt x="294592" y="19178"/>
                </a:cubicBezTo>
                <a:close/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Северский</a:t>
            </a:r>
          </a:p>
        </p:txBody>
      </p:sp>
      <p:sp>
        <p:nvSpPr>
          <p:cNvPr id="37" name="Полилиния 36"/>
          <p:cNvSpPr/>
          <p:nvPr/>
        </p:nvSpPr>
        <p:spPr>
          <a:xfrm>
            <a:off x="4081463" y="3641725"/>
            <a:ext cx="2681287" cy="2511425"/>
          </a:xfrm>
          <a:custGeom>
            <a:avLst/>
            <a:gdLst>
              <a:gd name="connsiteX0" fmla="*/ 262819 w 2671408"/>
              <a:gd name="connsiteY0" fmla="*/ 531813 h 2534708"/>
              <a:gd name="connsiteX1" fmla="*/ 199319 w 2671408"/>
              <a:gd name="connsiteY1" fmla="*/ 489479 h 2534708"/>
              <a:gd name="connsiteX2" fmla="*/ 93485 w 2671408"/>
              <a:gd name="connsiteY2" fmla="*/ 473604 h 2534708"/>
              <a:gd name="connsiteX3" fmla="*/ 19402 w 2671408"/>
              <a:gd name="connsiteY3" fmla="*/ 447146 h 2534708"/>
              <a:gd name="connsiteX4" fmla="*/ 14110 w 2671408"/>
              <a:gd name="connsiteY4" fmla="*/ 378354 h 2534708"/>
              <a:gd name="connsiteX5" fmla="*/ 8819 w 2671408"/>
              <a:gd name="connsiteY5" fmla="*/ 298979 h 2534708"/>
              <a:gd name="connsiteX6" fmla="*/ 67027 w 2671408"/>
              <a:gd name="connsiteY6" fmla="*/ 283104 h 2534708"/>
              <a:gd name="connsiteX7" fmla="*/ 119944 w 2671408"/>
              <a:gd name="connsiteY7" fmla="*/ 277813 h 2534708"/>
              <a:gd name="connsiteX8" fmla="*/ 130527 w 2671408"/>
              <a:gd name="connsiteY8" fmla="*/ 293688 h 2534708"/>
              <a:gd name="connsiteX9" fmla="*/ 104069 w 2671408"/>
              <a:gd name="connsiteY9" fmla="*/ 330729 h 2534708"/>
              <a:gd name="connsiteX10" fmla="*/ 130527 w 2671408"/>
              <a:gd name="connsiteY10" fmla="*/ 357188 h 2534708"/>
              <a:gd name="connsiteX11" fmla="*/ 178152 w 2671408"/>
              <a:gd name="connsiteY11" fmla="*/ 378354 h 2534708"/>
              <a:gd name="connsiteX12" fmla="*/ 209902 w 2671408"/>
              <a:gd name="connsiteY12" fmla="*/ 373063 h 2534708"/>
              <a:gd name="connsiteX13" fmla="*/ 252235 w 2671408"/>
              <a:gd name="connsiteY13" fmla="*/ 362479 h 2534708"/>
              <a:gd name="connsiteX14" fmla="*/ 257527 w 2671408"/>
              <a:gd name="connsiteY14" fmla="*/ 346604 h 2534708"/>
              <a:gd name="connsiteX15" fmla="*/ 268110 w 2671408"/>
              <a:gd name="connsiteY15" fmla="*/ 309563 h 2534708"/>
              <a:gd name="connsiteX16" fmla="*/ 321027 w 2671408"/>
              <a:gd name="connsiteY16" fmla="*/ 272521 h 2534708"/>
              <a:gd name="connsiteX17" fmla="*/ 358069 w 2671408"/>
              <a:gd name="connsiteY17" fmla="*/ 288396 h 2534708"/>
              <a:gd name="connsiteX18" fmla="*/ 321027 w 2671408"/>
              <a:gd name="connsiteY18" fmla="*/ 336021 h 2534708"/>
              <a:gd name="connsiteX19" fmla="*/ 342194 w 2671408"/>
              <a:gd name="connsiteY19" fmla="*/ 346604 h 2534708"/>
              <a:gd name="connsiteX20" fmla="*/ 395110 w 2671408"/>
              <a:gd name="connsiteY20" fmla="*/ 346604 h 2534708"/>
              <a:gd name="connsiteX21" fmla="*/ 453319 w 2671408"/>
              <a:gd name="connsiteY21" fmla="*/ 388938 h 2534708"/>
              <a:gd name="connsiteX22" fmla="*/ 458610 w 2671408"/>
              <a:gd name="connsiteY22" fmla="*/ 415396 h 2534708"/>
              <a:gd name="connsiteX23" fmla="*/ 553860 w 2671408"/>
              <a:gd name="connsiteY23" fmla="*/ 415396 h 2534708"/>
              <a:gd name="connsiteX24" fmla="*/ 612069 w 2671408"/>
              <a:gd name="connsiteY24" fmla="*/ 394229 h 2534708"/>
              <a:gd name="connsiteX25" fmla="*/ 654402 w 2671408"/>
              <a:gd name="connsiteY25" fmla="*/ 373063 h 2534708"/>
              <a:gd name="connsiteX26" fmla="*/ 765527 w 2671408"/>
              <a:gd name="connsiteY26" fmla="*/ 383646 h 2534708"/>
              <a:gd name="connsiteX27" fmla="*/ 802569 w 2671408"/>
              <a:gd name="connsiteY27" fmla="*/ 330729 h 2534708"/>
              <a:gd name="connsiteX28" fmla="*/ 887235 w 2671408"/>
              <a:gd name="connsiteY28" fmla="*/ 277813 h 2534708"/>
              <a:gd name="connsiteX29" fmla="*/ 940152 w 2671408"/>
              <a:gd name="connsiteY29" fmla="*/ 246063 h 2534708"/>
              <a:gd name="connsiteX30" fmla="*/ 977194 w 2671408"/>
              <a:gd name="connsiteY30" fmla="*/ 203729 h 2534708"/>
              <a:gd name="connsiteX31" fmla="*/ 1030110 w 2671408"/>
              <a:gd name="connsiteY31" fmla="*/ 209021 h 2534708"/>
              <a:gd name="connsiteX32" fmla="*/ 1093610 w 2671408"/>
              <a:gd name="connsiteY32" fmla="*/ 156104 h 2534708"/>
              <a:gd name="connsiteX33" fmla="*/ 1109485 w 2671408"/>
              <a:gd name="connsiteY33" fmla="*/ 87313 h 2534708"/>
              <a:gd name="connsiteX34" fmla="*/ 1125360 w 2671408"/>
              <a:gd name="connsiteY34" fmla="*/ 44979 h 2534708"/>
              <a:gd name="connsiteX35" fmla="*/ 1178277 w 2671408"/>
              <a:gd name="connsiteY35" fmla="*/ 29104 h 2534708"/>
              <a:gd name="connsiteX36" fmla="*/ 1241777 w 2671408"/>
              <a:gd name="connsiteY36" fmla="*/ 13229 h 2534708"/>
              <a:gd name="connsiteX37" fmla="*/ 1299985 w 2671408"/>
              <a:gd name="connsiteY37" fmla="*/ 108479 h 2534708"/>
              <a:gd name="connsiteX38" fmla="*/ 1374069 w 2671408"/>
              <a:gd name="connsiteY38" fmla="*/ 134938 h 2534708"/>
              <a:gd name="connsiteX39" fmla="*/ 1448152 w 2671408"/>
              <a:gd name="connsiteY39" fmla="*/ 150813 h 2534708"/>
              <a:gd name="connsiteX40" fmla="*/ 1474610 w 2671408"/>
              <a:gd name="connsiteY40" fmla="*/ 166688 h 2534708"/>
              <a:gd name="connsiteX41" fmla="*/ 1538110 w 2671408"/>
              <a:gd name="connsiteY41" fmla="*/ 198438 h 2534708"/>
              <a:gd name="connsiteX42" fmla="*/ 1532819 w 2671408"/>
              <a:gd name="connsiteY42" fmla="*/ 224896 h 2534708"/>
              <a:gd name="connsiteX43" fmla="*/ 1770944 w 2671408"/>
              <a:gd name="connsiteY43" fmla="*/ 209021 h 2534708"/>
              <a:gd name="connsiteX44" fmla="*/ 1850319 w 2671408"/>
              <a:gd name="connsiteY44" fmla="*/ 187854 h 2534708"/>
              <a:gd name="connsiteX45" fmla="*/ 1897944 w 2671408"/>
              <a:gd name="connsiteY45" fmla="*/ 161396 h 2534708"/>
              <a:gd name="connsiteX46" fmla="*/ 1977319 w 2671408"/>
              <a:gd name="connsiteY46" fmla="*/ 177271 h 2534708"/>
              <a:gd name="connsiteX47" fmla="*/ 2040819 w 2671408"/>
              <a:gd name="connsiteY47" fmla="*/ 198438 h 2534708"/>
              <a:gd name="connsiteX48" fmla="*/ 2104319 w 2671408"/>
              <a:gd name="connsiteY48" fmla="*/ 272521 h 2534708"/>
              <a:gd name="connsiteX49" fmla="*/ 2188985 w 2671408"/>
              <a:gd name="connsiteY49" fmla="*/ 357188 h 2534708"/>
              <a:gd name="connsiteX50" fmla="*/ 2310694 w 2671408"/>
              <a:gd name="connsiteY50" fmla="*/ 452438 h 2534708"/>
              <a:gd name="connsiteX51" fmla="*/ 2384777 w 2671408"/>
              <a:gd name="connsiteY51" fmla="*/ 590021 h 2534708"/>
              <a:gd name="connsiteX52" fmla="*/ 2453569 w 2671408"/>
              <a:gd name="connsiteY52" fmla="*/ 690563 h 2534708"/>
              <a:gd name="connsiteX53" fmla="*/ 2501194 w 2671408"/>
              <a:gd name="connsiteY53" fmla="*/ 806979 h 2534708"/>
              <a:gd name="connsiteX54" fmla="*/ 2506485 w 2671408"/>
              <a:gd name="connsiteY54" fmla="*/ 891646 h 2534708"/>
              <a:gd name="connsiteX55" fmla="*/ 2569985 w 2671408"/>
              <a:gd name="connsiteY55" fmla="*/ 976313 h 2534708"/>
              <a:gd name="connsiteX56" fmla="*/ 2607027 w 2671408"/>
              <a:gd name="connsiteY56" fmla="*/ 1023938 h 2534708"/>
              <a:gd name="connsiteX57" fmla="*/ 2622902 w 2671408"/>
              <a:gd name="connsiteY57" fmla="*/ 1098021 h 2534708"/>
              <a:gd name="connsiteX58" fmla="*/ 2628194 w 2671408"/>
              <a:gd name="connsiteY58" fmla="*/ 1182688 h 2534708"/>
              <a:gd name="connsiteX59" fmla="*/ 2649360 w 2671408"/>
              <a:gd name="connsiteY59" fmla="*/ 1251479 h 2534708"/>
              <a:gd name="connsiteX60" fmla="*/ 2665235 w 2671408"/>
              <a:gd name="connsiteY60" fmla="*/ 1283229 h 2534708"/>
              <a:gd name="connsiteX61" fmla="*/ 2612319 w 2671408"/>
              <a:gd name="connsiteY61" fmla="*/ 1304396 h 2534708"/>
              <a:gd name="connsiteX62" fmla="*/ 2543527 w 2671408"/>
              <a:gd name="connsiteY62" fmla="*/ 1325563 h 2534708"/>
              <a:gd name="connsiteX63" fmla="*/ 2490610 w 2671408"/>
              <a:gd name="connsiteY63" fmla="*/ 1352021 h 2534708"/>
              <a:gd name="connsiteX64" fmla="*/ 2480027 w 2671408"/>
              <a:gd name="connsiteY64" fmla="*/ 1336146 h 2534708"/>
              <a:gd name="connsiteX65" fmla="*/ 2464152 w 2671408"/>
              <a:gd name="connsiteY65" fmla="*/ 1304396 h 2534708"/>
              <a:gd name="connsiteX66" fmla="*/ 2506485 w 2671408"/>
              <a:gd name="connsiteY66" fmla="*/ 1304396 h 2534708"/>
              <a:gd name="connsiteX67" fmla="*/ 2532944 w 2671408"/>
              <a:gd name="connsiteY67" fmla="*/ 1262063 h 2534708"/>
              <a:gd name="connsiteX68" fmla="*/ 2532944 w 2671408"/>
              <a:gd name="connsiteY68" fmla="*/ 1209146 h 2534708"/>
              <a:gd name="connsiteX69" fmla="*/ 2506485 w 2671408"/>
              <a:gd name="connsiteY69" fmla="*/ 1156229 h 2534708"/>
              <a:gd name="connsiteX70" fmla="*/ 2448277 w 2671408"/>
              <a:gd name="connsiteY70" fmla="*/ 997479 h 2534708"/>
              <a:gd name="connsiteX71" fmla="*/ 2411235 w 2671408"/>
              <a:gd name="connsiteY71" fmla="*/ 997479 h 2534708"/>
              <a:gd name="connsiteX72" fmla="*/ 2390069 w 2671408"/>
              <a:gd name="connsiteY72" fmla="*/ 997479 h 2534708"/>
              <a:gd name="connsiteX73" fmla="*/ 2400652 w 2671408"/>
              <a:gd name="connsiteY73" fmla="*/ 923396 h 2534708"/>
              <a:gd name="connsiteX74" fmla="*/ 2400652 w 2671408"/>
              <a:gd name="connsiteY74" fmla="*/ 859896 h 2534708"/>
              <a:gd name="connsiteX75" fmla="*/ 2368902 w 2671408"/>
              <a:gd name="connsiteY75" fmla="*/ 822854 h 2534708"/>
              <a:gd name="connsiteX76" fmla="*/ 2353027 w 2671408"/>
              <a:gd name="connsiteY76" fmla="*/ 775229 h 2534708"/>
              <a:gd name="connsiteX77" fmla="*/ 2284235 w 2671408"/>
              <a:gd name="connsiteY77" fmla="*/ 791104 h 2534708"/>
              <a:gd name="connsiteX78" fmla="*/ 2236610 w 2671408"/>
              <a:gd name="connsiteY78" fmla="*/ 838729 h 2534708"/>
              <a:gd name="connsiteX79" fmla="*/ 2215444 w 2671408"/>
              <a:gd name="connsiteY79" fmla="*/ 849313 h 2534708"/>
              <a:gd name="connsiteX80" fmla="*/ 2188985 w 2671408"/>
              <a:gd name="connsiteY80" fmla="*/ 886354 h 2534708"/>
              <a:gd name="connsiteX81" fmla="*/ 2141360 w 2671408"/>
              <a:gd name="connsiteY81" fmla="*/ 886354 h 2534708"/>
              <a:gd name="connsiteX82" fmla="*/ 2157235 w 2671408"/>
              <a:gd name="connsiteY82" fmla="*/ 933979 h 2534708"/>
              <a:gd name="connsiteX83" fmla="*/ 2188985 w 2671408"/>
              <a:gd name="connsiteY83" fmla="*/ 960438 h 2534708"/>
              <a:gd name="connsiteX84" fmla="*/ 2241902 w 2671408"/>
              <a:gd name="connsiteY84" fmla="*/ 976313 h 2534708"/>
              <a:gd name="connsiteX85" fmla="*/ 2231319 w 2671408"/>
              <a:gd name="connsiteY85" fmla="*/ 1029229 h 2534708"/>
              <a:gd name="connsiteX86" fmla="*/ 2178402 w 2671408"/>
              <a:gd name="connsiteY86" fmla="*/ 1066271 h 2534708"/>
              <a:gd name="connsiteX87" fmla="*/ 2183694 w 2671408"/>
              <a:gd name="connsiteY87" fmla="*/ 1124479 h 2534708"/>
              <a:gd name="connsiteX88" fmla="*/ 2210152 w 2671408"/>
              <a:gd name="connsiteY88" fmla="*/ 1166813 h 2534708"/>
              <a:gd name="connsiteX89" fmla="*/ 2210152 w 2671408"/>
              <a:gd name="connsiteY89" fmla="*/ 1214438 h 2534708"/>
              <a:gd name="connsiteX90" fmla="*/ 2199569 w 2671408"/>
              <a:gd name="connsiteY90" fmla="*/ 1288521 h 2534708"/>
              <a:gd name="connsiteX91" fmla="*/ 2220735 w 2671408"/>
              <a:gd name="connsiteY91" fmla="*/ 1336146 h 2534708"/>
              <a:gd name="connsiteX92" fmla="*/ 2236610 w 2671408"/>
              <a:gd name="connsiteY92" fmla="*/ 1373188 h 2534708"/>
              <a:gd name="connsiteX93" fmla="*/ 2278944 w 2671408"/>
              <a:gd name="connsiteY93" fmla="*/ 1378479 h 2534708"/>
              <a:gd name="connsiteX94" fmla="*/ 2305402 w 2671408"/>
              <a:gd name="connsiteY94" fmla="*/ 1441979 h 2534708"/>
              <a:gd name="connsiteX95" fmla="*/ 2305402 w 2671408"/>
              <a:gd name="connsiteY95" fmla="*/ 1489604 h 2534708"/>
              <a:gd name="connsiteX96" fmla="*/ 2257777 w 2671408"/>
              <a:gd name="connsiteY96" fmla="*/ 1537229 h 2534708"/>
              <a:gd name="connsiteX97" fmla="*/ 2204860 w 2671408"/>
              <a:gd name="connsiteY97" fmla="*/ 1595438 h 2534708"/>
              <a:gd name="connsiteX98" fmla="*/ 2167819 w 2671408"/>
              <a:gd name="connsiteY98" fmla="*/ 1648354 h 2534708"/>
              <a:gd name="connsiteX99" fmla="*/ 2167819 w 2671408"/>
              <a:gd name="connsiteY99" fmla="*/ 1701271 h 2534708"/>
              <a:gd name="connsiteX100" fmla="*/ 2247194 w 2671408"/>
              <a:gd name="connsiteY100" fmla="*/ 1822979 h 2534708"/>
              <a:gd name="connsiteX101" fmla="*/ 2289527 w 2671408"/>
              <a:gd name="connsiteY101" fmla="*/ 1875896 h 2534708"/>
              <a:gd name="connsiteX102" fmla="*/ 2284235 w 2671408"/>
              <a:gd name="connsiteY102" fmla="*/ 2066396 h 2534708"/>
              <a:gd name="connsiteX103" fmla="*/ 2337152 w 2671408"/>
              <a:gd name="connsiteY103" fmla="*/ 2082271 h 2534708"/>
              <a:gd name="connsiteX104" fmla="*/ 2353027 w 2671408"/>
              <a:gd name="connsiteY104" fmla="*/ 2166938 h 2534708"/>
              <a:gd name="connsiteX105" fmla="*/ 2363610 w 2671408"/>
              <a:gd name="connsiteY105" fmla="*/ 2198688 h 2534708"/>
              <a:gd name="connsiteX106" fmla="*/ 2326569 w 2671408"/>
              <a:gd name="connsiteY106" fmla="*/ 2225146 h 2534708"/>
              <a:gd name="connsiteX107" fmla="*/ 2273652 w 2671408"/>
              <a:gd name="connsiteY107" fmla="*/ 2299229 h 2534708"/>
              <a:gd name="connsiteX108" fmla="*/ 2273652 w 2671408"/>
              <a:gd name="connsiteY108" fmla="*/ 2357438 h 2534708"/>
              <a:gd name="connsiteX109" fmla="*/ 2247194 w 2671408"/>
              <a:gd name="connsiteY109" fmla="*/ 2389188 h 2534708"/>
              <a:gd name="connsiteX110" fmla="*/ 2188985 w 2671408"/>
              <a:gd name="connsiteY110" fmla="*/ 2468563 h 2534708"/>
              <a:gd name="connsiteX111" fmla="*/ 2146652 w 2671408"/>
              <a:gd name="connsiteY111" fmla="*/ 2526771 h 2534708"/>
              <a:gd name="connsiteX112" fmla="*/ 2130777 w 2671408"/>
              <a:gd name="connsiteY112" fmla="*/ 2516188 h 2534708"/>
              <a:gd name="connsiteX113" fmla="*/ 2099027 w 2671408"/>
              <a:gd name="connsiteY113" fmla="*/ 2479146 h 2534708"/>
              <a:gd name="connsiteX114" fmla="*/ 2077860 w 2671408"/>
              <a:gd name="connsiteY114" fmla="*/ 2468563 h 2534708"/>
              <a:gd name="connsiteX115" fmla="*/ 2014360 w 2671408"/>
              <a:gd name="connsiteY115" fmla="*/ 2479146 h 2534708"/>
              <a:gd name="connsiteX116" fmla="*/ 1987902 w 2671408"/>
              <a:gd name="connsiteY116" fmla="*/ 2484438 h 2534708"/>
              <a:gd name="connsiteX117" fmla="*/ 1950860 w 2671408"/>
              <a:gd name="connsiteY117" fmla="*/ 2447396 h 2534708"/>
              <a:gd name="connsiteX118" fmla="*/ 1908527 w 2671408"/>
              <a:gd name="connsiteY118" fmla="*/ 2341563 h 2534708"/>
              <a:gd name="connsiteX119" fmla="*/ 1866194 w 2671408"/>
              <a:gd name="connsiteY119" fmla="*/ 2362729 h 2534708"/>
              <a:gd name="connsiteX120" fmla="*/ 1823860 w 2671408"/>
              <a:gd name="connsiteY120" fmla="*/ 2373313 h 2534708"/>
              <a:gd name="connsiteX121" fmla="*/ 1765652 w 2671408"/>
              <a:gd name="connsiteY121" fmla="*/ 2368021 h 2534708"/>
              <a:gd name="connsiteX122" fmla="*/ 1702152 w 2671408"/>
              <a:gd name="connsiteY122" fmla="*/ 2341563 h 2534708"/>
              <a:gd name="connsiteX123" fmla="*/ 1633360 w 2671408"/>
              <a:gd name="connsiteY123" fmla="*/ 2267479 h 2534708"/>
              <a:gd name="connsiteX124" fmla="*/ 1601610 w 2671408"/>
              <a:gd name="connsiteY124" fmla="*/ 2172229 h 2534708"/>
              <a:gd name="connsiteX125" fmla="*/ 1575152 w 2671408"/>
              <a:gd name="connsiteY125" fmla="*/ 2166938 h 2534708"/>
              <a:gd name="connsiteX126" fmla="*/ 1553985 w 2671408"/>
              <a:gd name="connsiteY126" fmla="*/ 2219854 h 2534708"/>
              <a:gd name="connsiteX127" fmla="*/ 1527527 w 2671408"/>
              <a:gd name="connsiteY127" fmla="*/ 2251604 h 2534708"/>
              <a:gd name="connsiteX128" fmla="*/ 1437569 w 2671408"/>
              <a:gd name="connsiteY128" fmla="*/ 2241021 h 2534708"/>
              <a:gd name="connsiteX129" fmla="*/ 1400527 w 2671408"/>
              <a:gd name="connsiteY129" fmla="*/ 2209271 h 2534708"/>
              <a:gd name="connsiteX130" fmla="*/ 1411110 w 2671408"/>
              <a:gd name="connsiteY130" fmla="*/ 2151063 h 2534708"/>
              <a:gd name="connsiteX131" fmla="*/ 1442860 w 2671408"/>
              <a:gd name="connsiteY131" fmla="*/ 2076979 h 2534708"/>
              <a:gd name="connsiteX132" fmla="*/ 1469319 w 2671408"/>
              <a:gd name="connsiteY132" fmla="*/ 2045229 h 2534708"/>
              <a:gd name="connsiteX133" fmla="*/ 1511652 w 2671408"/>
              <a:gd name="connsiteY133" fmla="*/ 2013479 h 2534708"/>
              <a:gd name="connsiteX134" fmla="*/ 1501069 w 2671408"/>
              <a:gd name="connsiteY134" fmla="*/ 1965854 h 2534708"/>
              <a:gd name="connsiteX135" fmla="*/ 1490485 w 2671408"/>
              <a:gd name="connsiteY135" fmla="*/ 1934104 h 2534708"/>
              <a:gd name="connsiteX136" fmla="*/ 1437569 w 2671408"/>
              <a:gd name="connsiteY136" fmla="*/ 1897063 h 2534708"/>
              <a:gd name="connsiteX137" fmla="*/ 1437569 w 2671408"/>
              <a:gd name="connsiteY137" fmla="*/ 1844146 h 2534708"/>
              <a:gd name="connsiteX138" fmla="*/ 1458735 w 2671408"/>
              <a:gd name="connsiteY138" fmla="*/ 1796521 h 2534708"/>
              <a:gd name="connsiteX139" fmla="*/ 1516944 w 2671408"/>
              <a:gd name="connsiteY139" fmla="*/ 1796521 h 2534708"/>
              <a:gd name="connsiteX140" fmla="*/ 1569860 w 2671408"/>
              <a:gd name="connsiteY140" fmla="*/ 1801813 h 2534708"/>
              <a:gd name="connsiteX141" fmla="*/ 1575152 w 2671408"/>
              <a:gd name="connsiteY141" fmla="*/ 1844146 h 2534708"/>
              <a:gd name="connsiteX142" fmla="*/ 1580444 w 2671408"/>
              <a:gd name="connsiteY142" fmla="*/ 1907646 h 2534708"/>
              <a:gd name="connsiteX143" fmla="*/ 1670402 w 2671408"/>
              <a:gd name="connsiteY143" fmla="*/ 1965854 h 2534708"/>
              <a:gd name="connsiteX144" fmla="*/ 1712735 w 2671408"/>
              <a:gd name="connsiteY144" fmla="*/ 1976438 h 2534708"/>
              <a:gd name="connsiteX145" fmla="*/ 1739194 w 2671408"/>
              <a:gd name="connsiteY145" fmla="*/ 1934104 h 2534708"/>
              <a:gd name="connsiteX146" fmla="*/ 1797402 w 2671408"/>
              <a:gd name="connsiteY146" fmla="*/ 1897063 h 2534708"/>
              <a:gd name="connsiteX147" fmla="*/ 1834444 w 2671408"/>
              <a:gd name="connsiteY147" fmla="*/ 1923521 h 2534708"/>
              <a:gd name="connsiteX148" fmla="*/ 1834444 w 2671408"/>
              <a:gd name="connsiteY148" fmla="*/ 1870604 h 2534708"/>
              <a:gd name="connsiteX149" fmla="*/ 1850319 w 2671408"/>
              <a:gd name="connsiteY149" fmla="*/ 1822979 h 2534708"/>
              <a:gd name="connsiteX150" fmla="*/ 1871485 w 2671408"/>
              <a:gd name="connsiteY150" fmla="*/ 1801813 h 2534708"/>
              <a:gd name="connsiteX151" fmla="*/ 1871485 w 2671408"/>
              <a:gd name="connsiteY151" fmla="*/ 1717146 h 2534708"/>
              <a:gd name="connsiteX152" fmla="*/ 1855610 w 2671408"/>
              <a:gd name="connsiteY152" fmla="*/ 1669521 h 2534708"/>
              <a:gd name="connsiteX153" fmla="*/ 1818569 w 2671408"/>
              <a:gd name="connsiteY153" fmla="*/ 1632479 h 2534708"/>
              <a:gd name="connsiteX154" fmla="*/ 1770944 w 2671408"/>
              <a:gd name="connsiteY154" fmla="*/ 1643063 h 2534708"/>
              <a:gd name="connsiteX155" fmla="*/ 1733902 w 2671408"/>
              <a:gd name="connsiteY155" fmla="*/ 1648354 h 2534708"/>
              <a:gd name="connsiteX156" fmla="*/ 1686277 w 2671408"/>
              <a:gd name="connsiteY156" fmla="*/ 1632479 h 2534708"/>
              <a:gd name="connsiteX157" fmla="*/ 1643944 w 2671408"/>
              <a:gd name="connsiteY157" fmla="*/ 1558396 h 2534708"/>
              <a:gd name="connsiteX158" fmla="*/ 1638652 w 2671408"/>
              <a:gd name="connsiteY158" fmla="*/ 1521354 h 2534708"/>
              <a:gd name="connsiteX159" fmla="*/ 1601610 w 2671408"/>
              <a:gd name="connsiteY159" fmla="*/ 1516063 h 2534708"/>
              <a:gd name="connsiteX160" fmla="*/ 1575152 w 2671408"/>
              <a:gd name="connsiteY160" fmla="*/ 1494896 h 2534708"/>
              <a:gd name="connsiteX161" fmla="*/ 1532819 w 2671408"/>
              <a:gd name="connsiteY161" fmla="*/ 1521354 h 2534708"/>
              <a:gd name="connsiteX162" fmla="*/ 1511652 w 2671408"/>
              <a:gd name="connsiteY162" fmla="*/ 1489604 h 2534708"/>
              <a:gd name="connsiteX163" fmla="*/ 1538110 w 2671408"/>
              <a:gd name="connsiteY163" fmla="*/ 1441979 h 2534708"/>
              <a:gd name="connsiteX164" fmla="*/ 1591027 w 2671408"/>
              <a:gd name="connsiteY164" fmla="*/ 1404938 h 2534708"/>
              <a:gd name="connsiteX165" fmla="*/ 1596319 w 2671408"/>
              <a:gd name="connsiteY165" fmla="*/ 1219729 h 2534708"/>
              <a:gd name="connsiteX166" fmla="*/ 1596319 w 2671408"/>
              <a:gd name="connsiteY166" fmla="*/ 1166813 h 2534708"/>
              <a:gd name="connsiteX167" fmla="*/ 1559277 w 2671408"/>
              <a:gd name="connsiteY167" fmla="*/ 1150938 h 2534708"/>
              <a:gd name="connsiteX168" fmla="*/ 1569860 w 2671408"/>
              <a:gd name="connsiteY168" fmla="*/ 1113896 h 2534708"/>
              <a:gd name="connsiteX169" fmla="*/ 1628069 w 2671408"/>
              <a:gd name="connsiteY169" fmla="*/ 1108604 h 2534708"/>
              <a:gd name="connsiteX170" fmla="*/ 1596319 w 2671408"/>
              <a:gd name="connsiteY170" fmla="*/ 976313 h 2534708"/>
              <a:gd name="connsiteX171" fmla="*/ 1538110 w 2671408"/>
              <a:gd name="connsiteY171" fmla="*/ 891646 h 2534708"/>
              <a:gd name="connsiteX172" fmla="*/ 1612194 w 2671408"/>
              <a:gd name="connsiteY172" fmla="*/ 854604 h 2534708"/>
              <a:gd name="connsiteX173" fmla="*/ 1675694 w 2671408"/>
              <a:gd name="connsiteY173" fmla="*/ 886354 h 2534708"/>
              <a:gd name="connsiteX174" fmla="*/ 1749777 w 2671408"/>
              <a:gd name="connsiteY174" fmla="*/ 881063 h 2534708"/>
              <a:gd name="connsiteX175" fmla="*/ 1776235 w 2671408"/>
              <a:gd name="connsiteY175" fmla="*/ 854604 h 2534708"/>
              <a:gd name="connsiteX176" fmla="*/ 1749777 w 2671408"/>
              <a:gd name="connsiteY176" fmla="*/ 769938 h 2534708"/>
              <a:gd name="connsiteX177" fmla="*/ 1733902 w 2671408"/>
              <a:gd name="connsiteY177" fmla="*/ 722313 h 2534708"/>
              <a:gd name="connsiteX178" fmla="*/ 1739194 w 2671408"/>
              <a:gd name="connsiteY178" fmla="*/ 679979 h 2534708"/>
              <a:gd name="connsiteX179" fmla="*/ 1712735 w 2671408"/>
              <a:gd name="connsiteY179" fmla="*/ 627063 h 2534708"/>
              <a:gd name="connsiteX180" fmla="*/ 1675694 w 2671408"/>
              <a:gd name="connsiteY180" fmla="*/ 648229 h 2534708"/>
              <a:gd name="connsiteX181" fmla="*/ 1643944 w 2671408"/>
              <a:gd name="connsiteY181" fmla="*/ 621771 h 2534708"/>
              <a:gd name="connsiteX182" fmla="*/ 1628069 w 2671408"/>
              <a:gd name="connsiteY182" fmla="*/ 605896 h 2534708"/>
              <a:gd name="connsiteX183" fmla="*/ 1654527 w 2671408"/>
              <a:gd name="connsiteY183" fmla="*/ 579438 h 2534708"/>
              <a:gd name="connsiteX184" fmla="*/ 1638652 w 2671408"/>
              <a:gd name="connsiteY184" fmla="*/ 526521 h 2534708"/>
              <a:gd name="connsiteX185" fmla="*/ 1596319 w 2671408"/>
              <a:gd name="connsiteY185" fmla="*/ 537104 h 2534708"/>
              <a:gd name="connsiteX186" fmla="*/ 1575152 w 2671408"/>
              <a:gd name="connsiteY186" fmla="*/ 383646 h 2534708"/>
              <a:gd name="connsiteX187" fmla="*/ 1522235 w 2671408"/>
              <a:gd name="connsiteY187" fmla="*/ 325438 h 2534708"/>
              <a:gd name="connsiteX188" fmla="*/ 1416402 w 2671408"/>
              <a:gd name="connsiteY188" fmla="*/ 378354 h 2534708"/>
              <a:gd name="connsiteX189" fmla="*/ 1426985 w 2671408"/>
              <a:gd name="connsiteY189" fmla="*/ 431271 h 2534708"/>
              <a:gd name="connsiteX190" fmla="*/ 1374069 w 2671408"/>
              <a:gd name="connsiteY190" fmla="*/ 463021 h 2534708"/>
              <a:gd name="connsiteX191" fmla="*/ 1294694 w 2671408"/>
              <a:gd name="connsiteY191" fmla="*/ 410104 h 2534708"/>
              <a:gd name="connsiteX192" fmla="*/ 1252360 w 2671408"/>
              <a:gd name="connsiteY192" fmla="*/ 399521 h 2534708"/>
              <a:gd name="connsiteX193" fmla="*/ 1236485 w 2671408"/>
              <a:gd name="connsiteY193" fmla="*/ 425979 h 2534708"/>
              <a:gd name="connsiteX194" fmla="*/ 1210027 w 2671408"/>
              <a:gd name="connsiteY194" fmla="*/ 447146 h 2534708"/>
              <a:gd name="connsiteX195" fmla="*/ 1183569 w 2671408"/>
              <a:gd name="connsiteY195" fmla="*/ 420688 h 2534708"/>
              <a:gd name="connsiteX196" fmla="*/ 1199444 w 2671408"/>
              <a:gd name="connsiteY196" fmla="*/ 373063 h 2534708"/>
              <a:gd name="connsiteX197" fmla="*/ 1241777 w 2671408"/>
              <a:gd name="connsiteY197" fmla="*/ 325438 h 2534708"/>
              <a:gd name="connsiteX198" fmla="*/ 1225902 w 2671408"/>
              <a:gd name="connsiteY198" fmla="*/ 288396 h 2534708"/>
              <a:gd name="connsiteX199" fmla="*/ 1120069 w 2671408"/>
              <a:gd name="connsiteY199" fmla="*/ 325438 h 2534708"/>
              <a:gd name="connsiteX200" fmla="*/ 1083027 w 2671408"/>
              <a:gd name="connsiteY200" fmla="*/ 309563 h 2534708"/>
              <a:gd name="connsiteX201" fmla="*/ 1024819 w 2671408"/>
              <a:gd name="connsiteY201" fmla="*/ 304271 h 2534708"/>
              <a:gd name="connsiteX202" fmla="*/ 1024819 w 2671408"/>
              <a:gd name="connsiteY202" fmla="*/ 362479 h 2534708"/>
              <a:gd name="connsiteX203" fmla="*/ 1051277 w 2671408"/>
              <a:gd name="connsiteY203" fmla="*/ 399521 h 2534708"/>
              <a:gd name="connsiteX204" fmla="*/ 1045985 w 2671408"/>
              <a:gd name="connsiteY204" fmla="*/ 431271 h 2534708"/>
              <a:gd name="connsiteX205" fmla="*/ 1109485 w 2671408"/>
              <a:gd name="connsiteY205" fmla="*/ 473604 h 2534708"/>
              <a:gd name="connsiteX206" fmla="*/ 1167694 w 2671408"/>
              <a:gd name="connsiteY206" fmla="*/ 500063 h 2534708"/>
              <a:gd name="connsiteX207" fmla="*/ 1220610 w 2671408"/>
              <a:gd name="connsiteY207" fmla="*/ 584729 h 2534708"/>
              <a:gd name="connsiteX208" fmla="*/ 1172985 w 2671408"/>
              <a:gd name="connsiteY208" fmla="*/ 627063 h 2534708"/>
              <a:gd name="connsiteX209" fmla="*/ 1083027 w 2671408"/>
              <a:gd name="connsiteY209" fmla="*/ 642938 h 2534708"/>
              <a:gd name="connsiteX210" fmla="*/ 1051277 w 2671408"/>
              <a:gd name="connsiteY210" fmla="*/ 717021 h 2534708"/>
              <a:gd name="connsiteX211" fmla="*/ 1024819 w 2671408"/>
              <a:gd name="connsiteY211" fmla="*/ 722313 h 2534708"/>
              <a:gd name="connsiteX212" fmla="*/ 998360 w 2671408"/>
              <a:gd name="connsiteY212" fmla="*/ 690563 h 2534708"/>
              <a:gd name="connsiteX213" fmla="*/ 871360 w 2671408"/>
              <a:gd name="connsiteY213" fmla="*/ 679979 h 2534708"/>
              <a:gd name="connsiteX214" fmla="*/ 866069 w 2671408"/>
              <a:gd name="connsiteY214" fmla="*/ 701146 h 2534708"/>
              <a:gd name="connsiteX215" fmla="*/ 813152 w 2671408"/>
              <a:gd name="connsiteY215" fmla="*/ 679979 h 2534708"/>
              <a:gd name="connsiteX216" fmla="*/ 712610 w 2671408"/>
              <a:gd name="connsiteY216" fmla="*/ 664104 h 2534708"/>
              <a:gd name="connsiteX217" fmla="*/ 590902 w 2671408"/>
              <a:gd name="connsiteY217" fmla="*/ 632354 h 2534708"/>
              <a:gd name="connsiteX218" fmla="*/ 479777 w 2671408"/>
              <a:gd name="connsiteY218" fmla="*/ 658813 h 2534708"/>
              <a:gd name="connsiteX219" fmla="*/ 400402 w 2671408"/>
              <a:gd name="connsiteY219" fmla="*/ 642938 h 2534708"/>
              <a:gd name="connsiteX220" fmla="*/ 389819 w 2671408"/>
              <a:gd name="connsiteY220" fmla="*/ 611188 h 2534708"/>
              <a:gd name="connsiteX221" fmla="*/ 358069 w 2671408"/>
              <a:gd name="connsiteY221" fmla="*/ 611188 h 2534708"/>
              <a:gd name="connsiteX222" fmla="*/ 262819 w 2671408"/>
              <a:gd name="connsiteY222" fmla="*/ 531813 h 2534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2671408" h="2534708">
                <a:moveTo>
                  <a:pt x="262819" y="531813"/>
                </a:moveTo>
                <a:cubicBezTo>
                  <a:pt x="236361" y="511528"/>
                  <a:pt x="227541" y="499181"/>
                  <a:pt x="199319" y="489479"/>
                </a:cubicBezTo>
                <a:cubicBezTo>
                  <a:pt x="171097" y="479778"/>
                  <a:pt x="123471" y="480660"/>
                  <a:pt x="93485" y="473604"/>
                </a:cubicBezTo>
                <a:cubicBezTo>
                  <a:pt x="63499" y="466549"/>
                  <a:pt x="32631" y="463021"/>
                  <a:pt x="19402" y="447146"/>
                </a:cubicBezTo>
                <a:cubicBezTo>
                  <a:pt x="6173" y="431271"/>
                  <a:pt x="15874" y="403048"/>
                  <a:pt x="14110" y="378354"/>
                </a:cubicBezTo>
                <a:cubicBezTo>
                  <a:pt x="12346" y="353660"/>
                  <a:pt x="0" y="314854"/>
                  <a:pt x="8819" y="298979"/>
                </a:cubicBezTo>
                <a:cubicBezTo>
                  <a:pt x="17638" y="283104"/>
                  <a:pt x="48506" y="286632"/>
                  <a:pt x="67027" y="283104"/>
                </a:cubicBezTo>
                <a:cubicBezTo>
                  <a:pt x="85548" y="279576"/>
                  <a:pt x="109361" y="276049"/>
                  <a:pt x="119944" y="277813"/>
                </a:cubicBezTo>
                <a:cubicBezTo>
                  <a:pt x="130527" y="279577"/>
                  <a:pt x="133173" y="284869"/>
                  <a:pt x="130527" y="293688"/>
                </a:cubicBezTo>
                <a:cubicBezTo>
                  <a:pt x="127881" y="302507"/>
                  <a:pt x="104069" y="320146"/>
                  <a:pt x="104069" y="330729"/>
                </a:cubicBezTo>
                <a:cubicBezTo>
                  <a:pt x="104069" y="341312"/>
                  <a:pt x="118180" y="349251"/>
                  <a:pt x="130527" y="357188"/>
                </a:cubicBezTo>
                <a:cubicBezTo>
                  <a:pt x="142874" y="365126"/>
                  <a:pt x="164923" y="375708"/>
                  <a:pt x="178152" y="378354"/>
                </a:cubicBezTo>
                <a:cubicBezTo>
                  <a:pt x="191381" y="381000"/>
                  <a:pt x="197555" y="375709"/>
                  <a:pt x="209902" y="373063"/>
                </a:cubicBezTo>
                <a:cubicBezTo>
                  <a:pt x="222249" y="370417"/>
                  <a:pt x="244298" y="366889"/>
                  <a:pt x="252235" y="362479"/>
                </a:cubicBezTo>
                <a:cubicBezTo>
                  <a:pt x="260173" y="358069"/>
                  <a:pt x="254881" y="355423"/>
                  <a:pt x="257527" y="346604"/>
                </a:cubicBezTo>
                <a:cubicBezTo>
                  <a:pt x="260173" y="337785"/>
                  <a:pt x="257527" y="321910"/>
                  <a:pt x="268110" y="309563"/>
                </a:cubicBezTo>
                <a:cubicBezTo>
                  <a:pt x="278693" y="297216"/>
                  <a:pt x="306034" y="276049"/>
                  <a:pt x="321027" y="272521"/>
                </a:cubicBezTo>
                <a:cubicBezTo>
                  <a:pt x="336020" y="268993"/>
                  <a:pt x="358069" y="277813"/>
                  <a:pt x="358069" y="288396"/>
                </a:cubicBezTo>
                <a:cubicBezTo>
                  <a:pt x="358069" y="298979"/>
                  <a:pt x="323673" y="326320"/>
                  <a:pt x="321027" y="336021"/>
                </a:cubicBezTo>
                <a:cubicBezTo>
                  <a:pt x="318381" y="345722"/>
                  <a:pt x="329847" y="344840"/>
                  <a:pt x="342194" y="346604"/>
                </a:cubicBezTo>
                <a:cubicBezTo>
                  <a:pt x="354541" y="348368"/>
                  <a:pt x="376589" y="339548"/>
                  <a:pt x="395110" y="346604"/>
                </a:cubicBezTo>
                <a:cubicBezTo>
                  <a:pt x="413631" y="353660"/>
                  <a:pt x="442736" y="377473"/>
                  <a:pt x="453319" y="388938"/>
                </a:cubicBezTo>
                <a:cubicBezTo>
                  <a:pt x="463902" y="400403"/>
                  <a:pt x="441853" y="410986"/>
                  <a:pt x="458610" y="415396"/>
                </a:cubicBezTo>
                <a:cubicBezTo>
                  <a:pt x="475367" y="419806"/>
                  <a:pt x="528283" y="418924"/>
                  <a:pt x="553860" y="415396"/>
                </a:cubicBezTo>
                <a:cubicBezTo>
                  <a:pt x="579437" y="411868"/>
                  <a:pt x="595312" y="401285"/>
                  <a:pt x="612069" y="394229"/>
                </a:cubicBezTo>
                <a:cubicBezTo>
                  <a:pt x="628826" y="387174"/>
                  <a:pt x="628826" y="374827"/>
                  <a:pt x="654402" y="373063"/>
                </a:cubicBezTo>
                <a:cubicBezTo>
                  <a:pt x="679978" y="371299"/>
                  <a:pt x="740833" y="390702"/>
                  <a:pt x="765527" y="383646"/>
                </a:cubicBezTo>
                <a:cubicBezTo>
                  <a:pt x="790221" y="376590"/>
                  <a:pt x="782284" y="348368"/>
                  <a:pt x="802569" y="330729"/>
                </a:cubicBezTo>
                <a:cubicBezTo>
                  <a:pt x="822854" y="313090"/>
                  <a:pt x="864305" y="291924"/>
                  <a:pt x="887235" y="277813"/>
                </a:cubicBezTo>
                <a:cubicBezTo>
                  <a:pt x="910165" y="263702"/>
                  <a:pt x="925159" y="258410"/>
                  <a:pt x="940152" y="246063"/>
                </a:cubicBezTo>
                <a:cubicBezTo>
                  <a:pt x="955145" y="233716"/>
                  <a:pt x="962201" y="209903"/>
                  <a:pt x="977194" y="203729"/>
                </a:cubicBezTo>
                <a:cubicBezTo>
                  <a:pt x="992187" y="197555"/>
                  <a:pt x="1010707" y="216958"/>
                  <a:pt x="1030110" y="209021"/>
                </a:cubicBezTo>
                <a:cubicBezTo>
                  <a:pt x="1049513" y="201084"/>
                  <a:pt x="1080381" y="176389"/>
                  <a:pt x="1093610" y="156104"/>
                </a:cubicBezTo>
                <a:cubicBezTo>
                  <a:pt x="1106839" y="135819"/>
                  <a:pt x="1104193" y="105834"/>
                  <a:pt x="1109485" y="87313"/>
                </a:cubicBezTo>
                <a:cubicBezTo>
                  <a:pt x="1114777" y="68792"/>
                  <a:pt x="1113895" y="54680"/>
                  <a:pt x="1125360" y="44979"/>
                </a:cubicBezTo>
                <a:cubicBezTo>
                  <a:pt x="1136825" y="35278"/>
                  <a:pt x="1158874" y="34396"/>
                  <a:pt x="1178277" y="29104"/>
                </a:cubicBezTo>
                <a:cubicBezTo>
                  <a:pt x="1197680" y="23812"/>
                  <a:pt x="1221492" y="0"/>
                  <a:pt x="1241777" y="13229"/>
                </a:cubicBezTo>
                <a:cubicBezTo>
                  <a:pt x="1262062" y="26458"/>
                  <a:pt x="1277936" y="88194"/>
                  <a:pt x="1299985" y="108479"/>
                </a:cubicBezTo>
                <a:cubicBezTo>
                  <a:pt x="1322034" y="128764"/>
                  <a:pt x="1349375" y="127882"/>
                  <a:pt x="1374069" y="134938"/>
                </a:cubicBezTo>
                <a:cubicBezTo>
                  <a:pt x="1398763" y="141994"/>
                  <a:pt x="1431395" y="145521"/>
                  <a:pt x="1448152" y="150813"/>
                </a:cubicBezTo>
                <a:cubicBezTo>
                  <a:pt x="1464909" y="156105"/>
                  <a:pt x="1459617" y="158751"/>
                  <a:pt x="1474610" y="166688"/>
                </a:cubicBezTo>
                <a:cubicBezTo>
                  <a:pt x="1489603" y="174625"/>
                  <a:pt x="1528409" y="188737"/>
                  <a:pt x="1538110" y="198438"/>
                </a:cubicBezTo>
                <a:cubicBezTo>
                  <a:pt x="1547811" y="208139"/>
                  <a:pt x="1494013" y="223132"/>
                  <a:pt x="1532819" y="224896"/>
                </a:cubicBezTo>
                <a:cubicBezTo>
                  <a:pt x="1571625" y="226660"/>
                  <a:pt x="1718027" y="215195"/>
                  <a:pt x="1770944" y="209021"/>
                </a:cubicBezTo>
                <a:cubicBezTo>
                  <a:pt x="1823861" y="202847"/>
                  <a:pt x="1829152" y="195792"/>
                  <a:pt x="1850319" y="187854"/>
                </a:cubicBezTo>
                <a:cubicBezTo>
                  <a:pt x="1871486" y="179917"/>
                  <a:pt x="1876777" y="163160"/>
                  <a:pt x="1897944" y="161396"/>
                </a:cubicBezTo>
                <a:cubicBezTo>
                  <a:pt x="1919111" y="159632"/>
                  <a:pt x="1953507" y="171097"/>
                  <a:pt x="1977319" y="177271"/>
                </a:cubicBezTo>
                <a:cubicBezTo>
                  <a:pt x="2001132" y="183445"/>
                  <a:pt x="2019652" y="182563"/>
                  <a:pt x="2040819" y="198438"/>
                </a:cubicBezTo>
                <a:cubicBezTo>
                  <a:pt x="2061986" y="214313"/>
                  <a:pt x="2079625" y="246063"/>
                  <a:pt x="2104319" y="272521"/>
                </a:cubicBezTo>
                <a:cubicBezTo>
                  <a:pt x="2129013" y="298979"/>
                  <a:pt x="2154589" y="327202"/>
                  <a:pt x="2188985" y="357188"/>
                </a:cubicBezTo>
                <a:cubicBezTo>
                  <a:pt x="2223381" y="387174"/>
                  <a:pt x="2278062" y="413633"/>
                  <a:pt x="2310694" y="452438"/>
                </a:cubicBezTo>
                <a:cubicBezTo>
                  <a:pt x="2343326" y="491243"/>
                  <a:pt x="2360965" y="550334"/>
                  <a:pt x="2384777" y="590021"/>
                </a:cubicBezTo>
                <a:cubicBezTo>
                  <a:pt x="2408590" y="629709"/>
                  <a:pt x="2434166" y="654403"/>
                  <a:pt x="2453569" y="690563"/>
                </a:cubicBezTo>
                <a:cubicBezTo>
                  <a:pt x="2472972" y="726723"/>
                  <a:pt x="2492375" y="773465"/>
                  <a:pt x="2501194" y="806979"/>
                </a:cubicBezTo>
                <a:cubicBezTo>
                  <a:pt x="2510013" y="840493"/>
                  <a:pt x="2495020" y="863424"/>
                  <a:pt x="2506485" y="891646"/>
                </a:cubicBezTo>
                <a:cubicBezTo>
                  <a:pt x="2517950" y="919868"/>
                  <a:pt x="2553228" y="954264"/>
                  <a:pt x="2569985" y="976313"/>
                </a:cubicBezTo>
                <a:cubicBezTo>
                  <a:pt x="2586742" y="998362"/>
                  <a:pt x="2598208" y="1003653"/>
                  <a:pt x="2607027" y="1023938"/>
                </a:cubicBezTo>
                <a:cubicBezTo>
                  <a:pt x="2615846" y="1044223"/>
                  <a:pt x="2619374" y="1071563"/>
                  <a:pt x="2622902" y="1098021"/>
                </a:cubicBezTo>
                <a:cubicBezTo>
                  <a:pt x="2626430" y="1124479"/>
                  <a:pt x="2623784" y="1157112"/>
                  <a:pt x="2628194" y="1182688"/>
                </a:cubicBezTo>
                <a:cubicBezTo>
                  <a:pt x="2632604" y="1208264"/>
                  <a:pt x="2643187" y="1234722"/>
                  <a:pt x="2649360" y="1251479"/>
                </a:cubicBezTo>
                <a:cubicBezTo>
                  <a:pt x="2655533" y="1268236"/>
                  <a:pt x="2671408" y="1274410"/>
                  <a:pt x="2665235" y="1283229"/>
                </a:cubicBezTo>
                <a:cubicBezTo>
                  <a:pt x="2659062" y="1292048"/>
                  <a:pt x="2632604" y="1297340"/>
                  <a:pt x="2612319" y="1304396"/>
                </a:cubicBezTo>
                <a:cubicBezTo>
                  <a:pt x="2592034" y="1311452"/>
                  <a:pt x="2563812" y="1317626"/>
                  <a:pt x="2543527" y="1325563"/>
                </a:cubicBezTo>
                <a:cubicBezTo>
                  <a:pt x="2523242" y="1333501"/>
                  <a:pt x="2501193" y="1350257"/>
                  <a:pt x="2490610" y="1352021"/>
                </a:cubicBezTo>
                <a:cubicBezTo>
                  <a:pt x="2480027" y="1353785"/>
                  <a:pt x="2484437" y="1344083"/>
                  <a:pt x="2480027" y="1336146"/>
                </a:cubicBezTo>
                <a:cubicBezTo>
                  <a:pt x="2475617" y="1328209"/>
                  <a:pt x="2459742" y="1309688"/>
                  <a:pt x="2464152" y="1304396"/>
                </a:cubicBezTo>
                <a:cubicBezTo>
                  <a:pt x="2468562" y="1299104"/>
                  <a:pt x="2495020" y="1311452"/>
                  <a:pt x="2506485" y="1304396"/>
                </a:cubicBezTo>
                <a:cubicBezTo>
                  <a:pt x="2517950" y="1297341"/>
                  <a:pt x="2528534" y="1277938"/>
                  <a:pt x="2532944" y="1262063"/>
                </a:cubicBezTo>
                <a:cubicBezTo>
                  <a:pt x="2537354" y="1246188"/>
                  <a:pt x="2537354" y="1226785"/>
                  <a:pt x="2532944" y="1209146"/>
                </a:cubicBezTo>
                <a:cubicBezTo>
                  <a:pt x="2528534" y="1191507"/>
                  <a:pt x="2520596" y="1191507"/>
                  <a:pt x="2506485" y="1156229"/>
                </a:cubicBezTo>
                <a:cubicBezTo>
                  <a:pt x="2492374" y="1120951"/>
                  <a:pt x="2464152" y="1023937"/>
                  <a:pt x="2448277" y="997479"/>
                </a:cubicBezTo>
                <a:cubicBezTo>
                  <a:pt x="2432402" y="971021"/>
                  <a:pt x="2411235" y="997479"/>
                  <a:pt x="2411235" y="997479"/>
                </a:cubicBezTo>
                <a:cubicBezTo>
                  <a:pt x="2401534" y="997479"/>
                  <a:pt x="2391833" y="1009826"/>
                  <a:pt x="2390069" y="997479"/>
                </a:cubicBezTo>
                <a:cubicBezTo>
                  <a:pt x="2388305" y="985132"/>
                  <a:pt x="2398888" y="946327"/>
                  <a:pt x="2400652" y="923396"/>
                </a:cubicBezTo>
                <a:cubicBezTo>
                  <a:pt x="2402416" y="900466"/>
                  <a:pt x="2405944" y="876653"/>
                  <a:pt x="2400652" y="859896"/>
                </a:cubicBezTo>
                <a:cubicBezTo>
                  <a:pt x="2395360" y="843139"/>
                  <a:pt x="2376839" y="836965"/>
                  <a:pt x="2368902" y="822854"/>
                </a:cubicBezTo>
                <a:cubicBezTo>
                  <a:pt x="2360965" y="808743"/>
                  <a:pt x="2367138" y="780521"/>
                  <a:pt x="2353027" y="775229"/>
                </a:cubicBezTo>
                <a:cubicBezTo>
                  <a:pt x="2338916" y="769937"/>
                  <a:pt x="2303638" y="780521"/>
                  <a:pt x="2284235" y="791104"/>
                </a:cubicBezTo>
                <a:cubicBezTo>
                  <a:pt x="2264832" y="801687"/>
                  <a:pt x="2248075" y="829028"/>
                  <a:pt x="2236610" y="838729"/>
                </a:cubicBezTo>
                <a:cubicBezTo>
                  <a:pt x="2225145" y="848430"/>
                  <a:pt x="2223381" y="841376"/>
                  <a:pt x="2215444" y="849313"/>
                </a:cubicBezTo>
                <a:cubicBezTo>
                  <a:pt x="2207507" y="857250"/>
                  <a:pt x="2201332" y="880181"/>
                  <a:pt x="2188985" y="886354"/>
                </a:cubicBezTo>
                <a:cubicBezTo>
                  <a:pt x="2176638" y="892527"/>
                  <a:pt x="2146652" y="878417"/>
                  <a:pt x="2141360" y="886354"/>
                </a:cubicBezTo>
                <a:cubicBezTo>
                  <a:pt x="2136068" y="894291"/>
                  <a:pt x="2149298" y="921632"/>
                  <a:pt x="2157235" y="933979"/>
                </a:cubicBezTo>
                <a:cubicBezTo>
                  <a:pt x="2165172" y="946326"/>
                  <a:pt x="2174874" y="953382"/>
                  <a:pt x="2188985" y="960438"/>
                </a:cubicBezTo>
                <a:cubicBezTo>
                  <a:pt x="2203096" y="967494"/>
                  <a:pt x="2234846" y="964848"/>
                  <a:pt x="2241902" y="976313"/>
                </a:cubicBezTo>
                <a:cubicBezTo>
                  <a:pt x="2248958" y="987778"/>
                  <a:pt x="2241902" y="1014236"/>
                  <a:pt x="2231319" y="1029229"/>
                </a:cubicBezTo>
                <a:cubicBezTo>
                  <a:pt x="2220736" y="1044222"/>
                  <a:pt x="2186339" y="1050396"/>
                  <a:pt x="2178402" y="1066271"/>
                </a:cubicBezTo>
                <a:cubicBezTo>
                  <a:pt x="2170465" y="1082146"/>
                  <a:pt x="2178402" y="1107722"/>
                  <a:pt x="2183694" y="1124479"/>
                </a:cubicBezTo>
                <a:cubicBezTo>
                  <a:pt x="2188986" y="1141236"/>
                  <a:pt x="2205742" y="1151820"/>
                  <a:pt x="2210152" y="1166813"/>
                </a:cubicBezTo>
                <a:cubicBezTo>
                  <a:pt x="2214562" y="1181806"/>
                  <a:pt x="2211916" y="1194153"/>
                  <a:pt x="2210152" y="1214438"/>
                </a:cubicBezTo>
                <a:cubicBezTo>
                  <a:pt x="2208388" y="1234723"/>
                  <a:pt x="2197805" y="1268236"/>
                  <a:pt x="2199569" y="1288521"/>
                </a:cubicBezTo>
                <a:cubicBezTo>
                  <a:pt x="2201333" y="1308806"/>
                  <a:pt x="2214562" y="1322035"/>
                  <a:pt x="2220735" y="1336146"/>
                </a:cubicBezTo>
                <a:cubicBezTo>
                  <a:pt x="2226909" y="1350257"/>
                  <a:pt x="2226909" y="1366133"/>
                  <a:pt x="2236610" y="1373188"/>
                </a:cubicBezTo>
                <a:cubicBezTo>
                  <a:pt x="2246311" y="1380243"/>
                  <a:pt x="2267479" y="1367014"/>
                  <a:pt x="2278944" y="1378479"/>
                </a:cubicBezTo>
                <a:cubicBezTo>
                  <a:pt x="2290409" y="1389944"/>
                  <a:pt x="2300992" y="1423458"/>
                  <a:pt x="2305402" y="1441979"/>
                </a:cubicBezTo>
                <a:cubicBezTo>
                  <a:pt x="2309812" y="1460500"/>
                  <a:pt x="2313339" y="1473729"/>
                  <a:pt x="2305402" y="1489604"/>
                </a:cubicBezTo>
                <a:cubicBezTo>
                  <a:pt x="2297465" y="1505479"/>
                  <a:pt x="2274534" y="1519590"/>
                  <a:pt x="2257777" y="1537229"/>
                </a:cubicBezTo>
                <a:cubicBezTo>
                  <a:pt x="2241020" y="1554868"/>
                  <a:pt x="2219853" y="1576917"/>
                  <a:pt x="2204860" y="1595438"/>
                </a:cubicBezTo>
                <a:cubicBezTo>
                  <a:pt x="2189867" y="1613959"/>
                  <a:pt x="2173993" y="1630715"/>
                  <a:pt x="2167819" y="1648354"/>
                </a:cubicBezTo>
                <a:cubicBezTo>
                  <a:pt x="2161646" y="1665993"/>
                  <a:pt x="2154590" y="1672167"/>
                  <a:pt x="2167819" y="1701271"/>
                </a:cubicBezTo>
                <a:cubicBezTo>
                  <a:pt x="2181048" y="1730375"/>
                  <a:pt x="2226909" y="1793875"/>
                  <a:pt x="2247194" y="1822979"/>
                </a:cubicBezTo>
                <a:cubicBezTo>
                  <a:pt x="2267479" y="1852083"/>
                  <a:pt x="2283354" y="1835327"/>
                  <a:pt x="2289527" y="1875896"/>
                </a:cubicBezTo>
                <a:cubicBezTo>
                  <a:pt x="2295701" y="1916466"/>
                  <a:pt x="2276298" y="2032000"/>
                  <a:pt x="2284235" y="2066396"/>
                </a:cubicBezTo>
                <a:cubicBezTo>
                  <a:pt x="2292172" y="2100792"/>
                  <a:pt x="2325687" y="2065514"/>
                  <a:pt x="2337152" y="2082271"/>
                </a:cubicBezTo>
                <a:cubicBezTo>
                  <a:pt x="2348617" y="2099028"/>
                  <a:pt x="2348617" y="2147535"/>
                  <a:pt x="2353027" y="2166938"/>
                </a:cubicBezTo>
                <a:cubicBezTo>
                  <a:pt x="2357437" y="2186341"/>
                  <a:pt x="2368020" y="2188987"/>
                  <a:pt x="2363610" y="2198688"/>
                </a:cubicBezTo>
                <a:cubicBezTo>
                  <a:pt x="2359200" y="2208389"/>
                  <a:pt x="2341562" y="2208389"/>
                  <a:pt x="2326569" y="2225146"/>
                </a:cubicBezTo>
                <a:cubicBezTo>
                  <a:pt x="2311576" y="2241903"/>
                  <a:pt x="2282471" y="2277180"/>
                  <a:pt x="2273652" y="2299229"/>
                </a:cubicBezTo>
                <a:cubicBezTo>
                  <a:pt x="2264833" y="2321278"/>
                  <a:pt x="2278062" y="2342445"/>
                  <a:pt x="2273652" y="2357438"/>
                </a:cubicBezTo>
                <a:cubicBezTo>
                  <a:pt x="2269242" y="2372431"/>
                  <a:pt x="2261305" y="2370667"/>
                  <a:pt x="2247194" y="2389188"/>
                </a:cubicBezTo>
                <a:cubicBezTo>
                  <a:pt x="2233083" y="2407709"/>
                  <a:pt x="2188985" y="2468563"/>
                  <a:pt x="2188985" y="2468563"/>
                </a:cubicBezTo>
                <a:cubicBezTo>
                  <a:pt x="2172228" y="2491494"/>
                  <a:pt x="2156353" y="2518834"/>
                  <a:pt x="2146652" y="2526771"/>
                </a:cubicBezTo>
                <a:cubicBezTo>
                  <a:pt x="2136951" y="2534708"/>
                  <a:pt x="2138714" y="2524125"/>
                  <a:pt x="2130777" y="2516188"/>
                </a:cubicBezTo>
                <a:cubicBezTo>
                  <a:pt x="2122840" y="2508251"/>
                  <a:pt x="2107846" y="2487083"/>
                  <a:pt x="2099027" y="2479146"/>
                </a:cubicBezTo>
                <a:cubicBezTo>
                  <a:pt x="2090208" y="2471209"/>
                  <a:pt x="2091971" y="2468563"/>
                  <a:pt x="2077860" y="2468563"/>
                </a:cubicBezTo>
                <a:cubicBezTo>
                  <a:pt x="2063749" y="2468563"/>
                  <a:pt x="2029353" y="2476500"/>
                  <a:pt x="2014360" y="2479146"/>
                </a:cubicBezTo>
                <a:cubicBezTo>
                  <a:pt x="1999367" y="2481792"/>
                  <a:pt x="1998485" y="2489730"/>
                  <a:pt x="1987902" y="2484438"/>
                </a:cubicBezTo>
                <a:cubicBezTo>
                  <a:pt x="1977319" y="2479146"/>
                  <a:pt x="1964089" y="2471208"/>
                  <a:pt x="1950860" y="2447396"/>
                </a:cubicBezTo>
                <a:cubicBezTo>
                  <a:pt x="1937631" y="2423584"/>
                  <a:pt x="1922638" y="2355674"/>
                  <a:pt x="1908527" y="2341563"/>
                </a:cubicBezTo>
                <a:cubicBezTo>
                  <a:pt x="1894416" y="2327452"/>
                  <a:pt x="1880305" y="2357437"/>
                  <a:pt x="1866194" y="2362729"/>
                </a:cubicBezTo>
                <a:cubicBezTo>
                  <a:pt x="1852083" y="2368021"/>
                  <a:pt x="1840617" y="2372431"/>
                  <a:pt x="1823860" y="2373313"/>
                </a:cubicBezTo>
                <a:cubicBezTo>
                  <a:pt x="1807103" y="2374195"/>
                  <a:pt x="1785937" y="2373313"/>
                  <a:pt x="1765652" y="2368021"/>
                </a:cubicBezTo>
                <a:cubicBezTo>
                  <a:pt x="1745367" y="2362729"/>
                  <a:pt x="1724201" y="2358320"/>
                  <a:pt x="1702152" y="2341563"/>
                </a:cubicBezTo>
                <a:cubicBezTo>
                  <a:pt x="1680103" y="2324806"/>
                  <a:pt x="1650117" y="2295701"/>
                  <a:pt x="1633360" y="2267479"/>
                </a:cubicBezTo>
                <a:cubicBezTo>
                  <a:pt x="1616603" y="2239257"/>
                  <a:pt x="1611311" y="2188986"/>
                  <a:pt x="1601610" y="2172229"/>
                </a:cubicBezTo>
                <a:cubicBezTo>
                  <a:pt x="1591909" y="2155472"/>
                  <a:pt x="1583089" y="2159001"/>
                  <a:pt x="1575152" y="2166938"/>
                </a:cubicBezTo>
                <a:cubicBezTo>
                  <a:pt x="1567215" y="2174875"/>
                  <a:pt x="1561922" y="2205743"/>
                  <a:pt x="1553985" y="2219854"/>
                </a:cubicBezTo>
                <a:cubicBezTo>
                  <a:pt x="1546048" y="2233965"/>
                  <a:pt x="1546930" y="2248076"/>
                  <a:pt x="1527527" y="2251604"/>
                </a:cubicBezTo>
                <a:cubicBezTo>
                  <a:pt x="1508124" y="2255132"/>
                  <a:pt x="1458736" y="2248076"/>
                  <a:pt x="1437569" y="2241021"/>
                </a:cubicBezTo>
                <a:cubicBezTo>
                  <a:pt x="1416402" y="2233966"/>
                  <a:pt x="1404937" y="2224264"/>
                  <a:pt x="1400527" y="2209271"/>
                </a:cubicBezTo>
                <a:cubicBezTo>
                  <a:pt x="1396117" y="2194278"/>
                  <a:pt x="1404055" y="2173112"/>
                  <a:pt x="1411110" y="2151063"/>
                </a:cubicBezTo>
                <a:cubicBezTo>
                  <a:pt x="1418165" y="2129014"/>
                  <a:pt x="1433159" y="2094618"/>
                  <a:pt x="1442860" y="2076979"/>
                </a:cubicBezTo>
                <a:cubicBezTo>
                  <a:pt x="1452561" y="2059340"/>
                  <a:pt x="1457854" y="2055812"/>
                  <a:pt x="1469319" y="2045229"/>
                </a:cubicBezTo>
                <a:cubicBezTo>
                  <a:pt x="1480784" y="2034646"/>
                  <a:pt x="1506360" y="2026708"/>
                  <a:pt x="1511652" y="2013479"/>
                </a:cubicBezTo>
                <a:cubicBezTo>
                  <a:pt x="1516944" y="2000250"/>
                  <a:pt x="1504597" y="1979083"/>
                  <a:pt x="1501069" y="1965854"/>
                </a:cubicBezTo>
                <a:cubicBezTo>
                  <a:pt x="1497541" y="1952625"/>
                  <a:pt x="1501068" y="1945569"/>
                  <a:pt x="1490485" y="1934104"/>
                </a:cubicBezTo>
                <a:cubicBezTo>
                  <a:pt x="1479902" y="1922639"/>
                  <a:pt x="1446388" y="1912056"/>
                  <a:pt x="1437569" y="1897063"/>
                </a:cubicBezTo>
                <a:cubicBezTo>
                  <a:pt x="1428750" y="1882070"/>
                  <a:pt x="1434041" y="1860903"/>
                  <a:pt x="1437569" y="1844146"/>
                </a:cubicBezTo>
                <a:cubicBezTo>
                  <a:pt x="1441097" y="1827389"/>
                  <a:pt x="1445506" y="1804458"/>
                  <a:pt x="1458735" y="1796521"/>
                </a:cubicBezTo>
                <a:cubicBezTo>
                  <a:pt x="1471964" y="1788584"/>
                  <a:pt x="1498423" y="1795639"/>
                  <a:pt x="1516944" y="1796521"/>
                </a:cubicBezTo>
                <a:cubicBezTo>
                  <a:pt x="1535465" y="1797403"/>
                  <a:pt x="1560159" y="1793876"/>
                  <a:pt x="1569860" y="1801813"/>
                </a:cubicBezTo>
                <a:cubicBezTo>
                  <a:pt x="1579561" y="1809750"/>
                  <a:pt x="1573388" y="1826507"/>
                  <a:pt x="1575152" y="1844146"/>
                </a:cubicBezTo>
                <a:cubicBezTo>
                  <a:pt x="1576916" y="1861785"/>
                  <a:pt x="1564569" y="1887361"/>
                  <a:pt x="1580444" y="1907646"/>
                </a:cubicBezTo>
                <a:cubicBezTo>
                  <a:pt x="1596319" y="1927931"/>
                  <a:pt x="1648353" y="1954389"/>
                  <a:pt x="1670402" y="1965854"/>
                </a:cubicBezTo>
                <a:cubicBezTo>
                  <a:pt x="1692451" y="1977319"/>
                  <a:pt x="1701270" y="1981730"/>
                  <a:pt x="1712735" y="1976438"/>
                </a:cubicBezTo>
                <a:cubicBezTo>
                  <a:pt x="1724200" y="1971146"/>
                  <a:pt x="1725083" y="1947333"/>
                  <a:pt x="1739194" y="1934104"/>
                </a:cubicBezTo>
                <a:cubicBezTo>
                  <a:pt x="1753305" y="1920875"/>
                  <a:pt x="1781527" y="1898827"/>
                  <a:pt x="1797402" y="1897063"/>
                </a:cubicBezTo>
                <a:cubicBezTo>
                  <a:pt x="1813277" y="1895299"/>
                  <a:pt x="1828270" y="1927931"/>
                  <a:pt x="1834444" y="1923521"/>
                </a:cubicBezTo>
                <a:cubicBezTo>
                  <a:pt x="1840618" y="1919111"/>
                  <a:pt x="1831798" y="1887361"/>
                  <a:pt x="1834444" y="1870604"/>
                </a:cubicBezTo>
                <a:cubicBezTo>
                  <a:pt x="1837090" y="1853847"/>
                  <a:pt x="1844145" y="1834444"/>
                  <a:pt x="1850319" y="1822979"/>
                </a:cubicBezTo>
                <a:cubicBezTo>
                  <a:pt x="1856493" y="1811514"/>
                  <a:pt x="1867957" y="1819452"/>
                  <a:pt x="1871485" y="1801813"/>
                </a:cubicBezTo>
                <a:cubicBezTo>
                  <a:pt x="1875013" y="1784174"/>
                  <a:pt x="1874131" y="1739195"/>
                  <a:pt x="1871485" y="1717146"/>
                </a:cubicBezTo>
                <a:cubicBezTo>
                  <a:pt x="1868839" y="1695097"/>
                  <a:pt x="1864429" y="1683632"/>
                  <a:pt x="1855610" y="1669521"/>
                </a:cubicBezTo>
                <a:cubicBezTo>
                  <a:pt x="1846791" y="1655410"/>
                  <a:pt x="1832680" y="1636889"/>
                  <a:pt x="1818569" y="1632479"/>
                </a:cubicBezTo>
                <a:cubicBezTo>
                  <a:pt x="1804458" y="1628069"/>
                  <a:pt x="1785055" y="1640417"/>
                  <a:pt x="1770944" y="1643063"/>
                </a:cubicBezTo>
                <a:cubicBezTo>
                  <a:pt x="1756833" y="1645709"/>
                  <a:pt x="1748013" y="1650118"/>
                  <a:pt x="1733902" y="1648354"/>
                </a:cubicBezTo>
                <a:cubicBezTo>
                  <a:pt x="1719791" y="1646590"/>
                  <a:pt x="1701270" y="1647472"/>
                  <a:pt x="1686277" y="1632479"/>
                </a:cubicBezTo>
                <a:cubicBezTo>
                  <a:pt x="1671284" y="1617486"/>
                  <a:pt x="1651881" y="1576917"/>
                  <a:pt x="1643944" y="1558396"/>
                </a:cubicBezTo>
                <a:cubicBezTo>
                  <a:pt x="1636007" y="1539875"/>
                  <a:pt x="1645708" y="1528409"/>
                  <a:pt x="1638652" y="1521354"/>
                </a:cubicBezTo>
                <a:cubicBezTo>
                  <a:pt x="1631596" y="1514299"/>
                  <a:pt x="1612193" y="1520473"/>
                  <a:pt x="1601610" y="1516063"/>
                </a:cubicBezTo>
                <a:cubicBezTo>
                  <a:pt x="1591027" y="1511653"/>
                  <a:pt x="1586617" y="1494014"/>
                  <a:pt x="1575152" y="1494896"/>
                </a:cubicBezTo>
                <a:cubicBezTo>
                  <a:pt x="1563687" y="1495778"/>
                  <a:pt x="1543402" y="1522236"/>
                  <a:pt x="1532819" y="1521354"/>
                </a:cubicBezTo>
                <a:cubicBezTo>
                  <a:pt x="1522236" y="1520472"/>
                  <a:pt x="1510770" y="1502833"/>
                  <a:pt x="1511652" y="1489604"/>
                </a:cubicBezTo>
                <a:cubicBezTo>
                  <a:pt x="1512534" y="1476375"/>
                  <a:pt x="1524881" y="1456090"/>
                  <a:pt x="1538110" y="1441979"/>
                </a:cubicBezTo>
                <a:cubicBezTo>
                  <a:pt x="1551339" y="1427868"/>
                  <a:pt x="1581326" y="1441980"/>
                  <a:pt x="1591027" y="1404938"/>
                </a:cubicBezTo>
                <a:cubicBezTo>
                  <a:pt x="1600729" y="1367896"/>
                  <a:pt x="1595437" y="1259417"/>
                  <a:pt x="1596319" y="1219729"/>
                </a:cubicBezTo>
                <a:cubicBezTo>
                  <a:pt x="1597201" y="1180042"/>
                  <a:pt x="1602493" y="1178278"/>
                  <a:pt x="1596319" y="1166813"/>
                </a:cubicBezTo>
                <a:cubicBezTo>
                  <a:pt x="1590145" y="1155348"/>
                  <a:pt x="1563687" y="1159758"/>
                  <a:pt x="1559277" y="1150938"/>
                </a:cubicBezTo>
                <a:cubicBezTo>
                  <a:pt x="1554867" y="1142119"/>
                  <a:pt x="1558395" y="1120952"/>
                  <a:pt x="1569860" y="1113896"/>
                </a:cubicBezTo>
                <a:cubicBezTo>
                  <a:pt x="1581325" y="1106840"/>
                  <a:pt x="1623659" y="1131535"/>
                  <a:pt x="1628069" y="1108604"/>
                </a:cubicBezTo>
                <a:cubicBezTo>
                  <a:pt x="1632479" y="1085674"/>
                  <a:pt x="1611312" y="1012473"/>
                  <a:pt x="1596319" y="976313"/>
                </a:cubicBezTo>
                <a:cubicBezTo>
                  <a:pt x="1581326" y="940153"/>
                  <a:pt x="1535464" y="911931"/>
                  <a:pt x="1538110" y="891646"/>
                </a:cubicBezTo>
                <a:cubicBezTo>
                  <a:pt x="1540756" y="871361"/>
                  <a:pt x="1589263" y="855486"/>
                  <a:pt x="1612194" y="854604"/>
                </a:cubicBezTo>
                <a:cubicBezTo>
                  <a:pt x="1635125" y="853722"/>
                  <a:pt x="1652764" y="881944"/>
                  <a:pt x="1675694" y="886354"/>
                </a:cubicBezTo>
                <a:cubicBezTo>
                  <a:pt x="1698625" y="890764"/>
                  <a:pt x="1733020" y="886355"/>
                  <a:pt x="1749777" y="881063"/>
                </a:cubicBezTo>
                <a:cubicBezTo>
                  <a:pt x="1766534" y="875771"/>
                  <a:pt x="1776235" y="873125"/>
                  <a:pt x="1776235" y="854604"/>
                </a:cubicBezTo>
                <a:cubicBezTo>
                  <a:pt x="1776235" y="836083"/>
                  <a:pt x="1756832" y="791986"/>
                  <a:pt x="1749777" y="769938"/>
                </a:cubicBezTo>
                <a:cubicBezTo>
                  <a:pt x="1742722" y="747890"/>
                  <a:pt x="1735666" y="737306"/>
                  <a:pt x="1733902" y="722313"/>
                </a:cubicBezTo>
                <a:cubicBezTo>
                  <a:pt x="1732138" y="707320"/>
                  <a:pt x="1742722" y="695854"/>
                  <a:pt x="1739194" y="679979"/>
                </a:cubicBezTo>
                <a:cubicBezTo>
                  <a:pt x="1735666" y="664104"/>
                  <a:pt x="1723318" y="632355"/>
                  <a:pt x="1712735" y="627063"/>
                </a:cubicBezTo>
                <a:cubicBezTo>
                  <a:pt x="1702152" y="621771"/>
                  <a:pt x="1687159" y="649111"/>
                  <a:pt x="1675694" y="648229"/>
                </a:cubicBezTo>
                <a:cubicBezTo>
                  <a:pt x="1664229" y="647347"/>
                  <a:pt x="1651882" y="628827"/>
                  <a:pt x="1643944" y="621771"/>
                </a:cubicBezTo>
                <a:cubicBezTo>
                  <a:pt x="1636007" y="614716"/>
                  <a:pt x="1626305" y="612952"/>
                  <a:pt x="1628069" y="605896"/>
                </a:cubicBezTo>
                <a:cubicBezTo>
                  <a:pt x="1629833" y="598841"/>
                  <a:pt x="1652763" y="592667"/>
                  <a:pt x="1654527" y="579438"/>
                </a:cubicBezTo>
                <a:cubicBezTo>
                  <a:pt x="1656291" y="566209"/>
                  <a:pt x="1648353" y="533577"/>
                  <a:pt x="1638652" y="526521"/>
                </a:cubicBezTo>
                <a:cubicBezTo>
                  <a:pt x="1628951" y="519465"/>
                  <a:pt x="1606902" y="560916"/>
                  <a:pt x="1596319" y="537104"/>
                </a:cubicBezTo>
                <a:cubicBezTo>
                  <a:pt x="1585736" y="513292"/>
                  <a:pt x="1587499" y="418924"/>
                  <a:pt x="1575152" y="383646"/>
                </a:cubicBezTo>
                <a:cubicBezTo>
                  <a:pt x="1562805" y="348368"/>
                  <a:pt x="1548693" y="326320"/>
                  <a:pt x="1522235" y="325438"/>
                </a:cubicBezTo>
                <a:cubicBezTo>
                  <a:pt x="1495777" y="324556"/>
                  <a:pt x="1432277" y="360715"/>
                  <a:pt x="1416402" y="378354"/>
                </a:cubicBezTo>
                <a:cubicBezTo>
                  <a:pt x="1400527" y="395993"/>
                  <a:pt x="1434040" y="417160"/>
                  <a:pt x="1426985" y="431271"/>
                </a:cubicBezTo>
                <a:cubicBezTo>
                  <a:pt x="1419930" y="445382"/>
                  <a:pt x="1396117" y="466549"/>
                  <a:pt x="1374069" y="463021"/>
                </a:cubicBezTo>
                <a:cubicBezTo>
                  <a:pt x="1352021" y="459493"/>
                  <a:pt x="1314979" y="420687"/>
                  <a:pt x="1294694" y="410104"/>
                </a:cubicBezTo>
                <a:cubicBezTo>
                  <a:pt x="1274409" y="399521"/>
                  <a:pt x="1262061" y="396875"/>
                  <a:pt x="1252360" y="399521"/>
                </a:cubicBezTo>
                <a:cubicBezTo>
                  <a:pt x="1242659" y="402167"/>
                  <a:pt x="1243541" y="418042"/>
                  <a:pt x="1236485" y="425979"/>
                </a:cubicBezTo>
                <a:cubicBezTo>
                  <a:pt x="1229430" y="433917"/>
                  <a:pt x="1218846" y="448028"/>
                  <a:pt x="1210027" y="447146"/>
                </a:cubicBezTo>
                <a:cubicBezTo>
                  <a:pt x="1201208" y="446264"/>
                  <a:pt x="1185333" y="433035"/>
                  <a:pt x="1183569" y="420688"/>
                </a:cubicBezTo>
                <a:cubicBezTo>
                  <a:pt x="1181805" y="408341"/>
                  <a:pt x="1189743" y="388938"/>
                  <a:pt x="1199444" y="373063"/>
                </a:cubicBezTo>
                <a:cubicBezTo>
                  <a:pt x="1209145" y="357188"/>
                  <a:pt x="1237367" y="339549"/>
                  <a:pt x="1241777" y="325438"/>
                </a:cubicBezTo>
                <a:cubicBezTo>
                  <a:pt x="1246187" y="311327"/>
                  <a:pt x="1246187" y="288396"/>
                  <a:pt x="1225902" y="288396"/>
                </a:cubicBezTo>
                <a:cubicBezTo>
                  <a:pt x="1205617" y="288396"/>
                  <a:pt x="1143881" y="321910"/>
                  <a:pt x="1120069" y="325438"/>
                </a:cubicBezTo>
                <a:cubicBezTo>
                  <a:pt x="1096257" y="328966"/>
                  <a:pt x="1098902" y="313091"/>
                  <a:pt x="1083027" y="309563"/>
                </a:cubicBezTo>
                <a:cubicBezTo>
                  <a:pt x="1067152" y="306035"/>
                  <a:pt x="1034520" y="295452"/>
                  <a:pt x="1024819" y="304271"/>
                </a:cubicBezTo>
                <a:cubicBezTo>
                  <a:pt x="1015118" y="313090"/>
                  <a:pt x="1020409" y="346604"/>
                  <a:pt x="1024819" y="362479"/>
                </a:cubicBezTo>
                <a:cubicBezTo>
                  <a:pt x="1029229" y="378354"/>
                  <a:pt x="1047749" y="388056"/>
                  <a:pt x="1051277" y="399521"/>
                </a:cubicBezTo>
                <a:cubicBezTo>
                  <a:pt x="1054805" y="410986"/>
                  <a:pt x="1036284" y="418924"/>
                  <a:pt x="1045985" y="431271"/>
                </a:cubicBezTo>
                <a:cubicBezTo>
                  <a:pt x="1055686" y="443618"/>
                  <a:pt x="1089200" y="462139"/>
                  <a:pt x="1109485" y="473604"/>
                </a:cubicBezTo>
                <a:cubicBezTo>
                  <a:pt x="1129770" y="485069"/>
                  <a:pt x="1149173" y="481542"/>
                  <a:pt x="1167694" y="500063"/>
                </a:cubicBezTo>
                <a:cubicBezTo>
                  <a:pt x="1186215" y="518584"/>
                  <a:pt x="1219728" y="563562"/>
                  <a:pt x="1220610" y="584729"/>
                </a:cubicBezTo>
                <a:cubicBezTo>
                  <a:pt x="1221492" y="605896"/>
                  <a:pt x="1195915" y="617362"/>
                  <a:pt x="1172985" y="627063"/>
                </a:cubicBezTo>
                <a:cubicBezTo>
                  <a:pt x="1150055" y="636764"/>
                  <a:pt x="1103312" y="627945"/>
                  <a:pt x="1083027" y="642938"/>
                </a:cubicBezTo>
                <a:cubicBezTo>
                  <a:pt x="1062742" y="657931"/>
                  <a:pt x="1060978" y="703792"/>
                  <a:pt x="1051277" y="717021"/>
                </a:cubicBezTo>
                <a:cubicBezTo>
                  <a:pt x="1041576" y="730250"/>
                  <a:pt x="1033638" y="726723"/>
                  <a:pt x="1024819" y="722313"/>
                </a:cubicBezTo>
                <a:cubicBezTo>
                  <a:pt x="1016000" y="717903"/>
                  <a:pt x="1023936" y="697619"/>
                  <a:pt x="998360" y="690563"/>
                </a:cubicBezTo>
                <a:cubicBezTo>
                  <a:pt x="972784" y="683507"/>
                  <a:pt x="893408" y="678215"/>
                  <a:pt x="871360" y="679979"/>
                </a:cubicBezTo>
                <a:cubicBezTo>
                  <a:pt x="849312" y="681743"/>
                  <a:pt x="875770" y="701146"/>
                  <a:pt x="866069" y="701146"/>
                </a:cubicBezTo>
                <a:cubicBezTo>
                  <a:pt x="856368" y="701146"/>
                  <a:pt x="838729" y="686153"/>
                  <a:pt x="813152" y="679979"/>
                </a:cubicBezTo>
                <a:cubicBezTo>
                  <a:pt x="787576" y="673805"/>
                  <a:pt x="749652" y="672042"/>
                  <a:pt x="712610" y="664104"/>
                </a:cubicBezTo>
                <a:cubicBezTo>
                  <a:pt x="675568" y="656167"/>
                  <a:pt x="629707" y="633236"/>
                  <a:pt x="590902" y="632354"/>
                </a:cubicBezTo>
                <a:cubicBezTo>
                  <a:pt x="552097" y="631472"/>
                  <a:pt x="511527" y="657049"/>
                  <a:pt x="479777" y="658813"/>
                </a:cubicBezTo>
                <a:cubicBezTo>
                  <a:pt x="448027" y="660577"/>
                  <a:pt x="415395" y="650875"/>
                  <a:pt x="400402" y="642938"/>
                </a:cubicBezTo>
                <a:cubicBezTo>
                  <a:pt x="385409" y="635001"/>
                  <a:pt x="396875" y="616480"/>
                  <a:pt x="389819" y="611188"/>
                </a:cubicBezTo>
                <a:cubicBezTo>
                  <a:pt x="382764" y="605896"/>
                  <a:pt x="374826" y="619126"/>
                  <a:pt x="358069" y="611188"/>
                </a:cubicBezTo>
                <a:cubicBezTo>
                  <a:pt x="341312" y="603251"/>
                  <a:pt x="289277" y="552098"/>
                  <a:pt x="262819" y="531813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bg1"/>
                </a:solidFill>
              </a:rPr>
              <a:t>                                                            </a:t>
            </a:r>
            <a:r>
              <a:rPr lang="ru-RU" sz="600" dirty="0">
                <a:solidFill>
                  <a:schemeClr val="tx1"/>
                </a:solidFill>
              </a:rPr>
              <a:t> </a:t>
            </a:r>
            <a:r>
              <a:rPr lang="ru-RU" sz="600" dirty="0" smtClean="0">
                <a:solidFill>
                  <a:schemeClr val="tx1"/>
                </a:solidFill>
              </a:rPr>
              <a:t>р. Адыгея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094288" y="3911600"/>
            <a:ext cx="765175" cy="996950"/>
          </a:xfrm>
          <a:custGeom>
            <a:avLst/>
            <a:gdLst>
              <a:gd name="connsiteX0" fmla="*/ 137583 w 762000"/>
              <a:gd name="connsiteY0" fmla="*/ 752299 h 1005416"/>
              <a:gd name="connsiteX1" fmla="*/ 121708 w 762000"/>
              <a:gd name="connsiteY1" fmla="*/ 694090 h 1005416"/>
              <a:gd name="connsiteX2" fmla="*/ 116416 w 762000"/>
              <a:gd name="connsiteY2" fmla="*/ 657049 h 1005416"/>
              <a:gd name="connsiteX3" fmla="*/ 111125 w 762000"/>
              <a:gd name="connsiteY3" fmla="*/ 625299 h 1005416"/>
              <a:gd name="connsiteX4" fmla="*/ 132291 w 762000"/>
              <a:gd name="connsiteY4" fmla="*/ 588257 h 1005416"/>
              <a:gd name="connsiteX5" fmla="*/ 164041 w 762000"/>
              <a:gd name="connsiteY5" fmla="*/ 567090 h 1005416"/>
              <a:gd name="connsiteX6" fmla="*/ 169333 w 762000"/>
              <a:gd name="connsiteY6" fmla="*/ 514174 h 1005416"/>
              <a:gd name="connsiteX7" fmla="*/ 116416 w 762000"/>
              <a:gd name="connsiteY7" fmla="*/ 503590 h 1005416"/>
              <a:gd name="connsiteX8" fmla="*/ 68791 w 762000"/>
              <a:gd name="connsiteY8" fmla="*/ 524757 h 1005416"/>
              <a:gd name="connsiteX9" fmla="*/ 10583 w 762000"/>
              <a:gd name="connsiteY9" fmla="*/ 503590 h 1005416"/>
              <a:gd name="connsiteX10" fmla="*/ 5291 w 762000"/>
              <a:gd name="connsiteY10" fmla="*/ 477132 h 1005416"/>
              <a:gd name="connsiteX11" fmla="*/ 26458 w 762000"/>
              <a:gd name="connsiteY11" fmla="*/ 455965 h 1005416"/>
              <a:gd name="connsiteX12" fmla="*/ 58208 w 762000"/>
              <a:gd name="connsiteY12" fmla="*/ 445382 h 1005416"/>
              <a:gd name="connsiteX13" fmla="*/ 63500 w 762000"/>
              <a:gd name="connsiteY13" fmla="*/ 403049 h 1005416"/>
              <a:gd name="connsiteX14" fmla="*/ 84666 w 762000"/>
              <a:gd name="connsiteY14" fmla="*/ 371299 h 1005416"/>
              <a:gd name="connsiteX15" fmla="*/ 127000 w 762000"/>
              <a:gd name="connsiteY15" fmla="*/ 366007 h 1005416"/>
              <a:gd name="connsiteX16" fmla="*/ 179916 w 762000"/>
              <a:gd name="connsiteY16" fmla="*/ 334257 h 1005416"/>
              <a:gd name="connsiteX17" fmla="*/ 206375 w 762000"/>
              <a:gd name="connsiteY17" fmla="*/ 313090 h 1005416"/>
              <a:gd name="connsiteX18" fmla="*/ 195791 w 762000"/>
              <a:gd name="connsiteY18" fmla="*/ 260174 h 1005416"/>
              <a:gd name="connsiteX19" fmla="*/ 164041 w 762000"/>
              <a:gd name="connsiteY19" fmla="*/ 233715 h 1005416"/>
              <a:gd name="connsiteX20" fmla="*/ 132291 w 762000"/>
              <a:gd name="connsiteY20" fmla="*/ 212549 h 1005416"/>
              <a:gd name="connsiteX21" fmla="*/ 84666 w 762000"/>
              <a:gd name="connsiteY21" fmla="*/ 164924 h 1005416"/>
              <a:gd name="connsiteX22" fmla="*/ 26458 w 762000"/>
              <a:gd name="connsiteY22" fmla="*/ 154340 h 1005416"/>
              <a:gd name="connsiteX23" fmla="*/ 31750 w 762000"/>
              <a:gd name="connsiteY23" fmla="*/ 122590 h 1005416"/>
              <a:gd name="connsiteX24" fmla="*/ 10583 w 762000"/>
              <a:gd name="connsiteY24" fmla="*/ 96132 h 1005416"/>
              <a:gd name="connsiteX25" fmla="*/ 10583 w 762000"/>
              <a:gd name="connsiteY25" fmla="*/ 48507 h 1005416"/>
              <a:gd name="connsiteX26" fmla="*/ 42333 w 762000"/>
              <a:gd name="connsiteY26" fmla="*/ 32632 h 1005416"/>
              <a:gd name="connsiteX27" fmla="*/ 84666 w 762000"/>
              <a:gd name="connsiteY27" fmla="*/ 48507 h 1005416"/>
              <a:gd name="connsiteX28" fmla="*/ 116416 w 762000"/>
              <a:gd name="connsiteY28" fmla="*/ 48507 h 1005416"/>
              <a:gd name="connsiteX29" fmla="*/ 185208 w 762000"/>
              <a:gd name="connsiteY29" fmla="*/ 22049 h 1005416"/>
              <a:gd name="connsiteX30" fmla="*/ 222250 w 762000"/>
              <a:gd name="connsiteY30" fmla="*/ 882 h 1005416"/>
              <a:gd name="connsiteX31" fmla="*/ 243416 w 762000"/>
              <a:gd name="connsiteY31" fmla="*/ 16757 h 1005416"/>
              <a:gd name="connsiteX32" fmla="*/ 216958 w 762000"/>
              <a:gd name="connsiteY32" fmla="*/ 53799 h 1005416"/>
              <a:gd name="connsiteX33" fmla="*/ 206375 w 762000"/>
              <a:gd name="connsiteY33" fmla="*/ 96132 h 1005416"/>
              <a:gd name="connsiteX34" fmla="*/ 179916 w 762000"/>
              <a:gd name="connsiteY34" fmla="*/ 127882 h 1005416"/>
              <a:gd name="connsiteX35" fmla="*/ 201083 w 762000"/>
              <a:gd name="connsiteY35" fmla="*/ 180799 h 1005416"/>
              <a:gd name="connsiteX36" fmla="*/ 222250 w 762000"/>
              <a:gd name="connsiteY36" fmla="*/ 159632 h 1005416"/>
              <a:gd name="connsiteX37" fmla="*/ 248708 w 762000"/>
              <a:gd name="connsiteY37" fmla="*/ 127882 h 1005416"/>
              <a:gd name="connsiteX38" fmla="*/ 301625 w 762000"/>
              <a:gd name="connsiteY38" fmla="*/ 138465 h 1005416"/>
              <a:gd name="connsiteX39" fmla="*/ 370416 w 762000"/>
              <a:gd name="connsiteY39" fmla="*/ 186090 h 1005416"/>
              <a:gd name="connsiteX40" fmla="*/ 407458 w 762000"/>
              <a:gd name="connsiteY40" fmla="*/ 175507 h 1005416"/>
              <a:gd name="connsiteX41" fmla="*/ 428625 w 762000"/>
              <a:gd name="connsiteY41" fmla="*/ 149049 h 1005416"/>
              <a:gd name="connsiteX42" fmla="*/ 407458 w 762000"/>
              <a:gd name="connsiteY42" fmla="*/ 101424 h 1005416"/>
              <a:gd name="connsiteX43" fmla="*/ 444500 w 762000"/>
              <a:gd name="connsiteY43" fmla="*/ 69674 h 1005416"/>
              <a:gd name="connsiteX44" fmla="*/ 492125 w 762000"/>
              <a:gd name="connsiteY44" fmla="*/ 53799 h 1005416"/>
              <a:gd name="connsiteX45" fmla="*/ 539750 w 762000"/>
              <a:gd name="connsiteY45" fmla="*/ 59090 h 1005416"/>
              <a:gd name="connsiteX46" fmla="*/ 560916 w 762000"/>
              <a:gd name="connsiteY46" fmla="*/ 112007 h 1005416"/>
              <a:gd name="connsiteX47" fmla="*/ 587375 w 762000"/>
              <a:gd name="connsiteY47" fmla="*/ 254882 h 1005416"/>
              <a:gd name="connsiteX48" fmla="*/ 597958 w 762000"/>
              <a:gd name="connsiteY48" fmla="*/ 281340 h 1005416"/>
              <a:gd name="connsiteX49" fmla="*/ 624416 w 762000"/>
              <a:gd name="connsiteY49" fmla="*/ 265465 h 1005416"/>
              <a:gd name="connsiteX50" fmla="*/ 645583 w 762000"/>
              <a:gd name="connsiteY50" fmla="*/ 281340 h 1005416"/>
              <a:gd name="connsiteX51" fmla="*/ 629708 w 762000"/>
              <a:gd name="connsiteY51" fmla="*/ 307799 h 1005416"/>
              <a:gd name="connsiteX52" fmla="*/ 619125 w 762000"/>
              <a:gd name="connsiteY52" fmla="*/ 339549 h 1005416"/>
              <a:gd name="connsiteX53" fmla="*/ 656166 w 762000"/>
              <a:gd name="connsiteY53" fmla="*/ 371299 h 1005416"/>
              <a:gd name="connsiteX54" fmla="*/ 682625 w 762000"/>
              <a:gd name="connsiteY54" fmla="*/ 366007 h 1005416"/>
              <a:gd name="connsiteX55" fmla="*/ 698500 w 762000"/>
              <a:gd name="connsiteY55" fmla="*/ 344840 h 1005416"/>
              <a:gd name="connsiteX56" fmla="*/ 719666 w 762000"/>
              <a:gd name="connsiteY56" fmla="*/ 366007 h 1005416"/>
              <a:gd name="connsiteX57" fmla="*/ 724958 w 762000"/>
              <a:gd name="connsiteY57" fmla="*/ 403049 h 1005416"/>
              <a:gd name="connsiteX58" fmla="*/ 719666 w 762000"/>
              <a:gd name="connsiteY58" fmla="*/ 434799 h 1005416"/>
              <a:gd name="connsiteX59" fmla="*/ 756708 w 762000"/>
              <a:gd name="connsiteY59" fmla="*/ 556507 h 1005416"/>
              <a:gd name="connsiteX60" fmla="*/ 751416 w 762000"/>
              <a:gd name="connsiteY60" fmla="*/ 588257 h 1005416"/>
              <a:gd name="connsiteX61" fmla="*/ 724958 w 762000"/>
              <a:gd name="connsiteY61" fmla="*/ 614715 h 1005416"/>
              <a:gd name="connsiteX62" fmla="*/ 687916 w 762000"/>
              <a:gd name="connsiteY62" fmla="*/ 609424 h 1005416"/>
              <a:gd name="connsiteX63" fmla="*/ 656166 w 762000"/>
              <a:gd name="connsiteY63" fmla="*/ 593549 h 1005416"/>
              <a:gd name="connsiteX64" fmla="*/ 576791 w 762000"/>
              <a:gd name="connsiteY64" fmla="*/ 572382 h 1005416"/>
              <a:gd name="connsiteX65" fmla="*/ 534458 w 762000"/>
              <a:gd name="connsiteY65" fmla="*/ 598840 h 1005416"/>
              <a:gd name="connsiteX66" fmla="*/ 534458 w 762000"/>
              <a:gd name="connsiteY66" fmla="*/ 630590 h 1005416"/>
              <a:gd name="connsiteX67" fmla="*/ 571500 w 762000"/>
              <a:gd name="connsiteY67" fmla="*/ 704674 h 1005416"/>
              <a:gd name="connsiteX68" fmla="*/ 619125 w 762000"/>
              <a:gd name="connsiteY68" fmla="*/ 794632 h 1005416"/>
              <a:gd name="connsiteX69" fmla="*/ 608541 w 762000"/>
              <a:gd name="connsiteY69" fmla="*/ 842257 h 1005416"/>
              <a:gd name="connsiteX70" fmla="*/ 566208 w 762000"/>
              <a:gd name="connsiteY70" fmla="*/ 831674 h 1005416"/>
              <a:gd name="connsiteX71" fmla="*/ 560916 w 762000"/>
              <a:gd name="connsiteY71" fmla="*/ 810507 h 1005416"/>
              <a:gd name="connsiteX72" fmla="*/ 534458 w 762000"/>
              <a:gd name="connsiteY72" fmla="*/ 741715 h 1005416"/>
              <a:gd name="connsiteX73" fmla="*/ 523875 w 762000"/>
              <a:gd name="connsiteY73" fmla="*/ 731132 h 1005416"/>
              <a:gd name="connsiteX74" fmla="*/ 481541 w 762000"/>
              <a:gd name="connsiteY74" fmla="*/ 747007 h 1005416"/>
              <a:gd name="connsiteX75" fmla="*/ 470958 w 762000"/>
              <a:gd name="connsiteY75" fmla="*/ 778757 h 1005416"/>
              <a:gd name="connsiteX76" fmla="*/ 444500 w 762000"/>
              <a:gd name="connsiteY76" fmla="*/ 778757 h 1005416"/>
              <a:gd name="connsiteX77" fmla="*/ 449791 w 762000"/>
              <a:gd name="connsiteY77" fmla="*/ 821090 h 1005416"/>
              <a:gd name="connsiteX78" fmla="*/ 460375 w 762000"/>
              <a:gd name="connsiteY78" fmla="*/ 916340 h 1005416"/>
              <a:gd name="connsiteX79" fmla="*/ 428625 w 762000"/>
              <a:gd name="connsiteY79" fmla="*/ 969257 h 1005416"/>
              <a:gd name="connsiteX80" fmla="*/ 402166 w 762000"/>
              <a:gd name="connsiteY80" fmla="*/ 995715 h 1005416"/>
              <a:gd name="connsiteX81" fmla="*/ 375708 w 762000"/>
              <a:gd name="connsiteY81" fmla="*/ 911049 h 1005416"/>
              <a:gd name="connsiteX82" fmla="*/ 343958 w 762000"/>
              <a:gd name="connsiteY82" fmla="*/ 863424 h 1005416"/>
              <a:gd name="connsiteX83" fmla="*/ 343958 w 762000"/>
              <a:gd name="connsiteY83" fmla="*/ 810507 h 1005416"/>
              <a:gd name="connsiteX84" fmla="*/ 333375 w 762000"/>
              <a:gd name="connsiteY84" fmla="*/ 773465 h 1005416"/>
              <a:gd name="connsiteX85" fmla="*/ 275166 w 762000"/>
              <a:gd name="connsiteY85" fmla="*/ 768174 h 1005416"/>
              <a:gd name="connsiteX86" fmla="*/ 248708 w 762000"/>
              <a:gd name="connsiteY86" fmla="*/ 747007 h 1005416"/>
              <a:gd name="connsiteX87" fmla="*/ 259291 w 762000"/>
              <a:gd name="connsiteY87" fmla="*/ 667632 h 1005416"/>
              <a:gd name="connsiteX88" fmla="*/ 211666 w 762000"/>
              <a:gd name="connsiteY88" fmla="*/ 736424 h 1005416"/>
              <a:gd name="connsiteX89" fmla="*/ 185208 w 762000"/>
              <a:gd name="connsiteY89" fmla="*/ 768174 h 1005416"/>
              <a:gd name="connsiteX90" fmla="*/ 137583 w 762000"/>
              <a:gd name="connsiteY90" fmla="*/ 752299 h 100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62000" h="1005416">
                <a:moveTo>
                  <a:pt x="137583" y="752299"/>
                </a:moveTo>
                <a:cubicBezTo>
                  <a:pt x="127000" y="739952"/>
                  <a:pt x="125236" y="709965"/>
                  <a:pt x="121708" y="694090"/>
                </a:cubicBezTo>
                <a:cubicBezTo>
                  <a:pt x="118180" y="678215"/>
                  <a:pt x="118180" y="668514"/>
                  <a:pt x="116416" y="657049"/>
                </a:cubicBezTo>
                <a:cubicBezTo>
                  <a:pt x="114652" y="645584"/>
                  <a:pt x="108479" y="636764"/>
                  <a:pt x="111125" y="625299"/>
                </a:cubicBezTo>
                <a:cubicBezTo>
                  <a:pt x="113771" y="613834"/>
                  <a:pt x="123472" y="597959"/>
                  <a:pt x="132291" y="588257"/>
                </a:cubicBezTo>
                <a:cubicBezTo>
                  <a:pt x="141110" y="578555"/>
                  <a:pt x="157867" y="579437"/>
                  <a:pt x="164041" y="567090"/>
                </a:cubicBezTo>
                <a:cubicBezTo>
                  <a:pt x="170215" y="554743"/>
                  <a:pt x="177270" y="524757"/>
                  <a:pt x="169333" y="514174"/>
                </a:cubicBezTo>
                <a:cubicBezTo>
                  <a:pt x="161396" y="503591"/>
                  <a:pt x="133173" y="501826"/>
                  <a:pt x="116416" y="503590"/>
                </a:cubicBezTo>
                <a:cubicBezTo>
                  <a:pt x="99659" y="505354"/>
                  <a:pt x="86430" y="524757"/>
                  <a:pt x="68791" y="524757"/>
                </a:cubicBezTo>
                <a:cubicBezTo>
                  <a:pt x="51152" y="524757"/>
                  <a:pt x="21166" y="511527"/>
                  <a:pt x="10583" y="503590"/>
                </a:cubicBezTo>
                <a:cubicBezTo>
                  <a:pt x="0" y="495653"/>
                  <a:pt x="2645" y="485069"/>
                  <a:pt x="5291" y="477132"/>
                </a:cubicBezTo>
                <a:cubicBezTo>
                  <a:pt x="7937" y="469195"/>
                  <a:pt x="17639" y="461257"/>
                  <a:pt x="26458" y="455965"/>
                </a:cubicBezTo>
                <a:cubicBezTo>
                  <a:pt x="35277" y="450673"/>
                  <a:pt x="52034" y="454201"/>
                  <a:pt x="58208" y="445382"/>
                </a:cubicBezTo>
                <a:cubicBezTo>
                  <a:pt x="64382" y="436563"/>
                  <a:pt x="59090" y="415396"/>
                  <a:pt x="63500" y="403049"/>
                </a:cubicBezTo>
                <a:cubicBezTo>
                  <a:pt x="67910" y="390702"/>
                  <a:pt x="74083" y="377473"/>
                  <a:pt x="84666" y="371299"/>
                </a:cubicBezTo>
                <a:cubicBezTo>
                  <a:pt x="95249" y="365125"/>
                  <a:pt x="111125" y="372181"/>
                  <a:pt x="127000" y="366007"/>
                </a:cubicBezTo>
                <a:cubicBezTo>
                  <a:pt x="142875" y="359833"/>
                  <a:pt x="166687" y="343076"/>
                  <a:pt x="179916" y="334257"/>
                </a:cubicBezTo>
                <a:cubicBezTo>
                  <a:pt x="193145" y="325438"/>
                  <a:pt x="203729" y="325437"/>
                  <a:pt x="206375" y="313090"/>
                </a:cubicBezTo>
                <a:cubicBezTo>
                  <a:pt x="209021" y="300743"/>
                  <a:pt x="202847" y="273403"/>
                  <a:pt x="195791" y="260174"/>
                </a:cubicBezTo>
                <a:cubicBezTo>
                  <a:pt x="188735" y="246945"/>
                  <a:pt x="174624" y="241652"/>
                  <a:pt x="164041" y="233715"/>
                </a:cubicBezTo>
                <a:cubicBezTo>
                  <a:pt x="153458" y="225778"/>
                  <a:pt x="145520" y="224014"/>
                  <a:pt x="132291" y="212549"/>
                </a:cubicBezTo>
                <a:cubicBezTo>
                  <a:pt x="119062" y="201084"/>
                  <a:pt x="102305" y="174626"/>
                  <a:pt x="84666" y="164924"/>
                </a:cubicBezTo>
                <a:cubicBezTo>
                  <a:pt x="67027" y="155222"/>
                  <a:pt x="35277" y="161396"/>
                  <a:pt x="26458" y="154340"/>
                </a:cubicBezTo>
                <a:cubicBezTo>
                  <a:pt x="17639" y="147284"/>
                  <a:pt x="34396" y="132291"/>
                  <a:pt x="31750" y="122590"/>
                </a:cubicBezTo>
                <a:cubicBezTo>
                  <a:pt x="29104" y="112889"/>
                  <a:pt x="14111" y="108479"/>
                  <a:pt x="10583" y="96132"/>
                </a:cubicBezTo>
                <a:cubicBezTo>
                  <a:pt x="7055" y="83785"/>
                  <a:pt x="5291" y="59090"/>
                  <a:pt x="10583" y="48507"/>
                </a:cubicBezTo>
                <a:cubicBezTo>
                  <a:pt x="15875" y="37924"/>
                  <a:pt x="29986" y="32632"/>
                  <a:pt x="42333" y="32632"/>
                </a:cubicBezTo>
                <a:cubicBezTo>
                  <a:pt x="54680" y="32632"/>
                  <a:pt x="72319" y="45861"/>
                  <a:pt x="84666" y="48507"/>
                </a:cubicBezTo>
                <a:cubicBezTo>
                  <a:pt x="97013" y="51153"/>
                  <a:pt x="99659" y="52917"/>
                  <a:pt x="116416" y="48507"/>
                </a:cubicBezTo>
                <a:cubicBezTo>
                  <a:pt x="133173" y="44097"/>
                  <a:pt x="167569" y="29987"/>
                  <a:pt x="185208" y="22049"/>
                </a:cubicBezTo>
                <a:cubicBezTo>
                  <a:pt x="202847" y="14112"/>
                  <a:pt x="212549" y="1764"/>
                  <a:pt x="222250" y="882"/>
                </a:cubicBezTo>
                <a:cubicBezTo>
                  <a:pt x="231951" y="0"/>
                  <a:pt x="244298" y="7938"/>
                  <a:pt x="243416" y="16757"/>
                </a:cubicBezTo>
                <a:cubicBezTo>
                  <a:pt x="242534" y="25576"/>
                  <a:pt x="223132" y="40570"/>
                  <a:pt x="216958" y="53799"/>
                </a:cubicBezTo>
                <a:cubicBezTo>
                  <a:pt x="210785" y="67028"/>
                  <a:pt x="212549" y="83785"/>
                  <a:pt x="206375" y="96132"/>
                </a:cubicBezTo>
                <a:cubicBezTo>
                  <a:pt x="200201" y="108479"/>
                  <a:pt x="180798" y="113771"/>
                  <a:pt x="179916" y="127882"/>
                </a:cubicBezTo>
                <a:cubicBezTo>
                  <a:pt x="179034" y="141993"/>
                  <a:pt x="194027" y="175507"/>
                  <a:pt x="201083" y="180799"/>
                </a:cubicBezTo>
                <a:cubicBezTo>
                  <a:pt x="208139" y="186091"/>
                  <a:pt x="214313" y="168451"/>
                  <a:pt x="222250" y="159632"/>
                </a:cubicBezTo>
                <a:cubicBezTo>
                  <a:pt x="230187" y="150813"/>
                  <a:pt x="235479" y="131410"/>
                  <a:pt x="248708" y="127882"/>
                </a:cubicBezTo>
                <a:cubicBezTo>
                  <a:pt x="261937" y="124354"/>
                  <a:pt x="281340" y="128764"/>
                  <a:pt x="301625" y="138465"/>
                </a:cubicBezTo>
                <a:cubicBezTo>
                  <a:pt x="321910" y="148166"/>
                  <a:pt x="352777" y="179916"/>
                  <a:pt x="370416" y="186090"/>
                </a:cubicBezTo>
                <a:cubicBezTo>
                  <a:pt x="388055" y="192264"/>
                  <a:pt x="397757" y="181680"/>
                  <a:pt x="407458" y="175507"/>
                </a:cubicBezTo>
                <a:cubicBezTo>
                  <a:pt x="417159" y="169334"/>
                  <a:pt x="428625" y="161396"/>
                  <a:pt x="428625" y="149049"/>
                </a:cubicBezTo>
                <a:cubicBezTo>
                  <a:pt x="428625" y="136702"/>
                  <a:pt x="404812" y="114653"/>
                  <a:pt x="407458" y="101424"/>
                </a:cubicBezTo>
                <a:cubicBezTo>
                  <a:pt x="410104" y="88195"/>
                  <a:pt x="430389" y="77611"/>
                  <a:pt x="444500" y="69674"/>
                </a:cubicBezTo>
                <a:cubicBezTo>
                  <a:pt x="458611" y="61737"/>
                  <a:pt x="476250" y="55563"/>
                  <a:pt x="492125" y="53799"/>
                </a:cubicBezTo>
                <a:cubicBezTo>
                  <a:pt x="508000" y="52035"/>
                  <a:pt x="528285" y="49389"/>
                  <a:pt x="539750" y="59090"/>
                </a:cubicBezTo>
                <a:cubicBezTo>
                  <a:pt x="551215" y="68791"/>
                  <a:pt x="552978" y="79375"/>
                  <a:pt x="560916" y="112007"/>
                </a:cubicBezTo>
                <a:cubicBezTo>
                  <a:pt x="568854" y="144639"/>
                  <a:pt x="581201" y="226660"/>
                  <a:pt x="587375" y="254882"/>
                </a:cubicBezTo>
                <a:cubicBezTo>
                  <a:pt x="593549" y="283104"/>
                  <a:pt x="591785" y="279576"/>
                  <a:pt x="597958" y="281340"/>
                </a:cubicBezTo>
                <a:cubicBezTo>
                  <a:pt x="604131" y="283104"/>
                  <a:pt x="616479" y="265465"/>
                  <a:pt x="624416" y="265465"/>
                </a:cubicBezTo>
                <a:cubicBezTo>
                  <a:pt x="632353" y="265465"/>
                  <a:pt x="644701" y="274284"/>
                  <a:pt x="645583" y="281340"/>
                </a:cubicBezTo>
                <a:cubicBezTo>
                  <a:pt x="646465" y="288396"/>
                  <a:pt x="634118" y="298098"/>
                  <a:pt x="629708" y="307799"/>
                </a:cubicBezTo>
                <a:cubicBezTo>
                  <a:pt x="625298" y="317500"/>
                  <a:pt x="614715" y="328966"/>
                  <a:pt x="619125" y="339549"/>
                </a:cubicBezTo>
                <a:cubicBezTo>
                  <a:pt x="623535" y="350132"/>
                  <a:pt x="645583" y="366889"/>
                  <a:pt x="656166" y="371299"/>
                </a:cubicBezTo>
                <a:cubicBezTo>
                  <a:pt x="666749" y="375709"/>
                  <a:pt x="675569" y="370417"/>
                  <a:pt x="682625" y="366007"/>
                </a:cubicBezTo>
                <a:cubicBezTo>
                  <a:pt x="689681" y="361597"/>
                  <a:pt x="692327" y="344840"/>
                  <a:pt x="698500" y="344840"/>
                </a:cubicBezTo>
                <a:cubicBezTo>
                  <a:pt x="704673" y="344840"/>
                  <a:pt x="715256" y="356306"/>
                  <a:pt x="719666" y="366007"/>
                </a:cubicBezTo>
                <a:cubicBezTo>
                  <a:pt x="724076" y="375708"/>
                  <a:pt x="724958" y="391584"/>
                  <a:pt x="724958" y="403049"/>
                </a:cubicBezTo>
                <a:cubicBezTo>
                  <a:pt x="724958" y="414514"/>
                  <a:pt x="714374" y="409223"/>
                  <a:pt x="719666" y="434799"/>
                </a:cubicBezTo>
                <a:cubicBezTo>
                  <a:pt x="724958" y="460375"/>
                  <a:pt x="751416" y="530931"/>
                  <a:pt x="756708" y="556507"/>
                </a:cubicBezTo>
                <a:cubicBezTo>
                  <a:pt x="762000" y="582083"/>
                  <a:pt x="756708" y="578556"/>
                  <a:pt x="751416" y="588257"/>
                </a:cubicBezTo>
                <a:cubicBezTo>
                  <a:pt x="746124" y="597958"/>
                  <a:pt x="735541" y="611187"/>
                  <a:pt x="724958" y="614715"/>
                </a:cubicBezTo>
                <a:cubicBezTo>
                  <a:pt x="714375" y="618243"/>
                  <a:pt x="699381" y="612952"/>
                  <a:pt x="687916" y="609424"/>
                </a:cubicBezTo>
                <a:cubicBezTo>
                  <a:pt x="676451" y="605896"/>
                  <a:pt x="674687" y="599723"/>
                  <a:pt x="656166" y="593549"/>
                </a:cubicBezTo>
                <a:cubicBezTo>
                  <a:pt x="637645" y="587375"/>
                  <a:pt x="597076" y="571500"/>
                  <a:pt x="576791" y="572382"/>
                </a:cubicBezTo>
                <a:cubicBezTo>
                  <a:pt x="556506" y="573264"/>
                  <a:pt x="541514" y="589139"/>
                  <a:pt x="534458" y="598840"/>
                </a:cubicBezTo>
                <a:cubicBezTo>
                  <a:pt x="527402" y="608541"/>
                  <a:pt x="528284" y="612951"/>
                  <a:pt x="534458" y="630590"/>
                </a:cubicBezTo>
                <a:cubicBezTo>
                  <a:pt x="540632" y="648229"/>
                  <a:pt x="557389" y="677334"/>
                  <a:pt x="571500" y="704674"/>
                </a:cubicBezTo>
                <a:cubicBezTo>
                  <a:pt x="585611" y="732014"/>
                  <a:pt x="612951" y="771701"/>
                  <a:pt x="619125" y="794632"/>
                </a:cubicBezTo>
                <a:cubicBezTo>
                  <a:pt x="625299" y="817563"/>
                  <a:pt x="617360" y="836083"/>
                  <a:pt x="608541" y="842257"/>
                </a:cubicBezTo>
                <a:cubicBezTo>
                  <a:pt x="599722" y="848431"/>
                  <a:pt x="574145" y="836966"/>
                  <a:pt x="566208" y="831674"/>
                </a:cubicBezTo>
                <a:cubicBezTo>
                  <a:pt x="558271" y="826382"/>
                  <a:pt x="566208" y="825500"/>
                  <a:pt x="560916" y="810507"/>
                </a:cubicBezTo>
                <a:cubicBezTo>
                  <a:pt x="555624" y="795514"/>
                  <a:pt x="540632" y="754944"/>
                  <a:pt x="534458" y="741715"/>
                </a:cubicBezTo>
                <a:cubicBezTo>
                  <a:pt x="528285" y="728486"/>
                  <a:pt x="532694" y="730250"/>
                  <a:pt x="523875" y="731132"/>
                </a:cubicBezTo>
                <a:cubicBezTo>
                  <a:pt x="515056" y="732014"/>
                  <a:pt x="490360" y="739070"/>
                  <a:pt x="481541" y="747007"/>
                </a:cubicBezTo>
                <a:cubicBezTo>
                  <a:pt x="472722" y="754944"/>
                  <a:pt x="477132" y="773465"/>
                  <a:pt x="470958" y="778757"/>
                </a:cubicBezTo>
                <a:cubicBezTo>
                  <a:pt x="464785" y="784049"/>
                  <a:pt x="448028" y="771701"/>
                  <a:pt x="444500" y="778757"/>
                </a:cubicBezTo>
                <a:cubicBezTo>
                  <a:pt x="440972" y="785813"/>
                  <a:pt x="447145" y="798159"/>
                  <a:pt x="449791" y="821090"/>
                </a:cubicBezTo>
                <a:cubicBezTo>
                  <a:pt x="452437" y="844021"/>
                  <a:pt x="463903" y="891646"/>
                  <a:pt x="460375" y="916340"/>
                </a:cubicBezTo>
                <a:cubicBezTo>
                  <a:pt x="456847" y="941034"/>
                  <a:pt x="438326" y="956028"/>
                  <a:pt x="428625" y="969257"/>
                </a:cubicBezTo>
                <a:cubicBezTo>
                  <a:pt x="418924" y="982486"/>
                  <a:pt x="410985" y="1005416"/>
                  <a:pt x="402166" y="995715"/>
                </a:cubicBezTo>
                <a:cubicBezTo>
                  <a:pt x="393347" y="986014"/>
                  <a:pt x="385409" y="933098"/>
                  <a:pt x="375708" y="911049"/>
                </a:cubicBezTo>
                <a:cubicBezTo>
                  <a:pt x="366007" y="889001"/>
                  <a:pt x="349250" y="880181"/>
                  <a:pt x="343958" y="863424"/>
                </a:cubicBezTo>
                <a:cubicBezTo>
                  <a:pt x="338666" y="846667"/>
                  <a:pt x="345722" y="825500"/>
                  <a:pt x="343958" y="810507"/>
                </a:cubicBezTo>
                <a:cubicBezTo>
                  <a:pt x="342194" y="795514"/>
                  <a:pt x="344840" y="780521"/>
                  <a:pt x="333375" y="773465"/>
                </a:cubicBezTo>
                <a:cubicBezTo>
                  <a:pt x="321910" y="766410"/>
                  <a:pt x="289277" y="772584"/>
                  <a:pt x="275166" y="768174"/>
                </a:cubicBezTo>
                <a:cubicBezTo>
                  <a:pt x="261055" y="763764"/>
                  <a:pt x="251354" y="763764"/>
                  <a:pt x="248708" y="747007"/>
                </a:cubicBezTo>
                <a:cubicBezTo>
                  <a:pt x="246062" y="730250"/>
                  <a:pt x="265465" y="669396"/>
                  <a:pt x="259291" y="667632"/>
                </a:cubicBezTo>
                <a:cubicBezTo>
                  <a:pt x="253117" y="665868"/>
                  <a:pt x="224013" y="719667"/>
                  <a:pt x="211666" y="736424"/>
                </a:cubicBezTo>
                <a:cubicBezTo>
                  <a:pt x="199319" y="753181"/>
                  <a:pt x="197555" y="766410"/>
                  <a:pt x="185208" y="768174"/>
                </a:cubicBezTo>
                <a:cubicBezTo>
                  <a:pt x="172861" y="769938"/>
                  <a:pt x="148166" y="764646"/>
                  <a:pt x="137583" y="752299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Белореченский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5840413" y="3608388"/>
            <a:ext cx="1266825" cy="868362"/>
          </a:xfrm>
          <a:custGeom>
            <a:avLst/>
            <a:gdLst>
              <a:gd name="connsiteX0" fmla="*/ 37571 w 1263121"/>
              <a:gd name="connsiteY0" fmla="*/ 235479 h 877358"/>
              <a:gd name="connsiteX1" fmla="*/ 28046 w 1263121"/>
              <a:gd name="connsiteY1" fmla="*/ 165629 h 877358"/>
              <a:gd name="connsiteX2" fmla="*/ 2646 w 1263121"/>
              <a:gd name="connsiteY2" fmla="*/ 146579 h 877358"/>
              <a:gd name="connsiteX3" fmla="*/ 12171 w 1263121"/>
              <a:gd name="connsiteY3" fmla="*/ 105304 h 877358"/>
              <a:gd name="connsiteX4" fmla="*/ 43921 w 1263121"/>
              <a:gd name="connsiteY4" fmla="*/ 86254 h 877358"/>
              <a:gd name="connsiteX5" fmla="*/ 85196 w 1263121"/>
              <a:gd name="connsiteY5" fmla="*/ 76729 h 877358"/>
              <a:gd name="connsiteX6" fmla="*/ 129646 w 1263121"/>
              <a:gd name="connsiteY6" fmla="*/ 89429 h 877358"/>
              <a:gd name="connsiteX7" fmla="*/ 151871 w 1263121"/>
              <a:gd name="connsiteY7" fmla="*/ 83079 h 877358"/>
              <a:gd name="connsiteX8" fmla="*/ 186796 w 1263121"/>
              <a:gd name="connsiteY8" fmla="*/ 102129 h 877358"/>
              <a:gd name="connsiteX9" fmla="*/ 209021 w 1263121"/>
              <a:gd name="connsiteY9" fmla="*/ 89429 h 877358"/>
              <a:gd name="connsiteX10" fmla="*/ 193146 w 1263121"/>
              <a:gd name="connsiteY10" fmla="*/ 57679 h 877358"/>
              <a:gd name="connsiteX11" fmla="*/ 205846 w 1263121"/>
              <a:gd name="connsiteY11" fmla="*/ 41804 h 877358"/>
              <a:gd name="connsiteX12" fmla="*/ 240771 w 1263121"/>
              <a:gd name="connsiteY12" fmla="*/ 529 h 877358"/>
              <a:gd name="connsiteX13" fmla="*/ 250296 w 1263121"/>
              <a:gd name="connsiteY13" fmla="*/ 38629 h 877358"/>
              <a:gd name="connsiteX14" fmla="*/ 247121 w 1263121"/>
              <a:gd name="connsiteY14" fmla="*/ 67204 h 877358"/>
              <a:gd name="connsiteX15" fmla="*/ 326496 w 1263121"/>
              <a:gd name="connsiteY15" fmla="*/ 73554 h 877358"/>
              <a:gd name="connsiteX16" fmla="*/ 393171 w 1263121"/>
              <a:gd name="connsiteY16" fmla="*/ 70379 h 877358"/>
              <a:gd name="connsiteX17" fmla="*/ 450321 w 1263121"/>
              <a:gd name="connsiteY17" fmla="*/ 111654 h 877358"/>
              <a:gd name="connsiteX18" fmla="*/ 516996 w 1263121"/>
              <a:gd name="connsiteY18" fmla="*/ 149754 h 877358"/>
              <a:gd name="connsiteX19" fmla="*/ 536046 w 1263121"/>
              <a:gd name="connsiteY19" fmla="*/ 127529 h 877358"/>
              <a:gd name="connsiteX20" fmla="*/ 542396 w 1263121"/>
              <a:gd name="connsiteY20" fmla="*/ 95779 h 877358"/>
              <a:gd name="connsiteX21" fmla="*/ 570971 w 1263121"/>
              <a:gd name="connsiteY21" fmla="*/ 98954 h 877358"/>
              <a:gd name="connsiteX22" fmla="*/ 583671 w 1263121"/>
              <a:gd name="connsiteY22" fmla="*/ 76729 h 877358"/>
              <a:gd name="connsiteX23" fmla="*/ 631296 w 1263121"/>
              <a:gd name="connsiteY23" fmla="*/ 108479 h 877358"/>
              <a:gd name="connsiteX24" fmla="*/ 656696 w 1263121"/>
              <a:gd name="connsiteY24" fmla="*/ 140229 h 877358"/>
              <a:gd name="connsiteX25" fmla="*/ 717021 w 1263121"/>
              <a:gd name="connsiteY25" fmla="*/ 156104 h 877358"/>
              <a:gd name="connsiteX26" fmla="*/ 739246 w 1263121"/>
              <a:gd name="connsiteY26" fmla="*/ 114829 h 877358"/>
              <a:gd name="connsiteX27" fmla="*/ 748771 w 1263121"/>
              <a:gd name="connsiteY27" fmla="*/ 171979 h 877358"/>
              <a:gd name="connsiteX28" fmla="*/ 780521 w 1263121"/>
              <a:gd name="connsiteY28" fmla="*/ 181504 h 877358"/>
              <a:gd name="connsiteX29" fmla="*/ 793221 w 1263121"/>
              <a:gd name="connsiteY29" fmla="*/ 203729 h 877358"/>
              <a:gd name="connsiteX30" fmla="*/ 809096 w 1263121"/>
              <a:gd name="connsiteY30" fmla="*/ 245004 h 877358"/>
              <a:gd name="connsiteX31" fmla="*/ 850371 w 1263121"/>
              <a:gd name="connsiteY31" fmla="*/ 257704 h 877358"/>
              <a:gd name="connsiteX32" fmla="*/ 872596 w 1263121"/>
              <a:gd name="connsiteY32" fmla="*/ 273579 h 877358"/>
              <a:gd name="connsiteX33" fmla="*/ 936096 w 1263121"/>
              <a:gd name="connsiteY33" fmla="*/ 213254 h 877358"/>
              <a:gd name="connsiteX34" fmla="*/ 955146 w 1263121"/>
              <a:gd name="connsiteY34" fmla="*/ 235479 h 877358"/>
              <a:gd name="connsiteX35" fmla="*/ 980546 w 1263121"/>
              <a:gd name="connsiteY35" fmla="*/ 267229 h 877358"/>
              <a:gd name="connsiteX36" fmla="*/ 951971 w 1263121"/>
              <a:gd name="connsiteY36" fmla="*/ 308504 h 877358"/>
              <a:gd name="connsiteX37" fmla="*/ 920221 w 1263121"/>
              <a:gd name="connsiteY37" fmla="*/ 352954 h 877358"/>
              <a:gd name="connsiteX38" fmla="*/ 923396 w 1263121"/>
              <a:gd name="connsiteY38" fmla="*/ 394229 h 877358"/>
              <a:gd name="connsiteX39" fmla="*/ 955146 w 1263121"/>
              <a:gd name="connsiteY39" fmla="*/ 429154 h 877358"/>
              <a:gd name="connsiteX40" fmla="*/ 999596 w 1263121"/>
              <a:gd name="connsiteY40" fmla="*/ 429154 h 877358"/>
              <a:gd name="connsiteX41" fmla="*/ 1028171 w 1263121"/>
              <a:gd name="connsiteY41" fmla="*/ 429154 h 877358"/>
              <a:gd name="connsiteX42" fmla="*/ 1050396 w 1263121"/>
              <a:gd name="connsiteY42" fmla="*/ 441854 h 877358"/>
              <a:gd name="connsiteX43" fmla="*/ 1059921 w 1263121"/>
              <a:gd name="connsiteY43" fmla="*/ 464079 h 877358"/>
              <a:gd name="connsiteX44" fmla="*/ 1056746 w 1263121"/>
              <a:gd name="connsiteY44" fmla="*/ 521229 h 877358"/>
              <a:gd name="connsiteX45" fmla="*/ 1078971 w 1263121"/>
              <a:gd name="connsiteY45" fmla="*/ 572029 h 877358"/>
              <a:gd name="connsiteX46" fmla="*/ 1085321 w 1263121"/>
              <a:gd name="connsiteY46" fmla="*/ 632354 h 877358"/>
              <a:gd name="connsiteX47" fmla="*/ 1139296 w 1263121"/>
              <a:gd name="connsiteY47" fmla="*/ 629179 h 877358"/>
              <a:gd name="connsiteX48" fmla="*/ 1193271 w 1263121"/>
              <a:gd name="connsiteY48" fmla="*/ 651404 h 877358"/>
              <a:gd name="connsiteX49" fmla="*/ 1209146 w 1263121"/>
              <a:gd name="connsiteY49" fmla="*/ 699029 h 877358"/>
              <a:gd name="connsiteX50" fmla="*/ 1212321 w 1263121"/>
              <a:gd name="connsiteY50" fmla="*/ 733954 h 877358"/>
              <a:gd name="connsiteX51" fmla="*/ 1183746 w 1263121"/>
              <a:gd name="connsiteY51" fmla="*/ 746654 h 877358"/>
              <a:gd name="connsiteX52" fmla="*/ 1167871 w 1263121"/>
              <a:gd name="connsiteY52" fmla="*/ 775229 h 877358"/>
              <a:gd name="connsiteX53" fmla="*/ 1250421 w 1263121"/>
              <a:gd name="connsiteY53" fmla="*/ 797454 h 877358"/>
              <a:gd name="connsiteX54" fmla="*/ 1244071 w 1263121"/>
              <a:gd name="connsiteY54" fmla="*/ 832379 h 877358"/>
              <a:gd name="connsiteX55" fmla="*/ 1253596 w 1263121"/>
              <a:gd name="connsiteY55" fmla="*/ 860954 h 877358"/>
              <a:gd name="connsiteX56" fmla="*/ 1231371 w 1263121"/>
              <a:gd name="connsiteY56" fmla="*/ 876829 h 877358"/>
              <a:gd name="connsiteX57" fmla="*/ 1193271 w 1263121"/>
              <a:gd name="connsiteY57" fmla="*/ 864129 h 877358"/>
              <a:gd name="connsiteX58" fmla="*/ 1151996 w 1263121"/>
              <a:gd name="connsiteY58" fmla="*/ 832379 h 877358"/>
              <a:gd name="connsiteX59" fmla="*/ 1129771 w 1263121"/>
              <a:gd name="connsiteY59" fmla="*/ 800629 h 877358"/>
              <a:gd name="connsiteX60" fmla="*/ 1094846 w 1263121"/>
              <a:gd name="connsiteY60" fmla="*/ 806979 h 877358"/>
              <a:gd name="connsiteX61" fmla="*/ 1053571 w 1263121"/>
              <a:gd name="connsiteY61" fmla="*/ 775229 h 877358"/>
              <a:gd name="connsiteX62" fmla="*/ 1015471 w 1263121"/>
              <a:gd name="connsiteY62" fmla="*/ 784754 h 877358"/>
              <a:gd name="connsiteX63" fmla="*/ 974196 w 1263121"/>
              <a:gd name="connsiteY63" fmla="*/ 800629 h 877358"/>
              <a:gd name="connsiteX64" fmla="*/ 958321 w 1263121"/>
              <a:gd name="connsiteY64" fmla="*/ 838729 h 877358"/>
              <a:gd name="connsiteX65" fmla="*/ 882121 w 1263121"/>
              <a:gd name="connsiteY65" fmla="*/ 845079 h 877358"/>
              <a:gd name="connsiteX66" fmla="*/ 834496 w 1263121"/>
              <a:gd name="connsiteY66" fmla="*/ 848254 h 877358"/>
              <a:gd name="connsiteX67" fmla="*/ 770996 w 1263121"/>
              <a:gd name="connsiteY67" fmla="*/ 829204 h 877358"/>
              <a:gd name="connsiteX68" fmla="*/ 758296 w 1263121"/>
              <a:gd name="connsiteY68" fmla="*/ 848254 h 877358"/>
              <a:gd name="connsiteX69" fmla="*/ 717021 w 1263121"/>
              <a:gd name="connsiteY69" fmla="*/ 733954 h 877358"/>
              <a:gd name="connsiteX70" fmla="*/ 637646 w 1263121"/>
              <a:gd name="connsiteY70" fmla="*/ 626004 h 877358"/>
              <a:gd name="connsiteX71" fmla="*/ 583671 w 1263121"/>
              <a:gd name="connsiteY71" fmla="*/ 508529 h 877358"/>
              <a:gd name="connsiteX72" fmla="*/ 539221 w 1263121"/>
              <a:gd name="connsiteY72" fmla="*/ 460904 h 877358"/>
              <a:gd name="connsiteX73" fmla="*/ 393171 w 1263121"/>
              <a:gd name="connsiteY73" fmla="*/ 349779 h 877358"/>
              <a:gd name="connsiteX74" fmla="*/ 323321 w 1263121"/>
              <a:gd name="connsiteY74" fmla="*/ 267229 h 877358"/>
              <a:gd name="connsiteX75" fmla="*/ 291571 w 1263121"/>
              <a:gd name="connsiteY75" fmla="*/ 229129 h 877358"/>
              <a:gd name="connsiteX76" fmla="*/ 189971 w 1263121"/>
              <a:gd name="connsiteY76" fmla="*/ 200554 h 877358"/>
              <a:gd name="connsiteX77" fmla="*/ 129646 w 1263121"/>
              <a:gd name="connsiteY77" fmla="*/ 187854 h 877358"/>
              <a:gd name="connsiteX78" fmla="*/ 104246 w 1263121"/>
              <a:gd name="connsiteY78" fmla="*/ 213254 h 877358"/>
              <a:gd name="connsiteX79" fmla="*/ 37571 w 1263121"/>
              <a:gd name="connsiteY79" fmla="*/ 235479 h 877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3121" h="877358">
                <a:moveTo>
                  <a:pt x="37571" y="235479"/>
                </a:moveTo>
                <a:cubicBezTo>
                  <a:pt x="24871" y="227542"/>
                  <a:pt x="33867" y="180446"/>
                  <a:pt x="28046" y="165629"/>
                </a:cubicBezTo>
                <a:cubicBezTo>
                  <a:pt x="22225" y="150812"/>
                  <a:pt x="5292" y="156633"/>
                  <a:pt x="2646" y="146579"/>
                </a:cubicBezTo>
                <a:cubicBezTo>
                  <a:pt x="0" y="136525"/>
                  <a:pt x="5292" y="115358"/>
                  <a:pt x="12171" y="105304"/>
                </a:cubicBezTo>
                <a:cubicBezTo>
                  <a:pt x="19050" y="95250"/>
                  <a:pt x="31750" y="91016"/>
                  <a:pt x="43921" y="86254"/>
                </a:cubicBezTo>
                <a:cubicBezTo>
                  <a:pt x="56092" y="81492"/>
                  <a:pt x="70909" y="76200"/>
                  <a:pt x="85196" y="76729"/>
                </a:cubicBezTo>
                <a:cubicBezTo>
                  <a:pt x="99484" y="77258"/>
                  <a:pt x="118534" y="88371"/>
                  <a:pt x="129646" y="89429"/>
                </a:cubicBezTo>
                <a:cubicBezTo>
                  <a:pt x="140758" y="90487"/>
                  <a:pt x="142346" y="80962"/>
                  <a:pt x="151871" y="83079"/>
                </a:cubicBezTo>
                <a:cubicBezTo>
                  <a:pt x="161396" y="85196"/>
                  <a:pt x="177271" y="101071"/>
                  <a:pt x="186796" y="102129"/>
                </a:cubicBezTo>
                <a:cubicBezTo>
                  <a:pt x="196321" y="103187"/>
                  <a:pt x="207963" y="96837"/>
                  <a:pt x="209021" y="89429"/>
                </a:cubicBezTo>
                <a:cubicBezTo>
                  <a:pt x="210079" y="82021"/>
                  <a:pt x="193675" y="65617"/>
                  <a:pt x="193146" y="57679"/>
                </a:cubicBezTo>
                <a:cubicBezTo>
                  <a:pt x="192617" y="49742"/>
                  <a:pt x="197909" y="51329"/>
                  <a:pt x="205846" y="41804"/>
                </a:cubicBezTo>
                <a:cubicBezTo>
                  <a:pt x="213783" y="32279"/>
                  <a:pt x="233363" y="1058"/>
                  <a:pt x="240771" y="529"/>
                </a:cubicBezTo>
                <a:cubicBezTo>
                  <a:pt x="248179" y="0"/>
                  <a:pt x="249238" y="27517"/>
                  <a:pt x="250296" y="38629"/>
                </a:cubicBezTo>
                <a:cubicBezTo>
                  <a:pt x="251354" y="49741"/>
                  <a:pt x="234421" y="61383"/>
                  <a:pt x="247121" y="67204"/>
                </a:cubicBezTo>
                <a:cubicBezTo>
                  <a:pt x="259821" y="73025"/>
                  <a:pt x="302154" y="73025"/>
                  <a:pt x="326496" y="73554"/>
                </a:cubicBezTo>
                <a:cubicBezTo>
                  <a:pt x="350838" y="74083"/>
                  <a:pt x="372534" y="64029"/>
                  <a:pt x="393171" y="70379"/>
                </a:cubicBezTo>
                <a:cubicBezTo>
                  <a:pt x="413808" y="76729"/>
                  <a:pt x="429683" y="98425"/>
                  <a:pt x="450321" y="111654"/>
                </a:cubicBezTo>
                <a:cubicBezTo>
                  <a:pt x="470959" y="124883"/>
                  <a:pt x="502709" y="147108"/>
                  <a:pt x="516996" y="149754"/>
                </a:cubicBezTo>
                <a:cubicBezTo>
                  <a:pt x="531283" y="152400"/>
                  <a:pt x="531813" y="136525"/>
                  <a:pt x="536046" y="127529"/>
                </a:cubicBezTo>
                <a:cubicBezTo>
                  <a:pt x="540279" y="118533"/>
                  <a:pt x="536575" y="100541"/>
                  <a:pt x="542396" y="95779"/>
                </a:cubicBezTo>
                <a:cubicBezTo>
                  <a:pt x="548217" y="91017"/>
                  <a:pt x="564092" y="102129"/>
                  <a:pt x="570971" y="98954"/>
                </a:cubicBezTo>
                <a:cubicBezTo>
                  <a:pt x="577850" y="95779"/>
                  <a:pt x="573617" y="75142"/>
                  <a:pt x="583671" y="76729"/>
                </a:cubicBezTo>
                <a:cubicBezTo>
                  <a:pt x="593725" y="78316"/>
                  <a:pt x="619125" y="97896"/>
                  <a:pt x="631296" y="108479"/>
                </a:cubicBezTo>
                <a:cubicBezTo>
                  <a:pt x="643467" y="119062"/>
                  <a:pt x="642409" y="132292"/>
                  <a:pt x="656696" y="140229"/>
                </a:cubicBezTo>
                <a:cubicBezTo>
                  <a:pt x="670983" y="148166"/>
                  <a:pt x="703263" y="160337"/>
                  <a:pt x="717021" y="156104"/>
                </a:cubicBezTo>
                <a:cubicBezTo>
                  <a:pt x="730779" y="151871"/>
                  <a:pt x="733954" y="112183"/>
                  <a:pt x="739246" y="114829"/>
                </a:cubicBezTo>
                <a:cubicBezTo>
                  <a:pt x="744538" y="117475"/>
                  <a:pt x="741892" y="160867"/>
                  <a:pt x="748771" y="171979"/>
                </a:cubicBezTo>
                <a:cubicBezTo>
                  <a:pt x="755650" y="183091"/>
                  <a:pt x="773113" y="176212"/>
                  <a:pt x="780521" y="181504"/>
                </a:cubicBezTo>
                <a:cubicBezTo>
                  <a:pt x="787929" y="186796"/>
                  <a:pt x="788459" y="193146"/>
                  <a:pt x="793221" y="203729"/>
                </a:cubicBezTo>
                <a:cubicBezTo>
                  <a:pt x="797984" y="214312"/>
                  <a:pt x="799571" y="236008"/>
                  <a:pt x="809096" y="245004"/>
                </a:cubicBezTo>
                <a:cubicBezTo>
                  <a:pt x="818621" y="254000"/>
                  <a:pt x="839788" y="252942"/>
                  <a:pt x="850371" y="257704"/>
                </a:cubicBezTo>
                <a:cubicBezTo>
                  <a:pt x="860954" y="262467"/>
                  <a:pt x="858309" y="280987"/>
                  <a:pt x="872596" y="273579"/>
                </a:cubicBezTo>
                <a:cubicBezTo>
                  <a:pt x="886883" y="266171"/>
                  <a:pt x="922338" y="219604"/>
                  <a:pt x="936096" y="213254"/>
                </a:cubicBezTo>
                <a:cubicBezTo>
                  <a:pt x="949854" y="206904"/>
                  <a:pt x="947738" y="226483"/>
                  <a:pt x="955146" y="235479"/>
                </a:cubicBezTo>
                <a:cubicBezTo>
                  <a:pt x="962554" y="244475"/>
                  <a:pt x="981075" y="255058"/>
                  <a:pt x="980546" y="267229"/>
                </a:cubicBezTo>
                <a:cubicBezTo>
                  <a:pt x="980017" y="279400"/>
                  <a:pt x="962025" y="294217"/>
                  <a:pt x="951971" y="308504"/>
                </a:cubicBezTo>
                <a:cubicBezTo>
                  <a:pt x="941917" y="322791"/>
                  <a:pt x="924984" y="338666"/>
                  <a:pt x="920221" y="352954"/>
                </a:cubicBezTo>
                <a:cubicBezTo>
                  <a:pt x="915458" y="367242"/>
                  <a:pt x="917575" y="381529"/>
                  <a:pt x="923396" y="394229"/>
                </a:cubicBezTo>
                <a:cubicBezTo>
                  <a:pt x="929217" y="406929"/>
                  <a:pt x="942446" y="423333"/>
                  <a:pt x="955146" y="429154"/>
                </a:cubicBezTo>
                <a:cubicBezTo>
                  <a:pt x="967846" y="434975"/>
                  <a:pt x="999596" y="429154"/>
                  <a:pt x="999596" y="429154"/>
                </a:cubicBezTo>
                <a:cubicBezTo>
                  <a:pt x="1011767" y="429154"/>
                  <a:pt x="1019704" y="427037"/>
                  <a:pt x="1028171" y="429154"/>
                </a:cubicBezTo>
                <a:cubicBezTo>
                  <a:pt x="1036638" y="431271"/>
                  <a:pt x="1045104" y="436033"/>
                  <a:pt x="1050396" y="441854"/>
                </a:cubicBezTo>
                <a:cubicBezTo>
                  <a:pt x="1055688" y="447675"/>
                  <a:pt x="1058863" y="450850"/>
                  <a:pt x="1059921" y="464079"/>
                </a:cubicBezTo>
                <a:cubicBezTo>
                  <a:pt x="1060979" y="477308"/>
                  <a:pt x="1053571" y="503237"/>
                  <a:pt x="1056746" y="521229"/>
                </a:cubicBezTo>
                <a:cubicBezTo>
                  <a:pt x="1059921" y="539221"/>
                  <a:pt x="1074208" y="553508"/>
                  <a:pt x="1078971" y="572029"/>
                </a:cubicBezTo>
                <a:cubicBezTo>
                  <a:pt x="1083734" y="590550"/>
                  <a:pt x="1075267" y="622829"/>
                  <a:pt x="1085321" y="632354"/>
                </a:cubicBezTo>
                <a:cubicBezTo>
                  <a:pt x="1095375" y="641879"/>
                  <a:pt x="1121304" y="626004"/>
                  <a:pt x="1139296" y="629179"/>
                </a:cubicBezTo>
                <a:cubicBezTo>
                  <a:pt x="1157288" y="632354"/>
                  <a:pt x="1181629" y="639762"/>
                  <a:pt x="1193271" y="651404"/>
                </a:cubicBezTo>
                <a:cubicBezTo>
                  <a:pt x="1204913" y="663046"/>
                  <a:pt x="1205971" y="685271"/>
                  <a:pt x="1209146" y="699029"/>
                </a:cubicBezTo>
                <a:cubicBezTo>
                  <a:pt x="1212321" y="712787"/>
                  <a:pt x="1216554" y="726017"/>
                  <a:pt x="1212321" y="733954"/>
                </a:cubicBezTo>
                <a:cubicBezTo>
                  <a:pt x="1208088" y="741891"/>
                  <a:pt x="1191154" y="739775"/>
                  <a:pt x="1183746" y="746654"/>
                </a:cubicBezTo>
                <a:cubicBezTo>
                  <a:pt x="1176338" y="753533"/>
                  <a:pt x="1156759" y="766762"/>
                  <a:pt x="1167871" y="775229"/>
                </a:cubicBezTo>
                <a:cubicBezTo>
                  <a:pt x="1178983" y="783696"/>
                  <a:pt x="1237721" y="787929"/>
                  <a:pt x="1250421" y="797454"/>
                </a:cubicBezTo>
                <a:cubicBezTo>
                  <a:pt x="1263121" y="806979"/>
                  <a:pt x="1243542" y="821796"/>
                  <a:pt x="1244071" y="832379"/>
                </a:cubicBezTo>
                <a:cubicBezTo>
                  <a:pt x="1244600" y="842962"/>
                  <a:pt x="1255713" y="853546"/>
                  <a:pt x="1253596" y="860954"/>
                </a:cubicBezTo>
                <a:cubicBezTo>
                  <a:pt x="1251479" y="868362"/>
                  <a:pt x="1241425" y="876300"/>
                  <a:pt x="1231371" y="876829"/>
                </a:cubicBezTo>
                <a:cubicBezTo>
                  <a:pt x="1221317" y="877358"/>
                  <a:pt x="1206500" y="871537"/>
                  <a:pt x="1193271" y="864129"/>
                </a:cubicBezTo>
                <a:cubicBezTo>
                  <a:pt x="1180042" y="856721"/>
                  <a:pt x="1162579" y="842962"/>
                  <a:pt x="1151996" y="832379"/>
                </a:cubicBezTo>
                <a:cubicBezTo>
                  <a:pt x="1141413" y="821796"/>
                  <a:pt x="1139296" y="804862"/>
                  <a:pt x="1129771" y="800629"/>
                </a:cubicBezTo>
                <a:cubicBezTo>
                  <a:pt x="1120246" y="796396"/>
                  <a:pt x="1107546" y="811212"/>
                  <a:pt x="1094846" y="806979"/>
                </a:cubicBezTo>
                <a:cubicBezTo>
                  <a:pt x="1082146" y="802746"/>
                  <a:pt x="1066800" y="778933"/>
                  <a:pt x="1053571" y="775229"/>
                </a:cubicBezTo>
                <a:cubicBezTo>
                  <a:pt x="1040342" y="771525"/>
                  <a:pt x="1028700" y="780521"/>
                  <a:pt x="1015471" y="784754"/>
                </a:cubicBezTo>
                <a:cubicBezTo>
                  <a:pt x="1002242" y="788987"/>
                  <a:pt x="983721" y="791633"/>
                  <a:pt x="974196" y="800629"/>
                </a:cubicBezTo>
                <a:cubicBezTo>
                  <a:pt x="964671" y="809625"/>
                  <a:pt x="973667" y="831321"/>
                  <a:pt x="958321" y="838729"/>
                </a:cubicBezTo>
                <a:cubicBezTo>
                  <a:pt x="942975" y="846137"/>
                  <a:pt x="902758" y="843492"/>
                  <a:pt x="882121" y="845079"/>
                </a:cubicBezTo>
                <a:cubicBezTo>
                  <a:pt x="861484" y="846666"/>
                  <a:pt x="853017" y="850900"/>
                  <a:pt x="834496" y="848254"/>
                </a:cubicBezTo>
                <a:cubicBezTo>
                  <a:pt x="815975" y="845608"/>
                  <a:pt x="783696" y="829204"/>
                  <a:pt x="770996" y="829204"/>
                </a:cubicBezTo>
                <a:cubicBezTo>
                  <a:pt x="758296" y="829204"/>
                  <a:pt x="767292" y="864129"/>
                  <a:pt x="758296" y="848254"/>
                </a:cubicBezTo>
                <a:cubicBezTo>
                  <a:pt x="749300" y="832379"/>
                  <a:pt x="737129" y="770996"/>
                  <a:pt x="717021" y="733954"/>
                </a:cubicBezTo>
                <a:cubicBezTo>
                  <a:pt x="696913" y="696912"/>
                  <a:pt x="659871" y="663575"/>
                  <a:pt x="637646" y="626004"/>
                </a:cubicBezTo>
                <a:cubicBezTo>
                  <a:pt x="615421" y="588433"/>
                  <a:pt x="600075" y="536046"/>
                  <a:pt x="583671" y="508529"/>
                </a:cubicBezTo>
                <a:cubicBezTo>
                  <a:pt x="567267" y="481012"/>
                  <a:pt x="570971" y="487362"/>
                  <a:pt x="539221" y="460904"/>
                </a:cubicBezTo>
                <a:cubicBezTo>
                  <a:pt x="507471" y="434446"/>
                  <a:pt x="429154" y="382058"/>
                  <a:pt x="393171" y="349779"/>
                </a:cubicBezTo>
                <a:cubicBezTo>
                  <a:pt x="357188" y="317500"/>
                  <a:pt x="340254" y="287337"/>
                  <a:pt x="323321" y="267229"/>
                </a:cubicBezTo>
                <a:cubicBezTo>
                  <a:pt x="306388" y="247121"/>
                  <a:pt x="313796" y="240241"/>
                  <a:pt x="291571" y="229129"/>
                </a:cubicBezTo>
                <a:cubicBezTo>
                  <a:pt x="269346" y="218017"/>
                  <a:pt x="216958" y="207433"/>
                  <a:pt x="189971" y="200554"/>
                </a:cubicBezTo>
                <a:cubicBezTo>
                  <a:pt x="162984" y="193675"/>
                  <a:pt x="143934" y="185737"/>
                  <a:pt x="129646" y="187854"/>
                </a:cubicBezTo>
                <a:cubicBezTo>
                  <a:pt x="115359" y="189971"/>
                  <a:pt x="117475" y="204787"/>
                  <a:pt x="104246" y="213254"/>
                </a:cubicBezTo>
                <a:cubicBezTo>
                  <a:pt x="91017" y="221721"/>
                  <a:pt x="50271" y="243416"/>
                  <a:pt x="37571" y="235479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solidFill>
                  <a:schemeClr val="tx1"/>
                </a:solidFill>
              </a:rPr>
              <a:t>Курганинский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6764338" y="3527425"/>
            <a:ext cx="898525" cy="1296988"/>
          </a:xfrm>
          <a:custGeom>
            <a:avLst/>
            <a:gdLst>
              <a:gd name="connsiteX0" fmla="*/ 299508 w 895350"/>
              <a:gd name="connsiteY0" fmla="*/ 65617 h 1309159"/>
              <a:gd name="connsiteX1" fmla="*/ 366183 w 895350"/>
              <a:gd name="connsiteY1" fmla="*/ 65617 h 1309159"/>
              <a:gd name="connsiteX2" fmla="*/ 537633 w 895350"/>
              <a:gd name="connsiteY2" fmla="*/ 62442 h 1309159"/>
              <a:gd name="connsiteX3" fmla="*/ 582083 w 895350"/>
              <a:gd name="connsiteY3" fmla="*/ 49742 h 1309159"/>
              <a:gd name="connsiteX4" fmla="*/ 620183 w 895350"/>
              <a:gd name="connsiteY4" fmla="*/ 2117 h 1309159"/>
              <a:gd name="connsiteX5" fmla="*/ 639233 w 895350"/>
              <a:gd name="connsiteY5" fmla="*/ 37042 h 1309159"/>
              <a:gd name="connsiteX6" fmla="*/ 674158 w 895350"/>
              <a:gd name="connsiteY6" fmla="*/ 37042 h 1309159"/>
              <a:gd name="connsiteX7" fmla="*/ 702733 w 895350"/>
              <a:gd name="connsiteY7" fmla="*/ 68792 h 1309159"/>
              <a:gd name="connsiteX8" fmla="*/ 718608 w 895350"/>
              <a:gd name="connsiteY8" fmla="*/ 192617 h 1309159"/>
              <a:gd name="connsiteX9" fmla="*/ 709083 w 895350"/>
              <a:gd name="connsiteY9" fmla="*/ 259292 h 1309159"/>
              <a:gd name="connsiteX10" fmla="*/ 744008 w 895350"/>
              <a:gd name="connsiteY10" fmla="*/ 310092 h 1309159"/>
              <a:gd name="connsiteX11" fmla="*/ 817033 w 895350"/>
              <a:gd name="connsiteY11" fmla="*/ 373592 h 1309159"/>
              <a:gd name="connsiteX12" fmla="*/ 871008 w 895350"/>
              <a:gd name="connsiteY12" fmla="*/ 402167 h 1309159"/>
              <a:gd name="connsiteX13" fmla="*/ 893233 w 895350"/>
              <a:gd name="connsiteY13" fmla="*/ 437092 h 1309159"/>
              <a:gd name="connsiteX14" fmla="*/ 858308 w 895350"/>
              <a:gd name="connsiteY14" fmla="*/ 446617 h 1309159"/>
              <a:gd name="connsiteX15" fmla="*/ 817033 w 895350"/>
              <a:gd name="connsiteY15" fmla="*/ 452967 h 1309159"/>
              <a:gd name="connsiteX16" fmla="*/ 772583 w 895350"/>
              <a:gd name="connsiteY16" fmla="*/ 414867 h 1309159"/>
              <a:gd name="connsiteX17" fmla="*/ 756708 w 895350"/>
              <a:gd name="connsiteY17" fmla="*/ 402167 h 1309159"/>
              <a:gd name="connsiteX18" fmla="*/ 709083 w 895350"/>
              <a:gd name="connsiteY18" fmla="*/ 427567 h 1309159"/>
              <a:gd name="connsiteX19" fmla="*/ 645583 w 895350"/>
              <a:gd name="connsiteY19" fmla="*/ 383117 h 1309159"/>
              <a:gd name="connsiteX20" fmla="*/ 607483 w 895350"/>
              <a:gd name="connsiteY20" fmla="*/ 402167 h 1309159"/>
              <a:gd name="connsiteX21" fmla="*/ 534458 w 895350"/>
              <a:gd name="connsiteY21" fmla="*/ 481542 h 1309159"/>
              <a:gd name="connsiteX22" fmla="*/ 499533 w 895350"/>
              <a:gd name="connsiteY22" fmla="*/ 468842 h 1309159"/>
              <a:gd name="connsiteX23" fmla="*/ 486833 w 895350"/>
              <a:gd name="connsiteY23" fmla="*/ 443442 h 1309159"/>
              <a:gd name="connsiteX24" fmla="*/ 480483 w 895350"/>
              <a:gd name="connsiteY24" fmla="*/ 408517 h 1309159"/>
              <a:gd name="connsiteX25" fmla="*/ 439208 w 895350"/>
              <a:gd name="connsiteY25" fmla="*/ 389467 h 1309159"/>
              <a:gd name="connsiteX26" fmla="*/ 439208 w 895350"/>
              <a:gd name="connsiteY26" fmla="*/ 338667 h 1309159"/>
              <a:gd name="connsiteX27" fmla="*/ 407458 w 895350"/>
              <a:gd name="connsiteY27" fmla="*/ 319617 h 1309159"/>
              <a:gd name="connsiteX28" fmla="*/ 407458 w 895350"/>
              <a:gd name="connsiteY28" fmla="*/ 294217 h 1309159"/>
              <a:gd name="connsiteX29" fmla="*/ 372533 w 895350"/>
              <a:gd name="connsiteY29" fmla="*/ 345017 h 1309159"/>
              <a:gd name="connsiteX30" fmla="*/ 343958 w 895350"/>
              <a:gd name="connsiteY30" fmla="*/ 376767 h 1309159"/>
              <a:gd name="connsiteX31" fmla="*/ 318558 w 895350"/>
              <a:gd name="connsiteY31" fmla="*/ 392642 h 1309159"/>
              <a:gd name="connsiteX32" fmla="*/ 277283 w 895350"/>
              <a:gd name="connsiteY32" fmla="*/ 392642 h 1309159"/>
              <a:gd name="connsiteX33" fmla="*/ 232833 w 895350"/>
              <a:gd name="connsiteY33" fmla="*/ 389467 h 1309159"/>
              <a:gd name="connsiteX34" fmla="*/ 223308 w 895350"/>
              <a:gd name="connsiteY34" fmla="*/ 376767 h 1309159"/>
              <a:gd name="connsiteX35" fmla="*/ 207433 w 895350"/>
              <a:gd name="connsiteY35" fmla="*/ 354542 h 1309159"/>
              <a:gd name="connsiteX36" fmla="*/ 172508 w 895350"/>
              <a:gd name="connsiteY36" fmla="*/ 354542 h 1309159"/>
              <a:gd name="connsiteX37" fmla="*/ 153458 w 895350"/>
              <a:gd name="connsiteY37" fmla="*/ 373592 h 1309159"/>
              <a:gd name="connsiteX38" fmla="*/ 137583 w 895350"/>
              <a:gd name="connsiteY38" fmla="*/ 408517 h 1309159"/>
              <a:gd name="connsiteX39" fmla="*/ 178858 w 895350"/>
              <a:gd name="connsiteY39" fmla="*/ 430742 h 1309159"/>
              <a:gd name="connsiteX40" fmla="*/ 201083 w 895350"/>
              <a:gd name="connsiteY40" fmla="*/ 475192 h 1309159"/>
              <a:gd name="connsiteX41" fmla="*/ 236008 w 895350"/>
              <a:gd name="connsiteY41" fmla="*/ 465667 h 1309159"/>
              <a:gd name="connsiteX42" fmla="*/ 277283 w 895350"/>
              <a:gd name="connsiteY42" fmla="*/ 503767 h 1309159"/>
              <a:gd name="connsiteX43" fmla="*/ 302683 w 895350"/>
              <a:gd name="connsiteY43" fmla="*/ 535517 h 1309159"/>
              <a:gd name="connsiteX44" fmla="*/ 324908 w 895350"/>
              <a:gd name="connsiteY44" fmla="*/ 519642 h 1309159"/>
              <a:gd name="connsiteX45" fmla="*/ 334433 w 895350"/>
              <a:gd name="connsiteY45" fmla="*/ 551392 h 1309159"/>
              <a:gd name="connsiteX46" fmla="*/ 334433 w 895350"/>
              <a:gd name="connsiteY46" fmla="*/ 602192 h 1309159"/>
              <a:gd name="connsiteX47" fmla="*/ 359833 w 895350"/>
              <a:gd name="connsiteY47" fmla="*/ 602192 h 1309159"/>
              <a:gd name="connsiteX48" fmla="*/ 382058 w 895350"/>
              <a:gd name="connsiteY48" fmla="*/ 624417 h 1309159"/>
              <a:gd name="connsiteX49" fmla="*/ 397933 w 895350"/>
              <a:gd name="connsiteY49" fmla="*/ 599017 h 1309159"/>
              <a:gd name="connsiteX50" fmla="*/ 442383 w 895350"/>
              <a:gd name="connsiteY50" fmla="*/ 599017 h 1309159"/>
              <a:gd name="connsiteX51" fmla="*/ 455083 w 895350"/>
              <a:gd name="connsiteY51" fmla="*/ 646642 h 1309159"/>
              <a:gd name="connsiteX52" fmla="*/ 474133 w 895350"/>
              <a:gd name="connsiteY52" fmla="*/ 665692 h 1309159"/>
              <a:gd name="connsiteX53" fmla="*/ 451908 w 895350"/>
              <a:gd name="connsiteY53" fmla="*/ 716492 h 1309159"/>
              <a:gd name="connsiteX54" fmla="*/ 470958 w 895350"/>
              <a:gd name="connsiteY54" fmla="*/ 751417 h 1309159"/>
              <a:gd name="connsiteX55" fmla="*/ 483658 w 895350"/>
              <a:gd name="connsiteY55" fmla="*/ 805392 h 1309159"/>
              <a:gd name="connsiteX56" fmla="*/ 597958 w 895350"/>
              <a:gd name="connsiteY56" fmla="*/ 891117 h 1309159"/>
              <a:gd name="connsiteX57" fmla="*/ 607483 w 895350"/>
              <a:gd name="connsiteY57" fmla="*/ 926042 h 1309159"/>
              <a:gd name="connsiteX58" fmla="*/ 629708 w 895350"/>
              <a:gd name="connsiteY58" fmla="*/ 941917 h 1309159"/>
              <a:gd name="connsiteX59" fmla="*/ 651933 w 895350"/>
              <a:gd name="connsiteY59" fmla="*/ 1005417 h 1309159"/>
              <a:gd name="connsiteX60" fmla="*/ 696383 w 895350"/>
              <a:gd name="connsiteY60" fmla="*/ 1030817 h 1309159"/>
              <a:gd name="connsiteX61" fmla="*/ 702733 w 895350"/>
              <a:gd name="connsiteY61" fmla="*/ 1087967 h 1309159"/>
              <a:gd name="connsiteX62" fmla="*/ 756708 w 895350"/>
              <a:gd name="connsiteY62" fmla="*/ 1113367 h 1309159"/>
              <a:gd name="connsiteX63" fmla="*/ 782108 w 895350"/>
              <a:gd name="connsiteY63" fmla="*/ 1138767 h 1309159"/>
              <a:gd name="connsiteX64" fmla="*/ 801158 w 895350"/>
              <a:gd name="connsiteY64" fmla="*/ 1180042 h 1309159"/>
              <a:gd name="connsiteX65" fmla="*/ 759883 w 895350"/>
              <a:gd name="connsiteY65" fmla="*/ 1211792 h 1309159"/>
              <a:gd name="connsiteX66" fmla="*/ 702733 w 895350"/>
              <a:gd name="connsiteY66" fmla="*/ 1278467 h 1309159"/>
              <a:gd name="connsiteX67" fmla="*/ 623358 w 895350"/>
              <a:gd name="connsiteY67" fmla="*/ 1307042 h 1309159"/>
              <a:gd name="connsiteX68" fmla="*/ 613833 w 895350"/>
              <a:gd name="connsiteY68" fmla="*/ 1265767 h 1309159"/>
              <a:gd name="connsiteX69" fmla="*/ 588433 w 895350"/>
              <a:gd name="connsiteY69" fmla="*/ 1249892 h 1309159"/>
              <a:gd name="connsiteX70" fmla="*/ 550333 w 895350"/>
              <a:gd name="connsiteY70" fmla="*/ 1253067 h 1309159"/>
              <a:gd name="connsiteX71" fmla="*/ 521758 w 895350"/>
              <a:gd name="connsiteY71" fmla="*/ 1221317 h 1309159"/>
              <a:gd name="connsiteX72" fmla="*/ 493183 w 895350"/>
              <a:gd name="connsiteY72" fmla="*/ 1192742 h 1309159"/>
              <a:gd name="connsiteX73" fmla="*/ 458258 w 895350"/>
              <a:gd name="connsiteY73" fmla="*/ 1183217 h 1309159"/>
              <a:gd name="connsiteX74" fmla="*/ 483658 w 895350"/>
              <a:gd name="connsiteY74" fmla="*/ 1145117 h 1309159"/>
              <a:gd name="connsiteX75" fmla="*/ 496358 w 895350"/>
              <a:gd name="connsiteY75" fmla="*/ 1119717 h 1309159"/>
              <a:gd name="connsiteX76" fmla="*/ 534458 w 895350"/>
              <a:gd name="connsiteY76" fmla="*/ 1081617 h 1309159"/>
              <a:gd name="connsiteX77" fmla="*/ 509058 w 895350"/>
              <a:gd name="connsiteY77" fmla="*/ 1062567 h 1309159"/>
              <a:gd name="connsiteX78" fmla="*/ 464608 w 895350"/>
              <a:gd name="connsiteY78" fmla="*/ 1062567 h 1309159"/>
              <a:gd name="connsiteX79" fmla="*/ 404283 w 895350"/>
              <a:gd name="connsiteY79" fmla="*/ 1046692 h 1309159"/>
              <a:gd name="connsiteX80" fmla="*/ 394758 w 895350"/>
              <a:gd name="connsiteY80" fmla="*/ 1014942 h 1309159"/>
              <a:gd name="connsiteX81" fmla="*/ 372533 w 895350"/>
              <a:gd name="connsiteY81" fmla="*/ 976842 h 1309159"/>
              <a:gd name="connsiteX82" fmla="*/ 356658 w 895350"/>
              <a:gd name="connsiteY82" fmla="*/ 938742 h 1309159"/>
              <a:gd name="connsiteX83" fmla="*/ 334433 w 895350"/>
              <a:gd name="connsiteY83" fmla="*/ 938742 h 1309159"/>
              <a:gd name="connsiteX84" fmla="*/ 312208 w 895350"/>
              <a:gd name="connsiteY84" fmla="*/ 906992 h 1309159"/>
              <a:gd name="connsiteX85" fmla="*/ 337608 w 895350"/>
              <a:gd name="connsiteY85" fmla="*/ 884767 h 1309159"/>
              <a:gd name="connsiteX86" fmla="*/ 248708 w 895350"/>
              <a:gd name="connsiteY86" fmla="*/ 862542 h 1309159"/>
              <a:gd name="connsiteX87" fmla="*/ 251883 w 895350"/>
              <a:gd name="connsiteY87" fmla="*/ 843492 h 1309159"/>
              <a:gd name="connsiteX88" fmla="*/ 286808 w 895350"/>
              <a:gd name="connsiteY88" fmla="*/ 814917 h 1309159"/>
              <a:gd name="connsiteX89" fmla="*/ 293158 w 895350"/>
              <a:gd name="connsiteY89" fmla="*/ 786342 h 1309159"/>
              <a:gd name="connsiteX90" fmla="*/ 267758 w 895350"/>
              <a:gd name="connsiteY90" fmla="*/ 719667 h 1309159"/>
              <a:gd name="connsiteX91" fmla="*/ 220133 w 895350"/>
              <a:gd name="connsiteY91" fmla="*/ 703792 h 1309159"/>
              <a:gd name="connsiteX92" fmla="*/ 169333 w 895350"/>
              <a:gd name="connsiteY92" fmla="*/ 706967 h 1309159"/>
              <a:gd name="connsiteX93" fmla="*/ 156633 w 895350"/>
              <a:gd name="connsiteY93" fmla="*/ 652992 h 1309159"/>
              <a:gd name="connsiteX94" fmla="*/ 140758 w 895350"/>
              <a:gd name="connsiteY94" fmla="*/ 605367 h 1309159"/>
              <a:gd name="connsiteX95" fmla="*/ 137583 w 895350"/>
              <a:gd name="connsiteY95" fmla="*/ 538692 h 1309159"/>
              <a:gd name="connsiteX96" fmla="*/ 112183 w 895350"/>
              <a:gd name="connsiteY96" fmla="*/ 513292 h 1309159"/>
              <a:gd name="connsiteX97" fmla="*/ 35983 w 895350"/>
              <a:gd name="connsiteY97" fmla="*/ 510117 h 1309159"/>
              <a:gd name="connsiteX98" fmla="*/ 4233 w 895350"/>
              <a:gd name="connsiteY98" fmla="*/ 475192 h 1309159"/>
              <a:gd name="connsiteX99" fmla="*/ 10583 w 895350"/>
              <a:gd name="connsiteY99" fmla="*/ 424392 h 1309159"/>
              <a:gd name="connsiteX100" fmla="*/ 61383 w 895350"/>
              <a:gd name="connsiteY100" fmla="*/ 351367 h 1309159"/>
              <a:gd name="connsiteX101" fmla="*/ 45508 w 895350"/>
              <a:gd name="connsiteY101" fmla="*/ 322792 h 1309159"/>
              <a:gd name="connsiteX102" fmla="*/ 35983 w 895350"/>
              <a:gd name="connsiteY102" fmla="*/ 294217 h 1309159"/>
              <a:gd name="connsiteX103" fmla="*/ 51858 w 895350"/>
              <a:gd name="connsiteY103" fmla="*/ 278342 h 1309159"/>
              <a:gd name="connsiteX104" fmla="*/ 45508 w 895350"/>
              <a:gd name="connsiteY104" fmla="*/ 243417 h 1309159"/>
              <a:gd name="connsiteX105" fmla="*/ 67733 w 895350"/>
              <a:gd name="connsiteY105" fmla="*/ 214842 h 1309159"/>
              <a:gd name="connsiteX106" fmla="*/ 77258 w 895350"/>
              <a:gd name="connsiteY106" fmla="*/ 183092 h 1309159"/>
              <a:gd name="connsiteX107" fmla="*/ 58208 w 895350"/>
              <a:gd name="connsiteY107" fmla="*/ 132292 h 1309159"/>
              <a:gd name="connsiteX108" fmla="*/ 67733 w 895350"/>
              <a:gd name="connsiteY108" fmla="*/ 103717 h 1309159"/>
              <a:gd name="connsiteX109" fmla="*/ 99483 w 895350"/>
              <a:gd name="connsiteY109" fmla="*/ 97367 h 1309159"/>
              <a:gd name="connsiteX110" fmla="*/ 153458 w 895350"/>
              <a:gd name="connsiteY110" fmla="*/ 116417 h 1309159"/>
              <a:gd name="connsiteX111" fmla="*/ 182033 w 895350"/>
              <a:gd name="connsiteY111" fmla="*/ 106892 h 1309159"/>
              <a:gd name="connsiteX112" fmla="*/ 207433 w 895350"/>
              <a:gd name="connsiteY112" fmla="*/ 52917 h 1309159"/>
              <a:gd name="connsiteX113" fmla="*/ 229658 w 895350"/>
              <a:gd name="connsiteY113" fmla="*/ 56092 h 1309159"/>
              <a:gd name="connsiteX114" fmla="*/ 299508 w 895350"/>
              <a:gd name="connsiteY114" fmla="*/ 65617 h 1309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895350" h="1309159">
                <a:moveTo>
                  <a:pt x="299508" y="65617"/>
                </a:moveTo>
                <a:cubicBezTo>
                  <a:pt x="313002" y="65881"/>
                  <a:pt x="366183" y="65617"/>
                  <a:pt x="366183" y="65617"/>
                </a:cubicBezTo>
                <a:cubicBezTo>
                  <a:pt x="405870" y="65088"/>
                  <a:pt x="501650" y="65088"/>
                  <a:pt x="537633" y="62442"/>
                </a:cubicBezTo>
                <a:cubicBezTo>
                  <a:pt x="573616" y="59796"/>
                  <a:pt x="568325" y="59796"/>
                  <a:pt x="582083" y="49742"/>
                </a:cubicBezTo>
                <a:cubicBezTo>
                  <a:pt x="595841" y="39688"/>
                  <a:pt x="610658" y="4234"/>
                  <a:pt x="620183" y="2117"/>
                </a:cubicBezTo>
                <a:cubicBezTo>
                  <a:pt x="629708" y="0"/>
                  <a:pt x="630237" y="31221"/>
                  <a:pt x="639233" y="37042"/>
                </a:cubicBezTo>
                <a:cubicBezTo>
                  <a:pt x="648229" y="42863"/>
                  <a:pt x="663575" y="31750"/>
                  <a:pt x="674158" y="37042"/>
                </a:cubicBezTo>
                <a:cubicBezTo>
                  <a:pt x="684741" y="42334"/>
                  <a:pt x="695325" y="42863"/>
                  <a:pt x="702733" y="68792"/>
                </a:cubicBezTo>
                <a:cubicBezTo>
                  <a:pt x="710141" y="94721"/>
                  <a:pt x="717550" y="160867"/>
                  <a:pt x="718608" y="192617"/>
                </a:cubicBezTo>
                <a:cubicBezTo>
                  <a:pt x="719666" y="224367"/>
                  <a:pt x="704850" y="239713"/>
                  <a:pt x="709083" y="259292"/>
                </a:cubicBezTo>
                <a:cubicBezTo>
                  <a:pt x="713316" y="278871"/>
                  <a:pt x="726016" y="291042"/>
                  <a:pt x="744008" y="310092"/>
                </a:cubicBezTo>
                <a:cubicBezTo>
                  <a:pt x="762000" y="329142"/>
                  <a:pt x="795866" y="358246"/>
                  <a:pt x="817033" y="373592"/>
                </a:cubicBezTo>
                <a:cubicBezTo>
                  <a:pt x="838200" y="388938"/>
                  <a:pt x="858308" y="391584"/>
                  <a:pt x="871008" y="402167"/>
                </a:cubicBezTo>
                <a:cubicBezTo>
                  <a:pt x="883708" y="412750"/>
                  <a:pt x="895350" y="429684"/>
                  <a:pt x="893233" y="437092"/>
                </a:cubicBezTo>
                <a:cubicBezTo>
                  <a:pt x="891116" y="444500"/>
                  <a:pt x="871008" y="443971"/>
                  <a:pt x="858308" y="446617"/>
                </a:cubicBezTo>
                <a:cubicBezTo>
                  <a:pt x="845608" y="449263"/>
                  <a:pt x="831320" y="458259"/>
                  <a:pt x="817033" y="452967"/>
                </a:cubicBezTo>
                <a:cubicBezTo>
                  <a:pt x="802746" y="447675"/>
                  <a:pt x="782637" y="423334"/>
                  <a:pt x="772583" y="414867"/>
                </a:cubicBezTo>
                <a:cubicBezTo>
                  <a:pt x="762529" y="406400"/>
                  <a:pt x="767291" y="400050"/>
                  <a:pt x="756708" y="402167"/>
                </a:cubicBezTo>
                <a:cubicBezTo>
                  <a:pt x="746125" y="404284"/>
                  <a:pt x="727604" y="430742"/>
                  <a:pt x="709083" y="427567"/>
                </a:cubicBezTo>
                <a:cubicBezTo>
                  <a:pt x="690562" y="424392"/>
                  <a:pt x="662516" y="387350"/>
                  <a:pt x="645583" y="383117"/>
                </a:cubicBezTo>
                <a:cubicBezTo>
                  <a:pt x="628650" y="378884"/>
                  <a:pt x="626004" y="385763"/>
                  <a:pt x="607483" y="402167"/>
                </a:cubicBezTo>
                <a:cubicBezTo>
                  <a:pt x="588962" y="418571"/>
                  <a:pt x="552449" y="470430"/>
                  <a:pt x="534458" y="481542"/>
                </a:cubicBezTo>
                <a:cubicBezTo>
                  <a:pt x="516467" y="492654"/>
                  <a:pt x="507470" y="475192"/>
                  <a:pt x="499533" y="468842"/>
                </a:cubicBezTo>
                <a:cubicBezTo>
                  <a:pt x="491596" y="462492"/>
                  <a:pt x="490008" y="453496"/>
                  <a:pt x="486833" y="443442"/>
                </a:cubicBezTo>
                <a:cubicBezTo>
                  <a:pt x="483658" y="433388"/>
                  <a:pt x="488421" y="417513"/>
                  <a:pt x="480483" y="408517"/>
                </a:cubicBezTo>
                <a:cubicBezTo>
                  <a:pt x="472546" y="399521"/>
                  <a:pt x="446087" y="401109"/>
                  <a:pt x="439208" y="389467"/>
                </a:cubicBezTo>
                <a:cubicBezTo>
                  <a:pt x="432329" y="377825"/>
                  <a:pt x="444500" y="350309"/>
                  <a:pt x="439208" y="338667"/>
                </a:cubicBezTo>
                <a:cubicBezTo>
                  <a:pt x="433916" y="327025"/>
                  <a:pt x="412750" y="327025"/>
                  <a:pt x="407458" y="319617"/>
                </a:cubicBezTo>
                <a:cubicBezTo>
                  <a:pt x="402166" y="312209"/>
                  <a:pt x="413279" y="289984"/>
                  <a:pt x="407458" y="294217"/>
                </a:cubicBezTo>
                <a:cubicBezTo>
                  <a:pt x="401637" y="298450"/>
                  <a:pt x="383116" y="331259"/>
                  <a:pt x="372533" y="345017"/>
                </a:cubicBezTo>
                <a:cubicBezTo>
                  <a:pt x="361950" y="358775"/>
                  <a:pt x="352954" y="368830"/>
                  <a:pt x="343958" y="376767"/>
                </a:cubicBezTo>
                <a:cubicBezTo>
                  <a:pt x="334962" y="384705"/>
                  <a:pt x="329671" y="389996"/>
                  <a:pt x="318558" y="392642"/>
                </a:cubicBezTo>
                <a:cubicBezTo>
                  <a:pt x="307445" y="395288"/>
                  <a:pt x="291571" y="393171"/>
                  <a:pt x="277283" y="392642"/>
                </a:cubicBezTo>
                <a:cubicBezTo>
                  <a:pt x="262996" y="392113"/>
                  <a:pt x="241829" y="392113"/>
                  <a:pt x="232833" y="389467"/>
                </a:cubicBezTo>
                <a:cubicBezTo>
                  <a:pt x="223837" y="386821"/>
                  <a:pt x="227541" y="382588"/>
                  <a:pt x="223308" y="376767"/>
                </a:cubicBezTo>
                <a:cubicBezTo>
                  <a:pt x="219075" y="370946"/>
                  <a:pt x="215900" y="358246"/>
                  <a:pt x="207433" y="354542"/>
                </a:cubicBezTo>
                <a:cubicBezTo>
                  <a:pt x="198966" y="350838"/>
                  <a:pt x="181504" y="351367"/>
                  <a:pt x="172508" y="354542"/>
                </a:cubicBezTo>
                <a:cubicBezTo>
                  <a:pt x="163512" y="357717"/>
                  <a:pt x="159279" y="364596"/>
                  <a:pt x="153458" y="373592"/>
                </a:cubicBezTo>
                <a:cubicBezTo>
                  <a:pt x="147637" y="382588"/>
                  <a:pt x="133350" y="398992"/>
                  <a:pt x="137583" y="408517"/>
                </a:cubicBezTo>
                <a:cubicBezTo>
                  <a:pt x="141816" y="418042"/>
                  <a:pt x="168275" y="419630"/>
                  <a:pt x="178858" y="430742"/>
                </a:cubicBezTo>
                <a:cubicBezTo>
                  <a:pt x="189441" y="441854"/>
                  <a:pt x="191558" y="469371"/>
                  <a:pt x="201083" y="475192"/>
                </a:cubicBezTo>
                <a:cubicBezTo>
                  <a:pt x="210608" y="481013"/>
                  <a:pt x="223308" y="460904"/>
                  <a:pt x="236008" y="465667"/>
                </a:cubicBezTo>
                <a:cubicBezTo>
                  <a:pt x="248708" y="470430"/>
                  <a:pt x="266171" y="492125"/>
                  <a:pt x="277283" y="503767"/>
                </a:cubicBezTo>
                <a:cubicBezTo>
                  <a:pt x="288396" y="515409"/>
                  <a:pt x="294746" y="532871"/>
                  <a:pt x="302683" y="535517"/>
                </a:cubicBezTo>
                <a:cubicBezTo>
                  <a:pt x="310620" y="538163"/>
                  <a:pt x="319616" y="516996"/>
                  <a:pt x="324908" y="519642"/>
                </a:cubicBezTo>
                <a:cubicBezTo>
                  <a:pt x="330200" y="522288"/>
                  <a:pt x="332846" y="537634"/>
                  <a:pt x="334433" y="551392"/>
                </a:cubicBezTo>
                <a:cubicBezTo>
                  <a:pt x="336020" y="565150"/>
                  <a:pt x="330200" y="593725"/>
                  <a:pt x="334433" y="602192"/>
                </a:cubicBezTo>
                <a:cubicBezTo>
                  <a:pt x="338666" y="610659"/>
                  <a:pt x="351896" y="598488"/>
                  <a:pt x="359833" y="602192"/>
                </a:cubicBezTo>
                <a:cubicBezTo>
                  <a:pt x="367770" y="605896"/>
                  <a:pt x="375708" y="624946"/>
                  <a:pt x="382058" y="624417"/>
                </a:cubicBezTo>
                <a:cubicBezTo>
                  <a:pt x="388408" y="623888"/>
                  <a:pt x="387879" y="603250"/>
                  <a:pt x="397933" y="599017"/>
                </a:cubicBezTo>
                <a:cubicBezTo>
                  <a:pt x="407987" y="594784"/>
                  <a:pt x="432858" y="591080"/>
                  <a:pt x="442383" y="599017"/>
                </a:cubicBezTo>
                <a:cubicBezTo>
                  <a:pt x="451908" y="606954"/>
                  <a:pt x="449791" y="635530"/>
                  <a:pt x="455083" y="646642"/>
                </a:cubicBezTo>
                <a:cubicBezTo>
                  <a:pt x="460375" y="657755"/>
                  <a:pt x="474662" y="654050"/>
                  <a:pt x="474133" y="665692"/>
                </a:cubicBezTo>
                <a:cubicBezTo>
                  <a:pt x="473604" y="677334"/>
                  <a:pt x="452437" y="702205"/>
                  <a:pt x="451908" y="716492"/>
                </a:cubicBezTo>
                <a:cubicBezTo>
                  <a:pt x="451379" y="730780"/>
                  <a:pt x="465666" y="736600"/>
                  <a:pt x="470958" y="751417"/>
                </a:cubicBezTo>
                <a:cubicBezTo>
                  <a:pt x="476250" y="766234"/>
                  <a:pt x="462491" y="782109"/>
                  <a:pt x="483658" y="805392"/>
                </a:cubicBezTo>
                <a:cubicBezTo>
                  <a:pt x="504825" y="828675"/>
                  <a:pt x="577321" y="871009"/>
                  <a:pt x="597958" y="891117"/>
                </a:cubicBezTo>
                <a:cubicBezTo>
                  <a:pt x="618595" y="911225"/>
                  <a:pt x="602191" y="917575"/>
                  <a:pt x="607483" y="926042"/>
                </a:cubicBezTo>
                <a:cubicBezTo>
                  <a:pt x="612775" y="934509"/>
                  <a:pt x="622300" y="928688"/>
                  <a:pt x="629708" y="941917"/>
                </a:cubicBezTo>
                <a:cubicBezTo>
                  <a:pt x="637116" y="955146"/>
                  <a:pt x="640821" y="990601"/>
                  <a:pt x="651933" y="1005417"/>
                </a:cubicBezTo>
                <a:cubicBezTo>
                  <a:pt x="663045" y="1020233"/>
                  <a:pt x="687916" y="1017059"/>
                  <a:pt x="696383" y="1030817"/>
                </a:cubicBezTo>
                <a:cubicBezTo>
                  <a:pt x="704850" y="1044575"/>
                  <a:pt x="692679" y="1074209"/>
                  <a:pt x="702733" y="1087967"/>
                </a:cubicBezTo>
                <a:cubicBezTo>
                  <a:pt x="712787" y="1101725"/>
                  <a:pt x="743479" y="1104900"/>
                  <a:pt x="756708" y="1113367"/>
                </a:cubicBezTo>
                <a:cubicBezTo>
                  <a:pt x="769937" y="1121834"/>
                  <a:pt x="774700" y="1127655"/>
                  <a:pt x="782108" y="1138767"/>
                </a:cubicBezTo>
                <a:cubicBezTo>
                  <a:pt x="789516" y="1149880"/>
                  <a:pt x="804862" y="1167871"/>
                  <a:pt x="801158" y="1180042"/>
                </a:cubicBezTo>
                <a:cubicBezTo>
                  <a:pt x="797454" y="1192213"/>
                  <a:pt x="776287" y="1195388"/>
                  <a:pt x="759883" y="1211792"/>
                </a:cubicBezTo>
                <a:cubicBezTo>
                  <a:pt x="743479" y="1228196"/>
                  <a:pt x="725487" y="1262592"/>
                  <a:pt x="702733" y="1278467"/>
                </a:cubicBezTo>
                <a:cubicBezTo>
                  <a:pt x="679979" y="1294342"/>
                  <a:pt x="638175" y="1309159"/>
                  <a:pt x="623358" y="1307042"/>
                </a:cubicBezTo>
                <a:cubicBezTo>
                  <a:pt x="608541" y="1304925"/>
                  <a:pt x="619654" y="1275292"/>
                  <a:pt x="613833" y="1265767"/>
                </a:cubicBezTo>
                <a:cubicBezTo>
                  <a:pt x="608012" y="1256242"/>
                  <a:pt x="599016" y="1252009"/>
                  <a:pt x="588433" y="1249892"/>
                </a:cubicBezTo>
                <a:cubicBezTo>
                  <a:pt x="577850" y="1247775"/>
                  <a:pt x="561445" y="1257829"/>
                  <a:pt x="550333" y="1253067"/>
                </a:cubicBezTo>
                <a:cubicBezTo>
                  <a:pt x="539221" y="1248305"/>
                  <a:pt x="531283" y="1231371"/>
                  <a:pt x="521758" y="1221317"/>
                </a:cubicBezTo>
                <a:cubicBezTo>
                  <a:pt x="512233" y="1211263"/>
                  <a:pt x="503766" y="1199092"/>
                  <a:pt x="493183" y="1192742"/>
                </a:cubicBezTo>
                <a:cubicBezTo>
                  <a:pt x="482600" y="1186392"/>
                  <a:pt x="459846" y="1191155"/>
                  <a:pt x="458258" y="1183217"/>
                </a:cubicBezTo>
                <a:cubicBezTo>
                  <a:pt x="456670" y="1175279"/>
                  <a:pt x="477308" y="1155700"/>
                  <a:pt x="483658" y="1145117"/>
                </a:cubicBezTo>
                <a:cubicBezTo>
                  <a:pt x="490008" y="1134534"/>
                  <a:pt x="487891" y="1130300"/>
                  <a:pt x="496358" y="1119717"/>
                </a:cubicBezTo>
                <a:cubicBezTo>
                  <a:pt x="504825" y="1109134"/>
                  <a:pt x="532341" y="1091142"/>
                  <a:pt x="534458" y="1081617"/>
                </a:cubicBezTo>
                <a:cubicBezTo>
                  <a:pt x="536575" y="1072092"/>
                  <a:pt x="520700" y="1065742"/>
                  <a:pt x="509058" y="1062567"/>
                </a:cubicBezTo>
                <a:cubicBezTo>
                  <a:pt x="497416" y="1059392"/>
                  <a:pt x="482071" y="1065213"/>
                  <a:pt x="464608" y="1062567"/>
                </a:cubicBezTo>
                <a:cubicBezTo>
                  <a:pt x="447145" y="1059921"/>
                  <a:pt x="415925" y="1054630"/>
                  <a:pt x="404283" y="1046692"/>
                </a:cubicBezTo>
                <a:cubicBezTo>
                  <a:pt x="392641" y="1038755"/>
                  <a:pt x="400050" y="1026584"/>
                  <a:pt x="394758" y="1014942"/>
                </a:cubicBezTo>
                <a:cubicBezTo>
                  <a:pt x="389466" y="1003300"/>
                  <a:pt x="378883" y="989542"/>
                  <a:pt x="372533" y="976842"/>
                </a:cubicBezTo>
                <a:cubicBezTo>
                  <a:pt x="366183" y="964142"/>
                  <a:pt x="363008" y="945092"/>
                  <a:pt x="356658" y="938742"/>
                </a:cubicBezTo>
                <a:cubicBezTo>
                  <a:pt x="350308" y="932392"/>
                  <a:pt x="341841" y="944034"/>
                  <a:pt x="334433" y="938742"/>
                </a:cubicBezTo>
                <a:cubicBezTo>
                  <a:pt x="327025" y="933450"/>
                  <a:pt x="311679" y="915988"/>
                  <a:pt x="312208" y="906992"/>
                </a:cubicBezTo>
                <a:cubicBezTo>
                  <a:pt x="312737" y="897996"/>
                  <a:pt x="348191" y="892175"/>
                  <a:pt x="337608" y="884767"/>
                </a:cubicBezTo>
                <a:cubicBezTo>
                  <a:pt x="327025" y="877359"/>
                  <a:pt x="262996" y="869421"/>
                  <a:pt x="248708" y="862542"/>
                </a:cubicBezTo>
                <a:cubicBezTo>
                  <a:pt x="234421" y="855663"/>
                  <a:pt x="245533" y="851429"/>
                  <a:pt x="251883" y="843492"/>
                </a:cubicBezTo>
                <a:cubicBezTo>
                  <a:pt x="258233" y="835555"/>
                  <a:pt x="279929" y="824442"/>
                  <a:pt x="286808" y="814917"/>
                </a:cubicBezTo>
                <a:cubicBezTo>
                  <a:pt x="293687" y="805392"/>
                  <a:pt x="296333" y="802217"/>
                  <a:pt x="293158" y="786342"/>
                </a:cubicBezTo>
                <a:cubicBezTo>
                  <a:pt x="289983" y="770467"/>
                  <a:pt x="279929" y="733425"/>
                  <a:pt x="267758" y="719667"/>
                </a:cubicBezTo>
                <a:cubicBezTo>
                  <a:pt x="255587" y="705909"/>
                  <a:pt x="236537" y="705909"/>
                  <a:pt x="220133" y="703792"/>
                </a:cubicBezTo>
                <a:cubicBezTo>
                  <a:pt x="203729" y="701675"/>
                  <a:pt x="179916" y="715434"/>
                  <a:pt x="169333" y="706967"/>
                </a:cubicBezTo>
                <a:cubicBezTo>
                  <a:pt x="158750" y="698500"/>
                  <a:pt x="161395" y="669925"/>
                  <a:pt x="156633" y="652992"/>
                </a:cubicBezTo>
                <a:cubicBezTo>
                  <a:pt x="151871" y="636059"/>
                  <a:pt x="143933" y="624417"/>
                  <a:pt x="140758" y="605367"/>
                </a:cubicBezTo>
                <a:cubicBezTo>
                  <a:pt x="137583" y="586317"/>
                  <a:pt x="142346" y="554038"/>
                  <a:pt x="137583" y="538692"/>
                </a:cubicBezTo>
                <a:cubicBezTo>
                  <a:pt x="132820" y="523346"/>
                  <a:pt x="129116" y="518054"/>
                  <a:pt x="112183" y="513292"/>
                </a:cubicBezTo>
                <a:cubicBezTo>
                  <a:pt x="95250" y="508530"/>
                  <a:pt x="53975" y="516467"/>
                  <a:pt x="35983" y="510117"/>
                </a:cubicBezTo>
                <a:cubicBezTo>
                  <a:pt x="17991" y="503767"/>
                  <a:pt x="8466" y="489479"/>
                  <a:pt x="4233" y="475192"/>
                </a:cubicBezTo>
                <a:cubicBezTo>
                  <a:pt x="0" y="460905"/>
                  <a:pt x="1058" y="445029"/>
                  <a:pt x="10583" y="424392"/>
                </a:cubicBezTo>
                <a:cubicBezTo>
                  <a:pt x="20108" y="403755"/>
                  <a:pt x="55562" y="368300"/>
                  <a:pt x="61383" y="351367"/>
                </a:cubicBezTo>
                <a:cubicBezTo>
                  <a:pt x="67204" y="334434"/>
                  <a:pt x="49741" y="332317"/>
                  <a:pt x="45508" y="322792"/>
                </a:cubicBezTo>
                <a:cubicBezTo>
                  <a:pt x="41275" y="313267"/>
                  <a:pt x="34925" y="301625"/>
                  <a:pt x="35983" y="294217"/>
                </a:cubicBezTo>
                <a:cubicBezTo>
                  <a:pt x="37041" y="286809"/>
                  <a:pt x="50271" y="286809"/>
                  <a:pt x="51858" y="278342"/>
                </a:cubicBezTo>
                <a:cubicBezTo>
                  <a:pt x="53445" y="269875"/>
                  <a:pt x="42862" y="254000"/>
                  <a:pt x="45508" y="243417"/>
                </a:cubicBezTo>
                <a:cubicBezTo>
                  <a:pt x="48154" y="232834"/>
                  <a:pt x="62441" y="224896"/>
                  <a:pt x="67733" y="214842"/>
                </a:cubicBezTo>
                <a:cubicBezTo>
                  <a:pt x="73025" y="204788"/>
                  <a:pt x="78845" y="196850"/>
                  <a:pt x="77258" y="183092"/>
                </a:cubicBezTo>
                <a:cubicBezTo>
                  <a:pt x="75671" y="169334"/>
                  <a:pt x="59795" y="145521"/>
                  <a:pt x="58208" y="132292"/>
                </a:cubicBezTo>
                <a:cubicBezTo>
                  <a:pt x="56621" y="119063"/>
                  <a:pt x="60854" y="109538"/>
                  <a:pt x="67733" y="103717"/>
                </a:cubicBezTo>
                <a:cubicBezTo>
                  <a:pt x="74612" y="97896"/>
                  <a:pt x="85196" y="95250"/>
                  <a:pt x="99483" y="97367"/>
                </a:cubicBezTo>
                <a:cubicBezTo>
                  <a:pt x="113771" y="99484"/>
                  <a:pt x="139700" y="114830"/>
                  <a:pt x="153458" y="116417"/>
                </a:cubicBezTo>
                <a:cubicBezTo>
                  <a:pt x="167216" y="118004"/>
                  <a:pt x="173037" y="117475"/>
                  <a:pt x="182033" y="106892"/>
                </a:cubicBezTo>
                <a:cubicBezTo>
                  <a:pt x="191029" y="96309"/>
                  <a:pt x="199496" y="61384"/>
                  <a:pt x="207433" y="52917"/>
                </a:cubicBezTo>
                <a:cubicBezTo>
                  <a:pt x="215371" y="44450"/>
                  <a:pt x="229658" y="56092"/>
                  <a:pt x="229658" y="56092"/>
                </a:cubicBezTo>
                <a:lnTo>
                  <a:pt x="299508" y="65617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Новокубанский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911975" y="3819525"/>
            <a:ext cx="349250" cy="263525"/>
          </a:xfrm>
          <a:custGeom>
            <a:avLst/>
            <a:gdLst>
              <a:gd name="connsiteX0" fmla="*/ 121708 w 349779"/>
              <a:gd name="connsiteY0" fmla="*/ 203729 h 267758"/>
              <a:gd name="connsiteX1" fmla="*/ 67733 w 349779"/>
              <a:gd name="connsiteY1" fmla="*/ 181504 h 267758"/>
              <a:gd name="connsiteX2" fmla="*/ 35983 w 349779"/>
              <a:gd name="connsiteY2" fmla="*/ 137054 h 267758"/>
              <a:gd name="connsiteX3" fmla="*/ 4233 w 349779"/>
              <a:gd name="connsiteY3" fmla="*/ 118004 h 267758"/>
              <a:gd name="connsiteX4" fmla="*/ 10583 w 349779"/>
              <a:gd name="connsiteY4" fmla="*/ 83079 h 267758"/>
              <a:gd name="connsiteX5" fmla="*/ 55033 w 349779"/>
              <a:gd name="connsiteY5" fmla="*/ 54504 h 267758"/>
              <a:gd name="connsiteX6" fmla="*/ 86783 w 349779"/>
              <a:gd name="connsiteY6" fmla="*/ 83079 h 267758"/>
              <a:gd name="connsiteX7" fmla="*/ 140758 w 349779"/>
              <a:gd name="connsiteY7" fmla="*/ 95779 h 267758"/>
              <a:gd name="connsiteX8" fmla="*/ 201083 w 349779"/>
              <a:gd name="connsiteY8" fmla="*/ 76729 h 267758"/>
              <a:gd name="connsiteX9" fmla="*/ 255058 w 349779"/>
              <a:gd name="connsiteY9" fmla="*/ 6879 h 267758"/>
              <a:gd name="connsiteX10" fmla="*/ 267758 w 349779"/>
              <a:gd name="connsiteY10" fmla="*/ 35454 h 267758"/>
              <a:gd name="connsiteX11" fmla="*/ 289983 w 349779"/>
              <a:gd name="connsiteY11" fmla="*/ 38629 h 267758"/>
              <a:gd name="connsiteX12" fmla="*/ 293158 w 349779"/>
              <a:gd name="connsiteY12" fmla="*/ 95779 h 267758"/>
              <a:gd name="connsiteX13" fmla="*/ 312208 w 349779"/>
              <a:gd name="connsiteY13" fmla="*/ 108479 h 267758"/>
              <a:gd name="connsiteX14" fmla="*/ 347133 w 349779"/>
              <a:gd name="connsiteY14" fmla="*/ 130704 h 267758"/>
              <a:gd name="connsiteX15" fmla="*/ 328083 w 349779"/>
              <a:gd name="connsiteY15" fmla="*/ 194204 h 267758"/>
              <a:gd name="connsiteX16" fmla="*/ 305858 w 349779"/>
              <a:gd name="connsiteY16" fmla="*/ 235479 h 267758"/>
              <a:gd name="connsiteX17" fmla="*/ 270933 w 349779"/>
              <a:gd name="connsiteY17" fmla="*/ 219604 h 267758"/>
              <a:gd name="connsiteX18" fmla="*/ 255058 w 349779"/>
              <a:gd name="connsiteY18" fmla="*/ 238654 h 267758"/>
              <a:gd name="connsiteX19" fmla="*/ 229658 w 349779"/>
              <a:gd name="connsiteY19" fmla="*/ 267229 h 267758"/>
              <a:gd name="connsiteX20" fmla="*/ 191558 w 349779"/>
              <a:gd name="connsiteY20" fmla="*/ 235479 h 267758"/>
              <a:gd name="connsiteX21" fmla="*/ 166158 w 349779"/>
              <a:gd name="connsiteY21" fmla="*/ 245004 h 267758"/>
              <a:gd name="connsiteX22" fmla="*/ 121708 w 349779"/>
              <a:gd name="connsiteY22" fmla="*/ 203729 h 26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9779" h="267758">
                <a:moveTo>
                  <a:pt x="121708" y="203729"/>
                </a:moveTo>
                <a:cubicBezTo>
                  <a:pt x="105304" y="193146"/>
                  <a:pt x="82021" y="192617"/>
                  <a:pt x="67733" y="181504"/>
                </a:cubicBezTo>
                <a:cubicBezTo>
                  <a:pt x="53446" y="170392"/>
                  <a:pt x="46566" y="147637"/>
                  <a:pt x="35983" y="137054"/>
                </a:cubicBezTo>
                <a:cubicBezTo>
                  <a:pt x="25400" y="126471"/>
                  <a:pt x="8466" y="127000"/>
                  <a:pt x="4233" y="118004"/>
                </a:cubicBezTo>
                <a:cubicBezTo>
                  <a:pt x="0" y="109008"/>
                  <a:pt x="2116" y="93662"/>
                  <a:pt x="10583" y="83079"/>
                </a:cubicBezTo>
                <a:cubicBezTo>
                  <a:pt x="19050" y="72496"/>
                  <a:pt x="42333" y="54504"/>
                  <a:pt x="55033" y="54504"/>
                </a:cubicBezTo>
                <a:cubicBezTo>
                  <a:pt x="67733" y="54504"/>
                  <a:pt x="72496" y="76200"/>
                  <a:pt x="86783" y="83079"/>
                </a:cubicBezTo>
                <a:cubicBezTo>
                  <a:pt x="101071" y="89958"/>
                  <a:pt x="121708" y="96837"/>
                  <a:pt x="140758" y="95779"/>
                </a:cubicBezTo>
                <a:cubicBezTo>
                  <a:pt x="159808" y="94721"/>
                  <a:pt x="182033" y="91546"/>
                  <a:pt x="201083" y="76729"/>
                </a:cubicBezTo>
                <a:cubicBezTo>
                  <a:pt x="220133" y="61912"/>
                  <a:pt x="243946" y="13758"/>
                  <a:pt x="255058" y="6879"/>
                </a:cubicBezTo>
                <a:cubicBezTo>
                  <a:pt x="266170" y="0"/>
                  <a:pt x="261937" y="30162"/>
                  <a:pt x="267758" y="35454"/>
                </a:cubicBezTo>
                <a:cubicBezTo>
                  <a:pt x="273579" y="40746"/>
                  <a:pt x="285750" y="28575"/>
                  <a:pt x="289983" y="38629"/>
                </a:cubicBezTo>
                <a:cubicBezTo>
                  <a:pt x="294216" y="48683"/>
                  <a:pt x="289454" y="84137"/>
                  <a:pt x="293158" y="95779"/>
                </a:cubicBezTo>
                <a:cubicBezTo>
                  <a:pt x="296862" y="107421"/>
                  <a:pt x="303212" y="102658"/>
                  <a:pt x="312208" y="108479"/>
                </a:cubicBezTo>
                <a:cubicBezTo>
                  <a:pt x="321204" y="114300"/>
                  <a:pt x="344487" y="116417"/>
                  <a:pt x="347133" y="130704"/>
                </a:cubicBezTo>
                <a:cubicBezTo>
                  <a:pt x="349779" y="144991"/>
                  <a:pt x="334962" y="176742"/>
                  <a:pt x="328083" y="194204"/>
                </a:cubicBezTo>
                <a:cubicBezTo>
                  <a:pt x="321204" y="211666"/>
                  <a:pt x="315383" y="231246"/>
                  <a:pt x="305858" y="235479"/>
                </a:cubicBezTo>
                <a:cubicBezTo>
                  <a:pt x="296333" y="239712"/>
                  <a:pt x="279400" y="219075"/>
                  <a:pt x="270933" y="219604"/>
                </a:cubicBezTo>
                <a:cubicBezTo>
                  <a:pt x="262466" y="220133"/>
                  <a:pt x="261937" y="230716"/>
                  <a:pt x="255058" y="238654"/>
                </a:cubicBezTo>
                <a:cubicBezTo>
                  <a:pt x="248179" y="246592"/>
                  <a:pt x="240241" y="267758"/>
                  <a:pt x="229658" y="267229"/>
                </a:cubicBezTo>
                <a:cubicBezTo>
                  <a:pt x="219075" y="266700"/>
                  <a:pt x="202141" y="239183"/>
                  <a:pt x="191558" y="235479"/>
                </a:cubicBezTo>
                <a:cubicBezTo>
                  <a:pt x="180975" y="231775"/>
                  <a:pt x="175154" y="249237"/>
                  <a:pt x="166158" y="245004"/>
                </a:cubicBezTo>
                <a:cubicBezTo>
                  <a:pt x="157162" y="240771"/>
                  <a:pt x="138112" y="214312"/>
                  <a:pt x="121708" y="203729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" dirty="0">
                <a:solidFill>
                  <a:schemeClr val="tx1"/>
                </a:solidFill>
              </a:rPr>
              <a:t>Армавир</a:t>
            </a:r>
            <a:endParaRPr lang="ru-RU" sz="200" dirty="0">
              <a:solidFill>
                <a:schemeClr val="tx1"/>
              </a:solidFill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097713" y="3908425"/>
            <a:ext cx="768350" cy="760413"/>
          </a:xfrm>
          <a:custGeom>
            <a:avLst/>
            <a:gdLst>
              <a:gd name="connsiteX0" fmla="*/ 122465 w 765970"/>
              <a:gd name="connsiteY0" fmla="*/ 215447 h 767103"/>
              <a:gd name="connsiteX1" fmla="*/ 129269 w 765970"/>
              <a:gd name="connsiteY1" fmla="*/ 273277 h 767103"/>
              <a:gd name="connsiteX2" fmla="*/ 142876 w 765970"/>
              <a:gd name="connsiteY2" fmla="*/ 290286 h 767103"/>
              <a:gd name="connsiteX3" fmla="*/ 119063 w 765970"/>
              <a:gd name="connsiteY3" fmla="*/ 324304 h 767103"/>
              <a:gd name="connsiteX4" fmla="*/ 136072 w 765970"/>
              <a:gd name="connsiteY4" fmla="*/ 358322 h 767103"/>
              <a:gd name="connsiteX5" fmla="*/ 136072 w 765970"/>
              <a:gd name="connsiteY5" fmla="*/ 378732 h 767103"/>
              <a:gd name="connsiteX6" fmla="*/ 142876 w 765970"/>
              <a:gd name="connsiteY6" fmla="*/ 419554 h 767103"/>
              <a:gd name="connsiteX7" fmla="*/ 272144 w 765970"/>
              <a:gd name="connsiteY7" fmla="*/ 511402 h 767103"/>
              <a:gd name="connsiteX8" fmla="*/ 285751 w 765970"/>
              <a:gd name="connsiteY8" fmla="*/ 538616 h 767103"/>
              <a:gd name="connsiteX9" fmla="*/ 292554 w 765970"/>
              <a:gd name="connsiteY9" fmla="*/ 552224 h 767103"/>
              <a:gd name="connsiteX10" fmla="*/ 326572 w 765970"/>
              <a:gd name="connsiteY10" fmla="*/ 623661 h 767103"/>
              <a:gd name="connsiteX11" fmla="*/ 357188 w 765970"/>
              <a:gd name="connsiteY11" fmla="*/ 637268 h 767103"/>
              <a:gd name="connsiteX12" fmla="*/ 360590 w 765970"/>
              <a:gd name="connsiteY12" fmla="*/ 657679 h 767103"/>
              <a:gd name="connsiteX13" fmla="*/ 381001 w 765970"/>
              <a:gd name="connsiteY13" fmla="*/ 701902 h 767103"/>
              <a:gd name="connsiteX14" fmla="*/ 432028 w 765970"/>
              <a:gd name="connsiteY14" fmla="*/ 732518 h 767103"/>
              <a:gd name="connsiteX15" fmla="*/ 472849 w 765970"/>
              <a:gd name="connsiteY15" fmla="*/ 763134 h 767103"/>
              <a:gd name="connsiteX16" fmla="*/ 496661 w 765970"/>
              <a:gd name="connsiteY16" fmla="*/ 756331 h 767103"/>
              <a:gd name="connsiteX17" fmla="*/ 571501 w 765970"/>
              <a:gd name="connsiteY17" fmla="*/ 725715 h 767103"/>
              <a:gd name="connsiteX18" fmla="*/ 551090 w 765970"/>
              <a:gd name="connsiteY18" fmla="*/ 671286 h 767103"/>
              <a:gd name="connsiteX19" fmla="*/ 489858 w 765970"/>
              <a:gd name="connsiteY19" fmla="*/ 627063 h 767103"/>
              <a:gd name="connsiteX20" fmla="*/ 472849 w 765970"/>
              <a:gd name="connsiteY20" fmla="*/ 579438 h 767103"/>
              <a:gd name="connsiteX21" fmla="*/ 486456 w 765970"/>
              <a:gd name="connsiteY21" fmla="*/ 535215 h 767103"/>
              <a:gd name="connsiteX22" fmla="*/ 571501 w 765970"/>
              <a:gd name="connsiteY22" fmla="*/ 535215 h 767103"/>
              <a:gd name="connsiteX23" fmla="*/ 619126 w 765970"/>
              <a:gd name="connsiteY23" fmla="*/ 521607 h 767103"/>
              <a:gd name="connsiteX24" fmla="*/ 632733 w 765970"/>
              <a:gd name="connsiteY24" fmla="*/ 463777 h 767103"/>
              <a:gd name="connsiteX25" fmla="*/ 683760 w 765970"/>
              <a:gd name="connsiteY25" fmla="*/ 395741 h 767103"/>
              <a:gd name="connsiteX26" fmla="*/ 687161 w 765970"/>
              <a:gd name="connsiteY26" fmla="*/ 334509 h 767103"/>
              <a:gd name="connsiteX27" fmla="*/ 721179 w 765970"/>
              <a:gd name="connsiteY27" fmla="*/ 300491 h 767103"/>
              <a:gd name="connsiteX28" fmla="*/ 748394 w 765970"/>
              <a:gd name="connsiteY28" fmla="*/ 249465 h 767103"/>
              <a:gd name="connsiteX29" fmla="*/ 734786 w 765970"/>
              <a:gd name="connsiteY29" fmla="*/ 212045 h 767103"/>
              <a:gd name="connsiteX30" fmla="*/ 762001 w 765970"/>
              <a:gd name="connsiteY30" fmla="*/ 167822 h 767103"/>
              <a:gd name="connsiteX31" fmla="*/ 758599 w 765970"/>
              <a:gd name="connsiteY31" fmla="*/ 113393 h 767103"/>
              <a:gd name="connsiteX32" fmla="*/ 724581 w 765970"/>
              <a:gd name="connsiteY32" fmla="*/ 58965 h 767103"/>
              <a:gd name="connsiteX33" fmla="*/ 646340 w 765970"/>
              <a:gd name="connsiteY33" fmla="*/ 55563 h 767103"/>
              <a:gd name="connsiteX34" fmla="*/ 561295 w 765970"/>
              <a:gd name="connsiteY34" fmla="*/ 52161 h 767103"/>
              <a:gd name="connsiteX35" fmla="*/ 534081 w 765970"/>
              <a:gd name="connsiteY35" fmla="*/ 75974 h 767103"/>
              <a:gd name="connsiteX36" fmla="*/ 483054 w 765970"/>
              <a:gd name="connsiteY36" fmla="*/ 75974 h 767103"/>
              <a:gd name="connsiteX37" fmla="*/ 421822 w 765970"/>
              <a:gd name="connsiteY37" fmla="*/ 21545 h 767103"/>
              <a:gd name="connsiteX38" fmla="*/ 377599 w 765970"/>
              <a:gd name="connsiteY38" fmla="*/ 45357 h 767103"/>
              <a:gd name="connsiteX39" fmla="*/ 306161 w 765970"/>
              <a:gd name="connsiteY39" fmla="*/ 1134 h 767103"/>
              <a:gd name="connsiteX40" fmla="*/ 244929 w 765970"/>
              <a:gd name="connsiteY40" fmla="*/ 52161 h 767103"/>
              <a:gd name="connsiteX41" fmla="*/ 187099 w 765970"/>
              <a:gd name="connsiteY41" fmla="*/ 113393 h 767103"/>
              <a:gd name="connsiteX42" fmla="*/ 156483 w 765970"/>
              <a:gd name="connsiteY42" fmla="*/ 89581 h 767103"/>
              <a:gd name="connsiteX43" fmla="*/ 146278 w 765970"/>
              <a:gd name="connsiteY43" fmla="*/ 113393 h 767103"/>
              <a:gd name="connsiteX44" fmla="*/ 125867 w 765970"/>
              <a:gd name="connsiteY44" fmla="*/ 150813 h 767103"/>
              <a:gd name="connsiteX45" fmla="*/ 85045 w 765970"/>
              <a:gd name="connsiteY45" fmla="*/ 130402 h 767103"/>
              <a:gd name="connsiteX46" fmla="*/ 51028 w 765970"/>
              <a:gd name="connsiteY46" fmla="*/ 174625 h 767103"/>
              <a:gd name="connsiteX47" fmla="*/ 6804 w 765970"/>
              <a:gd name="connsiteY47" fmla="*/ 154215 h 767103"/>
              <a:gd name="connsiteX48" fmla="*/ 10206 w 765970"/>
              <a:gd name="connsiteY48" fmla="*/ 188232 h 767103"/>
              <a:gd name="connsiteX49" fmla="*/ 3403 w 765970"/>
              <a:gd name="connsiteY49" fmla="*/ 215447 h 767103"/>
              <a:gd name="connsiteX50" fmla="*/ 20411 w 765970"/>
              <a:gd name="connsiteY50" fmla="*/ 212045 h 767103"/>
              <a:gd name="connsiteX51" fmla="*/ 51028 w 765970"/>
              <a:gd name="connsiteY51" fmla="*/ 239259 h 767103"/>
              <a:gd name="connsiteX52" fmla="*/ 122465 w 765970"/>
              <a:gd name="connsiteY52" fmla="*/ 215447 h 767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65970" h="767103">
                <a:moveTo>
                  <a:pt x="122465" y="215447"/>
                </a:moveTo>
                <a:cubicBezTo>
                  <a:pt x="135505" y="221117"/>
                  <a:pt x="125867" y="260804"/>
                  <a:pt x="129269" y="273277"/>
                </a:cubicBezTo>
                <a:cubicBezTo>
                  <a:pt x="132671" y="285750"/>
                  <a:pt x="144577" y="281782"/>
                  <a:pt x="142876" y="290286"/>
                </a:cubicBezTo>
                <a:cubicBezTo>
                  <a:pt x="141175" y="298791"/>
                  <a:pt x="120197" y="312965"/>
                  <a:pt x="119063" y="324304"/>
                </a:cubicBezTo>
                <a:cubicBezTo>
                  <a:pt x="117929" y="335643"/>
                  <a:pt x="133237" y="349251"/>
                  <a:pt x="136072" y="358322"/>
                </a:cubicBezTo>
                <a:cubicBezTo>
                  <a:pt x="138907" y="367393"/>
                  <a:pt x="134938" y="368527"/>
                  <a:pt x="136072" y="378732"/>
                </a:cubicBezTo>
                <a:cubicBezTo>
                  <a:pt x="137206" y="388937"/>
                  <a:pt x="120197" y="397442"/>
                  <a:pt x="142876" y="419554"/>
                </a:cubicBezTo>
                <a:cubicBezTo>
                  <a:pt x="165555" y="441666"/>
                  <a:pt x="248332" y="491558"/>
                  <a:pt x="272144" y="511402"/>
                </a:cubicBezTo>
                <a:cubicBezTo>
                  <a:pt x="295956" y="531246"/>
                  <a:pt x="285751" y="538616"/>
                  <a:pt x="285751" y="538616"/>
                </a:cubicBezTo>
                <a:cubicBezTo>
                  <a:pt x="289153" y="545420"/>
                  <a:pt x="285751" y="538050"/>
                  <a:pt x="292554" y="552224"/>
                </a:cubicBezTo>
                <a:cubicBezTo>
                  <a:pt x="299357" y="566398"/>
                  <a:pt x="315800" y="609487"/>
                  <a:pt x="326572" y="623661"/>
                </a:cubicBezTo>
                <a:cubicBezTo>
                  <a:pt x="337344" y="637835"/>
                  <a:pt x="351518" y="631598"/>
                  <a:pt x="357188" y="637268"/>
                </a:cubicBezTo>
                <a:cubicBezTo>
                  <a:pt x="362858" y="642938"/>
                  <a:pt x="356621" y="646907"/>
                  <a:pt x="360590" y="657679"/>
                </a:cubicBezTo>
                <a:cubicBezTo>
                  <a:pt x="364559" y="668451"/>
                  <a:pt x="369095" y="689429"/>
                  <a:pt x="381001" y="701902"/>
                </a:cubicBezTo>
                <a:cubicBezTo>
                  <a:pt x="392907" y="714375"/>
                  <a:pt x="416720" y="722313"/>
                  <a:pt x="432028" y="732518"/>
                </a:cubicBezTo>
                <a:cubicBezTo>
                  <a:pt x="447336" y="742723"/>
                  <a:pt x="462077" y="759165"/>
                  <a:pt x="472849" y="763134"/>
                </a:cubicBezTo>
                <a:cubicBezTo>
                  <a:pt x="483621" y="767103"/>
                  <a:pt x="480219" y="762568"/>
                  <a:pt x="496661" y="756331"/>
                </a:cubicBezTo>
                <a:cubicBezTo>
                  <a:pt x="513103" y="750094"/>
                  <a:pt x="562430" y="739889"/>
                  <a:pt x="571501" y="725715"/>
                </a:cubicBezTo>
                <a:cubicBezTo>
                  <a:pt x="580572" y="711541"/>
                  <a:pt x="564697" y="687728"/>
                  <a:pt x="551090" y="671286"/>
                </a:cubicBezTo>
                <a:cubicBezTo>
                  <a:pt x="537483" y="654844"/>
                  <a:pt x="502898" y="642371"/>
                  <a:pt x="489858" y="627063"/>
                </a:cubicBezTo>
                <a:cubicBezTo>
                  <a:pt x="476818" y="611755"/>
                  <a:pt x="473416" y="594746"/>
                  <a:pt x="472849" y="579438"/>
                </a:cubicBezTo>
                <a:cubicBezTo>
                  <a:pt x="472282" y="564130"/>
                  <a:pt x="470014" y="542585"/>
                  <a:pt x="486456" y="535215"/>
                </a:cubicBezTo>
                <a:cubicBezTo>
                  <a:pt x="502898" y="527845"/>
                  <a:pt x="549389" y="537483"/>
                  <a:pt x="571501" y="535215"/>
                </a:cubicBezTo>
                <a:cubicBezTo>
                  <a:pt x="593613" y="532947"/>
                  <a:pt x="608921" y="533513"/>
                  <a:pt x="619126" y="521607"/>
                </a:cubicBezTo>
                <a:cubicBezTo>
                  <a:pt x="629331" y="509701"/>
                  <a:pt x="621961" y="484755"/>
                  <a:pt x="632733" y="463777"/>
                </a:cubicBezTo>
                <a:cubicBezTo>
                  <a:pt x="643505" y="442799"/>
                  <a:pt x="674689" y="417286"/>
                  <a:pt x="683760" y="395741"/>
                </a:cubicBezTo>
                <a:cubicBezTo>
                  <a:pt x="692831" y="374196"/>
                  <a:pt x="680925" y="350384"/>
                  <a:pt x="687161" y="334509"/>
                </a:cubicBezTo>
                <a:cubicBezTo>
                  <a:pt x="693397" y="318634"/>
                  <a:pt x="710974" y="314665"/>
                  <a:pt x="721179" y="300491"/>
                </a:cubicBezTo>
                <a:cubicBezTo>
                  <a:pt x="731385" y="286317"/>
                  <a:pt x="746126" y="264206"/>
                  <a:pt x="748394" y="249465"/>
                </a:cubicBezTo>
                <a:cubicBezTo>
                  <a:pt x="750662" y="234724"/>
                  <a:pt x="732518" y="225652"/>
                  <a:pt x="734786" y="212045"/>
                </a:cubicBezTo>
                <a:cubicBezTo>
                  <a:pt x="737054" y="198438"/>
                  <a:pt x="758032" y="184264"/>
                  <a:pt x="762001" y="167822"/>
                </a:cubicBezTo>
                <a:cubicBezTo>
                  <a:pt x="765970" y="151380"/>
                  <a:pt x="764836" y="131536"/>
                  <a:pt x="758599" y="113393"/>
                </a:cubicBezTo>
                <a:cubicBezTo>
                  <a:pt x="752362" y="95250"/>
                  <a:pt x="743291" y="68603"/>
                  <a:pt x="724581" y="58965"/>
                </a:cubicBezTo>
                <a:cubicBezTo>
                  <a:pt x="705871" y="49327"/>
                  <a:pt x="646340" y="55563"/>
                  <a:pt x="646340" y="55563"/>
                </a:cubicBezTo>
                <a:cubicBezTo>
                  <a:pt x="619126" y="54429"/>
                  <a:pt x="580005" y="48759"/>
                  <a:pt x="561295" y="52161"/>
                </a:cubicBezTo>
                <a:cubicBezTo>
                  <a:pt x="542585" y="55563"/>
                  <a:pt x="547121" y="72005"/>
                  <a:pt x="534081" y="75974"/>
                </a:cubicBezTo>
                <a:cubicBezTo>
                  <a:pt x="521041" y="79943"/>
                  <a:pt x="501764" y="85045"/>
                  <a:pt x="483054" y="75974"/>
                </a:cubicBezTo>
                <a:cubicBezTo>
                  <a:pt x="464344" y="66903"/>
                  <a:pt x="439398" y="26648"/>
                  <a:pt x="421822" y="21545"/>
                </a:cubicBezTo>
                <a:cubicBezTo>
                  <a:pt x="404246" y="16442"/>
                  <a:pt x="396876" y="48759"/>
                  <a:pt x="377599" y="45357"/>
                </a:cubicBezTo>
                <a:cubicBezTo>
                  <a:pt x="358322" y="41955"/>
                  <a:pt x="328273" y="0"/>
                  <a:pt x="306161" y="1134"/>
                </a:cubicBezTo>
                <a:cubicBezTo>
                  <a:pt x="284049" y="2268"/>
                  <a:pt x="264773" y="33451"/>
                  <a:pt x="244929" y="52161"/>
                </a:cubicBezTo>
                <a:cubicBezTo>
                  <a:pt x="225085" y="70871"/>
                  <a:pt x="201840" y="107156"/>
                  <a:pt x="187099" y="113393"/>
                </a:cubicBezTo>
                <a:cubicBezTo>
                  <a:pt x="172358" y="119630"/>
                  <a:pt x="163286" y="89581"/>
                  <a:pt x="156483" y="89581"/>
                </a:cubicBezTo>
                <a:cubicBezTo>
                  <a:pt x="149680" y="89581"/>
                  <a:pt x="151381" y="103188"/>
                  <a:pt x="146278" y="113393"/>
                </a:cubicBezTo>
                <a:cubicBezTo>
                  <a:pt x="141175" y="123598"/>
                  <a:pt x="136073" y="147978"/>
                  <a:pt x="125867" y="150813"/>
                </a:cubicBezTo>
                <a:cubicBezTo>
                  <a:pt x="115662" y="153648"/>
                  <a:pt x="97518" y="126433"/>
                  <a:pt x="85045" y="130402"/>
                </a:cubicBezTo>
                <a:cubicBezTo>
                  <a:pt x="72572" y="134371"/>
                  <a:pt x="64068" y="170656"/>
                  <a:pt x="51028" y="174625"/>
                </a:cubicBezTo>
                <a:cubicBezTo>
                  <a:pt x="37988" y="178594"/>
                  <a:pt x="13608" y="151947"/>
                  <a:pt x="6804" y="154215"/>
                </a:cubicBezTo>
                <a:cubicBezTo>
                  <a:pt x="0" y="156483"/>
                  <a:pt x="10773" y="178027"/>
                  <a:pt x="10206" y="188232"/>
                </a:cubicBezTo>
                <a:cubicBezTo>
                  <a:pt x="9639" y="198437"/>
                  <a:pt x="1702" y="211478"/>
                  <a:pt x="3403" y="215447"/>
                </a:cubicBezTo>
                <a:cubicBezTo>
                  <a:pt x="5104" y="219416"/>
                  <a:pt x="12474" y="208076"/>
                  <a:pt x="20411" y="212045"/>
                </a:cubicBezTo>
                <a:cubicBezTo>
                  <a:pt x="28348" y="216014"/>
                  <a:pt x="41957" y="239826"/>
                  <a:pt x="51028" y="239259"/>
                </a:cubicBezTo>
                <a:cubicBezTo>
                  <a:pt x="60099" y="238692"/>
                  <a:pt x="109425" y="209777"/>
                  <a:pt x="122465" y="215447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Успенский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219825" y="4410075"/>
            <a:ext cx="771525" cy="2136775"/>
          </a:xfrm>
          <a:custGeom>
            <a:avLst/>
            <a:gdLst>
              <a:gd name="connsiteX0" fmla="*/ 71437 w 770598"/>
              <a:gd name="connsiteY0" fmla="*/ 1692672 h 2156354"/>
              <a:gd name="connsiteX1" fmla="*/ 87312 w 770598"/>
              <a:gd name="connsiteY1" fmla="*/ 1744266 h 2156354"/>
              <a:gd name="connsiteX2" fmla="*/ 103187 w 770598"/>
              <a:gd name="connsiteY2" fmla="*/ 1783953 h 2156354"/>
              <a:gd name="connsiteX3" fmla="*/ 154781 w 770598"/>
              <a:gd name="connsiteY3" fmla="*/ 1772047 h 2156354"/>
              <a:gd name="connsiteX4" fmla="*/ 166687 w 770598"/>
              <a:gd name="connsiteY4" fmla="*/ 1815703 h 2156354"/>
              <a:gd name="connsiteX5" fmla="*/ 190500 w 770598"/>
              <a:gd name="connsiteY5" fmla="*/ 1883172 h 2156354"/>
              <a:gd name="connsiteX6" fmla="*/ 230187 w 770598"/>
              <a:gd name="connsiteY6" fmla="*/ 1930797 h 2156354"/>
              <a:gd name="connsiteX7" fmla="*/ 341312 w 770598"/>
              <a:gd name="connsiteY7" fmla="*/ 1974453 h 2156354"/>
              <a:gd name="connsiteX8" fmla="*/ 392906 w 770598"/>
              <a:gd name="connsiteY8" fmla="*/ 1982391 h 2156354"/>
              <a:gd name="connsiteX9" fmla="*/ 428625 w 770598"/>
              <a:gd name="connsiteY9" fmla="*/ 2049859 h 2156354"/>
              <a:gd name="connsiteX10" fmla="*/ 452437 w 770598"/>
              <a:gd name="connsiteY10" fmla="*/ 2105422 h 2156354"/>
              <a:gd name="connsiteX11" fmla="*/ 563562 w 770598"/>
              <a:gd name="connsiteY11" fmla="*/ 2153047 h 2156354"/>
              <a:gd name="connsiteX12" fmla="*/ 547687 w 770598"/>
              <a:gd name="connsiteY12" fmla="*/ 2085578 h 2156354"/>
              <a:gd name="connsiteX13" fmla="*/ 551656 w 770598"/>
              <a:gd name="connsiteY13" fmla="*/ 2026047 h 2156354"/>
              <a:gd name="connsiteX14" fmla="*/ 547687 w 770598"/>
              <a:gd name="connsiteY14" fmla="*/ 1962547 h 2156354"/>
              <a:gd name="connsiteX15" fmla="*/ 523875 w 770598"/>
              <a:gd name="connsiteY15" fmla="*/ 1926828 h 2156354"/>
              <a:gd name="connsiteX16" fmla="*/ 527844 w 770598"/>
              <a:gd name="connsiteY16" fmla="*/ 1855391 h 2156354"/>
              <a:gd name="connsiteX17" fmla="*/ 484187 w 770598"/>
              <a:gd name="connsiteY17" fmla="*/ 1756172 h 2156354"/>
              <a:gd name="connsiteX18" fmla="*/ 539750 w 770598"/>
              <a:gd name="connsiteY18" fmla="*/ 1732359 h 2156354"/>
              <a:gd name="connsiteX19" fmla="*/ 543719 w 770598"/>
              <a:gd name="connsiteY19" fmla="*/ 1656953 h 2156354"/>
              <a:gd name="connsiteX20" fmla="*/ 563562 w 770598"/>
              <a:gd name="connsiteY20" fmla="*/ 1553766 h 2156354"/>
              <a:gd name="connsiteX21" fmla="*/ 595312 w 770598"/>
              <a:gd name="connsiteY21" fmla="*/ 1506141 h 2156354"/>
              <a:gd name="connsiteX22" fmla="*/ 599281 w 770598"/>
              <a:gd name="connsiteY22" fmla="*/ 1442641 h 2156354"/>
              <a:gd name="connsiteX23" fmla="*/ 674687 w 770598"/>
              <a:gd name="connsiteY23" fmla="*/ 1430734 h 2156354"/>
              <a:gd name="connsiteX24" fmla="*/ 722312 w 770598"/>
              <a:gd name="connsiteY24" fmla="*/ 1379141 h 2156354"/>
              <a:gd name="connsiteX25" fmla="*/ 769937 w 770598"/>
              <a:gd name="connsiteY25" fmla="*/ 1275953 h 2156354"/>
              <a:gd name="connsiteX26" fmla="*/ 718344 w 770598"/>
              <a:gd name="connsiteY26" fmla="*/ 1168797 h 2156354"/>
              <a:gd name="connsiteX27" fmla="*/ 730250 w 770598"/>
              <a:gd name="connsiteY27" fmla="*/ 1097359 h 2156354"/>
              <a:gd name="connsiteX28" fmla="*/ 742156 w 770598"/>
              <a:gd name="connsiteY28" fmla="*/ 1061641 h 2156354"/>
              <a:gd name="connsiteX29" fmla="*/ 730250 w 770598"/>
              <a:gd name="connsiteY29" fmla="*/ 1006078 h 2156354"/>
              <a:gd name="connsiteX30" fmla="*/ 694531 w 770598"/>
              <a:gd name="connsiteY30" fmla="*/ 950516 h 2156354"/>
              <a:gd name="connsiteX31" fmla="*/ 686594 w 770598"/>
              <a:gd name="connsiteY31" fmla="*/ 914797 h 2156354"/>
              <a:gd name="connsiteX32" fmla="*/ 694531 w 770598"/>
              <a:gd name="connsiteY32" fmla="*/ 843359 h 2156354"/>
              <a:gd name="connsiteX33" fmla="*/ 710406 w 770598"/>
              <a:gd name="connsiteY33" fmla="*/ 823516 h 2156354"/>
              <a:gd name="connsiteX34" fmla="*/ 686594 w 770598"/>
              <a:gd name="connsiteY34" fmla="*/ 775891 h 2156354"/>
              <a:gd name="connsiteX35" fmla="*/ 631031 w 770598"/>
              <a:gd name="connsiteY35" fmla="*/ 700484 h 2156354"/>
              <a:gd name="connsiteX36" fmla="*/ 547687 w 770598"/>
              <a:gd name="connsiteY36" fmla="*/ 513953 h 2156354"/>
              <a:gd name="connsiteX37" fmla="*/ 504031 w 770598"/>
              <a:gd name="connsiteY37" fmla="*/ 521891 h 2156354"/>
              <a:gd name="connsiteX38" fmla="*/ 357187 w 770598"/>
              <a:gd name="connsiteY38" fmla="*/ 577453 h 2156354"/>
              <a:gd name="connsiteX39" fmla="*/ 349250 w 770598"/>
              <a:gd name="connsiteY39" fmla="*/ 569516 h 2156354"/>
              <a:gd name="connsiteX40" fmla="*/ 333375 w 770598"/>
              <a:gd name="connsiteY40" fmla="*/ 517922 h 2156354"/>
              <a:gd name="connsiteX41" fmla="*/ 384969 w 770598"/>
              <a:gd name="connsiteY41" fmla="*/ 521891 h 2156354"/>
              <a:gd name="connsiteX42" fmla="*/ 396875 w 770598"/>
              <a:gd name="connsiteY42" fmla="*/ 478234 h 2156354"/>
              <a:gd name="connsiteX43" fmla="*/ 392906 w 770598"/>
              <a:gd name="connsiteY43" fmla="*/ 422672 h 2156354"/>
              <a:gd name="connsiteX44" fmla="*/ 345281 w 770598"/>
              <a:gd name="connsiteY44" fmla="*/ 299641 h 2156354"/>
              <a:gd name="connsiteX45" fmla="*/ 297656 w 770598"/>
              <a:gd name="connsiteY45" fmla="*/ 208359 h 2156354"/>
              <a:gd name="connsiteX46" fmla="*/ 265906 w 770598"/>
              <a:gd name="connsiteY46" fmla="*/ 236141 h 2156354"/>
              <a:gd name="connsiteX47" fmla="*/ 257969 w 770598"/>
              <a:gd name="connsiteY47" fmla="*/ 204391 h 2156354"/>
              <a:gd name="connsiteX48" fmla="*/ 261937 w 770598"/>
              <a:gd name="connsiteY48" fmla="*/ 132953 h 2156354"/>
              <a:gd name="connsiteX49" fmla="*/ 257969 w 770598"/>
              <a:gd name="connsiteY49" fmla="*/ 89297 h 2156354"/>
              <a:gd name="connsiteX50" fmla="*/ 234156 w 770598"/>
              <a:gd name="connsiteY50" fmla="*/ 53578 h 2156354"/>
              <a:gd name="connsiteX51" fmla="*/ 234156 w 770598"/>
              <a:gd name="connsiteY51" fmla="*/ 21828 h 2156354"/>
              <a:gd name="connsiteX52" fmla="*/ 210344 w 770598"/>
              <a:gd name="connsiteY52" fmla="*/ 1984 h 2156354"/>
              <a:gd name="connsiteX53" fmla="*/ 134937 w 770598"/>
              <a:gd name="connsiteY53" fmla="*/ 33734 h 2156354"/>
              <a:gd name="connsiteX54" fmla="*/ 99219 w 770598"/>
              <a:gd name="connsiteY54" fmla="*/ 77391 h 2156354"/>
              <a:gd name="connsiteX55" fmla="*/ 71437 w 770598"/>
              <a:gd name="connsiteY55" fmla="*/ 93266 h 2156354"/>
              <a:gd name="connsiteX56" fmla="*/ 51594 w 770598"/>
              <a:gd name="connsiteY56" fmla="*/ 121047 h 2156354"/>
              <a:gd name="connsiteX57" fmla="*/ 15875 w 770598"/>
              <a:gd name="connsiteY57" fmla="*/ 109141 h 2156354"/>
              <a:gd name="connsiteX58" fmla="*/ 11906 w 770598"/>
              <a:gd name="connsiteY58" fmla="*/ 136922 h 2156354"/>
              <a:gd name="connsiteX59" fmla="*/ 87312 w 770598"/>
              <a:gd name="connsiteY59" fmla="*/ 196453 h 2156354"/>
              <a:gd name="connsiteX60" fmla="*/ 115094 w 770598"/>
              <a:gd name="connsiteY60" fmla="*/ 196453 h 2156354"/>
              <a:gd name="connsiteX61" fmla="*/ 119062 w 770598"/>
              <a:gd name="connsiteY61" fmla="*/ 236141 h 2156354"/>
              <a:gd name="connsiteX62" fmla="*/ 83344 w 770598"/>
              <a:gd name="connsiteY62" fmla="*/ 255984 h 2156354"/>
              <a:gd name="connsiteX63" fmla="*/ 47625 w 770598"/>
              <a:gd name="connsiteY63" fmla="*/ 299641 h 2156354"/>
              <a:gd name="connsiteX64" fmla="*/ 59531 w 770598"/>
              <a:gd name="connsiteY64" fmla="*/ 355203 h 2156354"/>
              <a:gd name="connsiteX65" fmla="*/ 71437 w 770598"/>
              <a:gd name="connsiteY65" fmla="*/ 398859 h 2156354"/>
              <a:gd name="connsiteX66" fmla="*/ 87312 w 770598"/>
              <a:gd name="connsiteY66" fmla="*/ 454422 h 2156354"/>
              <a:gd name="connsiteX67" fmla="*/ 71437 w 770598"/>
              <a:gd name="connsiteY67" fmla="*/ 490141 h 2156354"/>
              <a:gd name="connsiteX68" fmla="*/ 83344 w 770598"/>
              <a:gd name="connsiteY68" fmla="*/ 557609 h 2156354"/>
              <a:gd name="connsiteX69" fmla="*/ 115094 w 770598"/>
              <a:gd name="connsiteY69" fmla="*/ 593328 h 2156354"/>
              <a:gd name="connsiteX70" fmla="*/ 150812 w 770598"/>
              <a:gd name="connsiteY70" fmla="*/ 597297 h 2156354"/>
              <a:gd name="connsiteX71" fmla="*/ 178594 w 770598"/>
              <a:gd name="connsiteY71" fmla="*/ 633016 h 2156354"/>
              <a:gd name="connsiteX72" fmla="*/ 182562 w 770598"/>
              <a:gd name="connsiteY72" fmla="*/ 684609 h 2156354"/>
              <a:gd name="connsiteX73" fmla="*/ 162719 w 770598"/>
              <a:gd name="connsiteY73" fmla="*/ 736203 h 2156354"/>
              <a:gd name="connsiteX74" fmla="*/ 63500 w 770598"/>
              <a:gd name="connsiteY74" fmla="*/ 843359 h 2156354"/>
              <a:gd name="connsiteX75" fmla="*/ 31750 w 770598"/>
              <a:gd name="connsiteY75" fmla="*/ 902891 h 2156354"/>
              <a:gd name="connsiteX76" fmla="*/ 71437 w 770598"/>
              <a:gd name="connsiteY76" fmla="*/ 986234 h 2156354"/>
              <a:gd name="connsiteX77" fmla="*/ 123031 w 770598"/>
              <a:gd name="connsiteY77" fmla="*/ 1053703 h 2156354"/>
              <a:gd name="connsiteX78" fmla="*/ 154781 w 770598"/>
              <a:gd name="connsiteY78" fmla="*/ 1085453 h 2156354"/>
              <a:gd name="connsiteX79" fmla="*/ 166687 w 770598"/>
              <a:gd name="connsiteY79" fmla="*/ 1156891 h 2156354"/>
              <a:gd name="connsiteX80" fmla="*/ 154781 w 770598"/>
              <a:gd name="connsiteY80" fmla="*/ 1295797 h 2156354"/>
              <a:gd name="connsiteX81" fmla="*/ 182562 w 770598"/>
              <a:gd name="connsiteY81" fmla="*/ 1303734 h 2156354"/>
              <a:gd name="connsiteX82" fmla="*/ 206375 w 770598"/>
              <a:gd name="connsiteY82" fmla="*/ 1303734 h 2156354"/>
              <a:gd name="connsiteX83" fmla="*/ 242094 w 770598"/>
              <a:gd name="connsiteY83" fmla="*/ 1414859 h 2156354"/>
              <a:gd name="connsiteX84" fmla="*/ 226219 w 770598"/>
              <a:gd name="connsiteY84" fmla="*/ 1450578 h 2156354"/>
              <a:gd name="connsiteX85" fmla="*/ 186531 w 770598"/>
              <a:gd name="connsiteY85" fmla="*/ 1474391 h 2156354"/>
              <a:gd name="connsiteX86" fmla="*/ 142875 w 770598"/>
              <a:gd name="connsiteY86" fmla="*/ 1537891 h 2156354"/>
              <a:gd name="connsiteX87" fmla="*/ 154781 w 770598"/>
              <a:gd name="connsiteY87" fmla="*/ 1593453 h 2156354"/>
              <a:gd name="connsiteX88" fmla="*/ 71437 w 770598"/>
              <a:gd name="connsiteY88" fmla="*/ 1692672 h 2156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770598" h="2156354">
                <a:moveTo>
                  <a:pt x="71437" y="1692672"/>
                </a:moveTo>
                <a:cubicBezTo>
                  <a:pt x="60192" y="1717808"/>
                  <a:pt x="82020" y="1729052"/>
                  <a:pt x="87312" y="1744266"/>
                </a:cubicBezTo>
                <a:cubicBezTo>
                  <a:pt x="92604" y="1759480"/>
                  <a:pt x="91942" y="1779323"/>
                  <a:pt x="103187" y="1783953"/>
                </a:cubicBezTo>
                <a:cubicBezTo>
                  <a:pt x="114432" y="1788583"/>
                  <a:pt x="144198" y="1766755"/>
                  <a:pt x="154781" y="1772047"/>
                </a:cubicBezTo>
                <a:cubicBezTo>
                  <a:pt x="165364" y="1777339"/>
                  <a:pt x="160734" y="1797182"/>
                  <a:pt x="166687" y="1815703"/>
                </a:cubicBezTo>
                <a:cubicBezTo>
                  <a:pt x="172640" y="1834224"/>
                  <a:pt x="179917" y="1863990"/>
                  <a:pt x="190500" y="1883172"/>
                </a:cubicBezTo>
                <a:cubicBezTo>
                  <a:pt x="201083" y="1902354"/>
                  <a:pt x="205052" y="1915583"/>
                  <a:pt x="230187" y="1930797"/>
                </a:cubicBezTo>
                <a:cubicBezTo>
                  <a:pt x="255322" y="1946011"/>
                  <a:pt x="314192" y="1965854"/>
                  <a:pt x="341312" y="1974453"/>
                </a:cubicBezTo>
                <a:cubicBezTo>
                  <a:pt x="368432" y="1983052"/>
                  <a:pt x="378354" y="1969823"/>
                  <a:pt x="392906" y="1982391"/>
                </a:cubicBezTo>
                <a:cubicBezTo>
                  <a:pt x="407458" y="1994959"/>
                  <a:pt x="418703" y="2029354"/>
                  <a:pt x="428625" y="2049859"/>
                </a:cubicBezTo>
                <a:cubicBezTo>
                  <a:pt x="438547" y="2070364"/>
                  <a:pt x="429947" y="2088224"/>
                  <a:pt x="452437" y="2105422"/>
                </a:cubicBezTo>
                <a:cubicBezTo>
                  <a:pt x="474927" y="2122620"/>
                  <a:pt x="547687" y="2156354"/>
                  <a:pt x="563562" y="2153047"/>
                </a:cubicBezTo>
                <a:cubicBezTo>
                  <a:pt x="579437" y="2149740"/>
                  <a:pt x="549671" y="2106745"/>
                  <a:pt x="547687" y="2085578"/>
                </a:cubicBezTo>
                <a:cubicBezTo>
                  <a:pt x="545703" y="2064411"/>
                  <a:pt x="551656" y="2046552"/>
                  <a:pt x="551656" y="2026047"/>
                </a:cubicBezTo>
                <a:cubicBezTo>
                  <a:pt x="551656" y="2005542"/>
                  <a:pt x="552317" y="1979083"/>
                  <a:pt x="547687" y="1962547"/>
                </a:cubicBezTo>
                <a:cubicBezTo>
                  <a:pt x="543057" y="1946011"/>
                  <a:pt x="527182" y="1944687"/>
                  <a:pt x="523875" y="1926828"/>
                </a:cubicBezTo>
                <a:cubicBezTo>
                  <a:pt x="520568" y="1908969"/>
                  <a:pt x="534459" y="1883834"/>
                  <a:pt x="527844" y="1855391"/>
                </a:cubicBezTo>
                <a:cubicBezTo>
                  <a:pt x="521229" y="1826948"/>
                  <a:pt x="482203" y="1776677"/>
                  <a:pt x="484187" y="1756172"/>
                </a:cubicBezTo>
                <a:cubicBezTo>
                  <a:pt x="486171" y="1735667"/>
                  <a:pt x="529828" y="1748895"/>
                  <a:pt x="539750" y="1732359"/>
                </a:cubicBezTo>
                <a:cubicBezTo>
                  <a:pt x="549672" y="1715823"/>
                  <a:pt x="539750" y="1686718"/>
                  <a:pt x="543719" y="1656953"/>
                </a:cubicBezTo>
                <a:cubicBezTo>
                  <a:pt x="547688" y="1627188"/>
                  <a:pt x="554963" y="1578901"/>
                  <a:pt x="563562" y="1553766"/>
                </a:cubicBezTo>
                <a:cubicBezTo>
                  <a:pt x="572161" y="1528631"/>
                  <a:pt x="589359" y="1524662"/>
                  <a:pt x="595312" y="1506141"/>
                </a:cubicBezTo>
                <a:cubicBezTo>
                  <a:pt x="601265" y="1487620"/>
                  <a:pt x="586052" y="1455209"/>
                  <a:pt x="599281" y="1442641"/>
                </a:cubicBezTo>
                <a:cubicBezTo>
                  <a:pt x="612510" y="1430073"/>
                  <a:pt x="654182" y="1441317"/>
                  <a:pt x="674687" y="1430734"/>
                </a:cubicBezTo>
                <a:cubicBezTo>
                  <a:pt x="695192" y="1420151"/>
                  <a:pt x="706437" y="1404938"/>
                  <a:pt x="722312" y="1379141"/>
                </a:cubicBezTo>
                <a:cubicBezTo>
                  <a:pt x="738187" y="1353344"/>
                  <a:pt x="770598" y="1311010"/>
                  <a:pt x="769937" y="1275953"/>
                </a:cubicBezTo>
                <a:cubicBezTo>
                  <a:pt x="769276" y="1240896"/>
                  <a:pt x="724958" y="1198563"/>
                  <a:pt x="718344" y="1168797"/>
                </a:cubicBezTo>
                <a:cubicBezTo>
                  <a:pt x="711730" y="1139031"/>
                  <a:pt x="726281" y="1115218"/>
                  <a:pt x="730250" y="1097359"/>
                </a:cubicBezTo>
                <a:cubicBezTo>
                  <a:pt x="734219" y="1079500"/>
                  <a:pt x="742156" y="1076854"/>
                  <a:pt x="742156" y="1061641"/>
                </a:cubicBezTo>
                <a:cubicBezTo>
                  <a:pt x="742156" y="1046428"/>
                  <a:pt x="738187" y="1024599"/>
                  <a:pt x="730250" y="1006078"/>
                </a:cubicBezTo>
                <a:cubicBezTo>
                  <a:pt x="722313" y="987557"/>
                  <a:pt x="701807" y="965729"/>
                  <a:pt x="694531" y="950516"/>
                </a:cubicBezTo>
                <a:cubicBezTo>
                  <a:pt x="687255" y="935303"/>
                  <a:pt x="686594" y="932656"/>
                  <a:pt x="686594" y="914797"/>
                </a:cubicBezTo>
                <a:cubicBezTo>
                  <a:pt x="686594" y="896938"/>
                  <a:pt x="690562" y="858573"/>
                  <a:pt x="694531" y="843359"/>
                </a:cubicBezTo>
                <a:cubicBezTo>
                  <a:pt x="698500" y="828146"/>
                  <a:pt x="711729" y="834761"/>
                  <a:pt x="710406" y="823516"/>
                </a:cubicBezTo>
                <a:cubicBezTo>
                  <a:pt x="709083" y="812271"/>
                  <a:pt x="699823" y="796396"/>
                  <a:pt x="686594" y="775891"/>
                </a:cubicBezTo>
                <a:cubicBezTo>
                  <a:pt x="673365" y="755386"/>
                  <a:pt x="654182" y="744140"/>
                  <a:pt x="631031" y="700484"/>
                </a:cubicBezTo>
                <a:cubicBezTo>
                  <a:pt x="607880" y="656828"/>
                  <a:pt x="568854" y="543718"/>
                  <a:pt x="547687" y="513953"/>
                </a:cubicBezTo>
                <a:cubicBezTo>
                  <a:pt x="526520" y="484188"/>
                  <a:pt x="535781" y="511308"/>
                  <a:pt x="504031" y="521891"/>
                </a:cubicBezTo>
                <a:cubicBezTo>
                  <a:pt x="472281" y="532474"/>
                  <a:pt x="382984" y="569516"/>
                  <a:pt x="357187" y="577453"/>
                </a:cubicBezTo>
                <a:cubicBezTo>
                  <a:pt x="331390" y="585391"/>
                  <a:pt x="353219" y="579438"/>
                  <a:pt x="349250" y="569516"/>
                </a:cubicBezTo>
                <a:cubicBezTo>
                  <a:pt x="345281" y="559594"/>
                  <a:pt x="327422" y="525859"/>
                  <a:pt x="333375" y="517922"/>
                </a:cubicBezTo>
                <a:cubicBezTo>
                  <a:pt x="339328" y="509985"/>
                  <a:pt x="374386" y="528506"/>
                  <a:pt x="384969" y="521891"/>
                </a:cubicBezTo>
                <a:cubicBezTo>
                  <a:pt x="395552" y="515276"/>
                  <a:pt x="395552" y="494770"/>
                  <a:pt x="396875" y="478234"/>
                </a:cubicBezTo>
                <a:cubicBezTo>
                  <a:pt x="398198" y="461698"/>
                  <a:pt x="401505" y="452438"/>
                  <a:pt x="392906" y="422672"/>
                </a:cubicBezTo>
                <a:cubicBezTo>
                  <a:pt x="384307" y="392907"/>
                  <a:pt x="361156" y="335360"/>
                  <a:pt x="345281" y="299641"/>
                </a:cubicBezTo>
                <a:cubicBezTo>
                  <a:pt x="329406" y="263922"/>
                  <a:pt x="310885" y="218942"/>
                  <a:pt x="297656" y="208359"/>
                </a:cubicBezTo>
                <a:cubicBezTo>
                  <a:pt x="284427" y="197776"/>
                  <a:pt x="272520" y="236802"/>
                  <a:pt x="265906" y="236141"/>
                </a:cubicBezTo>
                <a:cubicBezTo>
                  <a:pt x="259292" y="235480"/>
                  <a:pt x="258631" y="221589"/>
                  <a:pt x="257969" y="204391"/>
                </a:cubicBezTo>
                <a:cubicBezTo>
                  <a:pt x="257308" y="187193"/>
                  <a:pt x="261937" y="152135"/>
                  <a:pt x="261937" y="132953"/>
                </a:cubicBezTo>
                <a:cubicBezTo>
                  <a:pt x="261937" y="113771"/>
                  <a:pt x="262599" y="102526"/>
                  <a:pt x="257969" y="89297"/>
                </a:cubicBezTo>
                <a:cubicBezTo>
                  <a:pt x="253339" y="76068"/>
                  <a:pt x="238125" y="64823"/>
                  <a:pt x="234156" y="53578"/>
                </a:cubicBezTo>
                <a:cubicBezTo>
                  <a:pt x="230187" y="42333"/>
                  <a:pt x="238125" y="30427"/>
                  <a:pt x="234156" y="21828"/>
                </a:cubicBezTo>
                <a:cubicBezTo>
                  <a:pt x="230187" y="13229"/>
                  <a:pt x="226880" y="0"/>
                  <a:pt x="210344" y="1984"/>
                </a:cubicBezTo>
                <a:cubicBezTo>
                  <a:pt x="193808" y="3968"/>
                  <a:pt x="153458" y="21166"/>
                  <a:pt x="134937" y="33734"/>
                </a:cubicBezTo>
                <a:cubicBezTo>
                  <a:pt x="116416" y="46302"/>
                  <a:pt x="109802" y="67469"/>
                  <a:pt x="99219" y="77391"/>
                </a:cubicBezTo>
                <a:cubicBezTo>
                  <a:pt x="88636" y="87313"/>
                  <a:pt x="79374" y="85990"/>
                  <a:pt x="71437" y="93266"/>
                </a:cubicBezTo>
                <a:cubicBezTo>
                  <a:pt x="63500" y="100542"/>
                  <a:pt x="60854" y="118401"/>
                  <a:pt x="51594" y="121047"/>
                </a:cubicBezTo>
                <a:cubicBezTo>
                  <a:pt x="42334" y="123693"/>
                  <a:pt x="22490" y="106495"/>
                  <a:pt x="15875" y="109141"/>
                </a:cubicBezTo>
                <a:cubicBezTo>
                  <a:pt x="9260" y="111787"/>
                  <a:pt x="0" y="122370"/>
                  <a:pt x="11906" y="136922"/>
                </a:cubicBezTo>
                <a:cubicBezTo>
                  <a:pt x="23812" y="151474"/>
                  <a:pt x="70114" y="186531"/>
                  <a:pt x="87312" y="196453"/>
                </a:cubicBezTo>
                <a:cubicBezTo>
                  <a:pt x="104510" y="206375"/>
                  <a:pt x="109802" y="189838"/>
                  <a:pt x="115094" y="196453"/>
                </a:cubicBezTo>
                <a:cubicBezTo>
                  <a:pt x="120386" y="203068"/>
                  <a:pt x="124354" y="226219"/>
                  <a:pt x="119062" y="236141"/>
                </a:cubicBezTo>
                <a:cubicBezTo>
                  <a:pt x="113770" y="246063"/>
                  <a:pt x="95250" y="245401"/>
                  <a:pt x="83344" y="255984"/>
                </a:cubicBezTo>
                <a:cubicBezTo>
                  <a:pt x="71438" y="266567"/>
                  <a:pt x="51594" y="283105"/>
                  <a:pt x="47625" y="299641"/>
                </a:cubicBezTo>
                <a:cubicBezTo>
                  <a:pt x="43656" y="316177"/>
                  <a:pt x="55562" y="338667"/>
                  <a:pt x="59531" y="355203"/>
                </a:cubicBezTo>
                <a:cubicBezTo>
                  <a:pt x="63500" y="371739"/>
                  <a:pt x="66807" y="382323"/>
                  <a:pt x="71437" y="398859"/>
                </a:cubicBezTo>
                <a:cubicBezTo>
                  <a:pt x="76067" y="415395"/>
                  <a:pt x="87312" y="439208"/>
                  <a:pt x="87312" y="454422"/>
                </a:cubicBezTo>
                <a:cubicBezTo>
                  <a:pt x="87312" y="469636"/>
                  <a:pt x="72098" y="472943"/>
                  <a:pt x="71437" y="490141"/>
                </a:cubicBezTo>
                <a:cubicBezTo>
                  <a:pt x="70776" y="507339"/>
                  <a:pt x="76068" y="540411"/>
                  <a:pt x="83344" y="557609"/>
                </a:cubicBezTo>
                <a:cubicBezTo>
                  <a:pt x="90620" y="574807"/>
                  <a:pt x="103849" y="586713"/>
                  <a:pt x="115094" y="593328"/>
                </a:cubicBezTo>
                <a:cubicBezTo>
                  <a:pt x="126339" y="599943"/>
                  <a:pt x="140229" y="590682"/>
                  <a:pt x="150812" y="597297"/>
                </a:cubicBezTo>
                <a:cubicBezTo>
                  <a:pt x="161395" y="603912"/>
                  <a:pt x="173302" y="618464"/>
                  <a:pt x="178594" y="633016"/>
                </a:cubicBezTo>
                <a:cubicBezTo>
                  <a:pt x="183886" y="647568"/>
                  <a:pt x="185208" y="667411"/>
                  <a:pt x="182562" y="684609"/>
                </a:cubicBezTo>
                <a:cubicBezTo>
                  <a:pt x="179916" y="701807"/>
                  <a:pt x="182563" y="709745"/>
                  <a:pt x="162719" y="736203"/>
                </a:cubicBezTo>
                <a:cubicBezTo>
                  <a:pt x="142875" y="762661"/>
                  <a:pt x="85328" y="815578"/>
                  <a:pt x="63500" y="843359"/>
                </a:cubicBezTo>
                <a:cubicBezTo>
                  <a:pt x="41672" y="871140"/>
                  <a:pt x="30427" y="879079"/>
                  <a:pt x="31750" y="902891"/>
                </a:cubicBezTo>
                <a:cubicBezTo>
                  <a:pt x="33073" y="926703"/>
                  <a:pt x="56223" y="961099"/>
                  <a:pt x="71437" y="986234"/>
                </a:cubicBezTo>
                <a:cubicBezTo>
                  <a:pt x="86651" y="1011369"/>
                  <a:pt x="109140" y="1037166"/>
                  <a:pt x="123031" y="1053703"/>
                </a:cubicBezTo>
                <a:cubicBezTo>
                  <a:pt x="136922" y="1070240"/>
                  <a:pt x="147505" y="1068255"/>
                  <a:pt x="154781" y="1085453"/>
                </a:cubicBezTo>
                <a:cubicBezTo>
                  <a:pt x="162057" y="1102651"/>
                  <a:pt x="166687" y="1121834"/>
                  <a:pt x="166687" y="1156891"/>
                </a:cubicBezTo>
                <a:cubicBezTo>
                  <a:pt x="166687" y="1191948"/>
                  <a:pt x="152135" y="1271323"/>
                  <a:pt x="154781" y="1295797"/>
                </a:cubicBezTo>
                <a:cubicBezTo>
                  <a:pt x="157427" y="1320271"/>
                  <a:pt x="173963" y="1302411"/>
                  <a:pt x="182562" y="1303734"/>
                </a:cubicBezTo>
                <a:cubicBezTo>
                  <a:pt x="191161" y="1305057"/>
                  <a:pt x="196453" y="1285213"/>
                  <a:pt x="206375" y="1303734"/>
                </a:cubicBezTo>
                <a:cubicBezTo>
                  <a:pt x="216297" y="1322255"/>
                  <a:pt x="238787" y="1390385"/>
                  <a:pt x="242094" y="1414859"/>
                </a:cubicBezTo>
                <a:cubicBezTo>
                  <a:pt x="245401" y="1439333"/>
                  <a:pt x="235479" y="1440656"/>
                  <a:pt x="226219" y="1450578"/>
                </a:cubicBezTo>
                <a:cubicBezTo>
                  <a:pt x="216959" y="1460500"/>
                  <a:pt x="200422" y="1459839"/>
                  <a:pt x="186531" y="1474391"/>
                </a:cubicBezTo>
                <a:cubicBezTo>
                  <a:pt x="172640" y="1488943"/>
                  <a:pt x="148167" y="1518047"/>
                  <a:pt x="142875" y="1537891"/>
                </a:cubicBezTo>
                <a:cubicBezTo>
                  <a:pt x="137583" y="1557735"/>
                  <a:pt x="166026" y="1568318"/>
                  <a:pt x="154781" y="1593453"/>
                </a:cubicBezTo>
                <a:cubicBezTo>
                  <a:pt x="143536" y="1618588"/>
                  <a:pt x="82682" y="1667537"/>
                  <a:pt x="71437" y="1692672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Мостовской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4352925" y="4238625"/>
            <a:ext cx="922338" cy="920750"/>
          </a:xfrm>
          <a:custGeom>
            <a:avLst/>
            <a:gdLst>
              <a:gd name="connsiteX0" fmla="*/ 97661 w 919670"/>
              <a:gd name="connsiteY0" fmla="*/ 7065 h 925487"/>
              <a:gd name="connsiteX1" fmla="*/ 135063 w 919670"/>
              <a:gd name="connsiteY1" fmla="*/ 41973 h 925487"/>
              <a:gd name="connsiteX2" fmla="*/ 219840 w 919670"/>
              <a:gd name="connsiteY2" fmla="*/ 64414 h 925487"/>
              <a:gd name="connsiteX3" fmla="*/ 319578 w 919670"/>
              <a:gd name="connsiteY3" fmla="*/ 34493 h 925487"/>
              <a:gd name="connsiteX4" fmla="*/ 436771 w 919670"/>
              <a:gd name="connsiteY4" fmla="*/ 64414 h 925487"/>
              <a:gd name="connsiteX5" fmla="*/ 566431 w 919670"/>
              <a:gd name="connsiteY5" fmla="*/ 89349 h 925487"/>
              <a:gd name="connsiteX6" fmla="*/ 593859 w 919670"/>
              <a:gd name="connsiteY6" fmla="*/ 99323 h 925487"/>
              <a:gd name="connsiteX7" fmla="*/ 596352 w 919670"/>
              <a:gd name="connsiteY7" fmla="*/ 74388 h 925487"/>
              <a:gd name="connsiteX8" fmla="*/ 673649 w 919670"/>
              <a:gd name="connsiteY8" fmla="*/ 74388 h 925487"/>
              <a:gd name="connsiteX9" fmla="*/ 740972 w 919670"/>
              <a:gd name="connsiteY9" fmla="*/ 96829 h 925487"/>
              <a:gd name="connsiteX10" fmla="*/ 758427 w 919670"/>
              <a:gd name="connsiteY10" fmla="*/ 119270 h 925487"/>
              <a:gd name="connsiteX11" fmla="*/ 743466 w 919670"/>
              <a:gd name="connsiteY11" fmla="*/ 136725 h 925487"/>
              <a:gd name="connsiteX12" fmla="*/ 745959 w 919670"/>
              <a:gd name="connsiteY12" fmla="*/ 174126 h 925487"/>
              <a:gd name="connsiteX13" fmla="*/ 803309 w 919670"/>
              <a:gd name="connsiteY13" fmla="*/ 196567 h 925487"/>
              <a:gd name="connsiteX14" fmla="*/ 873126 w 919670"/>
              <a:gd name="connsiteY14" fmla="*/ 176620 h 925487"/>
              <a:gd name="connsiteX15" fmla="*/ 915514 w 919670"/>
              <a:gd name="connsiteY15" fmla="*/ 189087 h 925487"/>
              <a:gd name="connsiteX16" fmla="*/ 898060 w 919670"/>
              <a:gd name="connsiteY16" fmla="*/ 231476 h 925487"/>
              <a:gd name="connsiteX17" fmla="*/ 855671 w 919670"/>
              <a:gd name="connsiteY17" fmla="*/ 271371 h 925487"/>
              <a:gd name="connsiteX18" fmla="*/ 845698 w 919670"/>
              <a:gd name="connsiteY18" fmla="*/ 331214 h 925487"/>
              <a:gd name="connsiteX19" fmla="*/ 858165 w 919670"/>
              <a:gd name="connsiteY19" fmla="*/ 361136 h 925487"/>
              <a:gd name="connsiteX20" fmla="*/ 835724 w 919670"/>
              <a:gd name="connsiteY20" fmla="*/ 381083 h 925487"/>
              <a:gd name="connsiteX21" fmla="*/ 848191 w 919670"/>
              <a:gd name="connsiteY21" fmla="*/ 408511 h 925487"/>
              <a:gd name="connsiteX22" fmla="*/ 785855 w 919670"/>
              <a:gd name="connsiteY22" fmla="*/ 448406 h 925487"/>
              <a:gd name="connsiteX23" fmla="*/ 728505 w 919670"/>
              <a:gd name="connsiteY23" fmla="*/ 505756 h 925487"/>
              <a:gd name="connsiteX24" fmla="*/ 651208 w 919670"/>
              <a:gd name="connsiteY24" fmla="*/ 543158 h 925487"/>
              <a:gd name="connsiteX25" fmla="*/ 563937 w 919670"/>
              <a:gd name="connsiteY25" fmla="*/ 565599 h 925487"/>
              <a:gd name="connsiteX26" fmla="*/ 591365 w 919670"/>
              <a:gd name="connsiteY26" fmla="*/ 627935 h 925487"/>
              <a:gd name="connsiteX27" fmla="*/ 603832 w 919670"/>
              <a:gd name="connsiteY27" fmla="*/ 697752 h 925487"/>
              <a:gd name="connsiteX28" fmla="*/ 573911 w 919670"/>
              <a:gd name="connsiteY28" fmla="*/ 710219 h 925487"/>
              <a:gd name="connsiteX29" fmla="*/ 489133 w 919670"/>
              <a:gd name="connsiteY29" fmla="*/ 730167 h 925487"/>
              <a:gd name="connsiteX30" fmla="*/ 421810 w 919670"/>
              <a:gd name="connsiteY30" fmla="*/ 737647 h 925487"/>
              <a:gd name="connsiteX31" fmla="*/ 371941 w 919670"/>
              <a:gd name="connsiteY31" fmla="*/ 762582 h 925487"/>
              <a:gd name="connsiteX32" fmla="*/ 332046 w 919670"/>
              <a:gd name="connsiteY32" fmla="*/ 755101 h 925487"/>
              <a:gd name="connsiteX33" fmla="*/ 324565 w 919670"/>
              <a:gd name="connsiteY33" fmla="*/ 837386 h 925487"/>
              <a:gd name="connsiteX34" fmla="*/ 289657 w 919670"/>
              <a:gd name="connsiteY34" fmla="*/ 912189 h 925487"/>
              <a:gd name="connsiteX35" fmla="*/ 132569 w 919670"/>
              <a:gd name="connsiteY35" fmla="*/ 917176 h 925487"/>
              <a:gd name="connsiteX36" fmla="*/ 105141 w 919670"/>
              <a:gd name="connsiteY36" fmla="*/ 872294 h 925487"/>
              <a:gd name="connsiteX37" fmla="*/ 105141 w 919670"/>
              <a:gd name="connsiteY37" fmla="*/ 834892 h 925487"/>
              <a:gd name="connsiteX38" fmla="*/ 120102 w 919670"/>
              <a:gd name="connsiteY38" fmla="*/ 772556 h 925487"/>
              <a:gd name="connsiteX39" fmla="*/ 107635 w 919670"/>
              <a:gd name="connsiteY39" fmla="*/ 730167 h 925487"/>
              <a:gd name="connsiteX40" fmla="*/ 60259 w 919670"/>
              <a:gd name="connsiteY40" fmla="*/ 667831 h 925487"/>
              <a:gd name="connsiteX41" fmla="*/ 5403 w 919670"/>
              <a:gd name="connsiteY41" fmla="*/ 642896 h 925487"/>
              <a:gd name="connsiteX42" fmla="*/ 27844 w 919670"/>
              <a:gd name="connsiteY42" fmla="*/ 610481 h 925487"/>
              <a:gd name="connsiteX43" fmla="*/ 67739 w 919670"/>
              <a:gd name="connsiteY43" fmla="*/ 558119 h 925487"/>
              <a:gd name="connsiteX44" fmla="*/ 90181 w 919670"/>
              <a:gd name="connsiteY44" fmla="*/ 550638 h 925487"/>
              <a:gd name="connsiteX45" fmla="*/ 87687 w 919670"/>
              <a:gd name="connsiteY45" fmla="*/ 485808 h 925487"/>
              <a:gd name="connsiteX46" fmla="*/ 70233 w 919670"/>
              <a:gd name="connsiteY46" fmla="*/ 453393 h 925487"/>
              <a:gd name="connsiteX47" fmla="*/ 120102 w 919670"/>
              <a:gd name="connsiteY47" fmla="*/ 430952 h 925487"/>
              <a:gd name="connsiteX48" fmla="*/ 204880 w 919670"/>
              <a:gd name="connsiteY48" fmla="*/ 415992 h 925487"/>
              <a:gd name="connsiteX49" fmla="*/ 209866 w 919670"/>
              <a:gd name="connsiteY49" fmla="*/ 338694 h 925487"/>
              <a:gd name="connsiteX50" fmla="*/ 157504 w 919670"/>
              <a:gd name="connsiteY50" fmla="*/ 291319 h 925487"/>
              <a:gd name="connsiteX51" fmla="*/ 140050 w 919670"/>
              <a:gd name="connsiteY51" fmla="*/ 196567 h 925487"/>
              <a:gd name="connsiteX52" fmla="*/ 115115 w 919670"/>
              <a:gd name="connsiteY52" fmla="*/ 159166 h 925487"/>
              <a:gd name="connsiteX53" fmla="*/ 90181 w 919670"/>
              <a:gd name="connsiteY53" fmla="*/ 84362 h 925487"/>
              <a:gd name="connsiteX54" fmla="*/ 97661 w 919670"/>
              <a:gd name="connsiteY54" fmla="*/ 7065 h 925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919670" h="925487">
                <a:moveTo>
                  <a:pt x="97661" y="7065"/>
                </a:moveTo>
                <a:cubicBezTo>
                  <a:pt x="105141" y="0"/>
                  <a:pt x="114700" y="32415"/>
                  <a:pt x="135063" y="41973"/>
                </a:cubicBezTo>
                <a:cubicBezTo>
                  <a:pt x="155426" y="51531"/>
                  <a:pt x="189088" y="65661"/>
                  <a:pt x="219840" y="64414"/>
                </a:cubicBezTo>
                <a:cubicBezTo>
                  <a:pt x="250592" y="63167"/>
                  <a:pt x="283423" y="34493"/>
                  <a:pt x="319578" y="34493"/>
                </a:cubicBezTo>
                <a:cubicBezTo>
                  <a:pt x="355733" y="34493"/>
                  <a:pt x="395629" y="55271"/>
                  <a:pt x="436771" y="64414"/>
                </a:cubicBezTo>
                <a:cubicBezTo>
                  <a:pt x="477913" y="73557"/>
                  <a:pt x="540250" y="83531"/>
                  <a:pt x="566431" y="89349"/>
                </a:cubicBezTo>
                <a:cubicBezTo>
                  <a:pt x="592612" y="95167"/>
                  <a:pt x="588872" y="101817"/>
                  <a:pt x="593859" y="99323"/>
                </a:cubicBezTo>
                <a:cubicBezTo>
                  <a:pt x="598846" y="96830"/>
                  <a:pt x="583054" y="78544"/>
                  <a:pt x="596352" y="74388"/>
                </a:cubicBezTo>
                <a:cubicBezTo>
                  <a:pt x="609650" y="70232"/>
                  <a:pt x="649546" y="70648"/>
                  <a:pt x="673649" y="74388"/>
                </a:cubicBezTo>
                <a:cubicBezTo>
                  <a:pt x="697752" y="78128"/>
                  <a:pt x="726842" y="89349"/>
                  <a:pt x="740972" y="96829"/>
                </a:cubicBezTo>
                <a:cubicBezTo>
                  <a:pt x="755102" y="104309"/>
                  <a:pt x="758011" y="112621"/>
                  <a:pt x="758427" y="119270"/>
                </a:cubicBezTo>
                <a:cubicBezTo>
                  <a:pt x="758843" y="125919"/>
                  <a:pt x="745544" y="127582"/>
                  <a:pt x="743466" y="136725"/>
                </a:cubicBezTo>
                <a:cubicBezTo>
                  <a:pt x="741388" y="145868"/>
                  <a:pt x="735985" y="164152"/>
                  <a:pt x="745959" y="174126"/>
                </a:cubicBezTo>
                <a:cubicBezTo>
                  <a:pt x="755933" y="184100"/>
                  <a:pt x="782115" y="196151"/>
                  <a:pt x="803309" y="196567"/>
                </a:cubicBezTo>
                <a:cubicBezTo>
                  <a:pt x="824503" y="196983"/>
                  <a:pt x="854425" y="177867"/>
                  <a:pt x="873126" y="176620"/>
                </a:cubicBezTo>
                <a:cubicBezTo>
                  <a:pt x="891827" y="175373"/>
                  <a:pt x="911358" y="179944"/>
                  <a:pt x="915514" y="189087"/>
                </a:cubicBezTo>
                <a:cubicBezTo>
                  <a:pt x="919670" y="198230"/>
                  <a:pt x="908034" y="217762"/>
                  <a:pt x="898060" y="231476"/>
                </a:cubicBezTo>
                <a:cubicBezTo>
                  <a:pt x="888086" y="245190"/>
                  <a:pt x="864398" y="254748"/>
                  <a:pt x="855671" y="271371"/>
                </a:cubicBezTo>
                <a:cubicBezTo>
                  <a:pt x="846944" y="287994"/>
                  <a:pt x="845282" y="316253"/>
                  <a:pt x="845698" y="331214"/>
                </a:cubicBezTo>
                <a:cubicBezTo>
                  <a:pt x="846114" y="346175"/>
                  <a:pt x="859827" y="352825"/>
                  <a:pt x="858165" y="361136"/>
                </a:cubicBezTo>
                <a:cubicBezTo>
                  <a:pt x="856503" y="369448"/>
                  <a:pt x="837386" y="373187"/>
                  <a:pt x="835724" y="381083"/>
                </a:cubicBezTo>
                <a:cubicBezTo>
                  <a:pt x="834062" y="388979"/>
                  <a:pt x="856503" y="397290"/>
                  <a:pt x="848191" y="408511"/>
                </a:cubicBezTo>
                <a:cubicBezTo>
                  <a:pt x="839879" y="419732"/>
                  <a:pt x="805803" y="432198"/>
                  <a:pt x="785855" y="448406"/>
                </a:cubicBezTo>
                <a:cubicBezTo>
                  <a:pt x="765907" y="464614"/>
                  <a:pt x="750946" y="489964"/>
                  <a:pt x="728505" y="505756"/>
                </a:cubicBezTo>
                <a:cubicBezTo>
                  <a:pt x="706064" y="521548"/>
                  <a:pt x="678636" y="533184"/>
                  <a:pt x="651208" y="543158"/>
                </a:cubicBezTo>
                <a:cubicBezTo>
                  <a:pt x="623780" y="553132"/>
                  <a:pt x="573911" y="551470"/>
                  <a:pt x="563937" y="565599"/>
                </a:cubicBezTo>
                <a:cubicBezTo>
                  <a:pt x="553963" y="579728"/>
                  <a:pt x="584716" y="605910"/>
                  <a:pt x="591365" y="627935"/>
                </a:cubicBezTo>
                <a:cubicBezTo>
                  <a:pt x="598014" y="649960"/>
                  <a:pt x="606741" y="684038"/>
                  <a:pt x="603832" y="697752"/>
                </a:cubicBezTo>
                <a:cubicBezTo>
                  <a:pt x="600923" y="711466"/>
                  <a:pt x="593028" y="704817"/>
                  <a:pt x="573911" y="710219"/>
                </a:cubicBezTo>
                <a:cubicBezTo>
                  <a:pt x="554795" y="715622"/>
                  <a:pt x="514483" y="725596"/>
                  <a:pt x="489133" y="730167"/>
                </a:cubicBezTo>
                <a:cubicBezTo>
                  <a:pt x="463783" y="734738"/>
                  <a:pt x="441342" y="732245"/>
                  <a:pt x="421810" y="737647"/>
                </a:cubicBezTo>
                <a:cubicBezTo>
                  <a:pt x="402278" y="743050"/>
                  <a:pt x="386902" y="759673"/>
                  <a:pt x="371941" y="762582"/>
                </a:cubicBezTo>
                <a:cubicBezTo>
                  <a:pt x="356980" y="765491"/>
                  <a:pt x="339942" y="742634"/>
                  <a:pt x="332046" y="755101"/>
                </a:cubicBezTo>
                <a:cubicBezTo>
                  <a:pt x="324150" y="767568"/>
                  <a:pt x="331630" y="811205"/>
                  <a:pt x="324565" y="837386"/>
                </a:cubicBezTo>
                <a:cubicBezTo>
                  <a:pt x="317500" y="863567"/>
                  <a:pt x="321656" y="898891"/>
                  <a:pt x="289657" y="912189"/>
                </a:cubicBezTo>
                <a:cubicBezTo>
                  <a:pt x="257658" y="925487"/>
                  <a:pt x="163322" y="923825"/>
                  <a:pt x="132569" y="917176"/>
                </a:cubicBezTo>
                <a:cubicBezTo>
                  <a:pt x="101816" y="910527"/>
                  <a:pt x="109712" y="886008"/>
                  <a:pt x="105141" y="872294"/>
                </a:cubicBezTo>
                <a:cubicBezTo>
                  <a:pt x="100570" y="858580"/>
                  <a:pt x="102648" y="851515"/>
                  <a:pt x="105141" y="834892"/>
                </a:cubicBezTo>
                <a:cubicBezTo>
                  <a:pt x="107634" y="818269"/>
                  <a:pt x="119686" y="790010"/>
                  <a:pt x="120102" y="772556"/>
                </a:cubicBezTo>
                <a:cubicBezTo>
                  <a:pt x="120518" y="755102"/>
                  <a:pt x="117609" y="747621"/>
                  <a:pt x="107635" y="730167"/>
                </a:cubicBezTo>
                <a:cubicBezTo>
                  <a:pt x="97661" y="712713"/>
                  <a:pt x="77298" y="682376"/>
                  <a:pt x="60259" y="667831"/>
                </a:cubicBezTo>
                <a:cubicBezTo>
                  <a:pt x="43220" y="653286"/>
                  <a:pt x="10806" y="652454"/>
                  <a:pt x="5403" y="642896"/>
                </a:cubicBezTo>
                <a:cubicBezTo>
                  <a:pt x="0" y="633338"/>
                  <a:pt x="17455" y="624610"/>
                  <a:pt x="27844" y="610481"/>
                </a:cubicBezTo>
                <a:cubicBezTo>
                  <a:pt x="38233" y="596352"/>
                  <a:pt x="57349" y="568093"/>
                  <a:pt x="67739" y="558119"/>
                </a:cubicBezTo>
                <a:cubicBezTo>
                  <a:pt x="78129" y="548145"/>
                  <a:pt x="86856" y="562690"/>
                  <a:pt x="90181" y="550638"/>
                </a:cubicBezTo>
                <a:cubicBezTo>
                  <a:pt x="93506" y="538586"/>
                  <a:pt x="91012" y="502016"/>
                  <a:pt x="87687" y="485808"/>
                </a:cubicBezTo>
                <a:cubicBezTo>
                  <a:pt x="84362" y="469600"/>
                  <a:pt x="64831" y="462536"/>
                  <a:pt x="70233" y="453393"/>
                </a:cubicBezTo>
                <a:cubicBezTo>
                  <a:pt x="75635" y="444250"/>
                  <a:pt x="97661" y="437185"/>
                  <a:pt x="120102" y="430952"/>
                </a:cubicBezTo>
                <a:cubicBezTo>
                  <a:pt x="142543" y="424719"/>
                  <a:pt x="189919" y="431368"/>
                  <a:pt x="204880" y="415992"/>
                </a:cubicBezTo>
                <a:cubicBezTo>
                  <a:pt x="219841" y="400616"/>
                  <a:pt x="217762" y="359473"/>
                  <a:pt x="209866" y="338694"/>
                </a:cubicBezTo>
                <a:cubicBezTo>
                  <a:pt x="201970" y="317915"/>
                  <a:pt x="169140" y="315007"/>
                  <a:pt x="157504" y="291319"/>
                </a:cubicBezTo>
                <a:cubicBezTo>
                  <a:pt x="145868" y="267631"/>
                  <a:pt x="147115" y="218592"/>
                  <a:pt x="140050" y="196567"/>
                </a:cubicBezTo>
                <a:cubicBezTo>
                  <a:pt x="132985" y="174542"/>
                  <a:pt x="123427" y="177867"/>
                  <a:pt x="115115" y="159166"/>
                </a:cubicBezTo>
                <a:cubicBezTo>
                  <a:pt x="106804" y="140465"/>
                  <a:pt x="93506" y="108881"/>
                  <a:pt x="90181" y="84362"/>
                </a:cubicBezTo>
                <a:cubicBezTo>
                  <a:pt x="86856" y="59843"/>
                  <a:pt x="90181" y="14130"/>
                  <a:pt x="97661" y="7065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Горячий ключ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4040188" y="4862513"/>
            <a:ext cx="1293812" cy="885825"/>
          </a:xfrm>
          <a:custGeom>
            <a:avLst/>
            <a:gdLst>
              <a:gd name="connsiteX0" fmla="*/ 9143 w 1288286"/>
              <a:gd name="connsiteY0" fmla="*/ 329967 h 890164"/>
              <a:gd name="connsiteX1" fmla="*/ 44051 w 1288286"/>
              <a:gd name="connsiteY1" fmla="*/ 237710 h 890164"/>
              <a:gd name="connsiteX2" fmla="*/ 76466 w 1288286"/>
              <a:gd name="connsiteY2" fmla="*/ 137971 h 890164"/>
              <a:gd name="connsiteX3" fmla="*/ 93921 w 1288286"/>
              <a:gd name="connsiteY3" fmla="*/ 130491 h 890164"/>
              <a:gd name="connsiteX4" fmla="*/ 83947 w 1288286"/>
              <a:gd name="connsiteY4" fmla="*/ 58181 h 890164"/>
              <a:gd name="connsiteX5" fmla="*/ 96414 w 1288286"/>
              <a:gd name="connsiteY5" fmla="*/ 25766 h 890164"/>
              <a:gd name="connsiteX6" fmla="*/ 108881 w 1288286"/>
              <a:gd name="connsiteY6" fmla="*/ 3325 h 890164"/>
              <a:gd name="connsiteX7" fmla="*/ 298384 w 1288286"/>
              <a:gd name="connsiteY7" fmla="*/ 5818 h 890164"/>
              <a:gd name="connsiteX8" fmla="*/ 330799 w 1288286"/>
              <a:gd name="connsiteY8" fmla="*/ 23272 h 890164"/>
              <a:gd name="connsiteX9" fmla="*/ 395629 w 1288286"/>
              <a:gd name="connsiteY9" fmla="*/ 55687 h 890164"/>
              <a:gd name="connsiteX10" fmla="*/ 433030 w 1288286"/>
              <a:gd name="connsiteY10" fmla="*/ 132984 h 890164"/>
              <a:gd name="connsiteX11" fmla="*/ 418070 w 1288286"/>
              <a:gd name="connsiteY11" fmla="*/ 210282 h 890164"/>
              <a:gd name="connsiteX12" fmla="*/ 415576 w 1288286"/>
              <a:gd name="connsiteY12" fmla="*/ 272618 h 890164"/>
              <a:gd name="connsiteX13" fmla="*/ 475419 w 1288286"/>
              <a:gd name="connsiteY13" fmla="*/ 290072 h 890164"/>
              <a:gd name="connsiteX14" fmla="*/ 605079 w 1288286"/>
              <a:gd name="connsiteY14" fmla="*/ 290072 h 890164"/>
              <a:gd name="connsiteX15" fmla="*/ 630013 w 1288286"/>
              <a:gd name="connsiteY15" fmla="*/ 257657 h 890164"/>
              <a:gd name="connsiteX16" fmla="*/ 637494 w 1288286"/>
              <a:gd name="connsiteY16" fmla="*/ 157919 h 890164"/>
              <a:gd name="connsiteX17" fmla="*/ 654948 w 1288286"/>
              <a:gd name="connsiteY17" fmla="*/ 123011 h 890164"/>
              <a:gd name="connsiteX18" fmla="*/ 682376 w 1288286"/>
              <a:gd name="connsiteY18" fmla="*/ 130491 h 890164"/>
              <a:gd name="connsiteX19" fmla="*/ 802062 w 1288286"/>
              <a:gd name="connsiteY19" fmla="*/ 162906 h 890164"/>
              <a:gd name="connsiteX20" fmla="*/ 996551 w 1288286"/>
              <a:gd name="connsiteY20" fmla="*/ 220255 h 890164"/>
              <a:gd name="connsiteX21" fmla="*/ 1018993 w 1288286"/>
              <a:gd name="connsiteY21" fmla="*/ 265138 h 890164"/>
              <a:gd name="connsiteX22" fmla="*/ 1116237 w 1288286"/>
              <a:gd name="connsiteY22" fmla="*/ 357395 h 890164"/>
              <a:gd name="connsiteX23" fmla="*/ 1181067 w 1288286"/>
              <a:gd name="connsiteY23" fmla="*/ 387317 h 890164"/>
              <a:gd name="connsiteX24" fmla="*/ 1208495 w 1288286"/>
              <a:gd name="connsiteY24" fmla="*/ 437186 h 890164"/>
              <a:gd name="connsiteX25" fmla="*/ 1203508 w 1288286"/>
              <a:gd name="connsiteY25" fmla="*/ 511990 h 890164"/>
              <a:gd name="connsiteX26" fmla="*/ 1171093 w 1288286"/>
              <a:gd name="connsiteY26" fmla="*/ 541911 h 890164"/>
              <a:gd name="connsiteX27" fmla="*/ 1230936 w 1288286"/>
              <a:gd name="connsiteY27" fmla="*/ 609234 h 890164"/>
              <a:gd name="connsiteX28" fmla="*/ 1268338 w 1288286"/>
              <a:gd name="connsiteY28" fmla="*/ 681545 h 890164"/>
              <a:gd name="connsiteX29" fmla="*/ 1268338 w 1288286"/>
              <a:gd name="connsiteY29" fmla="*/ 718946 h 890164"/>
              <a:gd name="connsiteX30" fmla="*/ 1148652 w 1288286"/>
              <a:gd name="connsiteY30" fmla="*/ 798737 h 890164"/>
              <a:gd name="connsiteX31" fmla="*/ 1133691 w 1288286"/>
              <a:gd name="connsiteY31" fmla="*/ 796244 h 890164"/>
              <a:gd name="connsiteX32" fmla="*/ 1076342 w 1288286"/>
              <a:gd name="connsiteY32" fmla="*/ 703986 h 890164"/>
              <a:gd name="connsiteX33" fmla="*/ 1041434 w 1288286"/>
              <a:gd name="connsiteY33" fmla="*/ 671571 h 890164"/>
              <a:gd name="connsiteX34" fmla="*/ 984084 w 1288286"/>
              <a:gd name="connsiteY34" fmla="*/ 679051 h 890164"/>
              <a:gd name="connsiteX35" fmla="*/ 949176 w 1288286"/>
              <a:gd name="connsiteY35" fmla="*/ 723933 h 890164"/>
              <a:gd name="connsiteX36" fmla="*/ 956656 w 1288286"/>
              <a:gd name="connsiteY36" fmla="*/ 761335 h 890164"/>
              <a:gd name="connsiteX37" fmla="*/ 956656 w 1288286"/>
              <a:gd name="connsiteY37" fmla="*/ 808711 h 890164"/>
              <a:gd name="connsiteX38" fmla="*/ 871879 w 1288286"/>
              <a:gd name="connsiteY38" fmla="*/ 838632 h 890164"/>
              <a:gd name="connsiteX39" fmla="*/ 782114 w 1288286"/>
              <a:gd name="connsiteY39" fmla="*/ 818685 h 890164"/>
              <a:gd name="connsiteX40" fmla="*/ 732245 w 1288286"/>
              <a:gd name="connsiteY40" fmla="*/ 823672 h 890164"/>
              <a:gd name="connsiteX41" fmla="*/ 689856 w 1288286"/>
              <a:gd name="connsiteY41" fmla="*/ 876034 h 890164"/>
              <a:gd name="connsiteX42" fmla="*/ 580144 w 1288286"/>
              <a:gd name="connsiteY42" fmla="*/ 738894 h 890164"/>
              <a:gd name="connsiteX43" fmla="*/ 532769 w 1288286"/>
              <a:gd name="connsiteY43" fmla="*/ 733907 h 890164"/>
              <a:gd name="connsiteX44" fmla="*/ 507834 w 1288286"/>
              <a:gd name="connsiteY44" fmla="*/ 706479 h 890164"/>
              <a:gd name="connsiteX45" fmla="*/ 485393 w 1288286"/>
              <a:gd name="connsiteY45" fmla="*/ 644143 h 890164"/>
              <a:gd name="connsiteX46" fmla="*/ 413083 w 1288286"/>
              <a:gd name="connsiteY46" fmla="*/ 596767 h 890164"/>
              <a:gd name="connsiteX47" fmla="*/ 333292 w 1288286"/>
              <a:gd name="connsiteY47" fmla="*/ 574326 h 890164"/>
              <a:gd name="connsiteX48" fmla="*/ 298384 w 1288286"/>
              <a:gd name="connsiteY48" fmla="*/ 556872 h 890164"/>
              <a:gd name="connsiteX49" fmla="*/ 238541 w 1288286"/>
              <a:gd name="connsiteY49" fmla="*/ 457134 h 890164"/>
              <a:gd name="connsiteX50" fmla="*/ 183685 w 1288286"/>
              <a:gd name="connsiteY50" fmla="*/ 404771 h 890164"/>
              <a:gd name="connsiteX51" fmla="*/ 98907 w 1288286"/>
              <a:gd name="connsiteY51" fmla="*/ 379837 h 890164"/>
              <a:gd name="connsiteX52" fmla="*/ 9143 w 1288286"/>
              <a:gd name="connsiteY52" fmla="*/ 329967 h 89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88286" h="890164">
                <a:moveTo>
                  <a:pt x="9143" y="329967"/>
                </a:moveTo>
                <a:cubicBezTo>
                  <a:pt x="0" y="306279"/>
                  <a:pt x="32831" y="269709"/>
                  <a:pt x="44051" y="237710"/>
                </a:cubicBezTo>
                <a:cubicBezTo>
                  <a:pt x="55271" y="205711"/>
                  <a:pt x="68154" y="155841"/>
                  <a:pt x="76466" y="137971"/>
                </a:cubicBezTo>
                <a:cubicBezTo>
                  <a:pt x="84778" y="120101"/>
                  <a:pt x="92674" y="143789"/>
                  <a:pt x="93921" y="130491"/>
                </a:cubicBezTo>
                <a:cubicBezTo>
                  <a:pt x="95168" y="117193"/>
                  <a:pt x="83532" y="75635"/>
                  <a:pt x="83947" y="58181"/>
                </a:cubicBezTo>
                <a:cubicBezTo>
                  <a:pt x="84362" y="40727"/>
                  <a:pt x="92258" y="34909"/>
                  <a:pt x="96414" y="25766"/>
                </a:cubicBezTo>
                <a:cubicBezTo>
                  <a:pt x="100570" y="16623"/>
                  <a:pt x="75219" y="6650"/>
                  <a:pt x="108881" y="3325"/>
                </a:cubicBezTo>
                <a:cubicBezTo>
                  <a:pt x="142543" y="0"/>
                  <a:pt x="261398" y="2493"/>
                  <a:pt x="298384" y="5818"/>
                </a:cubicBezTo>
                <a:cubicBezTo>
                  <a:pt x="335370" y="9143"/>
                  <a:pt x="314592" y="14961"/>
                  <a:pt x="330799" y="23272"/>
                </a:cubicBezTo>
                <a:cubicBezTo>
                  <a:pt x="347006" y="31583"/>
                  <a:pt x="378591" y="37402"/>
                  <a:pt x="395629" y="55687"/>
                </a:cubicBezTo>
                <a:cubicBezTo>
                  <a:pt x="412667" y="73972"/>
                  <a:pt x="429290" y="107218"/>
                  <a:pt x="433030" y="132984"/>
                </a:cubicBezTo>
                <a:cubicBezTo>
                  <a:pt x="436770" y="158750"/>
                  <a:pt x="420979" y="187010"/>
                  <a:pt x="418070" y="210282"/>
                </a:cubicBezTo>
                <a:cubicBezTo>
                  <a:pt x="415161" y="233554"/>
                  <a:pt x="406018" y="259320"/>
                  <a:pt x="415576" y="272618"/>
                </a:cubicBezTo>
                <a:cubicBezTo>
                  <a:pt x="425134" y="285916"/>
                  <a:pt x="443835" y="287163"/>
                  <a:pt x="475419" y="290072"/>
                </a:cubicBezTo>
                <a:cubicBezTo>
                  <a:pt x="507003" y="292981"/>
                  <a:pt x="579313" y="295474"/>
                  <a:pt x="605079" y="290072"/>
                </a:cubicBezTo>
                <a:cubicBezTo>
                  <a:pt x="630845" y="284670"/>
                  <a:pt x="624611" y="279682"/>
                  <a:pt x="630013" y="257657"/>
                </a:cubicBezTo>
                <a:cubicBezTo>
                  <a:pt x="635415" y="235632"/>
                  <a:pt x="633338" y="180360"/>
                  <a:pt x="637494" y="157919"/>
                </a:cubicBezTo>
                <a:cubicBezTo>
                  <a:pt x="641650" y="135478"/>
                  <a:pt x="647468" y="127582"/>
                  <a:pt x="654948" y="123011"/>
                </a:cubicBezTo>
                <a:cubicBezTo>
                  <a:pt x="662428" y="118440"/>
                  <a:pt x="682376" y="130491"/>
                  <a:pt x="682376" y="130491"/>
                </a:cubicBezTo>
                <a:lnTo>
                  <a:pt x="802062" y="162906"/>
                </a:lnTo>
                <a:cubicBezTo>
                  <a:pt x="854424" y="177867"/>
                  <a:pt x="960396" y="203216"/>
                  <a:pt x="996551" y="220255"/>
                </a:cubicBezTo>
                <a:cubicBezTo>
                  <a:pt x="1032706" y="237294"/>
                  <a:pt x="999045" y="242281"/>
                  <a:pt x="1018993" y="265138"/>
                </a:cubicBezTo>
                <a:cubicBezTo>
                  <a:pt x="1038941" y="287995"/>
                  <a:pt x="1089225" y="337032"/>
                  <a:pt x="1116237" y="357395"/>
                </a:cubicBezTo>
                <a:cubicBezTo>
                  <a:pt x="1143249" y="377758"/>
                  <a:pt x="1165691" y="374019"/>
                  <a:pt x="1181067" y="387317"/>
                </a:cubicBezTo>
                <a:cubicBezTo>
                  <a:pt x="1196443" y="400615"/>
                  <a:pt x="1204755" y="416407"/>
                  <a:pt x="1208495" y="437186"/>
                </a:cubicBezTo>
                <a:cubicBezTo>
                  <a:pt x="1212235" y="457965"/>
                  <a:pt x="1209742" y="494536"/>
                  <a:pt x="1203508" y="511990"/>
                </a:cubicBezTo>
                <a:cubicBezTo>
                  <a:pt x="1197274" y="529444"/>
                  <a:pt x="1166522" y="525704"/>
                  <a:pt x="1171093" y="541911"/>
                </a:cubicBezTo>
                <a:cubicBezTo>
                  <a:pt x="1175664" y="558118"/>
                  <a:pt x="1214729" y="585962"/>
                  <a:pt x="1230936" y="609234"/>
                </a:cubicBezTo>
                <a:cubicBezTo>
                  <a:pt x="1247143" y="632506"/>
                  <a:pt x="1262104" y="663260"/>
                  <a:pt x="1268338" y="681545"/>
                </a:cubicBezTo>
                <a:cubicBezTo>
                  <a:pt x="1274572" y="699830"/>
                  <a:pt x="1288286" y="699414"/>
                  <a:pt x="1268338" y="718946"/>
                </a:cubicBezTo>
                <a:cubicBezTo>
                  <a:pt x="1248390" y="738478"/>
                  <a:pt x="1171093" y="785854"/>
                  <a:pt x="1148652" y="798737"/>
                </a:cubicBezTo>
                <a:cubicBezTo>
                  <a:pt x="1126211" y="811620"/>
                  <a:pt x="1145743" y="812036"/>
                  <a:pt x="1133691" y="796244"/>
                </a:cubicBezTo>
                <a:cubicBezTo>
                  <a:pt x="1121639" y="780452"/>
                  <a:pt x="1091718" y="724765"/>
                  <a:pt x="1076342" y="703986"/>
                </a:cubicBezTo>
                <a:cubicBezTo>
                  <a:pt x="1060966" y="683207"/>
                  <a:pt x="1056810" y="675727"/>
                  <a:pt x="1041434" y="671571"/>
                </a:cubicBezTo>
                <a:cubicBezTo>
                  <a:pt x="1026058" y="667415"/>
                  <a:pt x="999460" y="670324"/>
                  <a:pt x="984084" y="679051"/>
                </a:cubicBezTo>
                <a:cubicBezTo>
                  <a:pt x="968708" y="687778"/>
                  <a:pt x="953747" y="710219"/>
                  <a:pt x="949176" y="723933"/>
                </a:cubicBezTo>
                <a:cubicBezTo>
                  <a:pt x="944605" y="737647"/>
                  <a:pt x="955409" y="747205"/>
                  <a:pt x="956656" y="761335"/>
                </a:cubicBezTo>
                <a:cubicBezTo>
                  <a:pt x="957903" y="775465"/>
                  <a:pt x="970786" y="795828"/>
                  <a:pt x="956656" y="808711"/>
                </a:cubicBezTo>
                <a:cubicBezTo>
                  <a:pt x="942527" y="821594"/>
                  <a:pt x="900969" y="836970"/>
                  <a:pt x="871879" y="838632"/>
                </a:cubicBezTo>
                <a:cubicBezTo>
                  <a:pt x="842789" y="840294"/>
                  <a:pt x="805386" y="821178"/>
                  <a:pt x="782114" y="818685"/>
                </a:cubicBezTo>
                <a:cubicBezTo>
                  <a:pt x="758842" y="816192"/>
                  <a:pt x="747621" y="814114"/>
                  <a:pt x="732245" y="823672"/>
                </a:cubicBezTo>
                <a:cubicBezTo>
                  <a:pt x="716869" y="833230"/>
                  <a:pt x="715206" y="890164"/>
                  <a:pt x="689856" y="876034"/>
                </a:cubicBezTo>
                <a:cubicBezTo>
                  <a:pt x="664506" y="861904"/>
                  <a:pt x="606325" y="762582"/>
                  <a:pt x="580144" y="738894"/>
                </a:cubicBezTo>
                <a:cubicBezTo>
                  <a:pt x="553963" y="715206"/>
                  <a:pt x="544821" y="739309"/>
                  <a:pt x="532769" y="733907"/>
                </a:cubicBezTo>
                <a:cubicBezTo>
                  <a:pt x="520717" y="728505"/>
                  <a:pt x="515730" y="721440"/>
                  <a:pt x="507834" y="706479"/>
                </a:cubicBezTo>
                <a:cubicBezTo>
                  <a:pt x="499938" y="691518"/>
                  <a:pt x="501185" y="662428"/>
                  <a:pt x="485393" y="644143"/>
                </a:cubicBezTo>
                <a:cubicBezTo>
                  <a:pt x="469601" y="625858"/>
                  <a:pt x="438433" y="608403"/>
                  <a:pt x="413083" y="596767"/>
                </a:cubicBezTo>
                <a:cubicBezTo>
                  <a:pt x="387733" y="585131"/>
                  <a:pt x="352409" y="580975"/>
                  <a:pt x="333292" y="574326"/>
                </a:cubicBezTo>
                <a:cubicBezTo>
                  <a:pt x="314176" y="567677"/>
                  <a:pt x="314176" y="576404"/>
                  <a:pt x="298384" y="556872"/>
                </a:cubicBezTo>
                <a:cubicBezTo>
                  <a:pt x="282592" y="537340"/>
                  <a:pt x="257657" y="482484"/>
                  <a:pt x="238541" y="457134"/>
                </a:cubicBezTo>
                <a:cubicBezTo>
                  <a:pt x="219425" y="431784"/>
                  <a:pt x="206957" y="417654"/>
                  <a:pt x="183685" y="404771"/>
                </a:cubicBezTo>
                <a:cubicBezTo>
                  <a:pt x="160413" y="391888"/>
                  <a:pt x="127997" y="390642"/>
                  <a:pt x="98907" y="379837"/>
                </a:cubicBezTo>
                <a:cubicBezTo>
                  <a:pt x="69817" y="369032"/>
                  <a:pt x="18286" y="353655"/>
                  <a:pt x="9143" y="329967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solidFill>
                  <a:schemeClr val="tx1"/>
                </a:solidFill>
              </a:rPr>
              <a:t>Туапсинский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4737100" y="4575175"/>
            <a:ext cx="1223963" cy="1270000"/>
          </a:xfrm>
          <a:custGeom>
            <a:avLst/>
            <a:gdLst>
              <a:gd name="connsiteX0" fmla="*/ 9991 w 1220599"/>
              <a:gd name="connsiteY0" fmla="*/ 420743 h 1277215"/>
              <a:gd name="connsiteX1" fmla="*/ 283085 w 1220599"/>
              <a:gd name="connsiteY1" fmla="*/ 494012 h 1277215"/>
              <a:gd name="connsiteX2" fmla="*/ 313059 w 1220599"/>
              <a:gd name="connsiteY2" fmla="*/ 520655 h 1277215"/>
              <a:gd name="connsiteX3" fmla="*/ 316389 w 1220599"/>
              <a:gd name="connsiteY3" fmla="*/ 563951 h 1277215"/>
              <a:gd name="connsiteX4" fmla="*/ 416302 w 1220599"/>
              <a:gd name="connsiteY4" fmla="*/ 647211 h 1277215"/>
              <a:gd name="connsiteX5" fmla="*/ 519545 w 1220599"/>
              <a:gd name="connsiteY5" fmla="*/ 693837 h 1277215"/>
              <a:gd name="connsiteX6" fmla="*/ 516215 w 1220599"/>
              <a:gd name="connsiteY6" fmla="*/ 787089 h 1277215"/>
              <a:gd name="connsiteX7" fmla="*/ 482910 w 1220599"/>
              <a:gd name="connsiteY7" fmla="*/ 817062 h 1277215"/>
              <a:gd name="connsiteX8" fmla="*/ 519545 w 1220599"/>
              <a:gd name="connsiteY8" fmla="*/ 883671 h 1277215"/>
              <a:gd name="connsiteX9" fmla="*/ 589484 w 1220599"/>
              <a:gd name="connsiteY9" fmla="*/ 990244 h 1277215"/>
              <a:gd name="connsiteX10" fmla="*/ 566171 w 1220599"/>
              <a:gd name="connsiteY10" fmla="*/ 1010227 h 1277215"/>
              <a:gd name="connsiteX11" fmla="*/ 452937 w 1220599"/>
              <a:gd name="connsiteY11" fmla="*/ 1093487 h 1277215"/>
              <a:gd name="connsiteX12" fmla="*/ 522875 w 1220599"/>
              <a:gd name="connsiteY12" fmla="*/ 1126791 h 1277215"/>
              <a:gd name="connsiteX13" fmla="*/ 686066 w 1220599"/>
              <a:gd name="connsiteY13" fmla="*/ 1206722 h 1277215"/>
              <a:gd name="connsiteX14" fmla="*/ 746014 w 1220599"/>
              <a:gd name="connsiteY14" fmla="*/ 1276660 h 1277215"/>
              <a:gd name="connsiteX15" fmla="*/ 759335 w 1220599"/>
              <a:gd name="connsiteY15" fmla="*/ 1203391 h 1277215"/>
              <a:gd name="connsiteX16" fmla="*/ 809292 w 1220599"/>
              <a:gd name="connsiteY16" fmla="*/ 1103479 h 1277215"/>
              <a:gd name="connsiteX17" fmla="*/ 859248 w 1220599"/>
              <a:gd name="connsiteY17" fmla="*/ 1076835 h 1277215"/>
              <a:gd name="connsiteX18" fmla="*/ 839265 w 1220599"/>
              <a:gd name="connsiteY18" fmla="*/ 993575 h 1277215"/>
              <a:gd name="connsiteX19" fmla="*/ 762666 w 1220599"/>
              <a:gd name="connsiteY19" fmla="*/ 940288 h 1277215"/>
              <a:gd name="connsiteX20" fmla="*/ 789309 w 1220599"/>
              <a:gd name="connsiteY20" fmla="*/ 857027 h 1277215"/>
              <a:gd name="connsiteX21" fmla="*/ 862578 w 1220599"/>
              <a:gd name="connsiteY21" fmla="*/ 847036 h 1277215"/>
              <a:gd name="connsiteX22" fmla="*/ 915865 w 1220599"/>
              <a:gd name="connsiteY22" fmla="*/ 853697 h 1277215"/>
              <a:gd name="connsiteX23" fmla="*/ 919195 w 1220599"/>
              <a:gd name="connsiteY23" fmla="*/ 926966 h 1277215"/>
              <a:gd name="connsiteX24" fmla="*/ 919195 w 1220599"/>
              <a:gd name="connsiteY24" fmla="*/ 970262 h 1277215"/>
              <a:gd name="connsiteX25" fmla="*/ 1049082 w 1220599"/>
              <a:gd name="connsiteY25" fmla="*/ 1033540 h 1277215"/>
              <a:gd name="connsiteX26" fmla="*/ 1062403 w 1220599"/>
              <a:gd name="connsiteY26" fmla="*/ 1010227 h 1277215"/>
              <a:gd name="connsiteX27" fmla="*/ 1129012 w 1220599"/>
              <a:gd name="connsiteY27" fmla="*/ 956940 h 1277215"/>
              <a:gd name="connsiteX28" fmla="*/ 1175638 w 1220599"/>
              <a:gd name="connsiteY28" fmla="*/ 970262 h 1277215"/>
              <a:gd name="connsiteX29" fmla="*/ 1182299 w 1220599"/>
              <a:gd name="connsiteY29" fmla="*/ 970262 h 1277215"/>
              <a:gd name="connsiteX30" fmla="*/ 1178968 w 1220599"/>
              <a:gd name="connsiteY30" fmla="*/ 930297 h 1277215"/>
              <a:gd name="connsiteX31" fmla="*/ 1185629 w 1220599"/>
              <a:gd name="connsiteY31" fmla="*/ 880340 h 1277215"/>
              <a:gd name="connsiteX32" fmla="*/ 1208942 w 1220599"/>
              <a:gd name="connsiteY32" fmla="*/ 867019 h 1277215"/>
              <a:gd name="connsiteX33" fmla="*/ 1215603 w 1220599"/>
              <a:gd name="connsiteY33" fmla="*/ 763776 h 1277215"/>
              <a:gd name="connsiteX34" fmla="*/ 1178968 w 1220599"/>
              <a:gd name="connsiteY34" fmla="*/ 710489 h 1277215"/>
              <a:gd name="connsiteX35" fmla="*/ 1172307 w 1220599"/>
              <a:gd name="connsiteY35" fmla="*/ 700498 h 1277215"/>
              <a:gd name="connsiteX36" fmla="*/ 1109029 w 1220599"/>
              <a:gd name="connsiteY36" fmla="*/ 707159 h 1277215"/>
              <a:gd name="connsiteX37" fmla="*/ 1055743 w 1220599"/>
              <a:gd name="connsiteY37" fmla="*/ 713819 h 1277215"/>
              <a:gd name="connsiteX38" fmla="*/ 989134 w 1220599"/>
              <a:gd name="connsiteY38" fmla="*/ 637220 h 1277215"/>
              <a:gd name="connsiteX39" fmla="*/ 979143 w 1220599"/>
              <a:gd name="connsiteY39" fmla="*/ 587264 h 1277215"/>
              <a:gd name="connsiteX40" fmla="*/ 955830 w 1220599"/>
              <a:gd name="connsiteY40" fmla="*/ 580603 h 1277215"/>
              <a:gd name="connsiteX41" fmla="*/ 912535 w 1220599"/>
              <a:gd name="connsiteY41" fmla="*/ 560620 h 1277215"/>
              <a:gd name="connsiteX42" fmla="*/ 879230 w 1220599"/>
              <a:gd name="connsiteY42" fmla="*/ 580603 h 1277215"/>
              <a:gd name="connsiteX43" fmla="*/ 855917 w 1220599"/>
              <a:gd name="connsiteY43" fmla="*/ 560620 h 1277215"/>
              <a:gd name="connsiteX44" fmla="*/ 855917 w 1220599"/>
              <a:gd name="connsiteY44" fmla="*/ 533977 h 1277215"/>
              <a:gd name="connsiteX45" fmla="*/ 885891 w 1220599"/>
              <a:gd name="connsiteY45" fmla="*/ 490681 h 1277215"/>
              <a:gd name="connsiteX46" fmla="*/ 919195 w 1220599"/>
              <a:gd name="connsiteY46" fmla="*/ 480690 h 1277215"/>
              <a:gd name="connsiteX47" fmla="*/ 932517 w 1220599"/>
              <a:gd name="connsiteY47" fmla="*/ 447386 h 1277215"/>
              <a:gd name="connsiteX48" fmla="*/ 942508 w 1220599"/>
              <a:gd name="connsiteY48" fmla="*/ 260882 h 1277215"/>
              <a:gd name="connsiteX49" fmla="*/ 922526 w 1220599"/>
              <a:gd name="connsiteY49" fmla="*/ 217587 h 1277215"/>
              <a:gd name="connsiteX50" fmla="*/ 895882 w 1220599"/>
              <a:gd name="connsiteY50" fmla="*/ 200935 h 1277215"/>
              <a:gd name="connsiteX51" fmla="*/ 909204 w 1220599"/>
              <a:gd name="connsiteY51" fmla="*/ 177622 h 1277215"/>
              <a:gd name="connsiteX52" fmla="*/ 912535 w 1220599"/>
              <a:gd name="connsiteY52" fmla="*/ 160970 h 1277215"/>
              <a:gd name="connsiteX53" fmla="*/ 892552 w 1220599"/>
              <a:gd name="connsiteY53" fmla="*/ 67718 h 1277215"/>
              <a:gd name="connsiteX54" fmla="*/ 849257 w 1220599"/>
              <a:gd name="connsiteY54" fmla="*/ 67718 h 1277215"/>
              <a:gd name="connsiteX55" fmla="*/ 829274 w 1220599"/>
              <a:gd name="connsiteY55" fmla="*/ 91031 h 1277215"/>
              <a:gd name="connsiteX56" fmla="*/ 825944 w 1220599"/>
              <a:gd name="connsiteY56" fmla="*/ 117674 h 1277215"/>
              <a:gd name="connsiteX57" fmla="*/ 802631 w 1220599"/>
              <a:gd name="connsiteY57" fmla="*/ 111014 h 1277215"/>
              <a:gd name="connsiteX58" fmla="*/ 819283 w 1220599"/>
              <a:gd name="connsiteY58" fmla="*/ 237569 h 1277215"/>
              <a:gd name="connsiteX59" fmla="*/ 799300 w 1220599"/>
              <a:gd name="connsiteY59" fmla="*/ 280865 h 1277215"/>
              <a:gd name="connsiteX60" fmla="*/ 762666 w 1220599"/>
              <a:gd name="connsiteY60" fmla="*/ 320830 h 1277215"/>
              <a:gd name="connsiteX61" fmla="*/ 746014 w 1220599"/>
              <a:gd name="connsiteY61" fmla="*/ 300847 h 1277215"/>
              <a:gd name="connsiteX62" fmla="*/ 729361 w 1220599"/>
              <a:gd name="connsiteY62" fmla="*/ 217587 h 1277215"/>
              <a:gd name="connsiteX63" fmla="*/ 696057 w 1220599"/>
              <a:gd name="connsiteY63" fmla="*/ 197604 h 1277215"/>
              <a:gd name="connsiteX64" fmla="*/ 699388 w 1220599"/>
              <a:gd name="connsiteY64" fmla="*/ 117674 h 1277215"/>
              <a:gd name="connsiteX65" fmla="*/ 682736 w 1220599"/>
              <a:gd name="connsiteY65" fmla="*/ 104353 h 1277215"/>
              <a:gd name="connsiteX66" fmla="*/ 612797 w 1220599"/>
              <a:gd name="connsiteY66" fmla="*/ 97692 h 1277215"/>
              <a:gd name="connsiteX67" fmla="*/ 606136 w 1220599"/>
              <a:gd name="connsiteY67" fmla="*/ 81040 h 1277215"/>
              <a:gd name="connsiteX68" fmla="*/ 612797 w 1220599"/>
              <a:gd name="connsiteY68" fmla="*/ 1110 h 1277215"/>
              <a:gd name="connsiteX69" fmla="*/ 559510 w 1220599"/>
              <a:gd name="connsiteY69" fmla="*/ 87701 h 1277215"/>
              <a:gd name="connsiteX70" fmla="*/ 546188 w 1220599"/>
              <a:gd name="connsiteY70" fmla="*/ 97692 h 1277215"/>
              <a:gd name="connsiteX71" fmla="*/ 509554 w 1220599"/>
              <a:gd name="connsiteY71" fmla="*/ 91031 h 1277215"/>
              <a:gd name="connsiteX72" fmla="*/ 482910 w 1220599"/>
              <a:gd name="connsiteY72" fmla="*/ 71048 h 1277215"/>
              <a:gd name="connsiteX73" fmla="*/ 396320 w 1220599"/>
              <a:gd name="connsiteY73" fmla="*/ 117674 h 1277215"/>
              <a:gd name="connsiteX74" fmla="*/ 349694 w 1220599"/>
              <a:gd name="connsiteY74" fmla="*/ 167631 h 1277215"/>
              <a:gd name="connsiteX75" fmla="*/ 263103 w 1220599"/>
              <a:gd name="connsiteY75" fmla="*/ 207596 h 1277215"/>
              <a:gd name="connsiteX76" fmla="*/ 189834 w 1220599"/>
              <a:gd name="connsiteY76" fmla="*/ 224248 h 1277215"/>
              <a:gd name="connsiteX77" fmla="*/ 196494 w 1220599"/>
              <a:gd name="connsiteY77" fmla="*/ 260882 h 1277215"/>
              <a:gd name="connsiteX78" fmla="*/ 219807 w 1220599"/>
              <a:gd name="connsiteY78" fmla="*/ 290856 h 1277215"/>
              <a:gd name="connsiteX79" fmla="*/ 223138 w 1220599"/>
              <a:gd name="connsiteY79" fmla="*/ 364125 h 1277215"/>
              <a:gd name="connsiteX80" fmla="*/ 9991 w 1220599"/>
              <a:gd name="connsiteY80" fmla="*/ 420743 h 1277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20599" h="1277215">
                <a:moveTo>
                  <a:pt x="9991" y="420743"/>
                </a:moveTo>
                <a:cubicBezTo>
                  <a:pt x="19982" y="442391"/>
                  <a:pt x="232574" y="477360"/>
                  <a:pt x="283085" y="494012"/>
                </a:cubicBezTo>
                <a:cubicBezTo>
                  <a:pt x="333596" y="510664"/>
                  <a:pt x="307508" y="508999"/>
                  <a:pt x="313059" y="520655"/>
                </a:cubicBezTo>
                <a:cubicBezTo>
                  <a:pt x="318610" y="532311"/>
                  <a:pt x="299182" y="542858"/>
                  <a:pt x="316389" y="563951"/>
                </a:cubicBezTo>
                <a:cubicBezTo>
                  <a:pt x="333596" y="585044"/>
                  <a:pt x="382443" y="625563"/>
                  <a:pt x="416302" y="647211"/>
                </a:cubicBezTo>
                <a:cubicBezTo>
                  <a:pt x="450161" y="668859"/>
                  <a:pt x="502893" y="670524"/>
                  <a:pt x="519545" y="693837"/>
                </a:cubicBezTo>
                <a:cubicBezTo>
                  <a:pt x="536197" y="717150"/>
                  <a:pt x="522321" y="766552"/>
                  <a:pt x="516215" y="787089"/>
                </a:cubicBezTo>
                <a:cubicBezTo>
                  <a:pt x="510109" y="807627"/>
                  <a:pt x="482355" y="800965"/>
                  <a:pt x="482910" y="817062"/>
                </a:cubicBezTo>
                <a:cubicBezTo>
                  <a:pt x="483465" y="833159"/>
                  <a:pt x="501783" y="854807"/>
                  <a:pt x="519545" y="883671"/>
                </a:cubicBezTo>
                <a:cubicBezTo>
                  <a:pt x="537307" y="912535"/>
                  <a:pt x="581713" y="969151"/>
                  <a:pt x="589484" y="990244"/>
                </a:cubicBezTo>
                <a:cubicBezTo>
                  <a:pt x="597255" y="1011337"/>
                  <a:pt x="588929" y="993020"/>
                  <a:pt x="566171" y="1010227"/>
                </a:cubicBezTo>
                <a:cubicBezTo>
                  <a:pt x="543413" y="1027434"/>
                  <a:pt x="460153" y="1074060"/>
                  <a:pt x="452937" y="1093487"/>
                </a:cubicBezTo>
                <a:cubicBezTo>
                  <a:pt x="445721" y="1112914"/>
                  <a:pt x="522875" y="1126791"/>
                  <a:pt x="522875" y="1126791"/>
                </a:cubicBezTo>
                <a:cubicBezTo>
                  <a:pt x="561730" y="1145663"/>
                  <a:pt x="648876" y="1181744"/>
                  <a:pt x="686066" y="1206722"/>
                </a:cubicBezTo>
                <a:cubicBezTo>
                  <a:pt x="723256" y="1231700"/>
                  <a:pt x="733803" y="1277215"/>
                  <a:pt x="746014" y="1276660"/>
                </a:cubicBezTo>
                <a:cubicBezTo>
                  <a:pt x="758225" y="1276105"/>
                  <a:pt x="748789" y="1232254"/>
                  <a:pt x="759335" y="1203391"/>
                </a:cubicBezTo>
                <a:cubicBezTo>
                  <a:pt x="769881" y="1174528"/>
                  <a:pt x="792640" y="1124572"/>
                  <a:pt x="809292" y="1103479"/>
                </a:cubicBezTo>
                <a:cubicBezTo>
                  <a:pt x="825944" y="1082386"/>
                  <a:pt x="854253" y="1095152"/>
                  <a:pt x="859248" y="1076835"/>
                </a:cubicBezTo>
                <a:cubicBezTo>
                  <a:pt x="864243" y="1058518"/>
                  <a:pt x="855362" y="1016333"/>
                  <a:pt x="839265" y="993575"/>
                </a:cubicBezTo>
                <a:cubicBezTo>
                  <a:pt x="823168" y="970817"/>
                  <a:pt x="770992" y="963046"/>
                  <a:pt x="762666" y="940288"/>
                </a:cubicBezTo>
                <a:cubicBezTo>
                  <a:pt x="754340" y="917530"/>
                  <a:pt x="772657" y="872569"/>
                  <a:pt x="789309" y="857027"/>
                </a:cubicBezTo>
                <a:cubicBezTo>
                  <a:pt x="805961" y="841485"/>
                  <a:pt x="841485" y="847591"/>
                  <a:pt x="862578" y="847036"/>
                </a:cubicBezTo>
                <a:cubicBezTo>
                  <a:pt x="883671" y="846481"/>
                  <a:pt x="906429" y="840375"/>
                  <a:pt x="915865" y="853697"/>
                </a:cubicBezTo>
                <a:cubicBezTo>
                  <a:pt x="925301" y="867019"/>
                  <a:pt x="918640" y="907539"/>
                  <a:pt x="919195" y="926966"/>
                </a:cubicBezTo>
                <a:cubicBezTo>
                  <a:pt x="919750" y="946393"/>
                  <a:pt x="897547" y="952500"/>
                  <a:pt x="919195" y="970262"/>
                </a:cubicBezTo>
                <a:cubicBezTo>
                  <a:pt x="940843" y="988024"/>
                  <a:pt x="1025214" y="1026879"/>
                  <a:pt x="1049082" y="1033540"/>
                </a:cubicBezTo>
                <a:cubicBezTo>
                  <a:pt x="1072950" y="1040201"/>
                  <a:pt x="1049081" y="1022994"/>
                  <a:pt x="1062403" y="1010227"/>
                </a:cubicBezTo>
                <a:cubicBezTo>
                  <a:pt x="1075725" y="997460"/>
                  <a:pt x="1110140" y="963601"/>
                  <a:pt x="1129012" y="956940"/>
                </a:cubicBezTo>
                <a:cubicBezTo>
                  <a:pt x="1147884" y="950279"/>
                  <a:pt x="1166757" y="968042"/>
                  <a:pt x="1175638" y="970262"/>
                </a:cubicBezTo>
                <a:cubicBezTo>
                  <a:pt x="1184519" y="972482"/>
                  <a:pt x="1181744" y="976923"/>
                  <a:pt x="1182299" y="970262"/>
                </a:cubicBezTo>
                <a:cubicBezTo>
                  <a:pt x="1182854" y="963601"/>
                  <a:pt x="1178413" y="945284"/>
                  <a:pt x="1178968" y="930297"/>
                </a:cubicBezTo>
                <a:cubicBezTo>
                  <a:pt x="1179523" y="915310"/>
                  <a:pt x="1180633" y="890886"/>
                  <a:pt x="1185629" y="880340"/>
                </a:cubicBezTo>
                <a:cubicBezTo>
                  <a:pt x="1190625" y="869794"/>
                  <a:pt x="1203946" y="886446"/>
                  <a:pt x="1208942" y="867019"/>
                </a:cubicBezTo>
                <a:cubicBezTo>
                  <a:pt x="1213938" y="847592"/>
                  <a:pt x="1220599" y="789864"/>
                  <a:pt x="1215603" y="763776"/>
                </a:cubicBezTo>
                <a:cubicBezTo>
                  <a:pt x="1210607" y="737688"/>
                  <a:pt x="1186184" y="721035"/>
                  <a:pt x="1178968" y="710489"/>
                </a:cubicBezTo>
                <a:cubicBezTo>
                  <a:pt x="1171752" y="699943"/>
                  <a:pt x="1183963" y="701053"/>
                  <a:pt x="1172307" y="700498"/>
                </a:cubicBezTo>
                <a:cubicBezTo>
                  <a:pt x="1160651" y="699943"/>
                  <a:pt x="1128456" y="704939"/>
                  <a:pt x="1109029" y="707159"/>
                </a:cubicBezTo>
                <a:cubicBezTo>
                  <a:pt x="1089602" y="709379"/>
                  <a:pt x="1075725" y="725475"/>
                  <a:pt x="1055743" y="713819"/>
                </a:cubicBezTo>
                <a:cubicBezTo>
                  <a:pt x="1035761" y="702163"/>
                  <a:pt x="1001901" y="658313"/>
                  <a:pt x="989134" y="637220"/>
                </a:cubicBezTo>
                <a:cubicBezTo>
                  <a:pt x="976367" y="616128"/>
                  <a:pt x="984694" y="596700"/>
                  <a:pt x="979143" y="587264"/>
                </a:cubicBezTo>
                <a:cubicBezTo>
                  <a:pt x="973592" y="577828"/>
                  <a:pt x="966931" y="585044"/>
                  <a:pt x="955830" y="580603"/>
                </a:cubicBezTo>
                <a:cubicBezTo>
                  <a:pt x="944729" y="576162"/>
                  <a:pt x="925302" y="560620"/>
                  <a:pt x="912535" y="560620"/>
                </a:cubicBezTo>
                <a:cubicBezTo>
                  <a:pt x="899768" y="560620"/>
                  <a:pt x="888666" y="580603"/>
                  <a:pt x="879230" y="580603"/>
                </a:cubicBezTo>
                <a:cubicBezTo>
                  <a:pt x="869794" y="580603"/>
                  <a:pt x="859803" y="568391"/>
                  <a:pt x="855917" y="560620"/>
                </a:cubicBezTo>
                <a:cubicBezTo>
                  <a:pt x="852032" y="552849"/>
                  <a:pt x="850921" y="545633"/>
                  <a:pt x="855917" y="533977"/>
                </a:cubicBezTo>
                <a:cubicBezTo>
                  <a:pt x="860913" y="522321"/>
                  <a:pt x="875345" y="499562"/>
                  <a:pt x="885891" y="490681"/>
                </a:cubicBezTo>
                <a:cubicBezTo>
                  <a:pt x="896437" y="481800"/>
                  <a:pt x="911424" y="487906"/>
                  <a:pt x="919195" y="480690"/>
                </a:cubicBezTo>
                <a:cubicBezTo>
                  <a:pt x="926966" y="473474"/>
                  <a:pt x="928632" y="484021"/>
                  <a:pt x="932517" y="447386"/>
                </a:cubicBezTo>
                <a:cubicBezTo>
                  <a:pt x="936402" y="410751"/>
                  <a:pt x="944173" y="299182"/>
                  <a:pt x="942508" y="260882"/>
                </a:cubicBezTo>
                <a:cubicBezTo>
                  <a:pt x="940843" y="222582"/>
                  <a:pt x="930297" y="227578"/>
                  <a:pt x="922526" y="217587"/>
                </a:cubicBezTo>
                <a:cubicBezTo>
                  <a:pt x="914755" y="207596"/>
                  <a:pt x="898102" y="207596"/>
                  <a:pt x="895882" y="200935"/>
                </a:cubicBezTo>
                <a:cubicBezTo>
                  <a:pt x="893662" y="194274"/>
                  <a:pt x="906429" y="184283"/>
                  <a:pt x="909204" y="177622"/>
                </a:cubicBezTo>
                <a:cubicBezTo>
                  <a:pt x="911979" y="170961"/>
                  <a:pt x="915310" y="179287"/>
                  <a:pt x="912535" y="160970"/>
                </a:cubicBezTo>
                <a:cubicBezTo>
                  <a:pt x="909760" y="142653"/>
                  <a:pt x="903098" y="83260"/>
                  <a:pt x="892552" y="67718"/>
                </a:cubicBezTo>
                <a:cubicBezTo>
                  <a:pt x="882006" y="52176"/>
                  <a:pt x="859803" y="63833"/>
                  <a:pt x="849257" y="67718"/>
                </a:cubicBezTo>
                <a:cubicBezTo>
                  <a:pt x="838711" y="71603"/>
                  <a:pt x="833159" y="82705"/>
                  <a:pt x="829274" y="91031"/>
                </a:cubicBezTo>
                <a:cubicBezTo>
                  <a:pt x="825389" y="99357"/>
                  <a:pt x="830385" y="114344"/>
                  <a:pt x="825944" y="117674"/>
                </a:cubicBezTo>
                <a:cubicBezTo>
                  <a:pt x="821504" y="121005"/>
                  <a:pt x="803741" y="91032"/>
                  <a:pt x="802631" y="111014"/>
                </a:cubicBezTo>
                <a:cubicBezTo>
                  <a:pt x="801521" y="130996"/>
                  <a:pt x="819838" y="209261"/>
                  <a:pt x="819283" y="237569"/>
                </a:cubicBezTo>
                <a:cubicBezTo>
                  <a:pt x="818728" y="265877"/>
                  <a:pt x="808736" y="266988"/>
                  <a:pt x="799300" y="280865"/>
                </a:cubicBezTo>
                <a:cubicBezTo>
                  <a:pt x="789864" y="294742"/>
                  <a:pt x="771547" y="317500"/>
                  <a:pt x="762666" y="320830"/>
                </a:cubicBezTo>
                <a:cubicBezTo>
                  <a:pt x="753785" y="324160"/>
                  <a:pt x="751565" y="318054"/>
                  <a:pt x="746014" y="300847"/>
                </a:cubicBezTo>
                <a:cubicBezTo>
                  <a:pt x="740463" y="283640"/>
                  <a:pt x="737687" y="234794"/>
                  <a:pt x="729361" y="217587"/>
                </a:cubicBezTo>
                <a:cubicBezTo>
                  <a:pt x="721035" y="200380"/>
                  <a:pt x="701053" y="214256"/>
                  <a:pt x="696057" y="197604"/>
                </a:cubicBezTo>
                <a:cubicBezTo>
                  <a:pt x="691061" y="180952"/>
                  <a:pt x="701608" y="133216"/>
                  <a:pt x="699388" y="117674"/>
                </a:cubicBezTo>
                <a:cubicBezTo>
                  <a:pt x="697168" y="102132"/>
                  <a:pt x="697168" y="107683"/>
                  <a:pt x="682736" y="104353"/>
                </a:cubicBezTo>
                <a:cubicBezTo>
                  <a:pt x="668304" y="101023"/>
                  <a:pt x="625564" y="101577"/>
                  <a:pt x="612797" y="97692"/>
                </a:cubicBezTo>
                <a:cubicBezTo>
                  <a:pt x="600030" y="93807"/>
                  <a:pt x="606136" y="97137"/>
                  <a:pt x="606136" y="81040"/>
                </a:cubicBezTo>
                <a:cubicBezTo>
                  <a:pt x="606136" y="64943"/>
                  <a:pt x="620568" y="0"/>
                  <a:pt x="612797" y="1110"/>
                </a:cubicBezTo>
                <a:cubicBezTo>
                  <a:pt x="605026" y="2220"/>
                  <a:pt x="570612" y="71604"/>
                  <a:pt x="559510" y="87701"/>
                </a:cubicBezTo>
                <a:cubicBezTo>
                  <a:pt x="548409" y="103798"/>
                  <a:pt x="554514" y="97137"/>
                  <a:pt x="546188" y="97692"/>
                </a:cubicBezTo>
                <a:cubicBezTo>
                  <a:pt x="537862" y="98247"/>
                  <a:pt x="520100" y="95472"/>
                  <a:pt x="509554" y="91031"/>
                </a:cubicBezTo>
                <a:cubicBezTo>
                  <a:pt x="499008" y="86590"/>
                  <a:pt x="501782" y="66608"/>
                  <a:pt x="482910" y="71048"/>
                </a:cubicBezTo>
                <a:cubicBezTo>
                  <a:pt x="464038" y="75489"/>
                  <a:pt x="418523" y="101577"/>
                  <a:pt x="396320" y="117674"/>
                </a:cubicBezTo>
                <a:cubicBezTo>
                  <a:pt x="374117" y="133771"/>
                  <a:pt x="371897" y="152644"/>
                  <a:pt x="349694" y="167631"/>
                </a:cubicBezTo>
                <a:cubicBezTo>
                  <a:pt x="327491" y="182618"/>
                  <a:pt x="289746" y="198160"/>
                  <a:pt x="263103" y="207596"/>
                </a:cubicBezTo>
                <a:cubicBezTo>
                  <a:pt x="236460" y="217032"/>
                  <a:pt x="200935" y="215367"/>
                  <a:pt x="189834" y="224248"/>
                </a:cubicBezTo>
                <a:cubicBezTo>
                  <a:pt x="178733" y="233129"/>
                  <a:pt x="191498" y="249781"/>
                  <a:pt x="196494" y="260882"/>
                </a:cubicBezTo>
                <a:cubicBezTo>
                  <a:pt x="201490" y="271983"/>
                  <a:pt x="215366" y="273649"/>
                  <a:pt x="219807" y="290856"/>
                </a:cubicBezTo>
                <a:cubicBezTo>
                  <a:pt x="224248" y="308063"/>
                  <a:pt x="256997" y="343587"/>
                  <a:pt x="223138" y="364125"/>
                </a:cubicBezTo>
                <a:cubicBezTo>
                  <a:pt x="189279" y="384663"/>
                  <a:pt x="0" y="399095"/>
                  <a:pt x="9991" y="420743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Апшеронский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4711700" y="5513388"/>
            <a:ext cx="1966913" cy="1293812"/>
          </a:xfrm>
          <a:custGeom>
            <a:avLst/>
            <a:gdLst>
              <a:gd name="connsiteX0" fmla="*/ 32749 w 1961618"/>
              <a:gd name="connsiteY0" fmla="*/ 233130 h 1301084"/>
              <a:gd name="connsiteX1" fmla="*/ 52732 w 1961618"/>
              <a:gd name="connsiteY1" fmla="*/ 179843 h 1301084"/>
              <a:gd name="connsiteX2" fmla="*/ 102688 w 1961618"/>
              <a:gd name="connsiteY2" fmla="*/ 166521 h 1301084"/>
              <a:gd name="connsiteX3" fmla="*/ 195940 w 1961618"/>
              <a:gd name="connsiteY3" fmla="*/ 189834 h 1301084"/>
              <a:gd name="connsiteX4" fmla="*/ 282531 w 1961618"/>
              <a:gd name="connsiteY4" fmla="*/ 166521 h 1301084"/>
              <a:gd name="connsiteX5" fmla="*/ 299183 w 1961618"/>
              <a:gd name="connsiteY5" fmla="*/ 149869 h 1301084"/>
              <a:gd name="connsiteX6" fmla="*/ 292522 w 1961618"/>
              <a:gd name="connsiteY6" fmla="*/ 103243 h 1301084"/>
              <a:gd name="connsiteX7" fmla="*/ 282531 w 1961618"/>
              <a:gd name="connsiteY7" fmla="*/ 59948 h 1301084"/>
              <a:gd name="connsiteX8" fmla="*/ 332487 w 1961618"/>
              <a:gd name="connsiteY8" fmla="*/ 23313 h 1301084"/>
              <a:gd name="connsiteX9" fmla="*/ 389104 w 1961618"/>
              <a:gd name="connsiteY9" fmla="*/ 23313 h 1301084"/>
              <a:gd name="connsiteX10" fmla="*/ 472365 w 1961618"/>
              <a:gd name="connsiteY10" fmla="*/ 163191 h 1301084"/>
              <a:gd name="connsiteX11" fmla="*/ 568947 w 1961618"/>
              <a:gd name="connsiteY11" fmla="*/ 189834 h 1301084"/>
              <a:gd name="connsiteX12" fmla="*/ 682181 w 1961618"/>
              <a:gd name="connsiteY12" fmla="*/ 256443 h 1301084"/>
              <a:gd name="connsiteX13" fmla="*/ 755450 w 1961618"/>
              <a:gd name="connsiteY13" fmla="*/ 319721 h 1301084"/>
              <a:gd name="connsiteX14" fmla="*/ 808737 w 1961618"/>
              <a:gd name="connsiteY14" fmla="*/ 359686 h 1301084"/>
              <a:gd name="connsiteX15" fmla="*/ 905319 w 1961618"/>
              <a:gd name="connsiteY15" fmla="*/ 366347 h 1301084"/>
              <a:gd name="connsiteX16" fmla="*/ 938624 w 1961618"/>
              <a:gd name="connsiteY16" fmla="*/ 316390 h 1301084"/>
              <a:gd name="connsiteX17" fmla="*/ 958606 w 1961618"/>
              <a:gd name="connsiteY17" fmla="*/ 269764 h 1301084"/>
              <a:gd name="connsiteX18" fmla="*/ 988580 w 1961618"/>
              <a:gd name="connsiteY18" fmla="*/ 343034 h 1301084"/>
              <a:gd name="connsiteX19" fmla="*/ 1025214 w 1961618"/>
              <a:gd name="connsiteY19" fmla="*/ 412972 h 1301084"/>
              <a:gd name="connsiteX20" fmla="*/ 1128457 w 1961618"/>
              <a:gd name="connsiteY20" fmla="*/ 486242 h 1301084"/>
              <a:gd name="connsiteX21" fmla="*/ 1251683 w 1961618"/>
              <a:gd name="connsiteY21" fmla="*/ 472920 h 1301084"/>
              <a:gd name="connsiteX22" fmla="*/ 1274996 w 1961618"/>
              <a:gd name="connsiteY22" fmla="*/ 442946 h 1301084"/>
              <a:gd name="connsiteX23" fmla="*/ 1314961 w 1961618"/>
              <a:gd name="connsiteY23" fmla="*/ 542859 h 1301084"/>
              <a:gd name="connsiteX24" fmla="*/ 1358256 w 1961618"/>
              <a:gd name="connsiteY24" fmla="*/ 602806 h 1301084"/>
              <a:gd name="connsiteX25" fmla="*/ 1441517 w 1961618"/>
              <a:gd name="connsiteY25" fmla="*/ 582824 h 1301084"/>
              <a:gd name="connsiteX26" fmla="*/ 1471491 w 1961618"/>
              <a:gd name="connsiteY26" fmla="*/ 582824 h 1301084"/>
              <a:gd name="connsiteX27" fmla="*/ 1508125 w 1961618"/>
              <a:gd name="connsiteY27" fmla="*/ 642771 h 1301084"/>
              <a:gd name="connsiteX28" fmla="*/ 1528108 w 1961618"/>
              <a:gd name="connsiteY28" fmla="*/ 626119 h 1301084"/>
              <a:gd name="connsiteX29" fmla="*/ 1551421 w 1961618"/>
              <a:gd name="connsiteY29" fmla="*/ 589485 h 1301084"/>
              <a:gd name="connsiteX30" fmla="*/ 1564742 w 1961618"/>
              <a:gd name="connsiteY30" fmla="*/ 596146 h 1301084"/>
              <a:gd name="connsiteX31" fmla="*/ 1591386 w 1961618"/>
              <a:gd name="connsiteY31" fmla="*/ 642771 h 1301084"/>
              <a:gd name="connsiteX32" fmla="*/ 1611368 w 1961618"/>
              <a:gd name="connsiteY32" fmla="*/ 672745 h 1301084"/>
              <a:gd name="connsiteX33" fmla="*/ 1644673 w 1961618"/>
              <a:gd name="connsiteY33" fmla="*/ 659423 h 1301084"/>
              <a:gd name="connsiteX34" fmla="*/ 1661325 w 1961618"/>
              <a:gd name="connsiteY34" fmla="*/ 672745 h 1301084"/>
              <a:gd name="connsiteX35" fmla="*/ 1684638 w 1961618"/>
              <a:gd name="connsiteY35" fmla="*/ 769327 h 1301084"/>
              <a:gd name="connsiteX36" fmla="*/ 1784550 w 1961618"/>
              <a:gd name="connsiteY36" fmla="*/ 849257 h 1301084"/>
              <a:gd name="connsiteX37" fmla="*/ 1891124 w 1961618"/>
              <a:gd name="connsiteY37" fmla="*/ 869240 h 1301084"/>
              <a:gd name="connsiteX38" fmla="*/ 1934419 w 1961618"/>
              <a:gd name="connsiteY38" fmla="*/ 939179 h 1301084"/>
              <a:gd name="connsiteX39" fmla="*/ 1957732 w 1961618"/>
              <a:gd name="connsiteY39" fmla="*/ 1009118 h 1301084"/>
              <a:gd name="connsiteX40" fmla="*/ 1911106 w 1961618"/>
              <a:gd name="connsiteY40" fmla="*/ 1012448 h 1301084"/>
              <a:gd name="connsiteX41" fmla="*/ 1841167 w 1961618"/>
              <a:gd name="connsiteY41" fmla="*/ 1039091 h 1301084"/>
              <a:gd name="connsiteX42" fmla="*/ 1744585 w 1961618"/>
              <a:gd name="connsiteY42" fmla="*/ 1032430 h 1301084"/>
              <a:gd name="connsiteX43" fmla="*/ 1667985 w 1961618"/>
              <a:gd name="connsiteY43" fmla="*/ 992465 h 1301084"/>
              <a:gd name="connsiteX44" fmla="*/ 1584725 w 1961618"/>
              <a:gd name="connsiteY44" fmla="*/ 975813 h 1301084"/>
              <a:gd name="connsiteX45" fmla="*/ 1481482 w 1961618"/>
              <a:gd name="connsiteY45" fmla="*/ 952500 h 1301084"/>
              <a:gd name="connsiteX46" fmla="*/ 1404882 w 1961618"/>
              <a:gd name="connsiteY46" fmla="*/ 952500 h 1301084"/>
              <a:gd name="connsiteX47" fmla="*/ 1334943 w 1961618"/>
              <a:gd name="connsiteY47" fmla="*/ 965822 h 1301084"/>
              <a:gd name="connsiteX48" fmla="*/ 1284987 w 1961618"/>
              <a:gd name="connsiteY48" fmla="*/ 965822 h 1301084"/>
              <a:gd name="connsiteX49" fmla="*/ 1238361 w 1961618"/>
              <a:gd name="connsiteY49" fmla="*/ 1012448 h 1301084"/>
              <a:gd name="connsiteX50" fmla="*/ 1231700 w 1961618"/>
              <a:gd name="connsiteY50" fmla="*/ 1059074 h 1301084"/>
              <a:gd name="connsiteX51" fmla="*/ 1195066 w 1961618"/>
              <a:gd name="connsiteY51" fmla="*/ 1082387 h 1301084"/>
              <a:gd name="connsiteX52" fmla="*/ 1175083 w 1961618"/>
              <a:gd name="connsiteY52" fmla="*/ 1172308 h 1301084"/>
              <a:gd name="connsiteX53" fmla="*/ 1131788 w 1961618"/>
              <a:gd name="connsiteY53" fmla="*/ 1205612 h 1301084"/>
              <a:gd name="connsiteX54" fmla="*/ 1131788 w 1961618"/>
              <a:gd name="connsiteY54" fmla="*/ 1292203 h 1301084"/>
              <a:gd name="connsiteX55" fmla="*/ 1061849 w 1961618"/>
              <a:gd name="connsiteY55" fmla="*/ 1258899 h 1301084"/>
              <a:gd name="connsiteX56" fmla="*/ 995241 w 1961618"/>
              <a:gd name="connsiteY56" fmla="*/ 1188960 h 1301084"/>
              <a:gd name="connsiteX57" fmla="*/ 955276 w 1961618"/>
              <a:gd name="connsiteY57" fmla="*/ 1095708 h 1301084"/>
              <a:gd name="connsiteX58" fmla="*/ 828720 w 1961618"/>
              <a:gd name="connsiteY58" fmla="*/ 1015778 h 1301084"/>
              <a:gd name="connsiteX59" fmla="*/ 735468 w 1961618"/>
              <a:gd name="connsiteY59" fmla="*/ 962492 h 1301084"/>
              <a:gd name="connsiteX60" fmla="*/ 732138 w 1961618"/>
              <a:gd name="connsiteY60" fmla="*/ 892553 h 1301084"/>
              <a:gd name="connsiteX61" fmla="*/ 732138 w 1961618"/>
              <a:gd name="connsiteY61" fmla="*/ 879231 h 1301084"/>
              <a:gd name="connsiteX62" fmla="*/ 672190 w 1961618"/>
              <a:gd name="connsiteY62" fmla="*/ 845927 h 1301084"/>
              <a:gd name="connsiteX63" fmla="*/ 598921 w 1961618"/>
              <a:gd name="connsiteY63" fmla="*/ 795971 h 1301084"/>
              <a:gd name="connsiteX64" fmla="*/ 525652 w 1961618"/>
              <a:gd name="connsiteY64" fmla="*/ 692728 h 1301084"/>
              <a:gd name="connsiteX65" fmla="*/ 392435 w 1961618"/>
              <a:gd name="connsiteY65" fmla="*/ 582824 h 1301084"/>
              <a:gd name="connsiteX66" fmla="*/ 295853 w 1961618"/>
              <a:gd name="connsiteY66" fmla="*/ 469590 h 1301084"/>
              <a:gd name="connsiteX67" fmla="*/ 249227 w 1961618"/>
              <a:gd name="connsiteY67" fmla="*/ 402981 h 1301084"/>
              <a:gd name="connsiteX68" fmla="*/ 32749 w 1961618"/>
              <a:gd name="connsiteY68" fmla="*/ 233130 h 130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961618" h="1301084">
                <a:moveTo>
                  <a:pt x="32749" y="233130"/>
                </a:moveTo>
                <a:cubicBezTo>
                  <a:pt x="0" y="195940"/>
                  <a:pt x="41076" y="190944"/>
                  <a:pt x="52732" y="179843"/>
                </a:cubicBezTo>
                <a:cubicBezTo>
                  <a:pt x="64388" y="168742"/>
                  <a:pt x="78820" y="164856"/>
                  <a:pt x="102688" y="166521"/>
                </a:cubicBezTo>
                <a:cubicBezTo>
                  <a:pt x="126556" y="168186"/>
                  <a:pt x="165966" y="189834"/>
                  <a:pt x="195940" y="189834"/>
                </a:cubicBezTo>
                <a:cubicBezTo>
                  <a:pt x="225914" y="189834"/>
                  <a:pt x="265324" y="173182"/>
                  <a:pt x="282531" y="166521"/>
                </a:cubicBezTo>
                <a:cubicBezTo>
                  <a:pt x="299738" y="159860"/>
                  <a:pt x="297518" y="160415"/>
                  <a:pt x="299183" y="149869"/>
                </a:cubicBezTo>
                <a:cubicBezTo>
                  <a:pt x="300848" y="139323"/>
                  <a:pt x="295297" y="118230"/>
                  <a:pt x="292522" y="103243"/>
                </a:cubicBezTo>
                <a:cubicBezTo>
                  <a:pt x="289747" y="88256"/>
                  <a:pt x="275870" y="73270"/>
                  <a:pt x="282531" y="59948"/>
                </a:cubicBezTo>
                <a:cubicBezTo>
                  <a:pt x="289192" y="46626"/>
                  <a:pt x="314725" y="29419"/>
                  <a:pt x="332487" y="23313"/>
                </a:cubicBezTo>
                <a:cubicBezTo>
                  <a:pt x="350249" y="17207"/>
                  <a:pt x="365791" y="0"/>
                  <a:pt x="389104" y="23313"/>
                </a:cubicBezTo>
                <a:cubicBezTo>
                  <a:pt x="412417" y="46626"/>
                  <a:pt x="442391" y="135438"/>
                  <a:pt x="472365" y="163191"/>
                </a:cubicBezTo>
                <a:cubicBezTo>
                  <a:pt x="502339" y="190944"/>
                  <a:pt x="533978" y="174292"/>
                  <a:pt x="568947" y="189834"/>
                </a:cubicBezTo>
                <a:cubicBezTo>
                  <a:pt x="603916" y="205376"/>
                  <a:pt x="651097" y="234795"/>
                  <a:pt x="682181" y="256443"/>
                </a:cubicBezTo>
                <a:cubicBezTo>
                  <a:pt x="713265" y="278091"/>
                  <a:pt x="734357" y="302514"/>
                  <a:pt x="755450" y="319721"/>
                </a:cubicBezTo>
                <a:cubicBezTo>
                  <a:pt x="776543" y="336928"/>
                  <a:pt x="783759" y="351915"/>
                  <a:pt x="808737" y="359686"/>
                </a:cubicBezTo>
                <a:cubicBezTo>
                  <a:pt x="833715" y="367457"/>
                  <a:pt x="883671" y="373563"/>
                  <a:pt x="905319" y="366347"/>
                </a:cubicBezTo>
                <a:cubicBezTo>
                  <a:pt x="926967" y="359131"/>
                  <a:pt x="929743" y="332487"/>
                  <a:pt x="938624" y="316390"/>
                </a:cubicBezTo>
                <a:cubicBezTo>
                  <a:pt x="947505" y="300293"/>
                  <a:pt x="950280" y="265323"/>
                  <a:pt x="958606" y="269764"/>
                </a:cubicBezTo>
                <a:cubicBezTo>
                  <a:pt x="966932" y="274205"/>
                  <a:pt x="977479" y="319166"/>
                  <a:pt x="988580" y="343034"/>
                </a:cubicBezTo>
                <a:cubicBezTo>
                  <a:pt x="999681" y="366902"/>
                  <a:pt x="1001901" y="389104"/>
                  <a:pt x="1025214" y="412972"/>
                </a:cubicBezTo>
                <a:cubicBezTo>
                  <a:pt x="1048527" y="436840"/>
                  <a:pt x="1090712" y="476251"/>
                  <a:pt x="1128457" y="486242"/>
                </a:cubicBezTo>
                <a:cubicBezTo>
                  <a:pt x="1166202" y="496233"/>
                  <a:pt x="1227260" y="480136"/>
                  <a:pt x="1251683" y="472920"/>
                </a:cubicBezTo>
                <a:cubicBezTo>
                  <a:pt x="1276106" y="465704"/>
                  <a:pt x="1264450" y="431290"/>
                  <a:pt x="1274996" y="442946"/>
                </a:cubicBezTo>
                <a:cubicBezTo>
                  <a:pt x="1285542" y="454602"/>
                  <a:pt x="1301084" y="516216"/>
                  <a:pt x="1314961" y="542859"/>
                </a:cubicBezTo>
                <a:cubicBezTo>
                  <a:pt x="1328838" y="569502"/>
                  <a:pt x="1337163" y="596145"/>
                  <a:pt x="1358256" y="602806"/>
                </a:cubicBezTo>
                <a:cubicBezTo>
                  <a:pt x="1379349" y="609467"/>
                  <a:pt x="1422645" y="586154"/>
                  <a:pt x="1441517" y="582824"/>
                </a:cubicBezTo>
                <a:cubicBezTo>
                  <a:pt x="1460389" y="579494"/>
                  <a:pt x="1460390" y="572833"/>
                  <a:pt x="1471491" y="582824"/>
                </a:cubicBezTo>
                <a:cubicBezTo>
                  <a:pt x="1482592" y="592815"/>
                  <a:pt x="1498689" y="635555"/>
                  <a:pt x="1508125" y="642771"/>
                </a:cubicBezTo>
                <a:cubicBezTo>
                  <a:pt x="1517561" y="649987"/>
                  <a:pt x="1520892" y="635000"/>
                  <a:pt x="1528108" y="626119"/>
                </a:cubicBezTo>
                <a:cubicBezTo>
                  <a:pt x="1535324" y="617238"/>
                  <a:pt x="1545315" y="594481"/>
                  <a:pt x="1551421" y="589485"/>
                </a:cubicBezTo>
                <a:cubicBezTo>
                  <a:pt x="1557527" y="584489"/>
                  <a:pt x="1558081" y="587265"/>
                  <a:pt x="1564742" y="596146"/>
                </a:cubicBezTo>
                <a:cubicBezTo>
                  <a:pt x="1571403" y="605027"/>
                  <a:pt x="1583615" y="630004"/>
                  <a:pt x="1591386" y="642771"/>
                </a:cubicBezTo>
                <a:cubicBezTo>
                  <a:pt x="1599157" y="655538"/>
                  <a:pt x="1602487" y="669970"/>
                  <a:pt x="1611368" y="672745"/>
                </a:cubicBezTo>
                <a:cubicBezTo>
                  <a:pt x="1620249" y="675520"/>
                  <a:pt x="1636347" y="659423"/>
                  <a:pt x="1644673" y="659423"/>
                </a:cubicBezTo>
                <a:cubicBezTo>
                  <a:pt x="1652999" y="659423"/>
                  <a:pt x="1654664" y="654428"/>
                  <a:pt x="1661325" y="672745"/>
                </a:cubicBezTo>
                <a:cubicBezTo>
                  <a:pt x="1667986" y="691062"/>
                  <a:pt x="1664101" y="739908"/>
                  <a:pt x="1684638" y="769327"/>
                </a:cubicBezTo>
                <a:cubicBezTo>
                  <a:pt x="1705176" y="798746"/>
                  <a:pt x="1750136" y="832605"/>
                  <a:pt x="1784550" y="849257"/>
                </a:cubicBezTo>
                <a:cubicBezTo>
                  <a:pt x="1818964" y="865909"/>
                  <a:pt x="1866146" y="854253"/>
                  <a:pt x="1891124" y="869240"/>
                </a:cubicBezTo>
                <a:cubicBezTo>
                  <a:pt x="1916102" y="884227"/>
                  <a:pt x="1923318" y="915866"/>
                  <a:pt x="1934419" y="939179"/>
                </a:cubicBezTo>
                <a:cubicBezTo>
                  <a:pt x="1945520" y="962492"/>
                  <a:pt x="1961618" y="996907"/>
                  <a:pt x="1957732" y="1009118"/>
                </a:cubicBezTo>
                <a:cubicBezTo>
                  <a:pt x="1953847" y="1021330"/>
                  <a:pt x="1930533" y="1007453"/>
                  <a:pt x="1911106" y="1012448"/>
                </a:cubicBezTo>
                <a:cubicBezTo>
                  <a:pt x="1891679" y="1017443"/>
                  <a:pt x="1868921" y="1035761"/>
                  <a:pt x="1841167" y="1039091"/>
                </a:cubicBezTo>
                <a:cubicBezTo>
                  <a:pt x="1813414" y="1042421"/>
                  <a:pt x="1773449" y="1040201"/>
                  <a:pt x="1744585" y="1032430"/>
                </a:cubicBezTo>
                <a:cubicBezTo>
                  <a:pt x="1715721" y="1024659"/>
                  <a:pt x="1694628" y="1001901"/>
                  <a:pt x="1667985" y="992465"/>
                </a:cubicBezTo>
                <a:cubicBezTo>
                  <a:pt x="1641342" y="983029"/>
                  <a:pt x="1615809" y="982474"/>
                  <a:pt x="1584725" y="975813"/>
                </a:cubicBezTo>
                <a:cubicBezTo>
                  <a:pt x="1553641" y="969152"/>
                  <a:pt x="1511456" y="956385"/>
                  <a:pt x="1481482" y="952500"/>
                </a:cubicBezTo>
                <a:cubicBezTo>
                  <a:pt x="1451508" y="948615"/>
                  <a:pt x="1429305" y="950280"/>
                  <a:pt x="1404882" y="952500"/>
                </a:cubicBezTo>
                <a:cubicBezTo>
                  <a:pt x="1380459" y="954720"/>
                  <a:pt x="1354925" y="963602"/>
                  <a:pt x="1334943" y="965822"/>
                </a:cubicBezTo>
                <a:cubicBezTo>
                  <a:pt x="1314961" y="968042"/>
                  <a:pt x="1301084" y="958051"/>
                  <a:pt x="1284987" y="965822"/>
                </a:cubicBezTo>
                <a:cubicBezTo>
                  <a:pt x="1268890" y="973593"/>
                  <a:pt x="1247242" y="996906"/>
                  <a:pt x="1238361" y="1012448"/>
                </a:cubicBezTo>
                <a:cubicBezTo>
                  <a:pt x="1229480" y="1027990"/>
                  <a:pt x="1238916" y="1047418"/>
                  <a:pt x="1231700" y="1059074"/>
                </a:cubicBezTo>
                <a:cubicBezTo>
                  <a:pt x="1224484" y="1070731"/>
                  <a:pt x="1204502" y="1063515"/>
                  <a:pt x="1195066" y="1082387"/>
                </a:cubicBezTo>
                <a:cubicBezTo>
                  <a:pt x="1185630" y="1101259"/>
                  <a:pt x="1185629" y="1151771"/>
                  <a:pt x="1175083" y="1172308"/>
                </a:cubicBezTo>
                <a:cubicBezTo>
                  <a:pt x="1164537" y="1192845"/>
                  <a:pt x="1139004" y="1185630"/>
                  <a:pt x="1131788" y="1205612"/>
                </a:cubicBezTo>
                <a:cubicBezTo>
                  <a:pt x="1124572" y="1225594"/>
                  <a:pt x="1143445" y="1283322"/>
                  <a:pt x="1131788" y="1292203"/>
                </a:cubicBezTo>
                <a:cubicBezTo>
                  <a:pt x="1120132" y="1301084"/>
                  <a:pt x="1084607" y="1276106"/>
                  <a:pt x="1061849" y="1258899"/>
                </a:cubicBezTo>
                <a:cubicBezTo>
                  <a:pt x="1039091" y="1241692"/>
                  <a:pt x="1013003" y="1216158"/>
                  <a:pt x="995241" y="1188960"/>
                </a:cubicBezTo>
                <a:cubicBezTo>
                  <a:pt x="977479" y="1161762"/>
                  <a:pt x="983029" y="1124572"/>
                  <a:pt x="955276" y="1095708"/>
                </a:cubicBezTo>
                <a:cubicBezTo>
                  <a:pt x="927523" y="1066844"/>
                  <a:pt x="865355" y="1037981"/>
                  <a:pt x="828720" y="1015778"/>
                </a:cubicBezTo>
                <a:cubicBezTo>
                  <a:pt x="792085" y="993575"/>
                  <a:pt x="751565" y="983030"/>
                  <a:pt x="735468" y="962492"/>
                </a:cubicBezTo>
                <a:cubicBezTo>
                  <a:pt x="719371" y="941954"/>
                  <a:pt x="732693" y="906430"/>
                  <a:pt x="732138" y="892553"/>
                </a:cubicBezTo>
                <a:cubicBezTo>
                  <a:pt x="731583" y="878676"/>
                  <a:pt x="742129" y="887002"/>
                  <a:pt x="732138" y="879231"/>
                </a:cubicBezTo>
                <a:cubicBezTo>
                  <a:pt x="722147" y="871460"/>
                  <a:pt x="694393" y="859804"/>
                  <a:pt x="672190" y="845927"/>
                </a:cubicBezTo>
                <a:cubicBezTo>
                  <a:pt x="649987" y="832050"/>
                  <a:pt x="623344" y="821504"/>
                  <a:pt x="598921" y="795971"/>
                </a:cubicBezTo>
                <a:cubicBezTo>
                  <a:pt x="574498" y="770438"/>
                  <a:pt x="560066" y="728253"/>
                  <a:pt x="525652" y="692728"/>
                </a:cubicBezTo>
                <a:cubicBezTo>
                  <a:pt x="491238" y="657203"/>
                  <a:pt x="430735" y="620014"/>
                  <a:pt x="392435" y="582824"/>
                </a:cubicBezTo>
                <a:cubicBezTo>
                  <a:pt x="354135" y="545634"/>
                  <a:pt x="319721" y="499564"/>
                  <a:pt x="295853" y="469590"/>
                </a:cubicBezTo>
                <a:cubicBezTo>
                  <a:pt x="271985" y="439616"/>
                  <a:pt x="291412" y="440171"/>
                  <a:pt x="249227" y="402981"/>
                </a:cubicBezTo>
                <a:cubicBezTo>
                  <a:pt x="207042" y="365791"/>
                  <a:pt x="65498" y="270320"/>
                  <a:pt x="32749" y="233130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chemeClr val="tx1"/>
                </a:solidFill>
              </a:rPr>
              <a:t>Сочи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578600" y="4383088"/>
            <a:ext cx="733425" cy="1181100"/>
          </a:xfrm>
          <a:custGeom>
            <a:avLst/>
            <a:gdLst>
              <a:gd name="connsiteX0" fmla="*/ 18872 w 731582"/>
              <a:gd name="connsiteY0" fmla="*/ 68274 h 1187850"/>
              <a:gd name="connsiteX1" fmla="*/ 18872 w 731582"/>
              <a:gd name="connsiteY1" fmla="*/ 131552 h 1187850"/>
              <a:gd name="connsiteX2" fmla="*/ 132107 w 731582"/>
              <a:gd name="connsiteY2" fmla="*/ 294742 h 1187850"/>
              <a:gd name="connsiteX3" fmla="*/ 142098 w 731582"/>
              <a:gd name="connsiteY3" fmla="*/ 471254 h 1187850"/>
              <a:gd name="connsiteX4" fmla="*/ 175402 w 731582"/>
              <a:gd name="connsiteY4" fmla="*/ 527872 h 1187850"/>
              <a:gd name="connsiteX5" fmla="*/ 261993 w 731582"/>
              <a:gd name="connsiteY5" fmla="*/ 701053 h 1187850"/>
              <a:gd name="connsiteX6" fmla="*/ 341923 w 731582"/>
              <a:gd name="connsiteY6" fmla="*/ 820949 h 1187850"/>
              <a:gd name="connsiteX7" fmla="*/ 355245 w 731582"/>
              <a:gd name="connsiteY7" fmla="*/ 850922 h 1187850"/>
              <a:gd name="connsiteX8" fmla="*/ 341923 w 731582"/>
              <a:gd name="connsiteY8" fmla="*/ 897548 h 1187850"/>
              <a:gd name="connsiteX9" fmla="*/ 341923 w 731582"/>
              <a:gd name="connsiteY9" fmla="*/ 974148 h 1187850"/>
              <a:gd name="connsiteX10" fmla="*/ 388549 w 731582"/>
              <a:gd name="connsiteY10" fmla="*/ 1050747 h 1187850"/>
              <a:gd name="connsiteX11" fmla="*/ 388549 w 731582"/>
              <a:gd name="connsiteY11" fmla="*/ 1100704 h 1187850"/>
              <a:gd name="connsiteX12" fmla="*/ 445166 w 731582"/>
              <a:gd name="connsiteY12" fmla="*/ 1104034 h 1187850"/>
              <a:gd name="connsiteX13" fmla="*/ 538418 w 731582"/>
              <a:gd name="connsiteY13" fmla="*/ 1134008 h 1187850"/>
              <a:gd name="connsiteX14" fmla="*/ 618348 w 731582"/>
              <a:gd name="connsiteY14" fmla="*/ 1160651 h 1187850"/>
              <a:gd name="connsiteX15" fmla="*/ 625009 w 731582"/>
              <a:gd name="connsiteY15" fmla="*/ 1183964 h 1187850"/>
              <a:gd name="connsiteX16" fmla="*/ 661643 w 731582"/>
              <a:gd name="connsiteY16" fmla="*/ 1137338 h 1187850"/>
              <a:gd name="connsiteX17" fmla="*/ 691617 w 731582"/>
              <a:gd name="connsiteY17" fmla="*/ 1117356 h 1187850"/>
              <a:gd name="connsiteX18" fmla="*/ 674965 w 731582"/>
              <a:gd name="connsiteY18" fmla="*/ 1037426 h 1187850"/>
              <a:gd name="connsiteX19" fmla="*/ 654982 w 731582"/>
              <a:gd name="connsiteY19" fmla="*/ 910870 h 1187850"/>
              <a:gd name="connsiteX20" fmla="*/ 591704 w 731582"/>
              <a:gd name="connsiteY20" fmla="*/ 860914 h 1187850"/>
              <a:gd name="connsiteX21" fmla="*/ 568392 w 731582"/>
              <a:gd name="connsiteY21" fmla="*/ 794305 h 1187850"/>
              <a:gd name="connsiteX22" fmla="*/ 565061 w 731582"/>
              <a:gd name="connsiteY22" fmla="*/ 754340 h 1187850"/>
              <a:gd name="connsiteX23" fmla="*/ 615017 w 731582"/>
              <a:gd name="connsiteY23" fmla="*/ 727697 h 1187850"/>
              <a:gd name="connsiteX24" fmla="*/ 638330 w 731582"/>
              <a:gd name="connsiteY24" fmla="*/ 737688 h 1187850"/>
              <a:gd name="connsiteX25" fmla="*/ 654982 w 731582"/>
              <a:gd name="connsiteY25" fmla="*/ 754340 h 1187850"/>
              <a:gd name="connsiteX26" fmla="*/ 678295 w 731582"/>
              <a:gd name="connsiteY26" fmla="*/ 737688 h 1187850"/>
              <a:gd name="connsiteX27" fmla="*/ 684956 w 731582"/>
              <a:gd name="connsiteY27" fmla="*/ 667749 h 1187850"/>
              <a:gd name="connsiteX28" fmla="*/ 698278 w 731582"/>
              <a:gd name="connsiteY28" fmla="*/ 644436 h 1187850"/>
              <a:gd name="connsiteX29" fmla="*/ 691617 w 731582"/>
              <a:gd name="connsiteY29" fmla="*/ 571167 h 1187850"/>
              <a:gd name="connsiteX30" fmla="*/ 714930 w 731582"/>
              <a:gd name="connsiteY30" fmla="*/ 521211 h 1187850"/>
              <a:gd name="connsiteX31" fmla="*/ 718260 w 731582"/>
              <a:gd name="connsiteY31" fmla="*/ 464594 h 1187850"/>
              <a:gd name="connsiteX32" fmla="*/ 724921 w 731582"/>
              <a:gd name="connsiteY32" fmla="*/ 381333 h 1187850"/>
              <a:gd name="connsiteX33" fmla="*/ 678295 w 731582"/>
              <a:gd name="connsiteY33" fmla="*/ 328046 h 1187850"/>
              <a:gd name="connsiteX34" fmla="*/ 635000 w 731582"/>
              <a:gd name="connsiteY34" fmla="*/ 328046 h 1187850"/>
              <a:gd name="connsiteX35" fmla="*/ 698278 w 731582"/>
              <a:gd name="connsiteY35" fmla="*/ 244786 h 1187850"/>
              <a:gd name="connsiteX36" fmla="*/ 718260 w 731582"/>
              <a:gd name="connsiteY36" fmla="*/ 201490 h 1187850"/>
              <a:gd name="connsiteX37" fmla="*/ 691617 w 731582"/>
              <a:gd name="connsiteY37" fmla="*/ 201490 h 1187850"/>
              <a:gd name="connsiteX38" fmla="*/ 608357 w 731582"/>
              <a:gd name="connsiteY38" fmla="*/ 191499 h 1187850"/>
              <a:gd name="connsiteX39" fmla="*/ 588374 w 731582"/>
              <a:gd name="connsiteY39" fmla="*/ 184838 h 1187850"/>
              <a:gd name="connsiteX40" fmla="*/ 561731 w 731582"/>
              <a:gd name="connsiteY40" fmla="*/ 121560 h 1187850"/>
              <a:gd name="connsiteX41" fmla="*/ 541748 w 731582"/>
              <a:gd name="connsiteY41" fmla="*/ 81595 h 1187850"/>
              <a:gd name="connsiteX42" fmla="*/ 518435 w 731582"/>
              <a:gd name="connsiteY42" fmla="*/ 88256 h 1187850"/>
              <a:gd name="connsiteX43" fmla="*/ 471809 w 731582"/>
              <a:gd name="connsiteY43" fmla="*/ 98247 h 1187850"/>
              <a:gd name="connsiteX44" fmla="*/ 441836 w 731582"/>
              <a:gd name="connsiteY44" fmla="*/ 74935 h 1187850"/>
              <a:gd name="connsiteX45" fmla="*/ 391879 w 731582"/>
              <a:gd name="connsiteY45" fmla="*/ 21648 h 1187850"/>
              <a:gd name="connsiteX46" fmla="*/ 365236 w 731582"/>
              <a:gd name="connsiteY46" fmla="*/ 31639 h 1187850"/>
              <a:gd name="connsiteX47" fmla="*/ 325271 w 731582"/>
              <a:gd name="connsiteY47" fmla="*/ 1665 h 1187850"/>
              <a:gd name="connsiteX48" fmla="*/ 238680 w 731582"/>
              <a:gd name="connsiteY48" fmla="*/ 21648 h 1187850"/>
              <a:gd name="connsiteX49" fmla="*/ 228689 w 731582"/>
              <a:gd name="connsiteY49" fmla="*/ 58282 h 1187850"/>
              <a:gd name="connsiteX50" fmla="*/ 168741 w 731582"/>
              <a:gd name="connsiteY50" fmla="*/ 58282 h 1187850"/>
              <a:gd name="connsiteX51" fmla="*/ 98802 w 731582"/>
              <a:gd name="connsiteY51" fmla="*/ 74935 h 1187850"/>
              <a:gd name="connsiteX52" fmla="*/ 18872 w 731582"/>
              <a:gd name="connsiteY52" fmla="*/ 68274 h 118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31582" h="1187850">
                <a:moveTo>
                  <a:pt x="18872" y="68274"/>
                </a:moveTo>
                <a:cubicBezTo>
                  <a:pt x="5550" y="77710"/>
                  <a:pt x="0" y="93807"/>
                  <a:pt x="18872" y="131552"/>
                </a:cubicBezTo>
                <a:cubicBezTo>
                  <a:pt x="37744" y="169297"/>
                  <a:pt x="111569" y="238125"/>
                  <a:pt x="132107" y="294742"/>
                </a:cubicBezTo>
                <a:cubicBezTo>
                  <a:pt x="152645" y="351359"/>
                  <a:pt x="134882" y="432399"/>
                  <a:pt x="142098" y="471254"/>
                </a:cubicBezTo>
                <a:cubicBezTo>
                  <a:pt x="149314" y="510109"/>
                  <a:pt x="155420" y="489572"/>
                  <a:pt x="175402" y="527872"/>
                </a:cubicBezTo>
                <a:cubicBezTo>
                  <a:pt x="195384" y="566172"/>
                  <a:pt x="234240" y="652207"/>
                  <a:pt x="261993" y="701053"/>
                </a:cubicBezTo>
                <a:cubicBezTo>
                  <a:pt x="289746" y="749899"/>
                  <a:pt x="326381" y="795971"/>
                  <a:pt x="341923" y="820949"/>
                </a:cubicBezTo>
                <a:cubicBezTo>
                  <a:pt x="357465" y="845927"/>
                  <a:pt x="355245" y="838156"/>
                  <a:pt x="355245" y="850922"/>
                </a:cubicBezTo>
                <a:cubicBezTo>
                  <a:pt x="355245" y="863688"/>
                  <a:pt x="344143" y="877010"/>
                  <a:pt x="341923" y="897548"/>
                </a:cubicBezTo>
                <a:cubicBezTo>
                  <a:pt x="339703" y="918086"/>
                  <a:pt x="334152" y="948615"/>
                  <a:pt x="341923" y="974148"/>
                </a:cubicBezTo>
                <a:cubicBezTo>
                  <a:pt x="349694" y="999681"/>
                  <a:pt x="380778" y="1029654"/>
                  <a:pt x="388549" y="1050747"/>
                </a:cubicBezTo>
                <a:cubicBezTo>
                  <a:pt x="396320" y="1071840"/>
                  <a:pt x="379113" y="1091823"/>
                  <a:pt x="388549" y="1100704"/>
                </a:cubicBezTo>
                <a:cubicBezTo>
                  <a:pt x="397985" y="1109585"/>
                  <a:pt x="420188" y="1098483"/>
                  <a:pt x="445166" y="1104034"/>
                </a:cubicBezTo>
                <a:cubicBezTo>
                  <a:pt x="470144" y="1109585"/>
                  <a:pt x="538418" y="1134008"/>
                  <a:pt x="538418" y="1134008"/>
                </a:cubicBezTo>
                <a:cubicBezTo>
                  <a:pt x="567282" y="1143444"/>
                  <a:pt x="603916" y="1152325"/>
                  <a:pt x="618348" y="1160651"/>
                </a:cubicBezTo>
                <a:cubicBezTo>
                  <a:pt x="632780" y="1168977"/>
                  <a:pt x="617793" y="1187850"/>
                  <a:pt x="625009" y="1183964"/>
                </a:cubicBezTo>
                <a:cubicBezTo>
                  <a:pt x="632225" y="1180079"/>
                  <a:pt x="650542" y="1148439"/>
                  <a:pt x="661643" y="1137338"/>
                </a:cubicBezTo>
                <a:cubicBezTo>
                  <a:pt x="672744" y="1126237"/>
                  <a:pt x="689397" y="1134008"/>
                  <a:pt x="691617" y="1117356"/>
                </a:cubicBezTo>
                <a:cubicBezTo>
                  <a:pt x="693837" y="1100704"/>
                  <a:pt x="681071" y="1071840"/>
                  <a:pt x="674965" y="1037426"/>
                </a:cubicBezTo>
                <a:cubicBezTo>
                  <a:pt x="668859" y="1003012"/>
                  <a:pt x="668859" y="940289"/>
                  <a:pt x="654982" y="910870"/>
                </a:cubicBezTo>
                <a:cubicBezTo>
                  <a:pt x="641105" y="881451"/>
                  <a:pt x="606136" y="880341"/>
                  <a:pt x="591704" y="860914"/>
                </a:cubicBezTo>
                <a:cubicBezTo>
                  <a:pt x="577272" y="841487"/>
                  <a:pt x="572832" y="812067"/>
                  <a:pt x="568392" y="794305"/>
                </a:cubicBezTo>
                <a:cubicBezTo>
                  <a:pt x="563952" y="776543"/>
                  <a:pt x="557290" y="765441"/>
                  <a:pt x="565061" y="754340"/>
                </a:cubicBezTo>
                <a:cubicBezTo>
                  <a:pt x="572832" y="743239"/>
                  <a:pt x="602806" y="730472"/>
                  <a:pt x="615017" y="727697"/>
                </a:cubicBezTo>
                <a:cubicBezTo>
                  <a:pt x="627229" y="724922"/>
                  <a:pt x="631669" y="733248"/>
                  <a:pt x="638330" y="737688"/>
                </a:cubicBezTo>
                <a:cubicBezTo>
                  <a:pt x="644991" y="742128"/>
                  <a:pt x="648321" y="754340"/>
                  <a:pt x="654982" y="754340"/>
                </a:cubicBezTo>
                <a:cubicBezTo>
                  <a:pt x="661643" y="754340"/>
                  <a:pt x="673299" y="752120"/>
                  <a:pt x="678295" y="737688"/>
                </a:cubicBezTo>
                <a:cubicBezTo>
                  <a:pt x="683291" y="723256"/>
                  <a:pt x="681626" y="683291"/>
                  <a:pt x="684956" y="667749"/>
                </a:cubicBezTo>
                <a:cubicBezTo>
                  <a:pt x="688286" y="652207"/>
                  <a:pt x="697168" y="660533"/>
                  <a:pt x="698278" y="644436"/>
                </a:cubicBezTo>
                <a:cubicBezTo>
                  <a:pt x="699388" y="628339"/>
                  <a:pt x="688842" y="591704"/>
                  <a:pt x="691617" y="571167"/>
                </a:cubicBezTo>
                <a:cubicBezTo>
                  <a:pt x="694392" y="550630"/>
                  <a:pt x="710490" y="538973"/>
                  <a:pt x="714930" y="521211"/>
                </a:cubicBezTo>
                <a:cubicBezTo>
                  <a:pt x="719370" y="503449"/>
                  <a:pt x="716595" y="487907"/>
                  <a:pt x="718260" y="464594"/>
                </a:cubicBezTo>
                <a:cubicBezTo>
                  <a:pt x="719925" y="441281"/>
                  <a:pt x="731582" y="404091"/>
                  <a:pt x="724921" y="381333"/>
                </a:cubicBezTo>
                <a:cubicBezTo>
                  <a:pt x="718260" y="358575"/>
                  <a:pt x="693282" y="336927"/>
                  <a:pt x="678295" y="328046"/>
                </a:cubicBezTo>
                <a:cubicBezTo>
                  <a:pt x="663308" y="319165"/>
                  <a:pt x="631670" y="341923"/>
                  <a:pt x="635000" y="328046"/>
                </a:cubicBezTo>
                <a:cubicBezTo>
                  <a:pt x="638330" y="314169"/>
                  <a:pt x="684401" y="265879"/>
                  <a:pt x="698278" y="244786"/>
                </a:cubicBezTo>
                <a:cubicBezTo>
                  <a:pt x="712155" y="223693"/>
                  <a:pt x="719370" y="208706"/>
                  <a:pt x="718260" y="201490"/>
                </a:cubicBezTo>
                <a:cubicBezTo>
                  <a:pt x="717150" y="194274"/>
                  <a:pt x="709934" y="203155"/>
                  <a:pt x="691617" y="201490"/>
                </a:cubicBezTo>
                <a:cubicBezTo>
                  <a:pt x="673300" y="199825"/>
                  <a:pt x="625564" y="194274"/>
                  <a:pt x="608357" y="191499"/>
                </a:cubicBezTo>
                <a:cubicBezTo>
                  <a:pt x="591150" y="188724"/>
                  <a:pt x="596145" y="196494"/>
                  <a:pt x="588374" y="184838"/>
                </a:cubicBezTo>
                <a:cubicBezTo>
                  <a:pt x="580603" y="173182"/>
                  <a:pt x="569502" y="138767"/>
                  <a:pt x="561731" y="121560"/>
                </a:cubicBezTo>
                <a:cubicBezTo>
                  <a:pt x="553960" y="104353"/>
                  <a:pt x="548964" y="87146"/>
                  <a:pt x="541748" y="81595"/>
                </a:cubicBezTo>
                <a:cubicBezTo>
                  <a:pt x="534532" y="76044"/>
                  <a:pt x="530092" y="85481"/>
                  <a:pt x="518435" y="88256"/>
                </a:cubicBezTo>
                <a:cubicBezTo>
                  <a:pt x="506778" y="91031"/>
                  <a:pt x="484575" y="100467"/>
                  <a:pt x="471809" y="98247"/>
                </a:cubicBezTo>
                <a:cubicBezTo>
                  <a:pt x="459043" y="96027"/>
                  <a:pt x="455158" y="87701"/>
                  <a:pt x="441836" y="74935"/>
                </a:cubicBezTo>
                <a:cubicBezTo>
                  <a:pt x="428514" y="62169"/>
                  <a:pt x="404646" y="28864"/>
                  <a:pt x="391879" y="21648"/>
                </a:cubicBezTo>
                <a:cubicBezTo>
                  <a:pt x="379112" y="14432"/>
                  <a:pt x="376337" y="34969"/>
                  <a:pt x="365236" y="31639"/>
                </a:cubicBezTo>
                <a:cubicBezTo>
                  <a:pt x="354135" y="28309"/>
                  <a:pt x="346364" y="3330"/>
                  <a:pt x="325271" y="1665"/>
                </a:cubicBezTo>
                <a:cubicBezTo>
                  <a:pt x="304178" y="0"/>
                  <a:pt x="254777" y="12212"/>
                  <a:pt x="238680" y="21648"/>
                </a:cubicBezTo>
                <a:cubicBezTo>
                  <a:pt x="222583" y="31084"/>
                  <a:pt x="240345" y="52176"/>
                  <a:pt x="228689" y="58282"/>
                </a:cubicBezTo>
                <a:cubicBezTo>
                  <a:pt x="217033" y="64388"/>
                  <a:pt x="190389" y="55506"/>
                  <a:pt x="168741" y="58282"/>
                </a:cubicBezTo>
                <a:cubicBezTo>
                  <a:pt x="147093" y="61058"/>
                  <a:pt x="120450" y="76600"/>
                  <a:pt x="98802" y="74935"/>
                </a:cubicBezTo>
                <a:cubicBezTo>
                  <a:pt x="77154" y="73270"/>
                  <a:pt x="32194" y="58838"/>
                  <a:pt x="18872" y="68274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bg1"/>
                </a:solidFill>
              </a:rPr>
              <a:t>         </a:t>
            </a:r>
            <a:r>
              <a:rPr lang="ru-RU" sz="600" dirty="0">
                <a:solidFill>
                  <a:schemeClr val="tx1"/>
                </a:solidFill>
              </a:rPr>
              <a:t>Лабинский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145338" y="4629150"/>
            <a:ext cx="855662" cy="1076325"/>
          </a:xfrm>
          <a:custGeom>
            <a:avLst/>
            <a:gdLst>
              <a:gd name="connsiteX0" fmla="*/ 160415 w 854808"/>
              <a:gd name="connsiteY0" fmla="*/ 140432 h 1083495"/>
              <a:gd name="connsiteX1" fmla="*/ 153754 w 854808"/>
              <a:gd name="connsiteY1" fmla="*/ 276979 h 1083495"/>
              <a:gd name="connsiteX2" fmla="*/ 127111 w 854808"/>
              <a:gd name="connsiteY2" fmla="*/ 303623 h 1083495"/>
              <a:gd name="connsiteX3" fmla="*/ 130441 w 854808"/>
              <a:gd name="connsiteY3" fmla="*/ 390213 h 1083495"/>
              <a:gd name="connsiteX4" fmla="*/ 123781 w 854808"/>
              <a:gd name="connsiteY4" fmla="*/ 426848 h 1083495"/>
              <a:gd name="connsiteX5" fmla="*/ 113789 w 854808"/>
              <a:gd name="connsiteY5" fmla="*/ 493456 h 1083495"/>
              <a:gd name="connsiteX6" fmla="*/ 87146 w 854808"/>
              <a:gd name="connsiteY6" fmla="*/ 510109 h 1083495"/>
              <a:gd name="connsiteX7" fmla="*/ 70494 w 854808"/>
              <a:gd name="connsiteY7" fmla="*/ 486796 h 1083495"/>
              <a:gd name="connsiteX8" fmla="*/ 23868 w 854808"/>
              <a:gd name="connsiteY8" fmla="*/ 486796 h 1083495"/>
              <a:gd name="connsiteX9" fmla="*/ 555 w 854808"/>
              <a:gd name="connsiteY9" fmla="*/ 513439 h 1083495"/>
              <a:gd name="connsiteX10" fmla="*/ 20538 w 854808"/>
              <a:gd name="connsiteY10" fmla="*/ 613352 h 1083495"/>
              <a:gd name="connsiteX11" fmla="*/ 60503 w 854808"/>
              <a:gd name="connsiteY11" fmla="*/ 643325 h 1083495"/>
              <a:gd name="connsiteX12" fmla="*/ 87146 w 854808"/>
              <a:gd name="connsiteY12" fmla="*/ 656647 h 1083495"/>
              <a:gd name="connsiteX13" fmla="*/ 117120 w 854808"/>
              <a:gd name="connsiteY13" fmla="*/ 813177 h 1083495"/>
              <a:gd name="connsiteX14" fmla="*/ 130441 w 854808"/>
              <a:gd name="connsiteY14" fmla="*/ 873124 h 1083495"/>
              <a:gd name="connsiteX15" fmla="*/ 97137 w 854808"/>
              <a:gd name="connsiteY15" fmla="*/ 906428 h 1083495"/>
              <a:gd name="connsiteX16" fmla="*/ 160415 w 854808"/>
              <a:gd name="connsiteY16" fmla="*/ 923081 h 1083495"/>
              <a:gd name="connsiteX17" fmla="*/ 230354 w 854808"/>
              <a:gd name="connsiteY17" fmla="*/ 923081 h 1083495"/>
              <a:gd name="connsiteX18" fmla="*/ 250337 w 854808"/>
              <a:gd name="connsiteY18" fmla="*/ 933072 h 1083495"/>
              <a:gd name="connsiteX19" fmla="*/ 316945 w 854808"/>
              <a:gd name="connsiteY19" fmla="*/ 889776 h 1083495"/>
              <a:gd name="connsiteX20" fmla="*/ 336927 w 854808"/>
              <a:gd name="connsiteY20" fmla="*/ 903098 h 1083495"/>
              <a:gd name="connsiteX21" fmla="*/ 340258 w 854808"/>
              <a:gd name="connsiteY21" fmla="*/ 926411 h 1083495"/>
              <a:gd name="connsiteX22" fmla="*/ 306954 w 854808"/>
              <a:gd name="connsiteY22" fmla="*/ 1022993 h 1083495"/>
              <a:gd name="connsiteX23" fmla="*/ 340258 w 854808"/>
              <a:gd name="connsiteY23" fmla="*/ 1042976 h 1083495"/>
              <a:gd name="connsiteX24" fmla="*/ 370232 w 854808"/>
              <a:gd name="connsiteY24" fmla="*/ 1019663 h 1083495"/>
              <a:gd name="connsiteX25" fmla="*/ 383553 w 854808"/>
              <a:gd name="connsiteY25" fmla="*/ 1029654 h 1083495"/>
              <a:gd name="connsiteX26" fmla="*/ 373562 w 854808"/>
              <a:gd name="connsiteY26" fmla="*/ 1072949 h 1083495"/>
              <a:gd name="connsiteX27" fmla="*/ 406866 w 854808"/>
              <a:gd name="connsiteY27" fmla="*/ 1079610 h 1083495"/>
              <a:gd name="connsiteX28" fmla="*/ 470144 w 854808"/>
              <a:gd name="connsiteY28" fmla="*/ 1072949 h 1083495"/>
              <a:gd name="connsiteX29" fmla="*/ 540083 w 854808"/>
              <a:gd name="connsiteY29" fmla="*/ 1072949 h 1083495"/>
              <a:gd name="connsiteX30" fmla="*/ 563396 w 854808"/>
              <a:gd name="connsiteY30" fmla="*/ 1009672 h 1083495"/>
              <a:gd name="connsiteX31" fmla="*/ 610022 w 854808"/>
              <a:gd name="connsiteY31" fmla="*/ 1006341 h 1083495"/>
              <a:gd name="connsiteX32" fmla="*/ 636665 w 854808"/>
              <a:gd name="connsiteY32" fmla="*/ 886446 h 1083495"/>
              <a:gd name="connsiteX33" fmla="*/ 719926 w 854808"/>
              <a:gd name="connsiteY33" fmla="*/ 886446 h 1083495"/>
              <a:gd name="connsiteX34" fmla="*/ 786534 w 854808"/>
              <a:gd name="connsiteY34" fmla="*/ 796525 h 1083495"/>
              <a:gd name="connsiteX35" fmla="*/ 839821 w 854808"/>
              <a:gd name="connsiteY35" fmla="*/ 736577 h 1083495"/>
              <a:gd name="connsiteX36" fmla="*/ 846482 w 854808"/>
              <a:gd name="connsiteY36" fmla="*/ 656647 h 1083495"/>
              <a:gd name="connsiteX37" fmla="*/ 846482 w 854808"/>
              <a:gd name="connsiteY37" fmla="*/ 526761 h 1083495"/>
              <a:gd name="connsiteX38" fmla="*/ 796525 w 854808"/>
              <a:gd name="connsiteY38" fmla="*/ 480135 h 1083495"/>
              <a:gd name="connsiteX39" fmla="*/ 666639 w 854808"/>
              <a:gd name="connsiteY39" fmla="*/ 423518 h 1083495"/>
              <a:gd name="connsiteX40" fmla="*/ 666639 w 854808"/>
              <a:gd name="connsiteY40" fmla="*/ 396874 h 1083495"/>
              <a:gd name="connsiteX41" fmla="*/ 696613 w 854808"/>
              <a:gd name="connsiteY41" fmla="*/ 393544 h 1083495"/>
              <a:gd name="connsiteX42" fmla="*/ 713265 w 854808"/>
              <a:gd name="connsiteY42" fmla="*/ 353579 h 1083495"/>
              <a:gd name="connsiteX43" fmla="*/ 779873 w 854808"/>
              <a:gd name="connsiteY43" fmla="*/ 346918 h 1083495"/>
              <a:gd name="connsiteX44" fmla="*/ 786534 w 854808"/>
              <a:gd name="connsiteY44" fmla="*/ 293631 h 1083495"/>
              <a:gd name="connsiteX45" fmla="*/ 836490 w 854808"/>
              <a:gd name="connsiteY45" fmla="*/ 256997 h 1083495"/>
              <a:gd name="connsiteX46" fmla="*/ 839821 w 854808"/>
              <a:gd name="connsiteY46" fmla="*/ 203710 h 1083495"/>
              <a:gd name="connsiteX47" fmla="*/ 796525 w 854808"/>
              <a:gd name="connsiteY47" fmla="*/ 203710 h 1083495"/>
              <a:gd name="connsiteX48" fmla="*/ 756560 w 854808"/>
              <a:gd name="connsiteY48" fmla="*/ 170406 h 1083495"/>
              <a:gd name="connsiteX49" fmla="*/ 716595 w 854808"/>
              <a:gd name="connsiteY49" fmla="*/ 193719 h 1083495"/>
              <a:gd name="connsiteX50" fmla="*/ 679961 w 854808"/>
              <a:gd name="connsiteY50" fmla="*/ 147093 h 1083495"/>
              <a:gd name="connsiteX51" fmla="*/ 646657 w 854808"/>
              <a:gd name="connsiteY51" fmla="*/ 153754 h 1083495"/>
              <a:gd name="connsiteX52" fmla="*/ 623344 w 854808"/>
              <a:gd name="connsiteY52" fmla="*/ 90476 h 1083495"/>
              <a:gd name="connsiteX53" fmla="*/ 606691 w 854808"/>
              <a:gd name="connsiteY53" fmla="*/ 10546 h 1083495"/>
              <a:gd name="connsiteX54" fmla="*/ 563396 w 854808"/>
              <a:gd name="connsiteY54" fmla="*/ 27198 h 1083495"/>
              <a:gd name="connsiteX55" fmla="*/ 530092 w 854808"/>
              <a:gd name="connsiteY55" fmla="*/ 27198 h 1083495"/>
              <a:gd name="connsiteX56" fmla="*/ 516770 w 854808"/>
              <a:gd name="connsiteY56" fmla="*/ 10546 h 1083495"/>
              <a:gd name="connsiteX57" fmla="*/ 416858 w 854808"/>
              <a:gd name="connsiteY57" fmla="*/ 30528 h 1083495"/>
              <a:gd name="connsiteX58" fmla="*/ 430179 w 854808"/>
              <a:gd name="connsiteY58" fmla="*/ 70493 h 1083495"/>
              <a:gd name="connsiteX59" fmla="*/ 346919 w 854808"/>
              <a:gd name="connsiteY59" fmla="*/ 140432 h 1083495"/>
              <a:gd name="connsiteX60" fmla="*/ 350249 w 854808"/>
              <a:gd name="connsiteY60" fmla="*/ 160415 h 1083495"/>
              <a:gd name="connsiteX61" fmla="*/ 253667 w 854808"/>
              <a:gd name="connsiteY61" fmla="*/ 193719 h 1083495"/>
              <a:gd name="connsiteX62" fmla="*/ 240345 w 854808"/>
              <a:gd name="connsiteY62" fmla="*/ 173736 h 1083495"/>
              <a:gd name="connsiteX63" fmla="*/ 217032 w 854808"/>
              <a:gd name="connsiteY63" fmla="*/ 143762 h 1083495"/>
              <a:gd name="connsiteX64" fmla="*/ 160415 w 854808"/>
              <a:gd name="connsiteY64" fmla="*/ 140432 h 108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54808" h="1083495">
                <a:moveTo>
                  <a:pt x="160415" y="140432"/>
                </a:moveTo>
                <a:cubicBezTo>
                  <a:pt x="149869" y="162635"/>
                  <a:pt x="159305" y="249781"/>
                  <a:pt x="153754" y="276979"/>
                </a:cubicBezTo>
                <a:cubicBezTo>
                  <a:pt x="148203" y="304177"/>
                  <a:pt x="130997" y="284751"/>
                  <a:pt x="127111" y="303623"/>
                </a:cubicBezTo>
                <a:cubicBezTo>
                  <a:pt x="123226" y="322495"/>
                  <a:pt x="130996" y="369676"/>
                  <a:pt x="130441" y="390213"/>
                </a:cubicBezTo>
                <a:cubicBezTo>
                  <a:pt x="129886" y="410750"/>
                  <a:pt x="126556" y="409641"/>
                  <a:pt x="123781" y="426848"/>
                </a:cubicBezTo>
                <a:cubicBezTo>
                  <a:pt x="121006" y="444055"/>
                  <a:pt x="119895" y="479579"/>
                  <a:pt x="113789" y="493456"/>
                </a:cubicBezTo>
                <a:cubicBezTo>
                  <a:pt x="107683" y="507333"/>
                  <a:pt x="94362" y="511219"/>
                  <a:pt x="87146" y="510109"/>
                </a:cubicBezTo>
                <a:cubicBezTo>
                  <a:pt x="79930" y="508999"/>
                  <a:pt x="81040" y="490681"/>
                  <a:pt x="70494" y="486796"/>
                </a:cubicBezTo>
                <a:cubicBezTo>
                  <a:pt x="59948" y="482911"/>
                  <a:pt x="35524" y="482356"/>
                  <a:pt x="23868" y="486796"/>
                </a:cubicBezTo>
                <a:cubicBezTo>
                  <a:pt x="12212" y="491236"/>
                  <a:pt x="1110" y="492346"/>
                  <a:pt x="555" y="513439"/>
                </a:cubicBezTo>
                <a:cubicBezTo>
                  <a:pt x="0" y="534532"/>
                  <a:pt x="10547" y="591704"/>
                  <a:pt x="20538" y="613352"/>
                </a:cubicBezTo>
                <a:cubicBezTo>
                  <a:pt x="30529" y="635000"/>
                  <a:pt x="49402" y="636109"/>
                  <a:pt x="60503" y="643325"/>
                </a:cubicBezTo>
                <a:cubicBezTo>
                  <a:pt x="71604" y="650541"/>
                  <a:pt x="77710" y="628338"/>
                  <a:pt x="87146" y="656647"/>
                </a:cubicBezTo>
                <a:cubicBezTo>
                  <a:pt x="96582" y="684956"/>
                  <a:pt x="109904" y="777098"/>
                  <a:pt x="117120" y="813177"/>
                </a:cubicBezTo>
                <a:cubicBezTo>
                  <a:pt x="124336" y="849256"/>
                  <a:pt x="133771" y="857582"/>
                  <a:pt x="130441" y="873124"/>
                </a:cubicBezTo>
                <a:cubicBezTo>
                  <a:pt x="127111" y="888666"/>
                  <a:pt x="92141" y="898102"/>
                  <a:pt x="97137" y="906428"/>
                </a:cubicBezTo>
                <a:cubicBezTo>
                  <a:pt x="102133" y="914754"/>
                  <a:pt x="138212" y="920306"/>
                  <a:pt x="160415" y="923081"/>
                </a:cubicBezTo>
                <a:cubicBezTo>
                  <a:pt x="182618" y="925857"/>
                  <a:pt x="215367" y="921416"/>
                  <a:pt x="230354" y="923081"/>
                </a:cubicBezTo>
                <a:cubicBezTo>
                  <a:pt x="245341" y="924746"/>
                  <a:pt x="235905" y="938623"/>
                  <a:pt x="250337" y="933072"/>
                </a:cubicBezTo>
                <a:cubicBezTo>
                  <a:pt x="264769" y="927521"/>
                  <a:pt x="302513" y="894772"/>
                  <a:pt x="316945" y="889776"/>
                </a:cubicBezTo>
                <a:cubicBezTo>
                  <a:pt x="331377" y="884780"/>
                  <a:pt x="333042" y="896992"/>
                  <a:pt x="336927" y="903098"/>
                </a:cubicBezTo>
                <a:cubicBezTo>
                  <a:pt x="340812" y="909204"/>
                  <a:pt x="345253" y="906429"/>
                  <a:pt x="340258" y="926411"/>
                </a:cubicBezTo>
                <a:cubicBezTo>
                  <a:pt x="335263" y="946393"/>
                  <a:pt x="306954" y="1003566"/>
                  <a:pt x="306954" y="1022993"/>
                </a:cubicBezTo>
                <a:cubicBezTo>
                  <a:pt x="306954" y="1042420"/>
                  <a:pt x="329712" y="1043531"/>
                  <a:pt x="340258" y="1042976"/>
                </a:cubicBezTo>
                <a:cubicBezTo>
                  <a:pt x="350804" y="1042421"/>
                  <a:pt x="363016" y="1021883"/>
                  <a:pt x="370232" y="1019663"/>
                </a:cubicBezTo>
                <a:cubicBezTo>
                  <a:pt x="377448" y="1017443"/>
                  <a:pt x="382998" y="1020773"/>
                  <a:pt x="383553" y="1029654"/>
                </a:cubicBezTo>
                <a:cubicBezTo>
                  <a:pt x="384108" y="1038535"/>
                  <a:pt x="369677" y="1064623"/>
                  <a:pt x="373562" y="1072949"/>
                </a:cubicBezTo>
                <a:cubicBezTo>
                  <a:pt x="377447" y="1081275"/>
                  <a:pt x="390769" y="1079610"/>
                  <a:pt x="406866" y="1079610"/>
                </a:cubicBezTo>
                <a:cubicBezTo>
                  <a:pt x="422963" y="1079610"/>
                  <a:pt x="447941" y="1074059"/>
                  <a:pt x="470144" y="1072949"/>
                </a:cubicBezTo>
                <a:cubicBezTo>
                  <a:pt x="492347" y="1071839"/>
                  <a:pt x="524541" y="1083495"/>
                  <a:pt x="540083" y="1072949"/>
                </a:cubicBezTo>
                <a:cubicBezTo>
                  <a:pt x="555625" y="1062403"/>
                  <a:pt x="551739" y="1020773"/>
                  <a:pt x="563396" y="1009672"/>
                </a:cubicBezTo>
                <a:cubicBezTo>
                  <a:pt x="575053" y="998571"/>
                  <a:pt x="597811" y="1026879"/>
                  <a:pt x="610022" y="1006341"/>
                </a:cubicBezTo>
                <a:cubicBezTo>
                  <a:pt x="622234" y="985803"/>
                  <a:pt x="618348" y="906428"/>
                  <a:pt x="636665" y="886446"/>
                </a:cubicBezTo>
                <a:cubicBezTo>
                  <a:pt x="654982" y="866464"/>
                  <a:pt x="694948" y="901433"/>
                  <a:pt x="719926" y="886446"/>
                </a:cubicBezTo>
                <a:cubicBezTo>
                  <a:pt x="744904" y="871459"/>
                  <a:pt x="766551" y="821503"/>
                  <a:pt x="786534" y="796525"/>
                </a:cubicBezTo>
                <a:cubicBezTo>
                  <a:pt x="806517" y="771547"/>
                  <a:pt x="829830" y="759890"/>
                  <a:pt x="839821" y="736577"/>
                </a:cubicBezTo>
                <a:cubicBezTo>
                  <a:pt x="849812" y="713264"/>
                  <a:pt x="845372" y="691616"/>
                  <a:pt x="846482" y="656647"/>
                </a:cubicBezTo>
                <a:cubicBezTo>
                  <a:pt x="847592" y="621678"/>
                  <a:pt x="854808" y="556180"/>
                  <a:pt x="846482" y="526761"/>
                </a:cubicBezTo>
                <a:cubicBezTo>
                  <a:pt x="838156" y="497342"/>
                  <a:pt x="826499" y="497342"/>
                  <a:pt x="796525" y="480135"/>
                </a:cubicBezTo>
                <a:cubicBezTo>
                  <a:pt x="766551" y="462928"/>
                  <a:pt x="688287" y="437395"/>
                  <a:pt x="666639" y="423518"/>
                </a:cubicBezTo>
                <a:cubicBezTo>
                  <a:pt x="644991" y="409641"/>
                  <a:pt x="661643" y="401870"/>
                  <a:pt x="666639" y="396874"/>
                </a:cubicBezTo>
                <a:cubicBezTo>
                  <a:pt x="671635" y="391878"/>
                  <a:pt x="688842" y="400760"/>
                  <a:pt x="696613" y="393544"/>
                </a:cubicBezTo>
                <a:cubicBezTo>
                  <a:pt x="704384" y="386328"/>
                  <a:pt x="699388" y="361350"/>
                  <a:pt x="713265" y="353579"/>
                </a:cubicBezTo>
                <a:cubicBezTo>
                  <a:pt x="727142" y="345808"/>
                  <a:pt x="767661" y="356909"/>
                  <a:pt x="779873" y="346918"/>
                </a:cubicBezTo>
                <a:cubicBezTo>
                  <a:pt x="792085" y="336927"/>
                  <a:pt x="777098" y="308618"/>
                  <a:pt x="786534" y="293631"/>
                </a:cubicBezTo>
                <a:cubicBezTo>
                  <a:pt x="795970" y="278644"/>
                  <a:pt x="827609" y="271984"/>
                  <a:pt x="836490" y="256997"/>
                </a:cubicBezTo>
                <a:cubicBezTo>
                  <a:pt x="845371" y="242010"/>
                  <a:pt x="846482" y="212591"/>
                  <a:pt x="839821" y="203710"/>
                </a:cubicBezTo>
                <a:cubicBezTo>
                  <a:pt x="833160" y="194829"/>
                  <a:pt x="810402" y="209261"/>
                  <a:pt x="796525" y="203710"/>
                </a:cubicBezTo>
                <a:cubicBezTo>
                  <a:pt x="782648" y="198159"/>
                  <a:pt x="769882" y="172071"/>
                  <a:pt x="756560" y="170406"/>
                </a:cubicBezTo>
                <a:cubicBezTo>
                  <a:pt x="743238" y="168741"/>
                  <a:pt x="729361" y="197604"/>
                  <a:pt x="716595" y="193719"/>
                </a:cubicBezTo>
                <a:cubicBezTo>
                  <a:pt x="703829" y="189834"/>
                  <a:pt x="691617" y="153754"/>
                  <a:pt x="679961" y="147093"/>
                </a:cubicBezTo>
                <a:cubicBezTo>
                  <a:pt x="668305" y="140432"/>
                  <a:pt x="656093" y="163190"/>
                  <a:pt x="646657" y="153754"/>
                </a:cubicBezTo>
                <a:cubicBezTo>
                  <a:pt x="637221" y="144318"/>
                  <a:pt x="630005" y="114344"/>
                  <a:pt x="623344" y="90476"/>
                </a:cubicBezTo>
                <a:cubicBezTo>
                  <a:pt x="616683" y="66608"/>
                  <a:pt x="616682" y="21092"/>
                  <a:pt x="606691" y="10546"/>
                </a:cubicBezTo>
                <a:cubicBezTo>
                  <a:pt x="596700" y="0"/>
                  <a:pt x="576163" y="24423"/>
                  <a:pt x="563396" y="27198"/>
                </a:cubicBezTo>
                <a:cubicBezTo>
                  <a:pt x="550630" y="29973"/>
                  <a:pt x="537863" y="29973"/>
                  <a:pt x="530092" y="27198"/>
                </a:cubicBezTo>
                <a:cubicBezTo>
                  <a:pt x="522321" y="24423"/>
                  <a:pt x="535642" y="9991"/>
                  <a:pt x="516770" y="10546"/>
                </a:cubicBezTo>
                <a:cubicBezTo>
                  <a:pt x="497898" y="11101"/>
                  <a:pt x="431290" y="20537"/>
                  <a:pt x="416858" y="30528"/>
                </a:cubicBezTo>
                <a:cubicBezTo>
                  <a:pt x="402426" y="40519"/>
                  <a:pt x="441835" y="52176"/>
                  <a:pt x="430179" y="70493"/>
                </a:cubicBezTo>
                <a:cubicBezTo>
                  <a:pt x="418523" y="88810"/>
                  <a:pt x="360241" y="125445"/>
                  <a:pt x="346919" y="140432"/>
                </a:cubicBezTo>
                <a:cubicBezTo>
                  <a:pt x="333597" y="155419"/>
                  <a:pt x="365791" y="151534"/>
                  <a:pt x="350249" y="160415"/>
                </a:cubicBezTo>
                <a:cubicBezTo>
                  <a:pt x="334707" y="169296"/>
                  <a:pt x="271984" y="191499"/>
                  <a:pt x="253667" y="193719"/>
                </a:cubicBezTo>
                <a:cubicBezTo>
                  <a:pt x="235350" y="195939"/>
                  <a:pt x="246451" y="182062"/>
                  <a:pt x="240345" y="173736"/>
                </a:cubicBezTo>
                <a:cubicBezTo>
                  <a:pt x="234239" y="165410"/>
                  <a:pt x="228133" y="148758"/>
                  <a:pt x="217032" y="143762"/>
                </a:cubicBezTo>
                <a:cubicBezTo>
                  <a:pt x="205931" y="138766"/>
                  <a:pt x="170961" y="118229"/>
                  <a:pt x="160415" y="140432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solidFill>
                  <a:schemeClr val="tx1"/>
                </a:solidFill>
              </a:rPr>
              <a:t>Отрадненский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264" name="TextBox 50"/>
          <p:cNvSpPr txBox="1">
            <a:spLocks noChangeArrowheads="1"/>
          </p:cNvSpPr>
          <p:nvPr/>
        </p:nvSpPr>
        <p:spPr bwMode="auto">
          <a:xfrm>
            <a:off x="0" y="-26988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Интенсивность инфицирования крупного рогатого скота возбудителем лейкоза в Краснодарском крае в 2011 году</a:t>
            </a:r>
          </a:p>
        </p:txBody>
      </p:sp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0" y="5761038"/>
          <a:ext cx="3571875" cy="109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59"/>
                <a:gridCol w="1428763"/>
                <a:gridCol w="1071572"/>
                <a:gridCol w="714381"/>
              </a:tblGrid>
              <a:tr h="365654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Свыше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30%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районов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34,1 %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654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10% до 30%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 районов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61,4 %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654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 10%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района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4,5 %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622" y="5589240"/>
            <a:ext cx="2027822" cy="1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510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684213" y="1412875"/>
            <a:ext cx="822960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ru-RU" sz="2800" dirty="0">
              <a:solidFill>
                <a:srgbClr val="000000"/>
              </a:solidFill>
              <a:latin typeface="Haettenschweiler" pitchFamily="34" charset="0"/>
              <a:cs typeface="Arial" pitchFamily="34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2784475" y="1012825"/>
            <a:ext cx="1144588" cy="1041400"/>
          </a:xfrm>
          <a:custGeom>
            <a:avLst/>
            <a:gdLst>
              <a:gd name="connsiteX0" fmla="*/ 4445 w 1141095"/>
              <a:gd name="connsiteY0" fmla="*/ 1270 h 1049655"/>
              <a:gd name="connsiteX1" fmla="*/ 172085 w 1141095"/>
              <a:gd name="connsiteY1" fmla="*/ 123190 h 1049655"/>
              <a:gd name="connsiteX2" fmla="*/ 290195 w 1141095"/>
              <a:gd name="connsiteY2" fmla="*/ 176530 h 1049655"/>
              <a:gd name="connsiteX3" fmla="*/ 514985 w 1141095"/>
              <a:gd name="connsiteY3" fmla="*/ 153670 h 1049655"/>
              <a:gd name="connsiteX4" fmla="*/ 579755 w 1141095"/>
              <a:gd name="connsiteY4" fmla="*/ 85090 h 1049655"/>
              <a:gd name="connsiteX5" fmla="*/ 690245 w 1141095"/>
              <a:gd name="connsiteY5" fmla="*/ 69850 h 1049655"/>
              <a:gd name="connsiteX6" fmla="*/ 743585 w 1141095"/>
              <a:gd name="connsiteY6" fmla="*/ 31750 h 1049655"/>
              <a:gd name="connsiteX7" fmla="*/ 793115 w 1141095"/>
              <a:gd name="connsiteY7" fmla="*/ 5080 h 1049655"/>
              <a:gd name="connsiteX8" fmla="*/ 777875 w 1141095"/>
              <a:gd name="connsiteY8" fmla="*/ 62230 h 1049655"/>
              <a:gd name="connsiteX9" fmla="*/ 819785 w 1141095"/>
              <a:gd name="connsiteY9" fmla="*/ 115570 h 1049655"/>
              <a:gd name="connsiteX10" fmla="*/ 968375 w 1141095"/>
              <a:gd name="connsiteY10" fmla="*/ 161290 h 1049655"/>
              <a:gd name="connsiteX11" fmla="*/ 991235 w 1141095"/>
              <a:gd name="connsiteY11" fmla="*/ 336550 h 1049655"/>
              <a:gd name="connsiteX12" fmla="*/ 995045 w 1141095"/>
              <a:gd name="connsiteY12" fmla="*/ 374650 h 1049655"/>
              <a:gd name="connsiteX13" fmla="*/ 1040765 w 1141095"/>
              <a:gd name="connsiteY13" fmla="*/ 397510 h 1049655"/>
              <a:gd name="connsiteX14" fmla="*/ 1036955 w 1141095"/>
              <a:gd name="connsiteY14" fmla="*/ 427990 h 1049655"/>
              <a:gd name="connsiteX15" fmla="*/ 995045 w 1141095"/>
              <a:gd name="connsiteY15" fmla="*/ 427990 h 1049655"/>
              <a:gd name="connsiteX16" fmla="*/ 998855 w 1141095"/>
              <a:gd name="connsiteY16" fmla="*/ 561340 h 1049655"/>
              <a:gd name="connsiteX17" fmla="*/ 1014095 w 1141095"/>
              <a:gd name="connsiteY17" fmla="*/ 576580 h 1049655"/>
              <a:gd name="connsiteX18" fmla="*/ 1063625 w 1141095"/>
              <a:gd name="connsiteY18" fmla="*/ 629920 h 1049655"/>
              <a:gd name="connsiteX19" fmla="*/ 1116965 w 1141095"/>
              <a:gd name="connsiteY19" fmla="*/ 622300 h 1049655"/>
              <a:gd name="connsiteX20" fmla="*/ 1139825 w 1141095"/>
              <a:gd name="connsiteY20" fmla="*/ 648970 h 1049655"/>
              <a:gd name="connsiteX21" fmla="*/ 1124585 w 1141095"/>
              <a:gd name="connsiteY21" fmla="*/ 824230 h 1049655"/>
              <a:gd name="connsiteX22" fmla="*/ 1071245 w 1141095"/>
              <a:gd name="connsiteY22" fmla="*/ 1003300 h 1049655"/>
              <a:gd name="connsiteX23" fmla="*/ 1036955 w 1141095"/>
              <a:gd name="connsiteY23" fmla="*/ 1049020 h 1049655"/>
              <a:gd name="connsiteX24" fmla="*/ 1002665 w 1141095"/>
              <a:gd name="connsiteY24" fmla="*/ 1007110 h 1049655"/>
              <a:gd name="connsiteX25" fmla="*/ 854075 w 1141095"/>
              <a:gd name="connsiteY25" fmla="*/ 927100 h 1049655"/>
              <a:gd name="connsiteX26" fmla="*/ 755015 w 1141095"/>
              <a:gd name="connsiteY26" fmla="*/ 839470 h 1049655"/>
              <a:gd name="connsiteX27" fmla="*/ 747395 w 1141095"/>
              <a:gd name="connsiteY27" fmla="*/ 759460 h 1049655"/>
              <a:gd name="connsiteX28" fmla="*/ 583565 w 1141095"/>
              <a:gd name="connsiteY28" fmla="*/ 603250 h 1049655"/>
              <a:gd name="connsiteX29" fmla="*/ 476885 w 1141095"/>
              <a:gd name="connsiteY29" fmla="*/ 561340 h 1049655"/>
              <a:gd name="connsiteX30" fmla="*/ 438785 w 1141095"/>
              <a:gd name="connsiteY30" fmla="*/ 561340 h 1049655"/>
              <a:gd name="connsiteX31" fmla="*/ 408305 w 1141095"/>
              <a:gd name="connsiteY31" fmla="*/ 534670 h 1049655"/>
              <a:gd name="connsiteX32" fmla="*/ 362585 w 1141095"/>
              <a:gd name="connsiteY32" fmla="*/ 568960 h 1049655"/>
              <a:gd name="connsiteX33" fmla="*/ 320675 w 1141095"/>
              <a:gd name="connsiteY33" fmla="*/ 557530 h 1049655"/>
              <a:gd name="connsiteX34" fmla="*/ 248285 w 1141095"/>
              <a:gd name="connsiteY34" fmla="*/ 469900 h 1049655"/>
              <a:gd name="connsiteX35" fmla="*/ 175895 w 1141095"/>
              <a:gd name="connsiteY35" fmla="*/ 275590 h 1049655"/>
              <a:gd name="connsiteX36" fmla="*/ 172085 w 1141095"/>
              <a:gd name="connsiteY36" fmla="*/ 149860 h 1049655"/>
              <a:gd name="connsiteX37" fmla="*/ 145415 w 1141095"/>
              <a:gd name="connsiteY37" fmla="*/ 127000 h 1049655"/>
              <a:gd name="connsiteX38" fmla="*/ 4445 w 1141095"/>
              <a:gd name="connsiteY38" fmla="*/ 1270 h 104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41095" h="1049655">
                <a:moveTo>
                  <a:pt x="4445" y="1270"/>
                </a:moveTo>
                <a:cubicBezTo>
                  <a:pt x="8890" y="635"/>
                  <a:pt x="124460" y="93980"/>
                  <a:pt x="172085" y="123190"/>
                </a:cubicBezTo>
                <a:cubicBezTo>
                  <a:pt x="219710" y="152400"/>
                  <a:pt x="233045" y="171450"/>
                  <a:pt x="290195" y="176530"/>
                </a:cubicBezTo>
                <a:cubicBezTo>
                  <a:pt x="347345" y="181610"/>
                  <a:pt x="466725" y="168910"/>
                  <a:pt x="514985" y="153670"/>
                </a:cubicBezTo>
                <a:cubicBezTo>
                  <a:pt x="563245" y="138430"/>
                  <a:pt x="550545" y="99060"/>
                  <a:pt x="579755" y="85090"/>
                </a:cubicBezTo>
                <a:cubicBezTo>
                  <a:pt x="608965" y="71120"/>
                  <a:pt x="662940" y="78740"/>
                  <a:pt x="690245" y="69850"/>
                </a:cubicBezTo>
                <a:cubicBezTo>
                  <a:pt x="717550" y="60960"/>
                  <a:pt x="726440" y="42545"/>
                  <a:pt x="743585" y="31750"/>
                </a:cubicBezTo>
                <a:cubicBezTo>
                  <a:pt x="760730" y="20955"/>
                  <a:pt x="787400" y="0"/>
                  <a:pt x="793115" y="5080"/>
                </a:cubicBezTo>
                <a:cubicBezTo>
                  <a:pt x="798830" y="10160"/>
                  <a:pt x="773430" y="43815"/>
                  <a:pt x="777875" y="62230"/>
                </a:cubicBezTo>
                <a:cubicBezTo>
                  <a:pt x="782320" y="80645"/>
                  <a:pt x="788035" y="99060"/>
                  <a:pt x="819785" y="115570"/>
                </a:cubicBezTo>
                <a:cubicBezTo>
                  <a:pt x="851535" y="132080"/>
                  <a:pt x="939800" y="124460"/>
                  <a:pt x="968375" y="161290"/>
                </a:cubicBezTo>
                <a:cubicBezTo>
                  <a:pt x="996950" y="198120"/>
                  <a:pt x="986790" y="300990"/>
                  <a:pt x="991235" y="336550"/>
                </a:cubicBezTo>
                <a:cubicBezTo>
                  <a:pt x="995680" y="372110"/>
                  <a:pt x="986790" y="364490"/>
                  <a:pt x="995045" y="374650"/>
                </a:cubicBezTo>
                <a:cubicBezTo>
                  <a:pt x="1003300" y="384810"/>
                  <a:pt x="1033780" y="388620"/>
                  <a:pt x="1040765" y="397510"/>
                </a:cubicBezTo>
                <a:cubicBezTo>
                  <a:pt x="1047750" y="406400"/>
                  <a:pt x="1044575" y="422910"/>
                  <a:pt x="1036955" y="427990"/>
                </a:cubicBezTo>
                <a:cubicBezTo>
                  <a:pt x="1029335" y="433070"/>
                  <a:pt x="1001395" y="405765"/>
                  <a:pt x="995045" y="427990"/>
                </a:cubicBezTo>
                <a:cubicBezTo>
                  <a:pt x="988695" y="450215"/>
                  <a:pt x="995680" y="536575"/>
                  <a:pt x="998855" y="561340"/>
                </a:cubicBezTo>
                <a:cubicBezTo>
                  <a:pt x="1002030" y="586105"/>
                  <a:pt x="1003300" y="565150"/>
                  <a:pt x="1014095" y="576580"/>
                </a:cubicBezTo>
                <a:cubicBezTo>
                  <a:pt x="1024890" y="588010"/>
                  <a:pt x="1046480" y="622300"/>
                  <a:pt x="1063625" y="629920"/>
                </a:cubicBezTo>
                <a:cubicBezTo>
                  <a:pt x="1080770" y="637540"/>
                  <a:pt x="1104265" y="619125"/>
                  <a:pt x="1116965" y="622300"/>
                </a:cubicBezTo>
                <a:cubicBezTo>
                  <a:pt x="1129665" y="625475"/>
                  <a:pt x="1138555" y="615315"/>
                  <a:pt x="1139825" y="648970"/>
                </a:cubicBezTo>
                <a:cubicBezTo>
                  <a:pt x="1141095" y="682625"/>
                  <a:pt x="1136015" y="765175"/>
                  <a:pt x="1124585" y="824230"/>
                </a:cubicBezTo>
                <a:cubicBezTo>
                  <a:pt x="1113155" y="883285"/>
                  <a:pt x="1085850" y="965835"/>
                  <a:pt x="1071245" y="1003300"/>
                </a:cubicBezTo>
                <a:cubicBezTo>
                  <a:pt x="1056640" y="1040765"/>
                  <a:pt x="1048385" y="1048385"/>
                  <a:pt x="1036955" y="1049020"/>
                </a:cubicBezTo>
                <a:cubicBezTo>
                  <a:pt x="1025525" y="1049655"/>
                  <a:pt x="1033145" y="1027430"/>
                  <a:pt x="1002665" y="1007110"/>
                </a:cubicBezTo>
                <a:cubicBezTo>
                  <a:pt x="972185" y="986790"/>
                  <a:pt x="895350" y="955040"/>
                  <a:pt x="854075" y="927100"/>
                </a:cubicBezTo>
                <a:cubicBezTo>
                  <a:pt x="812800" y="899160"/>
                  <a:pt x="772795" y="867410"/>
                  <a:pt x="755015" y="839470"/>
                </a:cubicBezTo>
                <a:cubicBezTo>
                  <a:pt x="737235" y="811530"/>
                  <a:pt x="775970" y="798830"/>
                  <a:pt x="747395" y="759460"/>
                </a:cubicBezTo>
                <a:cubicBezTo>
                  <a:pt x="718820" y="720090"/>
                  <a:pt x="628650" y="636270"/>
                  <a:pt x="583565" y="603250"/>
                </a:cubicBezTo>
                <a:cubicBezTo>
                  <a:pt x="538480" y="570230"/>
                  <a:pt x="501015" y="568325"/>
                  <a:pt x="476885" y="561340"/>
                </a:cubicBezTo>
                <a:cubicBezTo>
                  <a:pt x="452755" y="554355"/>
                  <a:pt x="450215" y="565785"/>
                  <a:pt x="438785" y="561340"/>
                </a:cubicBezTo>
                <a:cubicBezTo>
                  <a:pt x="427355" y="556895"/>
                  <a:pt x="421005" y="533400"/>
                  <a:pt x="408305" y="534670"/>
                </a:cubicBezTo>
                <a:cubicBezTo>
                  <a:pt x="395605" y="535940"/>
                  <a:pt x="377190" y="565150"/>
                  <a:pt x="362585" y="568960"/>
                </a:cubicBezTo>
                <a:cubicBezTo>
                  <a:pt x="347980" y="572770"/>
                  <a:pt x="339725" y="574040"/>
                  <a:pt x="320675" y="557530"/>
                </a:cubicBezTo>
                <a:cubicBezTo>
                  <a:pt x="301625" y="541020"/>
                  <a:pt x="272415" y="516890"/>
                  <a:pt x="248285" y="469900"/>
                </a:cubicBezTo>
                <a:cubicBezTo>
                  <a:pt x="224155" y="422910"/>
                  <a:pt x="188595" y="328930"/>
                  <a:pt x="175895" y="275590"/>
                </a:cubicBezTo>
                <a:cubicBezTo>
                  <a:pt x="163195" y="222250"/>
                  <a:pt x="177165" y="174625"/>
                  <a:pt x="172085" y="149860"/>
                </a:cubicBezTo>
                <a:cubicBezTo>
                  <a:pt x="167005" y="125095"/>
                  <a:pt x="176530" y="151130"/>
                  <a:pt x="145415" y="127000"/>
                </a:cubicBezTo>
                <a:cubicBezTo>
                  <a:pt x="114300" y="102870"/>
                  <a:pt x="0" y="1905"/>
                  <a:pt x="4445" y="1270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Ейский</a:t>
            </a:r>
            <a:endParaRPr lang="ru-RU" sz="600" dirty="0">
              <a:solidFill>
                <a:schemeClr val="tx1"/>
              </a:solidFill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3670300" y="762000"/>
            <a:ext cx="665163" cy="884238"/>
          </a:xfrm>
          <a:custGeom>
            <a:avLst/>
            <a:gdLst>
              <a:gd name="connsiteX0" fmla="*/ 7620 w 663575"/>
              <a:gd name="connsiteY0" fmla="*/ 221615 h 894080"/>
              <a:gd name="connsiteX1" fmla="*/ 87630 w 663575"/>
              <a:gd name="connsiteY1" fmla="*/ 225425 h 894080"/>
              <a:gd name="connsiteX2" fmla="*/ 236220 w 663575"/>
              <a:gd name="connsiteY2" fmla="*/ 274955 h 894080"/>
              <a:gd name="connsiteX3" fmla="*/ 262890 w 663575"/>
              <a:gd name="connsiteY3" fmla="*/ 366395 h 894080"/>
              <a:gd name="connsiteX4" fmla="*/ 236220 w 663575"/>
              <a:gd name="connsiteY4" fmla="*/ 389255 h 894080"/>
              <a:gd name="connsiteX5" fmla="*/ 179070 w 663575"/>
              <a:gd name="connsiteY5" fmla="*/ 396875 h 894080"/>
              <a:gd name="connsiteX6" fmla="*/ 87630 w 663575"/>
              <a:gd name="connsiteY6" fmla="*/ 419735 h 894080"/>
              <a:gd name="connsiteX7" fmla="*/ 102870 w 663575"/>
              <a:gd name="connsiteY7" fmla="*/ 465455 h 894080"/>
              <a:gd name="connsiteX8" fmla="*/ 102870 w 663575"/>
              <a:gd name="connsiteY8" fmla="*/ 594995 h 894080"/>
              <a:gd name="connsiteX9" fmla="*/ 106680 w 663575"/>
              <a:gd name="connsiteY9" fmla="*/ 629285 h 894080"/>
              <a:gd name="connsiteX10" fmla="*/ 160020 w 663575"/>
              <a:gd name="connsiteY10" fmla="*/ 655955 h 894080"/>
              <a:gd name="connsiteX11" fmla="*/ 152400 w 663575"/>
              <a:gd name="connsiteY11" fmla="*/ 686435 h 894080"/>
              <a:gd name="connsiteX12" fmla="*/ 125730 w 663575"/>
              <a:gd name="connsiteY12" fmla="*/ 682625 h 894080"/>
              <a:gd name="connsiteX13" fmla="*/ 110490 w 663575"/>
              <a:gd name="connsiteY13" fmla="*/ 720725 h 894080"/>
              <a:gd name="connsiteX14" fmla="*/ 121920 w 663575"/>
              <a:gd name="connsiteY14" fmla="*/ 835025 h 894080"/>
              <a:gd name="connsiteX15" fmla="*/ 144780 w 663575"/>
              <a:gd name="connsiteY15" fmla="*/ 869315 h 894080"/>
              <a:gd name="connsiteX16" fmla="*/ 182880 w 663575"/>
              <a:gd name="connsiteY16" fmla="*/ 892175 h 894080"/>
              <a:gd name="connsiteX17" fmla="*/ 240030 w 663575"/>
              <a:gd name="connsiteY17" fmla="*/ 880745 h 894080"/>
              <a:gd name="connsiteX18" fmla="*/ 278130 w 663575"/>
              <a:gd name="connsiteY18" fmla="*/ 838835 h 894080"/>
              <a:gd name="connsiteX19" fmla="*/ 483870 w 663575"/>
              <a:gd name="connsiteY19" fmla="*/ 838835 h 894080"/>
              <a:gd name="connsiteX20" fmla="*/ 426720 w 663575"/>
              <a:gd name="connsiteY20" fmla="*/ 735965 h 894080"/>
              <a:gd name="connsiteX21" fmla="*/ 434340 w 663575"/>
              <a:gd name="connsiteY21" fmla="*/ 644525 h 894080"/>
              <a:gd name="connsiteX22" fmla="*/ 438150 w 663575"/>
              <a:gd name="connsiteY22" fmla="*/ 602615 h 894080"/>
              <a:gd name="connsiteX23" fmla="*/ 544830 w 663575"/>
              <a:gd name="connsiteY23" fmla="*/ 617855 h 894080"/>
              <a:gd name="connsiteX24" fmla="*/ 563880 w 663575"/>
              <a:gd name="connsiteY24" fmla="*/ 583565 h 894080"/>
              <a:gd name="connsiteX25" fmla="*/ 601980 w 663575"/>
              <a:gd name="connsiteY25" fmla="*/ 572135 h 894080"/>
              <a:gd name="connsiteX26" fmla="*/ 621030 w 663575"/>
              <a:gd name="connsiteY26" fmla="*/ 450215 h 894080"/>
              <a:gd name="connsiteX27" fmla="*/ 621030 w 663575"/>
              <a:gd name="connsiteY27" fmla="*/ 408305 h 894080"/>
              <a:gd name="connsiteX28" fmla="*/ 590550 w 663575"/>
              <a:gd name="connsiteY28" fmla="*/ 396875 h 894080"/>
              <a:gd name="connsiteX29" fmla="*/ 579120 w 663575"/>
              <a:gd name="connsiteY29" fmla="*/ 282575 h 894080"/>
              <a:gd name="connsiteX30" fmla="*/ 582930 w 663575"/>
              <a:gd name="connsiteY30" fmla="*/ 294005 h 894080"/>
              <a:gd name="connsiteX31" fmla="*/ 613410 w 663575"/>
              <a:gd name="connsiteY31" fmla="*/ 274955 h 894080"/>
              <a:gd name="connsiteX32" fmla="*/ 628650 w 663575"/>
              <a:gd name="connsiteY32" fmla="*/ 191135 h 894080"/>
              <a:gd name="connsiteX33" fmla="*/ 628650 w 663575"/>
              <a:gd name="connsiteY33" fmla="*/ 133985 h 894080"/>
              <a:gd name="connsiteX34" fmla="*/ 643890 w 663575"/>
              <a:gd name="connsiteY34" fmla="*/ 111125 h 894080"/>
              <a:gd name="connsiteX35" fmla="*/ 662940 w 663575"/>
              <a:gd name="connsiteY35" fmla="*/ 92075 h 894080"/>
              <a:gd name="connsiteX36" fmla="*/ 640080 w 663575"/>
              <a:gd name="connsiteY36" fmla="*/ 80645 h 894080"/>
              <a:gd name="connsiteX37" fmla="*/ 586740 w 663575"/>
              <a:gd name="connsiteY37" fmla="*/ 80645 h 894080"/>
              <a:gd name="connsiteX38" fmla="*/ 579120 w 663575"/>
              <a:gd name="connsiteY38" fmla="*/ 111125 h 894080"/>
              <a:gd name="connsiteX39" fmla="*/ 384810 w 663575"/>
              <a:gd name="connsiteY39" fmla="*/ 95885 h 894080"/>
              <a:gd name="connsiteX40" fmla="*/ 369570 w 663575"/>
              <a:gd name="connsiteY40" fmla="*/ 53975 h 894080"/>
              <a:gd name="connsiteX41" fmla="*/ 369570 w 663575"/>
              <a:gd name="connsiteY41" fmla="*/ 31115 h 894080"/>
              <a:gd name="connsiteX42" fmla="*/ 308610 w 663575"/>
              <a:gd name="connsiteY42" fmla="*/ 31115 h 894080"/>
              <a:gd name="connsiteX43" fmla="*/ 224790 w 663575"/>
              <a:gd name="connsiteY43" fmla="*/ 57785 h 894080"/>
              <a:gd name="connsiteX44" fmla="*/ 167640 w 663575"/>
              <a:gd name="connsiteY44" fmla="*/ 38735 h 894080"/>
              <a:gd name="connsiteX45" fmla="*/ 41910 w 663575"/>
              <a:gd name="connsiteY45" fmla="*/ 31115 h 894080"/>
              <a:gd name="connsiteX46" fmla="*/ 7620 w 663575"/>
              <a:gd name="connsiteY46" fmla="*/ 221615 h 89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63575" h="894080">
                <a:moveTo>
                  <a:pt x="7620" y="221615"/>
                </a:moveTo>
                <a:cubicBezTo>
                  <a:pt x="15240" y="254000"/>
                  <a:pt x="49530" y="216535"/>
                  <a:pt x="87630" y="225425"/>
                </a:cubicBezTo>
                <a:cubicBezTo>
                  <a:pt x="125730" y="234315"/>
                  <a:pt x="207010" y="251460"/>
                  <a:pt x="236220" y="274955"/>
                </a:cubicBezTo>
                <a:cubicBezTo>
                  <a:pt x="265430" y="298450"/>
                  <a:pt x="262890" y="347345"/>
                  <a:pt x="262890" y="366395"/>
                </a:cubicBezTo>
                <a:cubicBezTo>
                  <a:pt x="262890" y="385445"/>
                  <a:pt x="250190" y="384175"/>
                  <a:pt x="236220" y="389255"/>
                </a:cubicBezTo>
                <a:cubicBezTo>
                  <a:pt x="222250" y="394335"/>
                  <a:pt x="203835" y="391795"/>
                  <a:pt x="179070" y="396875"/>
                </a:cubicBezTo>
                <a:cubicBezTo>
                  <a:pt x="154305" y="401955"/>
                  <a:pt x="100330" y="408305"/>
                  <a:pt x="87630" y="419735"/>
                </a:cubicBezTo>
                <a:cubicBezTo>
                  <a:pt x="74930" y="431165"/>
                  <a:pt x="100330" y="436245"/>
                  <a:pt x="102870" y="465455"/>
                </a:cubicBezTo>
                <a:cubicBezTo>
                  <a:pt x="105410" y="494665"/>
                  <a:pt x="102235" y="567690"/>
                  <a:pt x="102870" y="594995"/>
                </a:cubicBezTo>
                <a:cubicBezTo>
                  <a:pt x="103505" y="622300"/>
                  <a:pt x="97155" y="619125"/>
                  <a:pt x="106680" y="629285"/>
                </a:cubicBezTo>
                <a:cubicBezTo>
                  <a:pt x="116205" y="639445"/>
                  <a:pt x="152400" y="646430"/>
                  <a:pt x="160020" y="655955"/>
                </a:cubicBezTo>
                <a:cubicBezTo>
                  <a:pt x="167640" y="665480"/>
                  <a:pt x="158115" y="681990"/>
                  <a:pt x="152400" y="686435"/>
                </a:cubicBezTo>
                <a:cubicBezTo>
                  <a:pt x="146685" y="690880"/>
                  <a:pt x="132715" y="676910"/>
                  <a:pt x="125730" y="682625"/>
                </a:cubicBezTo>
                <a:cubicBezTo>
                  <a:pt x="118745" y="688340"/>
                  <a:pt x="111125" y="695325"/>
                  <a:pt x="110490" y="720725"/>
                </a:cubicBezTo>
                <a:cubicBezTo>
                  <a:pt x="109855" y="746125"/>
                  <a:pt x="116205" y="810260"/>
                  <a:pt x="121920" y="835025"/>
                </a:cubicBezTo>
                <a:cubicBezTo>
                  <a:pt x="127635" y="859790"/>
                  <a:pt x="134620" y="859790"/>
                  <a:pt x="144780" y="869315"/>
                </a:cubicBezTo>
                <a:cubicBezTo>
                  <a:pt x="154940" y="878840"/>
                  <a:pt x="167005" y="890270"/>
                  <a:pt x="182880" y="892175"/>
                </a:cubicBezTo>
                <a:cubicBezTo>
                  <a:pt x="198755" y="894080"/>
                  <a:pt x="224155" y="889635"/>
                  <a:pt x="240030" y="880745"/>
                </a:cubicBezTo>
                <a:cubicBezTo>
                  <a:pt x="255905" y="871855"/>
                  <a:pt x="237490" y="845820"/>
                  <a:pt x="278130" y="838835"/>
                </a:cubicBezTo>
                <a:cubicBezTo>
                  <a:pt x="318770" y="831850"/>
                  <a:pt x="459105" y="855980"/>
                  <a:pt x="483870" y="838835"/>
                </a:cubicBezTo>
                <a:cubicBezTo>
                  <a:pt x="508635" y="821690"/>
                  <a:pt x="434975" y="768350"/>
                  <a:pt x="426720" y="735965"/>
                </a:cubicBezTo>
                <a:cubicBezTo>
                  <a:pt x="418465" y="703580"/>
                  <a:pt x="432435" y="666750"/>
                  <a:pt x="434340" y="644525"/>
                </a:cubicBezTo>
                <a:cubicBezTo>
                  <a:pt x="436245" y="622300"/>
                  <a:pt x="419735" y="607060"/>
                  <a:pt x="438150" y="602615"/>
                </a:cubicBezTo>
                <a:cubicBezTo>
                  <a:pt x="456565" y="598170"/>
                  <a:pt x="523875" y="621030"/>
                  <a:pt x="544830" y="617855"/>
                </a:cubicBezTo>
                <a:cubicBezTo>
                  <a:pt x="565785" y="614680"/>
                  <a:pt x="554355" y="591185"/>
                  <a:pt x="563880" y="583565"/>
                </a:cubicBezTo>
                <a:cubicBezTo>
                  <a:pt x="573405" y="575945"/>
                  <a:pt x="592455" y="594360"/>
                  <a:pt x="601980" y="572135"/>
                </a:cubicBezTo>
                <a:cubicBezTo>
                  <a:pt x="611505" y="549910"/>
                  <a:pt x="617855" y="477520"/>
                  <a:pt x="621030" y="450215"/>
                </a:cubicBezTo>
                <a:cubicBezTo>
                  <a:pt x="624205" y="422910"/>
                  <a:pt x="626110" y="417195"/>
                  <a:pt x="621030" y="408305"/>
                </a:cubicBezTo>
                <a:cubicBezTo>
                  <a:pt x="615950" y="399415"/>
                  <a:pt x="597535" y="417830"/>
                  <a:pt x="590550" y="396875"/>
                </a:cubicBezTo>
                <a:cubicBezTo>
                  <a:pt x="583565" y="375920"/>
                  <a:pt x="580390" y="299720"/>
                  <a:pt x="579120" y="282575"/>
                </a:cubicBezTo>
                <a:cubicBezTo>
                  <a:pt x="577850" y="265430"/>
                  <a:pt x="577215" y="295275"/>
                  <a:pt x="582930" y="294005"/>
                </a:cubicBezTo>
                <a:cubicBezTo>
                  <a:pt x="588645" y="292735"/>
                  <a:pt x="605790" y="292100"/>
                  <a:pt x="613410" y="274955"/>
                </a:cubicBezTo>
                <a:cubicBezTo>
                  <a:pt x="621030" y="257810"/>
                  <a:pt x="626110" y="214630"/>
                  <a:pt x="628650" y="191135"/>
                </a:cubicBezTo>
                <a:cubicBezTo>
                  <a:pt x="631190" y="167640"/>
                  <a:pt x="626110" y="147320"/>
                  <a:pt x="628650" y="133985"/>
                </a:cubicBezTo>
                <a:cubicBezTo>
                  <a:pt x="631190" y="120650"/>
                  <a:pt x="638175" y="118110"/>
                  <a:pt x="643890" y="111125"/>
                </a:cubicBezTo>
                <a:cubicBezTo>
                  <a:pt x="649605" y="104140"/>
                  <a:pt x="663575" y="97155"/>
                  <a:pt x="662940" y="92075"/>
                </a:cubicBezTo>
                <a:cubicBezTo>
                  <a:pt x="662305" y="86995"/>
                  <a:pt x="652780" y="82550"/>
                  <a:pt x="640080" y="80645"/>
                </a:cubicBezTo>
                <a:cubicBezTo>
                  <a:pt x="627380" y="78740"/>
                  <a:pt x="596900" y="75565"/>
                  <a:pt x="586740" y="80645"/>
                </a:cubicBezTo>
                <a:cubicBezTo>
                  <a:pt x="576580" y="85725"/>
                  <a:pt x="612775" y="108585"/>
                  <a:pt x="579120" y="111125"/>
                </a:cubicBezTo>
                <a:cubicBezTo>
                  <a:pt x="545465" y="113665"/>
                  <a:pt x="419735" y="105410"/>
                  <a:pt x="384810" y="95885"/>
                </a:cubicBezTo>
                <a:cubicBezTo>
                  <a:pt x="349885" y="86360"/>
                  <a:pt x="372110" y="64770"/>
                  <a:pt x="369570" y="53975"/>
                </a:cubicBezTo>
                <a:cubicBezTo>
                  <a:pt x="367030" y="43180"/>
                  <a:pt x="379730" y="34925"/>
                  <a:pt x="369570" y="31115"/>
                </a:cubicBezTo>
                <a:cubicBezTo>
                  <a:pt x="359410" y="27305"/>
                  <a:pt x="332740" y="26670"/>
                  <a:pt x="308610" y="31115"/>
                </a:cubicBezTo>
                <a:cubicBezTo>
                  <a:pt x="284480" y="35560"/>
                  <a:pt x="248285" y="56515"/>
                  <a:pt x="224790" y="57785"/>
                </a:cubicBezTo>
                <a:cubicBezTo>
                  <a:pt x="201295" y="59055"/>
                  <a:pt x="198120" y="43180"/>
                  <a:pt x="167640" y="38735"/>
                </a:cubicBezTo>
                <a:cubicBezTo>
                  <a:pt x="137160" y="34290"/>
                  <a:pt x="66675" y="0"/>
                  <a:pt x="41910" y="31115"/>
                </a:cubicBezTo>
                <a:cubicBezTo>
                  <a:pt x="17145" y="62230"/>
                  <a:pt x="0" y="189230"/>
                  <a:pt x="7620" y="221615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 smtClean="0">
                <a:solidFill>
                  <a:schemeClr val="tx1"/>
                </a:solidFill>
              </a:rPr>
              <a:t>Щербиновский</a:t>
            </a:r>
            <a:endParaRPr lang="ru-RU" sz="500" dirty="0">
              <a:solidFill>
                <a:schemeClr val="tx1"/>
              </a:solidFill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4097338" y="1076325"/>
            <a:ext cx="795337" cy="712788"/>
          </a:xfrm>
          <a:custGeom>
            <a:avLst/>
            <a:gdLst>
              <a:gd name="connsiteX0" fmla="*/ 213995 w 793115"/>
              <a:gd name="connsiteY0" fmla="*/ 100965 h 719455"/>
              <a:gd name="connsiteX1" fmla="*/ 191135 w 793115"/>
              <a:gd name="connsiteY1" fmla="*/ 245745 h 719455"/>
              <a:gd name="connsiteX2" fmla="*/ 137795 w 793115"/>
              <a:gd name="connsiteY2" fmla="*/ 260985 h 719455"/>
              <a:gd name="connsiteX3" fmla="*/ 133985 w 793115"/>
              <a:gd name="connsiteY3" fmla="*/ 291465 h 719455"/>
              <a:gd name="connsiteX4" fmla="*/ 65405 w 793115"/>
              <a:gd name="connsiteY4" fmla="*/ 299085 h 719455"/>
              <a:gd name="connsiteX5" fmla="*/ 12065 w 793115"/>
              <a:gd name="connsiteY5" fmla="*/ 276225 h 719455"/>
              <a:gd name="connsiteX6" fmla="*/ 4445 w 793115"/>
              <a:gd name="connsiteY6" fmla="*/ 337185 h 719455"/>
              <a:gd name="connsiteX7" fmla="*/ 4445 w 793115"/>
              <a:gd name="connsiteY7" fmla="*/ 424815 h 719455"/>
              <a:gd name="connsiteX8" fmla="*/ 31115 w 793115"/>
              <a:gd name="connsiteY8" fmla="*/ 470535 h 719455"/>
              <a:gd name="connsiteX9" fmla="*/ 65405 w 793115"/>
              <a:gd name="connsiteY9" fmla="*/ 520065 h 719455"/>
              <a:gd name="connsiteX10" fmla="*/ 263525 w 793115"/>
              <a:gd name="connsiteY10" fmla="*/ 535305 h 719455"/>
              <a:gd name="connsiteX11" fmla="*/ 351155 w 793115"/>
              <a:gd name="connsiteY11" fmla="*/ 535305 h 719455"/>
              <a:gd name="connsiteX12" fmla="*/ 381635 w 793115"/>
              <a:gd name="connsiteY12" fmla="*/ 573405 h 719455"/>
              <a:gd name="connsiteX13" fmla="*/ 389255 w 793115"/>
              <a:gd name="connsiteY13" fmla="*/ 630555 h 719455"/>
              <a:gd name="connsiteX14" fmla="*/ 419735 w 793115"/>
              <a:gd name="connsiteY14" fmla="*/ 653415 h 719455"/>
              <a:gd name="connsiteX15" fmla="*/ 469265 w 793115"/>
              <a:gd name="connsiteY15" fmla="*/ 683895 h 719455"/>
              <a:gd name="connsiteX16" fmla="*/ 526415 w 793115"/>
              <a:gd name="connsiteY16" fmla="*/ 718185 h 719455"/>
              <a:gd name="connsiteX17" fmla="*/ 518795 w 793115"/>
              <a:gd name="connsiteY17" fmla="*/ 676275 h 719455"/>
              <a:gd name="connsiteX18" fmla="*/ 530225 w 793115"/>
              <a:gd name="connsiteY18" fmla="*/ 626745 h 719455"/>
              <a:gd name="connsiteX19" fmla="*/ 583565 w 793115"/>
              <a:gd name="connsiteY19" fmla="*/ 603885 h 719455"/>
              <a:gd name="connsiteX20" fmla="*/ 636905 w 793115"/>
              <a:gd name="connsiteY20" fmla="*/ 577215 h 719455"/>
              <a:gd name="connsiteX21" fmla="*/ 663575 w 793115"/>
              <a:gd name="connsiteY21" fmla="*/ 554355 h 719455"/>
              <a:gd name="connsiteX22" fmla="*/ 713105 w 793115"/>
              <a:gd name="connsiteY22" fmla="*/ 485775 h 719455"/>
              <a:gd name="connsiteX23" fmla="*/ 774065 w 793115"/>
              <a:gd name="connsiteY23" fmla="*/ 478155 h 719455"/>
              <a:gd name="connsiteX24" fmla="*/ 789305 w 793115"/>
              <a:gd name="connsiteY24" fmla="*/ 436245 h 719455"/>
              <a:gd name="connsiteX25" fmla="*/ 751205 w 793115"/>
              <a:gd name="connsiteY25" fmla="*/ 260985 h 719455"/>
              <a:gd name="connsiteX26" fmla="*/ 751205 w 793115"/>
              <a:gd name="connsiteY26" fmla="*/ 139065 h 719455"/>
              <a:gd name="connsiteX27" fmla="*/ 686435 w 793115"/>
              <a:gd name="connsiteY27" fmla="*/ 59055 h 719455"/>
              <a:gd name="connsiteX28" fmla="*/ 629285 w 793115"/>
              <a:gd name="connsiteY28" fmla="*/ 9525 h 719455"/>
              <a:gd name="connsiteX29" fmla="*/ 553085 w 793115"/>
              <a:gd name="connsiteY29" fmla="*/ 1905 h 719455"/>
              <a:gd name="connsiteX30" fmla="*/ 549275 w 793115"/>
              <a:gd name="connsiteY30" fmla="*/ 13335 h 719455"/>
              <a:gd name="connsiteX31" fmla="*/ 549275 w 793115"/>
              <a:gd name="connsiteY31" fmla="*/ 51435 h 719455"/>
              <a:gd name="connsiteX32" fmla="*/ 556895 w 793115"/>
              <a:gd name="connsiteY32" fmla="*/ 139065 h 719455"/>
              <a:gd name="connsiteX33" fmla="*/ 522605 w 793115"/>
              <a:gd name="connsiteY33" fmla="*/ 146685 h 719455"/>
              <a:gd name="connsiteX34" fmla="*/ 473075 w 793115"/>
              <a:gd name="connsiteY34" fmla="*/ 150495 h 719455"/>
              <a:gd name="connsiteX35" fmla="*/ 415925 w 793115"/>
              <a:gd name="connsiteY35" fmla="*/ 180975 h 719455"/>
              <a:gd name="connsiteX36" fmla="*/ 377825 w 793115"/>
              <a:gd name="connsiteY36" fmla="*/ 169545 h 719455"/>
              <a:gd name="connsiteX37" fmla="*/ 374015 w 793115"/>
              <a:gd name="connsiteY37" fmla="*/ 127635 h 719455"/>
              <a:gd name="connsiteX38" fmla="*/ 335915 w 793115"/>
              <a:gd name="connsiteY38" fmla="*/ 135255 h 719455"/>
              <a:gd name="connsiteX39" fmla="*/ 294005 w 793115"/>
              <a:gd name="connsiteY39" fmla="*/ 116205 h 719455"/>
              <a:gd name="connsiteX40" fmla="*/ 274955 w 793115"/>
              <a:gd name="connsiteY40" fmla="*/ 116205 h 719455"/>
              <a:gd name="connsiteX41" fmla="*/ 255905 w 793115"/>
              <a:gd name="connsiteY41" fmla="*/ 131445 h 719455"/>
              <a:gd name="connsiteX42" fmla="*/ 213995 w 793115"/>
              <a:gd name="connsiteY42" fmla="*/ 100965 h 71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93115" h="719455">
                <a:moveTo>
                  <a:pt x="213995" y="100965"/>
                </a:moveTo>
                <a:cubicBezTo>
                  <a:pt x="203200" y="120015"/>
                  <a:pt x="203835" y="219075"/>
                  <a:pt x="191135" y="245745"/>
                </a:cubicBezTo>
                <a:cubicBezTo>
                  <a:pt x="178435" y="272415"/>
                  <a:pt x="147320" y="253365"/>
                  <a:pt x="137795" y="260985"/>
                </a:cubicBezTo>
                <a:cubicBezTo>
                  <a:pt x="128270" y="268605"/>
                  <a:pt x="146050" y="285115"/>
                  <a:pt x="133985" y="291465"/>
                </a:cubicBezTo>
                <a:cubicBezTo>
                  <a:pt x="121920" y="297815"/>
                  <a:pt x="85725" y="301625"/>
                  <a:pt x="65405" y="299085"/>
                </a:cubicBezTo>
                <a:cubicBezTo>
                  <a:pt x="45085" y="296545"/>
                  <a:pt x="22225" y="269875"/>
                  <a:pt x="12065" y="276225"/>
                </a:cubicBezTo>
                <a:cubicBezTo>
                  <a:pt x="1905" y="282575"/>
                  <a:pt x="5715" y="312420"/>
                  <a:pt x="4445" y="337185"/>
                </a:cubicBezTo>
                <a:cubicBezTo>
                  <a:pt x="3175" y="361950"/>
                  <a:pt x="0" y="402590"/>
                  <a:pt x="4445" y="424815"/>
                </a:cubicBezTo>
                <a:cubicBezTo>
                  <a:pt x="8890" y="447040"/>
                  <a:pt x="20955" y="454660"/>
                  <a:pt x="31115" y="470535"/>
                </a:cubicBezTo>
                <a:cubicBezTo>
                  <a:pt x="41275" y="486410"/>
                  <a:pt x="26670" y="509270"/>
                  <a:pt x="65405" y="520065"/>
                </a:cubicBezTo>
                <a:cubicBezTo>
                  <a:pt x="104140" y="530860"/>
                  <a:pt x="215900" y="532765"/>
                  <a:pt x="263525" y="535305"/>
                </a:cubicBezTo>
                <a:cubicBezTo>
                  <a:pt x="311150" y="537845"/>
                  <a:pt x="331470" y="528955"/>
                  <a:pt x="351155" y="535305"/>
                </a:cubicBezTo>
                <a:cubicBezTo>
                  <a:pt x="370840" y="541655"/>
                  <a:pt x="375285" y="557530"/>
                  <a:pt x="381635" y="573405"/>
                </a:cubicBezTo>
                <a:cubicBezTo>
                  <a:pt x="387985" y="589280"/>
                  <a:pt x="382905" y="617220"/>
                  <a:pt x="389255" y="630555"/>
                </a:cubicBezTo>
                <a:cubicBezTo>
                  <a:pt x="395605" y="643890"/>
                  <a:pt x="406400" y="644525"/>
                  <a:pt x="419735" y="653415"/>
                </a:cubicBezTo>
                <a:cubicBezTo>
                  <a:pt x="433070" y="662305"/>
                  <a:pt x="469265" y="683895"/>
                  <a:pt x="469265" y="683895"/>
                </a:cubicBezTo>
                <a:cubicBezTo>
                  <a:pt x="487045" y="694690"/>
                  <a:pt x="518160" y="719455"/>
                  <a:pt x="526415" y="718185"/>
                </a:cubicBezTo>
                <a:cubicBezTo>
                  <a:pt x="534670" y="716915"/>
                  <a:pt x="518160" y="691515"/>
                  <a:pt x="518795" y="676275"/>
                </a:cubicBezTo>
                <a:cubicBezTo>
                  <a:pt x="519430" y="661035"/>
                  <a:pt x="519430" y="638810"/>
                  <a:pt x="530225" y="626745"/>
                </a:cubicBezTo>
                <a:cubicBezTo>
                  <a:pt x="541020" y="614680"/>
                  <a:pt x="565785" y="612140"/>
                  <a:pt x="583565" y="603885"/>
                </a:cubicBezTo>
                <a:cubicBezTo>
                  <a:pt x="601345" y="595630"/>
                  <a:pt x="623570" y="585470"/>
                  <a:pt x="636905" y="577215"/>
                </a:cubicBezTo>
                <a:cubicBezTo>
                  <a:pt x="650240" y="568960"/>
                  <a:pt x="650875" y="569595"/>
                  <a:pt x="663575" y="554355"/>
                </a:cubicBezTo>
                <a:cubicBezTo>
                  <a:pt x="676275" y="539115"/>
                  <a:pt x="694690" y="498475"/>
                  <a:pt x="713105" y="485775"/>
                </a:cubicBezTo>
                <a:cubicBezTo>
                  <a:pt x="731520" y="473075"/>
                  <a:pt x="761365" y="486410"/>
                  <a:pt x="774065" y="478155"/>
                </a:cubicBezTo>
                <a:cubicBezTo>
                  <a:pt x="786765" y="469900"/>
                  <a:pt x="793115" y="472440"/>
                  <a:pt x="789305" y="436245"/>
                </a:cubicBezTo>
                <a:cubicBezTo>
                  <a:pt x="785495" y="400050"/>
                  <a:pt x="757555" y="310515"/>
                  <a:pt x="751205" y="260985"/>
                </a:cubicBezTo>
                <a:cubicBezTo>
                  <a:pt x="744855" y="211455"/>
                  <a:pt x="762000" y="172720"/>
                  <a:pt x="751205" y="139065"/>
                </a:cubicBezTo>
                <a:cubicBezTo>
                  <a:pt x="740410" y="105410"/>
                  <a:pt x="706755" y="80645"/>
                  <a:pt x="686435" y="59055"/>
                </a:cubicBezTo>
                <a:cubicBezTo>
                  <a:pt x="666115" y="37465"/>
                  <a:pt x="651510" y="19050"/>
                  <a:pt x="629285" y="9525"/>
                </a:cubicBezTo>
                <a:cubicBezTo>
                  <a:pt x="607060" y="0"/>
                  <a:pt x="566420" y="1270"/>
                  <a:pt x="553085" y="1905"/>
                </a:cubicBezTo>
                <a:cubicBezTo>
                  <a:pt x="539750" y="2540"/>
                  <a:pt x="549910" y="5080"/>
                  <a:pt x="549275" y="13335"/>
                </a:cubicBezTo>
                <a:cubicBezTo>
                  <a:pt x="548640" y="21590"/>
                  <a:pt x="548005" y="30480"/>
                  <a:pt x="549275" y="51435"/>
                </a:cubicBezTo>
                <a:cubicBezTo>
                  <a:pt x="550545" y="72390"/>
                  <a:pt x="561340" y="123190"/>
                  <a:pt x="556895" y="139065"/>
                </a:cubicBezTo>
                <a:cubicBezTo>
                  <a:pt x="552450" y="154940"/>
                  <a:pt x="536575" y="144780"/>
                  <a:pt x="522605" y="146685"/>
                </a:cubicBezTo>
                <a:cubicBezTo>
                  <a:pt x="508635" y="148590"/>
                  <a:pt x="490855" y="144780"/>
                  <a:pt x="473075" y="150495"/>
                </a:cubicBezTo>
                <a:cubicBezTo>
                  <a:pt x="455295" y="156210"/>
                  <a:pt x="431800" y="177800"/>
                  <a:pt x="415925" y="180975"/>
                </a:cubicBezTo>
                <a:cubicBezTo>
                  <a:pt x="400050" y="184150"/>
                  <a:pt x="384810" y="178435"/>
                  <a:pt x="377825" y="169545"/>
                </a:cubicBezTo>
                <a:cubicBezTo>
                  <a:pt x="370840" y="160655"/>
                  <a:pt x="381000" y="133350"/>
                  <a:pt x="374015" y="127635"/>
                </a:cubicBezTo>
                <a:cubicBezTo>
                  <a:pt x="367030" y="121920"/>
                  <a:pt x="349250" y="137160"/>
                  <a:pt x="335915" y="135255"/>
                </a:cubicBezTo>
                <a:cubicBezTo>
                  <a:pt x="322580" y="133350"/>
                  <a:pt x="304165" y="119380"/>
                  <a:pt x="294005" y="116205"/>
                </a:cubicBezTo>
                <a:cubicBezTo>
                  <a:pt x="283845" y="113030"/>
                  <a:pt x="281305" y="113665"/>
                  <a:pt x="274955" y="116205"/>
                </a:cubicBezTo>
                <a:cubicBezTo>
                  <a:pt x="268605" y="118745"/>
                  <a:pt x="266065" y="133985"/>
                  <a:pt x="255905" y="131445"/>
                </a:cubicBezTo>
                <a:cubicBezTo>
                  <a:pt x="245745" y="128905"/>
                  <a:pt x="224790" y="81915"/>
                  <a:pt x="213995" y="100965"/>
                </a:cubicBezTo>
                <a:close/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Староминский</a:t>
            </a:r>
            <a:endParaRPr lang="ru-RU" sz="600" dirty="0">
              <a:solidFill>
                <a:schemeClr val="tx1"/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4732338" y="871538"/>
            <a:ext cx="1133475" cy="858837"/>
          </a:xfrm>
          <a:custGeom>
            <a:avLst/>
            <a:gdLst>
              <a:gd name="connsiteX0" fmla="*/ 8255 w 1131570"/>
              <a:gd name="connsiteY0" fmla="*/ 220345 h 865505"/>
              <a:gd name="connsiteX1" fmla="*/ 12065 w 1131570"/>
              <a:gd name="connsiteY1" fmla="*/ 83185 h 865505"/>
              <a:gd name="connsiteX2" fmla="*/ 69215 w 1131570"/>
              <a:gd name="connsiteY2" fmla="*/ 75565 h 865505"/>
              <a:gd name="connsiteX3" fmla="*/ 153035 w 1131570"/>
              <a:gd name="connsiteY3" fmla="*/ 67945 h 865505"/>
              <a:gd name="connsiteX4" fmla="*/ 194945 w 1131570"/>
              <a:gd name="connsiteY4" fmla="*/ 67945 h 865505"/>
              <a:gd name="connsiteX5" fmla="*/ 206375 w 1131570"/>
              <a:gd name="connsiteY5" fmla="*/ 52705 h 865505"/>
              <a:gd name="connsiteX6" fmla="*/ 236855 w 1131570"/>
              <a:gd name="connsiteY6" fmla="*/ 6985 h 865505"/>
              <a:gd name="connsiteX7" fmla="*/ 263525 w 1131570"/>
              <a:gd name="connsiteY7" fmla="*/ 10795 h 865505"/>
              <a:gd name="connsiteX8" fmla="*/ 301625 w 1131570"/>
              <a:gd name="connsiteY8" fmla="*/ 41275 h 865505"/>
              <a:gd name="connsiteX9" fmla="*/ 320675 w 1131570"/>
              <a:gd name="connsiteY9" fmla="*/ 29845 h 865505"/>
              <a:gd name="connsiteX10" fmla="*/ 339725 w 1131570"/>
              <a:gd name="connsiteY10" fmla="*/ 56515 h 865505"/>
              <a:gd name="connsiteX11" fmla="*/ 370205 w 1131570"/>
              <a:gd name="connsiteY11" fmla="*/ 79375 h 865505"/>
              <a:gd name="connsiteX12" fmla="*/ 400685 w 1131570"/>
              <a:gd name="connsiteY12" fmla="*/ 79375 h 865505"/>
              <a:gd name="connsiteX13" fmla="*/ 457835 w 1131570"/>
              <a:gd name="connsiteY13" fmla="*/ 52705 h 865505"/>
              <a:gd name="connsiteX14" fmla="*/ 530225 w 1131570"/>
              <a:gd name="connsiteY14" fmla="*/ 60325 h 865505"/>
              <a:gd name="connsiteX15" fmla="*/ 598805 w 1131570"/>
              <a:gd name="connsiteY15" fmla="*/ 60325 h 865505"/>
              <a:gd name="connsiteX16" fmla="*/ 655955 w 1131570"/>
              <a:gd name="connsiteY16" fmla="*/ 60325 h 865505"/>
              <a:gd name="connsiteX17" fmla="*/ 694055 w 1131570"/>
              <a:gd name="connsiteY17" fmla="*/ 64135 h 865505"/>
              <a:gd name="connsiteX18" fmla="*/ 724535 w 1131570"/>
              <a:gd name="connsiteY18" fmla="*/ 75565 h 865505"/>
              <a:gd name="connsiteX19" fmla="*/ 796925 w 1131570"/>
              <a:gd name="connsiteY19" fmla="*/ 75565 h 865505"/>
              <a:gd name="connsiteX20" fmla="*/ 876935 w 1131570"/>
              <a:gd name="connsiteY20" fmla="*/ 75565 h 865505"/>
              <a:gd name="connsiteX21" fmla="*/ 937895 w 1131570"/>
              <a:gd name="connsiteY21" fmla="*/ 71755 h 865505"/>
              <a:gd name="connsiteX22" fmla="*/ 964565 w 1131570"/>
              <a:gd name="connsiteY22" fmla="*/ 67945 h 865505"/>
              <a:gd name="connsiteX23" fmla="*/ 1017905 w 1131570"/>
              <a:gd name="connsiteY23" fmla="*/ 132715 h 865505"/>
              <a:gd name="connsiteX24" fmla="*/ 1067435 w 1131570"/>
              <a:gd name="connsiteY24" fmla="*/ 144145 h 865505"/>
              <a:gd name="connsiteX25" fmla="*/ 1082675 w 1131570"/>
              <a:gd name="connsiteY25" fmla="*/ 132715 h 865505"/>
              <a:gd name="connsiteX26" fmla="*/ 1116965 w 1131570"/>
              <a:gd name="connsiteY26" fmla="*/ 109855 h 865505"/>
              <a:gd name="connsiteX27" fmla="*/ 1128395 w 1131570"/>
              <a:gd name="connsiteY27" fmla="*/ 125095 h 865505"/>
              <a:gd name="connsiteX28" fmla="*/ 1097915 w 1131570"/>
              <a:gd name="connsiteY28" fmla="*/ 163195 h 865505"/>
              <a:gd name="connsiteX29" fmla="*/ 1101725 w 1131570"/>
              <a:gd name="connsiteY29" fmla="*/ 197485 h 865505"/>
              <a:gd name="connsiteX30" fmla="*/ 1094105 w 1131570"/>
              <a:gd name="connsiteY30" fmla="*/ 269875 h 865505"/>
              <a:gd name="connsiteX31" fmla="*/ 1086485 w 1131570"/>
              <a:gd name="connsiteY31" fmla="*/ 304165 h 865505"/>
              <a:gd name="connsiteX32" fmla="*/ 1075055 w 1131570"/>
              <a:gd name="connsiteY32" fmla="*/ 315595 h 865505"/>
              <a:gd name="connsiteX33" fmla="*/ 1033145 w 1131570"/>
              <a:gd name="connsiteY33" fmla="*/ 323215 h 865505"/>
              <a:gd name="connsiteX34" fmla="*/ 1025525 w 1131570"/>
              <a:gd name="connsiteY34" fmla="*/ 346075 h 865505"/>
              <a:gd name="connsiteX35" fmla="*/ 1021715 w 1131570"/>
              <a:gd name="connsiteY35" fmla="*/ 387985 h 865505"/>
              <a:gd name="connsiteX36" fmla="*/ 995045 w 1131570"/>
              <a:gd name="connsiteY36" fmla="*/ 384175 h 865505"/>
              <a:gd name="connsiteX37" fmla="*/ 934085 w 1131570"/>
              <a:gd name="connsiteY37" fmla="*/ 395605 h 865505"/>
              <a:gd name="connsiteX38" fmla="*/ 926465 w 1131570"/>
              <a:gd name="connsiteY38" fmla="*/ 426085 h 865505"/>
              <a:gd name="connsiteX39" fmla="*/ 945515 w 1131570"/>
              <a:gd name="connsiteY39" fmla="*/ 487045 h 865505"/>
              <a:gd name="connsiteX40" fmla="*/ 930275 w 1131570"/>
              <a:gd name="connsiteY40" fmla="*/ 540385 h 865505"/>
              <a:gd name="connsiteX41" fmla="*/ 903605 w 1131570"/>
              <a:gd name="connsiteY41" fmla="*/ 563245 h 865505"/>
              <a:gd name="connsiteX42" fmla="*/ 865505 w 1131570"/>
              <a:gd name="connsiteY42" fmla="*/ 559435 h 865505"/>
              <a:gd name="connsiteX43" fmla="*/ 850265 w 1131570"/>
              <a:gd name="connsiteY43" fmla="*/ 525145 h 865505"/>
              <a:gd name="connsiteX44" fmla="*/ 800735 w 1131570"/>
              <a:gd name="connsiteY44" fmla="*/ 513715 h 865505"/>
              <a:gd name="connsiteX45" fmla="*/ 758825 w 1131570"/>
              <a:gd name="connsiteY45" fmla="*/ 490855 h 865505"/>
              <a:gd name="connsiteX46" fmla="*/ 716915 w 1131570"/>
              <a:gd name="connsiteY46" fmla="*/ 471805 h 865505"/>
              <a:gd name="connsiteX47" fmla="*/ 682625 w 1131570"/>
              <a:gd name="connsiteY47" fmla="*/ 483235 h 865505"/>
              <a:gd name="connsiteX48" fmla="*/ 652145 w 1131570"/>
              <a:gd name="connsiteY48" fmla="*/ 513715 h 865505"/>
              <a:gd name="connsiteX49" fmla="*/ 655955 w 1131570"/>
              <a:gd name="connsiteY49" fmla="*/ 555625 h 865505"/>
              <a:gd name="connsiteX50" fmla="*/ 652145 w 1131570"/>
              <a:gd name="connsiteY50" fmla="*/ 620395 h 865505"/>
              <a:gd name="connsiteX51" fmla="*/ 686435 w 1131570"/>
              <a:gd name="connsiteY51" fmla="*/ 650875 h 865505"/>
              <a:gd name="connsiteX52" fmla="*/ 728345 w 1131570"/>
              <a:gd name="connsiteY52" fmla="*/ 662305 h 865505"/>
              <a:gd name="connsiteX53" fmla="*/ 777875 w 1131570"/>
              <a:gd name="connsiteY53" fmla="*/ 662305 h 865505"/>
              <a:gd name="connsiteX54" fmla="*/ 823595 w 1131570"/>
              <a:gd name="connsiteY54" fmla="*/ 669925 h 865505"/>
              <a:gd name="connsiteX55" fmla="*/ 835025 w 1131570"/>
              <a:gd name="connsiteY55" fmla="*/ 696595 h 865505"/>
              <a:gd name="connsiteX56" fmla="*/ 835025 w 1131570"/>
              <a:gd name="connsiteY56" fmla="*/ 730885 h 865505"/>
              <a:gd name="connsiteX57" fmla="*/ 823595 w 1131570"/>
              <a:gd name="connsiteY57" fmla="*/ 749935 h 865505"/>
              <a:gd name="connsiteX58" fmla="*/ 800735 w 1131570"/>
              <a:gd name="connsiteY58" fmla="*/ 791845 h 865505"/>
              <a:gd name="connsiteX59" fmla="*/ 755015 w 1131570"/>
              <a:gd name="connsiteY59" fmla="*/ 795655 h 865505"/>
              <a:gd name="connsiteX60" fmla="*/ 724535 w 1131570"/>
              <a:gd name="connsiteY60" fmla="*/ 818515 h 865505"/>
              <a:gd name="connsiteX61" fmla="*/ 701675 w 1131570"/>
              <a:gd name="connsiteY61" fmla="*/ 833755 h 865505"/>
              <a:gd name="connsiteX62" fmla="*/ 671195 w 1131570"/>
              <a:gd name="connsiteY62" fmla="*/ 829945 h 865505"/>
              <a:gd name="connsiteX63" fmla="*/ 652145 w 1131570"/>
              <a:gd name="connsiteY63" fmla="*/ 860425 h 865505"/>
              <a:gd name="connsiteX64" fmla="*/ 621665 w 1131570"/>
              <a:gd name="connsiteY64" fmla="*/ 860425 h 865505"/>
              <a:gd name="connsiteX65" fmla="*/ 583565 w 1131570"/>
              <a:gd name="connsiteY65" fmla="*/ 856615 h 865505"/>
              <a:gd name="connsiteX66" fmla="*/ 549275 w 1131570"/>
              <a:gd name="connsiteY66" fmla="*/ 864235 h 865505"/>
              <a:gd name="connsiteX67" fmla="*/ 488315 w 1131570"/>
              <a:gd name="connsiteY67" fmla="*/ 852805 h 865505"/>
              <a:gd name="connsiteX68" fmla="*/ 469265 w 1131570"/>
              <a:gd name="connsiteY68" fmla="*/ 803275 h 865505"/>
              <a:gd name="connsiteX69" fmla="*/ 434975 w 1131570"/>
              <a:gd name="connsiteY69" fmla="*/ 776605 h 865505"/>
              <a:gd name="connsiteX70" fmla="*/ 412115 w 1131570"/>
              <a:gd name="connsiteY70" fmla="*/ 765175 h 865505"/>
              <a:gd name="connsiteX71" fmla="*/ 404495 w 1131570"/>
              <a:gd name="connsiteY71" fmla="*/ 704215 h 865505"/>
              <a:gd name="connsiteX72" fmla="*/ 396875 w 1131570"/>
              <a:gd name="connsiteY72" fmla="*/ 582295 h 865505"/>
              <a:gd name="connsiteX73" fmla="*/ 377825 w 1131570"/>
              <a:gd name="connsiteY73" fmla="*/ 567055 h 865505"/>
              <a:gd name="connsiteX74" fmla="*/ 351155 w 1131570"/>
              <a:gd name="connsiteY74" fmla="*/ 574675 h 865505"/>
              <a:gd name="connsiteX75" fmla="*/ 294005 w 1131570"/>
              <a:gd name="connsiteY75" fmla="*/ 586105 h 865505"/>
              <a:gd name="connsiteX76" fmla="*/ 294005 w 1131570"/>
              <a:gd name="connsiteY76" fmla="*/ 624205 h 865505"/>
              <a:gd name="connsiteX77" fmla="*/ 267335 w 1131570"/>
              <a:gd name="connsiteY77" fmla="*/ 624205 h 865505"/>
              <a:gd name="connsiteX78" fmla="*/ 240665 w 1131570"/>
              <a:gd name="connsiteY78" fmla="*/ 647065 h 865505"/>
              <a:gd name="connsiteX79" fmla="*/ 198755 w 1131570"/>
              <a:gd name="connsiteY79" fmla="*/ 654685 h 865505"/>
              <a:gd name="connsiteX80" fmla="*/ 164465 w 1131570"/>
              <a:gd name="connsiteY80" fmla="*/ 669925 h 865505"/>
              <a:gd name="connsiteX81" fmla="*/ 153035 w 1131570"/>
              <a:gd name="connsiteY81" fmla="*/ 662305 h 865505"/>
              <a:gd name="connsiteX82" fmla="*/ 145415 w 1131570"/>
              <a:gd name="connsiteY82" fmla="*/ 574675 h 865505"/>
              <a:gd name="connsiteX83" fmla="*/ 130175 w 1131570"/>
              <a:gd name="connsiteY83" fmla="*/ 532765 h 865505"/>
              <a:gd name="connsiteX84" fmla="*/ 118745 w 1131570"/>
              <a:gd name="connsiteY84" fmla="*/ 483235 h 865505"/>
              <a:gd name="connsiteX85" fmla="*/ 111125 w 1131570"/>
              <a:gd name="connsiteY85" fmla="*/ 437515 h 865505"/>
              <a:gd name="connsiteX86" fmla="*/ 114935 w 1131570"/>
              <a:gd name="connsiteY86" fmla="*/ 395605 h 865505"/>
              <a:gd name="connsiteX87" fmla="*/ 118745 w 1131570"/>
              <a:gd name="connsiteY87" fmla="*/ 349885 h 865505"/>
              <a:gd name="connsiteX88" fmla="*/ 111125 w 1131570"/>
              <a:gd name="connsiteY88" fmla="*/ 323215 h 865505"/>
              <a:gd name="connsiteX89" fmla="*/ 92075 w 1131570"/>
              <a:gd name="connsiteY89" fmla="*/ 304165 h 865505"/>
              <a:gd name="connsiteX90" fmla="*/ 61595 w 1131570"/>
              <a:gd name="connsiteY90" fmla="*/ 273685 h 865505"/>
              <a:gd name="connsiteX91" fmla="*/ 8255 w 1131570"/>
              <a:gd name="connsiteY91" fmla="*/ 220345 h 865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131570" h="865505">
                <a:moveTo>
                  <a:pt x="8255" y="220345"/>
                </a:moveTo>
                <a:cubicBezTo>
                  <a:pt x="0" y="188595"/>
                  <a:pt x="1905" y="107315"/>
                  <a:pt x="12065" y="83185"/>
                </a:cubicBezTo>
                <a:cubicBezTo>
                  <a:pt x="22225" y="59055"/>
                  <a:pt x="45720" y="78105"/>
                  <a:pt x="69215" y="75565"/>
                </a:cubicBezTo>
                <a:cubicBezTo>
                  <a:pt x="92710" y="73025"/>
                  <a:pt x="132080" y="69215"/>
                  <a:pt x="153035" y="67945"/>
                </a:cubicBezTo>
                <a:cubicBezTo>
                  <a:pt x="173990" y="66675"/>
                  <a:pt x="186055" y="70485"/>
                  <a:pt x="194945" y="67945"/>
                </a:cubicBezTo>
                <a:cubicBezTo>
                  <a:pt x="203835" y="65405"/>
                  <a:pt x="199390" y="62865"/>
                  <a:pt x="206375" y="52705"/>
                </a:cubicBezTo>
                <a:cubicBezTo>
                  <a:pt x="213360" y="42545"/>
                  <a:pt x="227330" y="13970"/>
                  <a:pt x="236855" y="6985"/>
                </a:cubicBezTo>
                <a:cubicBezTo>
                  <a:pt x="246380" y="0"/>
                  <a:pt x="252730" y="5080"/>
                  <a:pt x="263525" y="10795"/>
                </a:cubicBezTo>
                <a:cubicBezTo>
                  <a:pt x="274320" y="16510"/>
                  <a:pt x="292100" y="38100"/>
                  <a:pt x="301625" y="41275"/>
                </a:cubicBezTo>
                <a:cubicBezTo>
                  <a:pt x="311150" y="44450"/>
                  <a:pt x="314325" y="27305"/>
                  <a:pt x="320675" y="29845"/>
                </a:cubicBezTo>
                <a:cubicBezTo>
                  <a:pt x="327025" y="32385"/>
                  <a:pt x="331470" y="48260"/>
                  <a:pt x="339725" y="56515"/>
                </a:cubicBezTo>
                <a:cubicBezTo>
                  <a:pt x="347980" y="64770"/>
                  <a:pt x="360045" y="75565"/>
                  <a:pt x="370205" y="79375"/>
                </a:cubicBezTo>
                <a:cubicBezTo>
                  <a:pt x="380365" y="83185"/>
                  <a:pt x="386080" y="83820"/>
                  <a:pt x="400685" y="79375"/>
                </a:cubicBezTo>
                <a:cubicBezTo>
                  <a:pt x="415290" y="74930"/>
                  <a:pt x="436245" y="55880"/>
                  <a:pt x="457835" y="52705"/>
                </a:cubicBezTo>
                <a:cubicBezTo>
                  <a:pt x="479425" y="49530"/>
                  <a:pt x="506730" y="59055"/>
                  <a:pt x="530225" y="60325"/>
                </a:cubicBezTo>
                <a:cubicBezTo>
                  <a:pt x="553720" y="61595"/>
                  <a:pt x="598805" y="60325"/>
                  <a:pt x="598805" y="60325"/>
                </a:cubicBezTo>
                <a:cubicBezTo>
                  <a:pt x="619760" y="60325"/>
                  <a:pt x="640080" y="59690"/>
                  <a:pt x="655955" y="60325"/>
                </a:cubicBezTo>
                <a:cubicBezTo>
                  <a:pt x="671830" y="60960"/>
                  <a:pt x="682625" y="61595"/>
                  <a:pt x="694055" y="64135"/>
                </a:cubicBezTo>
                <a:cubicBezTo>
                  <a:pt x="705485" y="66675"/>
                  <a:pt x="707390" y="73660"/>
                  <a:pt x="724535" y="75565"/>
                </a:cubicBezTo>
                <a:cubicBezTo>
                  <a:pt x="741680" y="77470"/>
                  <a:pt x="796925" y="75565"/>
                  <a:pt x="796925" y="75565"/>
                </a:cubicBezTo>
                <a:cubicBezTo>
                  <a:pt x="822325" y="75565"/>
                  <a:pt x="853440" y="76200"/>
                  <a:pt x="876935" y="75565"/>
                </a:cubicBezTo>
                <a:cubicBezTo>
                  <a:pt x="900430" y="74930"/>
                  <a:pt x="923290" y="73025"/>
                  <a:pt x="937895" y="71755"/>
                </a:cubicBezTo>
                <a:cubicBezTo>
                  <a:pt x="952500" y="70485"/>
                  <a:pt x="951230" y="57785"/>
                  <a:pt x="964565" y="67945"/>
                </a:cubicBezTo>
                <a:cubicBezTo>
                  <a:pt x="977900" y="78105"/>
                  <a:pt x="1000760" y="120015"/>
                  <a:pt x="1017905" y="132715"/>
                </a:cubicBezTo>
                <a:cubicBezTo>
                  <a:pt x="1035050" y="145415"/>
                  <a:pt x="1056640" y="144145"/>
                  <a:pt x="1067435" y="144145"/>
                </a:cubicBezTo>
                <a:cubicBezTo>
                  <a:pt x="1078230" y="144145"/>
                  <a:pt x="1074420" y="138430"/>
                  <a:pt x="1082675" y="132715"/>
                </a:cubicBezTo>
                <a:cubicBezTo>
                  <a:pt x="1090930" y="127000"/>
                  <a:pt x="1109345" y="111125"/>
                  <a:pt x="1116965" y="109855"/>
                </a:cubicBezTo>
                <a:cubicBezTo>
                  <a:pt x="1124585" y="108585"/>
                  <a:pt x="1131570" y="116205"/>
                  <a:pt x="1128395" y="125095"/>
                </a:cubicBezTo>
                <a:cubicBezTo>
                  <a:pt x="1125220" y="133985"/>
                  <a:pt x="1102360" y="151130"/>
                  <a:pt x="1097915" y="163195"/>
                </a:cubicBezTo>
                <a:cubicBezTo>
                  <a:pt x="1093470" y="175260"/>
                  <a:pt x="1102360" y="179705"/>
                  <a:pt x="1101725" y="197485"/>
                </a:cubicBezTo>
                <a:cubicBezTo>
                  <a:pt x="1101090" y="215265"/>
                  <a:pt x="1096645" y="252095"/>
                  <a:pt x="1094105" y="269875"/>
                </a:cubicBezTo>
                <a:cubicBezTo>
                  <a:pt x="1091565" y="287655"/>
                  <a:pt x="1089660" y="296545"/>
                  <a:pt x="1086485" y="304165"/>
                </a:cubicBezTo>
                <a:cubicBezTo>
                  <a:pt x="1083310" y="311785"/>
                  <a:pt x="1083945" y="312420"/>
                  <a:pt x="1075055" y="315595"/>
                </a:cubicBezTo>
                <a:cubicBezTo>
                  <a:pt x="1066165" y="318770"/>
                  <a:pt x="1041400" y="318135"/>
                  <a:pt x="1033145" y="323215"/>
                </a:cubicBezTo>
                <a:cubicBezTo>
                  <a:pt x="1024890" y="328295"/>
                  <a:pt x="1027430" y="335280"/>
                  <a:pt x="1025525" y="346075"/>
                </a:cubicBezTo>
                <a:cubicBezTo>
                  <a:pt x="1023620" y="356870"/>
                  <a:pt x="1026795" y="381635"/>
                  <a:pt x="1021715" y="387985"/>
                </a:cubicBezTo>
                <a:cubicBezTo>
                  <a:pt x="1016635" y="394335"/>
                  <a:pt x="1009650" y="382905"/>
                  <a:pt x="995045" y="384175"/>
                </a:cubicBezTo>
                <a:cubicBezTo>
                  <a:pt x="980440" y="385445"/>
                  <a:pt x="945515" y="388620"/>
                  <a:pt x="934085" y="395605"/>
                </a:cubicBezTo>
                <a:cubicBezTo>
                  <a:pt x="922655" y="402590"/>
                  <a:pt x="924560" y="410845"/>
                  <a:pt x="926465" y="426085"/>
                </a:cubicBezTo>
                <a:cubicBezTo>
                  <a:pt x="928370" y="441325"/>
                  <a:pt x="944880" y="467995"/>
                  <a:pt x="945515" y="487045"/>
                </a:cubicBezTo>
                <a:cubicBezTo>
                  <a:pt x="946150" y="506095"/>
                  <a:pt x="937260" y="527685"/>
                  <a:pt x="930275" y="540385"/>
                </a:cubicBezTo>
                <a:cubicBezTo>
                  <a:pt x="923290" y="553085"/>
                  <a:pt x="914400" y="560070"/>
                  <a:pt x="903605" y="563245"/>
                </a:cubicBezTo>
                <a:cubicBezTo>
                  <a:pt x="892810" y="566420"/>
                  <a:pt x="874395" y="565785"/>
                  <a:pt x="865505" y="559435"/>
                </a:cubicBezTo>
                <a:cubicBezTo>
                  <a:pt x="856615" y="553085"/>
                  <a:pt x="861060" y="532765"/>
                  <a:pt x="850265" y="525145"/>
                </a:cubicBezTo>
                <a:cubicBezTo>
                  <a:pt x="839470" y="517525"/>
                  <a:pt x="815975" y="519430"/>
                  <a:pt x="800735" y="513715"/>
                </a:cubicBezTo>
                <a:cubicBezTo>
                  <a:pt x="785495" y="508000"/>
                  <a:pt x="772795" y="497840"/>
                  <a:pt x="758825" y="490855"/>
                </a:cubicBezTo>
                <a:cubicBezTo>
                  <a:pt x="744855" y="483870"/>
                  <a:pt x="729615" y="473075"/>
                  <a:pt x="716915" y="471805"/>
                </a:cubicBezTo>
                <a:cubicBezTo>
                  <a:pt x="704215" y="470535"/>
                  <a:pt x="693420" y="476250"/>
                  <a:pt x="682625" y="483235"/>
                </a:cubicBezTo>
                <a:cubicBezTo>
                  <a:pt x="671830" y="490220"/>
                  <a:pt x="656590" y="501650"/>
                  <a:pt x="652145" y="513715"/>
                </a:cubicBezTo>
                <a:cubicBezTo>
                  <a:pt x="647700" y="525780"/>
                  <a:pt x="655955" y="537845"/>
                  <a:pt x="655955" y="555625"/>
                </a:cubicBezTo>
                <a:cubicBezTo>
                  <a:pt x="655955" y="573405"/>
                  <a:pt x="647065" y="604520"/>
                  <a:pt x="652145" y="620395"/>
                </a:cubicBezTo>
                <a:cubicBezTo>
                  <a:pt x="657225" y="636270"/>
                  <a:pt x="673735" y="643890"/>
                  <a:pt x="686435" y="650875"/>
                </a:cubicBezTo>
                <a:cubicBezTo>
                  <a:pt x="699135" y="657860"/>
                  <a:pt x="713105" y="660400"/>
                  <a:pt x="728345" y="662305"/>
                </a:cubicBezTo>
                <a:cubicBezTo>
                  <a:pt x="743585" y="664210"/>
                  <a:pt x="762000" y="661035"/>
                  <a:pt x="777875" y="662305"/>
                </a:cubicBezTo>
                <a:cubicBezTo>
                  <a:pt x="793750" y="663575"/>
                  <a:pt x="814070" y="664210"/>
                  <a:pt x="823595" y="669925"/>
                </a:cubicBezTo>
                <a:cubicBezTo>
                  <a:pt x="833120" y="675640"/>
                  <a:pt x="833120" y="686435"/>
                  <a:pt x="835025" y="696595"/>
                </a:cubicBezTo>
                <a:cubicBezTo>
                  <a:pt x="836930" y="706755"/>
                  <a:pt x="836930" y="721995"/>
                  <a:pt x="835025" y="730885"/>
                </a:cubicBezTo>
                <a:cubicBezTo>
                  <a:pt x="833120" y="739775"/>
                  <a:pt x="829310" y="739775"/>
                  <a:pt x="823595" y="749935"/>
                </a:cubicBezTo>
                <a:cubicBezTo>
                  <a:pt x="817880" y="760095"/>
                  <a:pt x="812165" y="784225"/>
                  <a:pt x="800735" y="791845"/>
                </a:cubicBezTo>
                <a:cubicBezTo>
                  <a:pt x="789305" y="799465"/>
                  <a:pt x="767715" y="791210"/>
                  <a:pt x="755015" y="795655"/>
                </a:cubicBezTo>
                <a:cubicBezTo>
                  <a:pt x="742315" y="800100"/>
                  <a:pt x="733425" y="812165"/>
                  <a:pt x="724535" y="818515"/>
                </a:cubicBezTo>
                <a:cubicBezTo>
                  <a:pt x="715645" y="824865"/>
                  <a:pt x="710565" y="831850"/>
                  <a:pt x="701675" y="833755"/>
                </a:cubicBezTo>
                <a:cubicBezTo>
                  <a:pt x="692785" y="835660"/>
                  <a:pt x="679450" y="825500"/>
                  <a:pt x="671195" y="829945"/>
                </a:cubicBezTo>
                <a:cubicBezTo>
                  <a:pt x="662940" y="834390"/>
                  <a:pt x="660400" y="855345"/>
                  <a:pt x="652145" y="860425"/>
                </a:cubicBezTo>
                <a:cubicBezTo>
                  <a:pt x="643890" y="865505"/>
                  <a:pt x="633095" y="861060"/>
                  <a:pt x="621665" y="860425"/>
                </a:cubicBezTo>
                <a:cubicBezTo>
                  <a:pt x="610235" y="859790"/>
                  <a:pt x="595630" y="855980"/>
                  <a:pt x="583565" y="856615"/>
                </a:cubicBezTo>
                <a:cubicBezTo>
                  <a:pt x="571500" y="857250"/>
                  <a:pt x="565150" y="864870"/>
                  <a:pt x="549275" y="864235"/>
                </a:cubicBezTo>
                <a:cubicBezTo>
                  <a:pt x="533400" y="863600"/>
                  <a:pt x="501650" y="862965"/>
                  <a:pt x="488315" y="852805"/>
                </a:cubicBezTo>
                <a:cubicBezTo>
                  <a:pt x="474980" y="842645"/>
                  <a:pt x="478155" y="815975"/>
                  <a:pt x="469265" y="803275"/>
                </a:cubicBezTo>
                <a:cubicBezTo>
                  <a:pt x="460375" y="790575"/>
                  <a:pt x="444500" y="782955"/>
                  <a:pt x="434975" y="776605"/>
                </a:cubicBezTo>
                <a:cubicBezTo>
                  <a:pt x="425450" y="770255"/>
                  <a:pt x="417195" y="777240"/>
                  <a:pt x="412115" y="765175"/>
                </a:cubicBezTo>
                <a:cubicBezTo>
                  <a:pt x="407035" y="753110"/>
                  <a:pt x="407035" y="734695"/>
                  <a:pt x="404495" y="704215"/>
                </a:cubicBezTo>
                <a:cubicBezTo>
                  <a:pt x="401955" y="673735"/>
                  <a:pt x="401320" y="605155"/>
                  <a:pt x="396875" y="582295"/>
                </a:cubicBezTo>
                <a:cubicBezTo>
                  <a:pt x="392430" y="559435"/>
                  <a:pt x="385445" y="568325"/>
                  <a:pt x="377825" y="567055"/>
                </a:cubicBezTo>
                <a:cubicBezTo>
                  <a:pt x="370205" y="565785"/>
                  <a:pt x="365125" y="571500"/>
                  <a:pt x="351155" y="574675"/>
                </a:cubicBezTo>
                <a:cubicBezTo>
                  <a:pt x="337185" y="577850"/>
                  <a:pt x="303530" y="577850"/>
                  <a:pt x="294005" y="586105"/>
                </a:cubicBezTo>
                <a:cubicBezTo>
                  <a:pt x="284480" y="594360"/>
                  <a:pt x="298450" y="617855"/>
                  <a:pt x="294005" y="624205"/>
                </a:cubicBezTo>
                <a:cubicBezTo>
                  <a:pt x="289560" y="630555"/>
                  <a:pt x="276225" y="620395"/>
                  <a:pt x="267335" y="624205"/>
                </a:cubicBezTo>
                <a:cubicBezTo>
                  <a:pt x="258445" y="628015"/>
                  <a:pt x="252095" y="641985"/>
                  <a:pt x="240665" y="647065"/>
                </a:cubicBezTo>
                <a:cubicBezTo>
                  <a:pt x="229235" y="652145"/>
                  <a:pt x="211455" y="650875"/>
                  <a:pt x="198755" y="654685"/>
                </a:cubicBezTo>
                <a:cubicBezTo>
                  <a:pt x="186055" y="658495"/>
                  <a:pt x="172085" y="668655"/>
                  <a:pt x="164465" y="669925"/>
                </a:cubicBezTo>
                <a:cubicBezTo>
                  <a:pt x="156845" y="671195"/>
                  <a:pt x="156210" y="678180"/>
                  <a:pt x="153035" y="662305"/>
                </a:cubicBezTo>
                <a:cubicBezTo>
                  <a:pt x="149860" y="646430"/>
                  <a:pt x="149225" y="596265"/>
                  <a:pt x="145415" y="574675"/>
                </a:cubicBezTo>
                <a:cubicBezTo>
                  <a:pt x="141605" y="553085"/>
                  <a:pt x="134620" y="548005"/>
                  <a:pt x="130175" y="532765"/>
                </a:cubicBezTo>
                <a:cubicBezTo>
                  <a:pt x="125730" y="517525"/>
                  <a:pt x="121920" y="499110"/>
                  <a:pt x="118745" y="483235"/>
                </a:cubicBezTo>
                <a:cubicBezTo>
                  <a:pt x="115570" y="467360"/>
                  <a:pt x="111760" y="452120"/>
                  <a:pt x="111125" y="437515"/>
                </a:cubicBezTo>
                <a:cubicBezTo>
                  <a:pt x="110490" y="422910"/>
                  <a:pt x="113665" y="410210"/>
                  <a:pt x="114935" y="395605"/>
                </a:cubicBezTo>
                <a:cubicBezTo>
                  <a:pt x="116205" y="381000"/>
                  <a:pt x="119380" y="361950"/>
                  <a:pt x="118745" y="349885"/>
                </a:cubicBezTo>
                <a:cubicBezTo>
                  <a:pt x="118110" y="337820"/>
                  <a:pt x="115570" y="330835"/>
                  <a:pt x="111125" y="323215"/>
                </a:cubicBezTo>
                <a:cubicBezTo>
                  <a:pt x="106680" y="315595"/>
                  <a:pt x="92075" y="304165"/>
                  <a:pt x="92075" y="304165"/>
                </a:cubicBezTo>
                <a:cubicBezTo>
                  <a:pt x="83820" y="295910"/>
                  <a:pt x="71755" y="285750"/>
                  <a:pt x="61595" y="273685"/>
                </a:cubicBezTo>
                <a:cubicBezTo>
                  <a:pt x="51435" y="261620"/>
                  <a:pt x="16510" y="252095"/>
                  <a:pt x="8255" y="220345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 smtClean="0">
                <a:solidFill>
                  <a:schemeClr val="tx1"/>
                </a:solidFill>
              </a:rPr>
              <a:t>Кущевский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367338" y="1243013"/>
            <a:ext cx="860425" cy="738187"/>
          </a:xfrm>
          <a:custGeom>
            <a:avLst/>
            <a:gdLst>
              <a:gd name="connsiteX0" fmla="*/ 387985 w 857250"/>
              <a:gd name="connsiteY0" fmla="*/ 12700 h 745490"/>
              <a:gd name="connsiteX1" fmla="*/ 422275 w 857250"/>
              <a:gd name="connsiteY1" fmla="*/ 96520 h 745490"/>
              <a:gd name="connsiteX2" fmla="*/ 452755 w 857250"/>
              <a:gd name="connsiteY2" fmla="*/ 111760 h 745490"/>
              <a:gd name="connsiteX3" fmla="*/ 498475 w 857250"/>
              <a:gd name="connsiteY3" fmla="*/ 104140 h 745490"/>
              <a:gd name="connsiteX4" fmla="*/ 532765 w 857250"/>
              <a:gd name="connsiteY4" fmla="*/ 96520 h 745490"/>
              <a:gd name="connsiteX5" fmla="*/ 570865 w 857250"/>
              <a:gd name="connsiteY5" fmla="*/ 104140 h 745490"/>
              <a:gd name="connsiteX6" fmla="*/ 593725 w 857250"/>
              <a:gd name="connsiteY6" fmla="*/ 142240 h 745490"/>
              <a:gd name="connsiteX7" fmla="*/ 601345 w 857250"/>
              <a:gd name="connsiteY7" fmla="*/ 176530 h 745490"/>
              <a:gd name="connsiteX8" fmla="*/ 601345 w 857250"/>
              <a:gd name="connsiteY8" fmla="*/ 195580 h 745490"/>
              <a:gd name="connsiteX9" fmla="*/ 628015 w 857250"/>
              <a:gd name="connsiteY9" fmla="*/ 222250 h 745490"/>
              <a:gd name="connsiteX10" fmla="*/ 628015 w 857250"/>
              <a:gd name="connsiteY10" fmla="*/ 248920 h 745490"/>
              <a:gd name="connsiteX11" fmla="*/ 654685 w 857250"/>
              <a:gd name="connsiteY11" fmla="*/ 241300 h 745490"/>
              <a:gd name="connsiteX12" fmla="*/ 692785 w 857250"/>
              <a:gd name="connsiteY12" fmla="*/ 248920 h 745490"/>
              <a:gd name="connsiteX13" fmla="*/ 681355 w 857250"/>
              <a:gd name="connsiteY13" fmla="*/ 302260 h 745490"/>
              <a:gd name="connsiteX14" fmla="*/ 681355 w 857250"/>
              <a:gd name="connsiteY14" fmla="*/ 344170 h 745490"/>
              <a:gd name="connsiteX15" fmla="*/ 669925 w 857250"/>
              <a:gd name="connsiteY15" fmla="*/ 367030 h 745490"/>
              <a:gd name="connsiteX16" fmla="*/ 650875 w 857250"/>
              <a:gd name="connsiteY16" fmla="*/ 374650 h 745490"/>
              <a:gd name="connsiteX17" fmla="*/ 635635 w 857250"/>
              <a:gd name="connsiteY17" fmla="*/ 386080 h 745490"/>
              <a:gd name="connsiteX18" fmla="*/ 635635 w 857250"/>
              <a:gd name="connsiteY18" fmla="*/ 405130 h 745490"/>
              <a:gd name="connsiteX19" fmla="*/ 624205 w 857250"/>
              <a:gd name="connsiteY19" fmla="*/ 416560 h 745490"/>
              <a:gd name="connsiteX20" fmla="*/ 608965 w 857250"/>
              <a:gd name="connsiteY20" fmla="*/ 427990 h 745490"/>
              <a:gd name="connsiteX21" fmla="*/ 628015 w 857250"/>
              <a:gd name="connsiteY21" fmla="*/ 447040 h 745490"/>
              <a:gd name="connsiteX22" fmla="*/ 654685 w 857250"/>
              <a:gd name="connsiteY22" fmla="*/ 443230 h 745490"/>
              <a:gd name="connsiteX23" fmla="*/ 669925 w 857250"/>
              <a:gd name="connsiteY23" fmla="*/ 454660 h 745490"/>
              <a:gd name="connsiteX24" fmla="*/ 681355 w 857250"/>
              <a:gd name="connsiteY24" fmla="*/ 473710 h 745490"/>
              <a:gd name="connsiteX25" fmla="*/ 711835 w 857250"/>
              <a:gd name="connsiteY25" fmla="*/ 473710 h 745490"/>
              <a:gd name="connsiteX26" fmla="*/ 727075 w 857250"/>
              <a:gd name="connsiteY26" fmla="*/ 477520 h 745490"/>
              <a:gd name="connsiteX27" fmla="*/ 730885 w 857250"/>
              <a:gd name="connsiteY27" fmla="*/ 492760 h 745490"/>
              <a:gd name="connsiteX28" fmla="*/ 730885 w 857250"/>
              <a:gd name="connsiteY28" fmla="*/ 534670 h 745490"/>
              <a:gd name="connsiteX29" fmla="*/ 742315 w 857250"/>
              <a:gd name="connsiteY29" fmla="*/ 561340 h 745490"/>
              <a:gd name="connsiteX30" fmla="*/ 780415 w 857250"/>
              <a:gd name="connsiteY30" fmla="*/ 561340 h 745490"/>
              <a:gd name="connsiteX31" fmla="*/ 845185 w 857250"/>
              <a:gd name="connsiteY31" fmla="*/ 561340 h 745490"/>
              <a:gd name="connsiteX32" fmla="*/ 852805 w 857250"/>
              <a:gd name="connsiteY32" fmla="*/ 584200 h 745490"/>
              <a:gd name="connsiteX33" fmla="*/ 833755 w 857250"/>
              <a:gd name="connsiteY33" fmla="*/ 588010 h 745490"/>
              <a:gd name="connsiteX34" fmla="*/ 799465 w 857250"/>
              <a:gd name="connsiteY34" fmla="*/ 591820 h 745490"/>
              <a:gd name="connsiteX35" fmla="*/ 749935 w 857250"/>
              <a:gd name="connsiteY35" fmla="*/ 603250 h 745490"/>
              <a:gd name="connsiteX36" fmla="*/ 734695 w 857250"/>
              <a:gd name="connsiteY36" fmla="*/ 626110 h 745490"/>
              <a:gd name="connsiteX37" fmla="*/ 730885 w 857250"/>
              <a:gd name="connsiteY37" fmla="*/ 637540 h 745490"/>
              <a:gd name="connsiteX38" fmla="*/ 700405 w 857250"/>
              <a:gd name="connsiteY38" fmla="*/ 614680 h 745490"/>
              <a:gd name="connsiteX39" fmla="*/ 666115 w 857250"/>
              <a:gd name="connsiteY39" fmla="*/ 591820 h 745490"/>
              <a:gd name="connsiteX40" fmla="*/ 635635 w 857250"/>
              <a:gd name="connsiteY40" fmla="*/ 584200 h 745490"/>
              <a:gd name="connsiteX41" fmla="*/ 582295 w 857250"/>
              <a:gd name="connsiteY41" fmla="*/ 595630 h 745490"/>
              <a:gd name="connsiteX42" fmla="*/ 582295 w 857250"/>
              <a:gd name="connsiteY42" fmla="*/ 610870 h 745490"/>
              <a:gd name="connsiteX43" fmla="*/ 582295 w 857250"/>
              <a:gd name="connsiteY43" fmla="*/ 610870 h 745490"/>
              <a:gd name="connsiteX44" fmla="*/ 601345 w 857250"/>
              <a:gd name="connsiteY44" fmla="*/ 721360 h 745490"/>
              <a:gd name="connsiteX45" fmla="*/ 597535 w 857250"/>
              <a:gd name="connsiteY45" fmla="*/ 740410 h 745490"/>
              <a:gd name="connsiteX46" fmla="*/ 563245 w 857250"/>
              <a:gd name="connsiteY46" fmla="*/ 744220 h 745490"/>
              <a:gd name="connsiteX47" fmla="*/ 521335 w 857250"/>
              <a:gd name="connsiteY47" fmla="*/ 744220 h 745490"/>
              <a:gd name="connsiteX48" fmla="*/ 471805 w 857250"/>
              <a:gd name="connsiteY48" fmla="*/ 736600 h 745490"/>
              <a:gd name="connsiteX49" fmla="*/ 429895 w 857250"/>
              <a:gd name="connsiteY49" fmla="*/ 736600 h 745490"/>
              <a:gd name="connsiteX50" fmla="*/ 399415 w 857250"/>
              <a:gd name="connsiteY50" fmla="*/ 717550 h 745490"/>
              <a:gd name="connsiteX51" fmla="*/ 368935 w 857250"/>
              <a:gd name="connsiteY51" fmla="*/ 702310 h 745490"/>
              <a:gd name="connsiteX52" fmla="*/ 327025 w 857250"/>
              <a:gd name="connsiteY52" fmla="*/ 706120 h 745490"/>
              <a:gd name="connsiteX53" fmla="*/ 277495 w 857250"/>
              <a:gd name="connsiteY53" fmla="*/ 706120 h 745490"/>
              <a:gd name="connsiteX54" fmla="*/ 243205 w 857250"/>
              <a:gd name="connsiteY54" fmla="*/ 706120 h 745490"/>
              <a:gd name="connsiteX55" fmla="*/ 227965 w 857250"/>
              <a:gd name="connsiteY55" fmla="*/ 687070 h 745490"/>
              <a:gd name="connsiteX56" fmla="*/ 193675 w 857250"/>
              <a:gd name="connsiteY56" fmla="*/ 660400 h 745490"/>
              <a:gd name="connsiteX57" fmla="*/ 155575 w 857250"/>
              <a:gd name="connsiteY57" fmla="*/ 641350 h 745490"/>
              <a:gd name="connsiteX58" fmla="*/ 125095 w 857250"/>
              <a:gd name="connsiteY58" fmla="*/ 641350 h 745490"/>
              <a:gd name="connsiteX59" fmla="*/ 90805 w 857250"/>
              <a:gd name="connsiteY59" fmla="*/ 664210 h 745490"/>
              <a:gd name="connsiteX60" fmla="*/ 67945 w 857250"/>
              <a:gd name="connsiteY60" fmla="*/ 656590 h 745490"/>
              <a:gd name="connsiteX61" fmla="*/ 52705 w 857250"/>
              <a:gd name="connsiteY61" fmla="*/ 645160 h 745490"/>
              <a:gd name="connsiteX62" fmla="*/ 41275 w 857250"/>
              <a:gd name="connsiteY62" fmla="*/ 614680 h 745490"/>
              <a:gd name="connsiteX63" fmla="*/ 37465 w 857250"/>
              <a:gd name="connsiteY63" fmla="*/ 565150 h 745490"/>
              <a:gd name="connsiteX64" fmla="*/ 14605 w 857250"/>
              <a:gd name="connsiteY64" fmla="*/ 542290 h 745490"/>
              <a:gd name="connsiteX65" fmla="*/ 37465 w 857250"/>
              <a:gd name="connsiteY65" fmla="*/ 519430 h 745490"/>
              <a:gd name="connsiteX66" fmla="*/ 41275 w 857250"/>
              <a:gd name="connsiteY66" fmla="*/ 481330 h 745490"/>
              <a:gd name="connsiteX67" fmla="*/ 52705 w 857250"/>
              <a:gd name="connsiteY67" fmla="*/ 454660 h 745490"/>
              <a:gd name="connsiteX68" fmla="*/ 86995 w 857250"/>
              <a:gd name="connsiteY68" fmla="*/ 462280 h 745490"/>
              <a:gd name="connsiteX69" fmla="*/ 117475 w 857250"/>
              <a:gd name="connsiteY69" fmla="*/ 431800 h 745490"/>
              <a:gd name="connsiteX70" fmla="*/ 163195 w 857250"/>
              <a:gd name="connsiteY70" fmla="*/ 424180 h 745490"/>
              <a:gd name="connsiteX71" fmla="*/ 197485 w 857250"/>
              <a:gd name="connsiteY71" fmla="*/ 374650 h 745490"/>
              <a:gd name="connsiteX72" fmla="*/ 208915 w 857250"/>
              <a:gd name="connsiteY72" fmla="*/ 321310 h 745490"/>
              <a:gd name="connsiteX73" fmla="*/ 197485 w 857250"/>
              <a:gd name="connsiteY73" fmla="*/ 283210 h 745490"/>
              <a:gd name="connsiteX74" fmla="*/ 144145 w 857250"/>
              <a:gd name="connsiteY74" fmla="*/ 283210 h 745490"/>
              <a:gd name="connsiteX75" fmla="*/ 83185 w 857250"/>
              <a:gd name="connsiteY75" fmla="*/ 279400 h 745490"/>
              <a:gd name="connsiteX76" fmla="*/ 10795 w 857250"/>
              <a:gd name="connsiteY76" fmla="*/ 248920 h 745490"/>
              <a:gd name="connsiteX77" fmla="*/ 18415 w 857250"/>
              <a:gd name="connsiteY77" fmla="*/ 176530 h 745490"/>
              <a:gd name="connsiteX78" fmla="*/ 22225 w 857250"/>
              <a:gd name="connsiteY78" fmla="*/ 123190 h 745490"/>
              <a:gd name="connsiteX79" fmla="*/ 71755 w 857250"/>
              <a:gd name="connsiteY79" fmla="*/ 107950 h 745490"/>
              <a:gd name="connsiteX80" fmla="*/ 94615 w 857250"/>
              <a:gd name="connsiteY80" fmla="*/ 100330 h 745490"/>
              <a:gd name="connsiteX81" fmla="*/ 144145 w 857250"/>
              <a:gd name="connsiteY81" fmla="*/ 127000 h 745490"/>
              <a:gd name="connsiteX82" fmla="*/ 193675 w 857250"/>
              <a:gd name="connsiteY82" fmla="*/ 142240 h 745490"/>
              <a:gd name="connsiteX83" fmla="*/ 224155 w 857250"/>
              <a:gd name="connsiteY83" fmla="*/ 165100 h 745490"/>
              <a:gd name="connsiteX84" fmla="*/ 254635 w 857250"/>
              <a:gd name="connsiteY84" fmla="*/ 191770 h 745490"/>
              <a:gd name="connsiteX85" fmla="*/ 281305 w 857250"/>
              <a:gd name="connsiteY85" fmla="*/ 180340 h 745490"/>
              <a:gd name="connsiteX86" fmla="*/ 311785 w 857250"/>
              <a:gd name="connsiteY86" fmla="*/ 142240 h 745490"/>
              <a:gd name="connsiteX87" fmla="*/ 315595 w 857250"/>
              <a:gd name="connsiteY87" fmla="*/ 107950 h 745490"/>
              <a:gd name="connsiteX88" fmla="*/ 292735 w 857250"/>
              <a:gd name="connsiteY88" fmla="*/ 46990 h 745490"/>
              <a:gd name="connsiteX89" fmla="*/ 311785 w 857250"/>
              <a:gd name="connsiteY89" fmla="*/ 20320 h 745490"/>
              <a:gd name="connsiteX90" fmla="*/ 387985 w 857250"/>
              <a:gd name="connsiteY90" fmla="*/ 12700 h 74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857250" h="745490">
                <a:moveTo>
                  <a:pt x="387985" y="12700"/>
                </a:moveTo>
                <a:cubicBezTo>
                  <a:pt x="406400" y="25400"/>
                  <a:pt x="411480" y="80010"/>
                  <a:pt x="422275" y="96520"/>
                </a:cubicBezTo>
                <a:cubicBezTo>
                  <a:pt x="433070" y="113030"/>
                  <a:pt x="440055" y="110490"/>
                  <a:pt x="452755" y="111760"/>
                </a:cubicBezTo>
                <a:cubicBezTo>
                  <a:pt x="465455" y="113030"/>
                  <a:pt x="485140" y="106680"/>
                  <a:pt x="498475" y="104140"/>
                </a:cubicBezTo>
                <a:cubicBezTo>
                  <a:pt x="511810" y="101600"/>
                  <a:pt x="520700" y="96520"/>
                  <a:pt x="532765" y="96520"/>
                </a:cubicBezTo>
                <a:cubicBezTo>
                  <a:pt x="544830" y="96520"/>
                  <a:pt x="560705" y="96520"/>
                  <a:pt x="570865" y="104140"/>
                </a:cubicBezTo>
                <a:cubicBezTo>
                  <a:pt x="581025" y="111760"/>
                  <a:pt x="588645" y="130175"/>
                  <a:pt x="593725" y="142240"/>
                </a:cubicBezTo>
                <a:cubicBezTo>
                  <a:pt x="598805" y="154305"/>
                  <a:pt x="600075" y="167640"/>
                  <a:pt x="601345" y="176530"/>
                </a:cubicBezTo>
                <a:cubicBezTo>
                  <a:pt x="602615" y="185420"/>
                  <a:pt x="596900" y="187960"/>
                  <a:pt x="601345" y="195580"/>
                </a:cubicBezTo>
                <a:cubicBezTo>
                  <a:pt x="605790" y="203200"/>
                  <a:pt x="623570" y="213360"/>
                  <a:pt x="628015" y="222250"/>
                </a:cubicBezTo>
                <a:cubicBezTo>
                  <a:pt x="632460" y="231140"/>
                  <a:pt x="623570" y="245745"/>
                  <a:pt x="628015" y="248920"/>
                </a:cubicBezTo>
                <a:cubicBezTo>
                  <a:pt x="632460" y="252095"/>
                  <a:pt x="643890" y="241300"/>
                  <a:pt x="654685" y="241300"/>
                </a:cubicBezTo>
                <a:cubicBezTo>
                  <a:pt x="665480" y="241300"/>
                  <a:pt x="688340" y="238760"/>
                  <a:pt x="692785" y="248920"/>
                </a:cubicBezTo>
                <a:cubicBezTo>
                  <a:pt x="697230" y="259080"/>
                  <a:pt x="683260" y="286385"/>
                  <a:pt x="681355" y="302260"/>
                </a:cubicBezTo>
                <a:cubicBezTo>
                  <a:pt x="679450" y="318135"/>
                  <a:pt x="683260" y="333375"/>
                  <a:pt x="681355" y="344170"/>
                </a:cubicBezTo>
                <a:cubicBezTo>
                  <a:pt x="679450" y="354965"/>
                  <a:pt x="675005" y="361950"/>
                  <a:pt x="669925" y="367030"/>
                </a:cubicBezTo>
                <a:cubicBezTo>
                  <a:pt x="664845" y="372110"/>
                  <a:pt x="656590" y="371475"/>
                  <a:pt x="650875" y="374650"/>
                </a:cubicBezTo>
                <a:cubicBezTo>
                  <a:pt x="645160" y="377825"/>
                  <a:pt x="638175" y="381000"/>
                  <a:pt x="635635" y="386080"/>
                </a:cubicBezTo>
                <a:cubicBezTo>
                  <a:pt x="633095" y="391160"/>
                  <a:pt x="637540" y="400050"/>
                  <a:pt x="635635" y="405130"/>
                </a:cubicBezTo>
                <a:cubicBezTo>
                  <a:pt x="633730" y="410210"/>
                  <a:pt x="628650" y="412750"/>
                  <a:pt x="624205" y="416560"/>
                </a:cubicBezTo>
                <a:cubicBezTo>
                  <a:pt x="619760" y="420370"/>
                  <a:pt x="608330" y="422910"/>
                  <a:pt x="608965" y="427990"/>
                </a:cubicBezTo>
                <a:cubicBezTo>
                  <a:pt x="609600" y="433070"/>
                  <a:pt x="620395" y="444500"/>
                  <a:pt x="628015" y="447040"/>
                </a:cubicBezTo>
                <a:cubicBezTo>
                  <a:pt x="635635" y="449580"/>
                  <a:pt x="647700" y="441960"/>
                  <a:pt x="654685" y="443230"/>
                </a:cubicBezTo>
                <a:cubicBezTo>
                  <a:pt x="661670" y="444500"/>
                  <a:pt x="665480" y="449580"/>
                  <a:pt x="669925" y="454660"/>
                </a:cubicBezTo>
                <a:cubicBezTo>
                  <a:pt x="674370" y="459740"/>
                  <a:pt x="674370" y="470535"/>
                  <a:pt x="681355" y="473710"/>
                </a:cubicBezTo>
                <a:cubicBezTo>
                  <a:pt x="688340" y="476885"/>
                  <a:pt x="704215" y="473075"/>
                  <a:pt x="711835" y="473710"/>
                </a:cubicBezTo>
                <a:cubicBezTo>
                  <a:pt x="719455" y="474345"/>
                  <a:pt x="723900" y="474345"/>
                  <a:pt x="727075" y="477520"/>
                </a:cubicBezTo>
                <a:cubicBezTo>
                  <a:pt x="730250" y="480695"/>
                  <a:pt x="730250" y="483235"/>
                  <a:pt x="730885" y="492760"/>
                </a:cubicBezTo>
                <a:cubicBezTo>
                  <a:pt x="731520" y="502285"/>
                  <a:pt x="728980" y="523240"/>
                  <a:pt x="730885" y="534670"/>
                </a:cubicBezTo>
                <a:cubicBezTo>
                  <a:pt x="732790" y="546100"/>
                  <a:pt x="734060" y="556895"/>
                  <a:pt x="742315" y="561340"/>
                </a:cubicBezTo>
                <a:cubicBezTo>
                  <a:pt x="750570" y="565785"/>
                  <a:pt x="780415" y="561340"/>
                  <a:pt x="780415" y="561340"/>
                </a:cubicBezTo>
                <a:cubicBezTo>
                  <a:pt x="797560" y="561340"/>
                  <a:pt x="833120" y="557530"/>
                  <a:pt x="845185" y="561340"/>
                </a:cubicBezTo>
                <a:cubicBezTo>
                  <a:pt x="857250" y="565150"/>
                  <a:pt x="854710" y="579755"/>
                  <a:pt x="852805" y="584200"/>
                </a:cubicBezTo>
                <a:cubicBezTo>
                  <a:pt x="850900" y="588645"/>
                  <a:pt x="842645" y="586740"/>
                  <a:pt x="833755" y="588010"/>
                </a:cubicBezTo>
                <a:cubicBezTo>
                  <a:pt x="824865" y="589280"/>
                  <a:pt x="813435" y="589280"/>
                  <a:pt x="799465" y="591820"/>
                </a:cubicBezTo>
                <a:cubicBezTo>
                  <a:pt x="785495" y="594360"/>
                  <a:pt x="760730" y="597535"/>
                  <a:pt x="749935" y="603250"/>
                </a:cubicBezTo>
                <a:cubicBezTo>
                  <a:pt x="739140" y="608965"/>
                  <a:pt x="737870" y="620395"/>
                  <a:pt x="734695" y="626110"/>
                </a:cubicBezTo>
                <a:cubicBezTo>
                  <a:pt x="731520" y="631825"/>
                  <a:pt x="736600" y="639445"/>
                  <a:pt x="730885" y="637540"/>
                </a:cubicBezTo>
                <a:cubicBezTo>
                  <a:pt x="725170" y="635635"/>
                  <a:pt x="711200" y="622300"/>
                  <a:pt x="700405" y="614680"/>
                </a:cubicBezTo>
                <a:cubicBezTo>
                  <a:pt x="689610" y="607060"/>
                  <a:pt x="676910" y="596900"/>
                  <a:pt x="666115" y="591820"/>
                </a:cubicBezTo>
                <a:cubicBezTo>
                  <a:pt x="655320" y="586740"/>
                  <a:pt x="649605" y="583565"/>
                  <a:pt x="635635" y="584200"/>
                </a:cubicBezTo>
                <a:cubicBezTo>
                  <a:pt x="621665" y="584835"/>
                  <a:pt x="591185" y="591185"/>
                  <a:pt x="582295" y="595630"/>
                </a:cubicBezTo>
                <a:cubicBezTo>
                  <a:pt x="573405" y="600075"/>
                  <a:pt x="582295" y="610870"/>
                  <a:pt x="582295" y="610870"/>
                </a:cubicBezTo>
                <a:lnTo>
                  <a:pt x="582295" y="610870"/>
                </a:lnTo>
                <a:cubicBezTo>
                  <a:pt x="585470" y="629285"/>
                  <a:pt x="598805" y="699770"/>
                  <a:pt x="601345" y="721360"/>
                </a:cubicBezTo>
                <a:cubicBezTo>
                  <a:pt x="603885" y="742950"/>
                  <a:pt x="603885" y="736600"/>
                  <a:pt x="597535" y="740410"/>
                </a:cubicBezTo>
                <a:cubicBezTo>
                  <a:pt x="591185" y="744220"/>
                  <a:pt x="575945" y="743585"/>
                  <a:pt x="563245" y="744220"/>
                </a:cubicBezTo>
                <a:cubicBezTo>
                  <a:pt x="550545" y="744855"/>
                  <a:pt x="536575" y="745490"/>
                  <a:pt x="521335" y="744220"/>
                </a:cubicBezTo>
                <a:cubicBezTo>
                  <a:pt x="506095" y="742950"/>
                  <a:pt x="487045" y="737870"/>
                  <a:pt x="471805" y="736600"/>
                </a:cubicBezTo>
                <a:cubicBezTo>
                  <a:pt x="456565" y="735330"/>
                  <a:pt x="441960" y="739775"/>
                  <a:pt x="429895" y="736600"/>
                </a:cubicBezTo>
                <a:cubicBezTo>
                  <a:pt x="417830" y="733425"/>
                  <a:pt x="409575" y="723265"/>
                  <a:pt x="399415" y="717550"/>
                </a:cubicBezTo>
                <a:cubicBezTo>
                  <a:pt x="389255" y="711835"/>
                  <a:pt x="381000" y="704215"/>
                  <a:pt x="368935" y="702310"/>
                </a:cubicBezTo>
                <a:cubicBezTo>
                  <a:pt x="356870" y="700405"/>
                  <a:pt x="342265" y="705485"/>
                  <a:pt x="327025" y="706120"/>
                </a:cubicBezTo>
                <a:cubicBezTo>
                  <a:pt x="311785" y="706755"/>
                  <a:pt x="277495" y="706120"/>
                  <a:pt x="277495" y="706120"/>
                </a:cubicBezTo>
                <a:cubicBezTo>
                  <a:pt x="263525" y="706120"/>
                  <a:pt x="251460" y="709295"/>
                  <a:pt x="243205" y="706120"/>
                </a:cubicBezTo>
                <a:cubicBezTo>
                  <a:pt x="234950" y="702945"/>
                  <a:pt x="236220" y="694690"/>
                  <a:pt x="227965" y="687070"/>
                </a:cubicBezTo>
                <a:cubicBezTo>
                  <a:pt x="219710" y="679450"/>
                  <a:pt x="205740" y="668020"/>
                  <a:pt x="193675" y="660400"/>
                </a:cubicBezTo>
                <a:cubicBezTo>
                  <a:pt x="181610" y="652780"/>
                  <a:pt x="167005" y="644525"/>
                  <a:pt x="155575" y="641350"/>
                </a:cubicBezTo>
                <a:cubicBezTo>
                  <a:pt x="144145" y="638175"/>
                  <a:pt x="135890" y="637540"/>
                  <a:pt x="125095" y="641350"/>
                </a:cubicBezTo>
                <a:cubicBezTo>
                  <a:pt x="114300" y="645160"/>
                  <a:pt x="100330" y="661670"/>
                  <a:pt x="90805" y="664210"/>
                </a:cubicBezTo>
                <a:cubicBezTo>
                  <a:pt x="81280" y="666750"/>
                  <a:pt x="74295" y="659765"/>
                  <a:pt x="67945" y="656590"/>
                </a:cubicBezTo>
                <a:cubicBezTo>
                  <a:pt x="61595" y="653415"/>
                  <a:pt x="57150" y="652145"/>
                  <a:pt x="52705" y="645160"/>
                </a:cubicBezTo>
                <a:cubicBezTo>
                  <a:pt x="48260" y="638175"/>
                  <a:pt x="43815" y="628015"/>
                  <a:pt x="41275" y="614680"/>
                </a:cubicBezTo>
                <a:cubicBezTo>
                  <a:pt x="38735" y="601345"/>
                  <a:pt x="41910" y="577215"/>
                  <a:pt x="37465" y="565150"/>
                </a:cubicBezTo>
                <a:cubicBezTo>
                  <a:pt x="33020" y="553085"/>
                  <a:pt x="14605" y="549910"/>
                  <a:pt x="14605" y="542290"/>
                </a:cubicBezTo>
                <a:cubicBezTo>
                  <a:pt x="14605" y="534670"/>
                  <a:pt x="33020" y="529590"/>
                  <a:pt x="37465" y="519430"/>
                </a:cubicBezTo>
                <a:cubicBezTo>
                  <a:pt x="41910" y="509270"/>
                  <a:pt x="38735" y="492125"/>
                  <a:pt x="41275" y="481330"/>
                </a:cubicBezTo>
                <a:cubicBezTo>
                  <a:pt x="43815" y="470535"/>
                  <a:pt x="45085" y="457835"/>
                  <a:pt x="52705" y="454660"/>
                </a:cubicBezTo>
                <a:cubicBezTo>
                  <a:pt x="60325" y="451485"/>
                  <a:pt x="76200" y="466090"/>
                  <a:pt x="86995" y="462280"/>
                </a:cubicBezTo>
                <a:cubicBezTo>
                  <a:pt x="97790" y="458470"/>
                  <a:pt x="104775" y="438150"/>
                  <a:pt x="117475" y="431800"/>
                </a:cubicBezTo>
                <a:cubicBezTo>
                  <a:pt x="130175" y="425450"/>
                  <a:pt x="149860" y="433705"/>
                  <a:pt x="163195" y="424180"/>
                </a:cubicBezTo>
                <a:cubicBezTo>
                  <a:pt x="176530" y="414655"/>
                  <a:pt x="189865" y="391795"/>
                  <a:pt x="197485" y="374650"/>
                </a:cubicBezTo>
                <a:cubicBezTo>
                  <a:pt x="205105" y="357505"/>
                  <a:pt x="208915" y="336550"/>
                  <a:pt x="208915" y="321310"/>
                </a:cubicBezTo>
                <a:cubicBezTo>
                  <a:pt x="208915" y="306070"/>
                  <a:pt x="208280" y="289560"/>
                  <a:pt x="197485" y="283210"/>
                </a:cubicBezTo>
                <a:cubicBezTo>
                  <a:pt x="186690" y="276860"/>
                  <a:pt x="163195" y="283845"/>
                  <a:pt x="144145" y="283210"/>
                </a:cubicBezTo>
                <a:cubicBezTo>
                  <a:pt x="125095" y="282575"/>
                  <a:pt x="105410" y="285115"/>
                  <a:pt x="83185" y="279400"/>
                </a:cubicBezTo>
                <a:cubicBezTo>
                  <a:pt x="60960" y="273685"/>
                  <a:pt x="21590" y="266065"/>
                  <a:pt x="10795" y="248920"/>
                </a:cubicBezTo>
                <a:cubicBezTo>
                  <a:pt x="0" y="231775"/>
                  <a:pt x="16510" y="197485"/>
                  <a:pt x="18415" y="176530"/>
                </a:cubicBezTo>
                <a:cubicBezTo>
                  <a:pt x="20320" y="155575"/>
                  <a:pt x="13335" y="134620"/>
                  <a:pt x="22225" y="123190"/>
                </a:cubicBezTo>
                <a:cubicBezTo>
                  <a:pt x="31115" y="111760"/>
                  <a:pt x="59690" y="111760"/>
                  <a:pt x="71755" y="107950"/>
                </a:cubicBezTo>
                <a:cubicBezTo>
                  <a:pt x="83820" y="104140"/>
                  <a:pt x="82550" y="97155"/>
                  <a:pt x="94615" y="100330"/>
                </a:cubicBezTo>
                <a:cubicBezTo>
                  <a:pt x="106680" y="103505"/>
                  <a:pt x="127635" y="120015"/>
                  <a:pt x="144145" y="127000"/>
                </a:cubicBezTo>
                <a:cubicBezTo>
                  <a:pt x="160655" y="133985"/>
                  <a:pt x="180340" y="135890"/>
                  <a:pt x="193675" y="142240"/>
                </a:cubicBezTo>
                <a:cubicBezTo>
                  <a:pt x="207010" y="148590"/>
                  <a:pt x="213995" y="156845"/>
                  <a:pt x="224155" y="165100"/>
                </a:cubicBezTo>
                <a:cubicBezTo>
                  <a:pt x="234315" y="173355"/>
                  <a:pt x="245110" y="189230"/>
                  <a:pt x="254635" y="191770"/>
                </a:cubicBezTo>
                <a:cubicBezTo>
                  <a:pt x="264160" y="194310"/>
                  <a:pt x="271780" y="188595"/>
                  <a:pt x="281305" y="180340"/>
                </a:cubicBezTo>
                <a:cubicBezTo>
                  <a:pt x="290830" y="172085"/>
                  <a:pt x="306070" y="154305"/>
                  <a:pt x="311785" y="142240"/>
                </a:cubicBezTo>
                <a:cubicBezTo>
                  <a:pt x="317500" y="130175"/>
                  <a:pt x="318770" y="123825"/>
                  <a:pt x="315595" y="107950"/>
                </a:cubicBezTo>
                <a:cubicBezTo>
                  <a:pt x="312420" y="92075"/>
                  <a:pt x="293370" y="61595"/>
                  <a:pt x="292735" y="46990"/>
                </a:cubicBezTo>
                <a:cubicBezTo>
                  <a:pt x="292100" y="32385"/>
                  <a:pt x="302260" y="26035"/>
                  <a:pt x="311785" y="20320"/>
                </a:cubicBezTo>
                <a:cubicBezTo>
                  <a:pt x="321310" y="14605"/>
                  <a:pt x="369570" y="0"/>
                  <a:pt x="387985" y="12700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крыловской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3817938" y="1595438"/>
            <a:ext cx="1285875" cy="901700"/>
          </a:xfrm>
          <a:custGeom>
            <a:avLst/>
            <a:gdLst>
              <a:gd name="connsiteX0" fmla="*/ 9525 w 1282700"/>
              <a:gd name="connsiteY0" fmla="*/ 462915 h 909955"/>
              <a:gd name="connsiteX1" fmla="*/ 55245 w 1282700"/>
              <a:gd name="connsiteY1" fmla="*/ 417195 h 909955"/>
              <a:gd name="connsiteX2" fmla="*/ 62865 w 1282700"/>
              <a:gd name="connsiteY2" fmla="*/ 348615 h 909955"/>
              <a:gd name="connsiteX3" fmla="*/ 93345 w 1282700"/>
              <a:gd name="connsiteY3" fmla="*/ 260985 h 909955"/>
              <a:gd name="connsiteX4" fmla="*/ 108585 w 1282700"/>
              <a:gd name="connsiteY4" fmla="*/ 135255 h 909955"/>
              <a:gd name="connsiteX5" fmla="*/ 108585 w 1282700"/>
              <a:gd name="connsiteY5" fmla="*/ 81915 h 909955"/>
              <a:gd name="connsiteX6" fmla="*/ 104775 w 1282700"/>
              <a:gd name="connsiteY6" fmla="*/ 24765 h 909955"/>
              <a:gd name="connsiteX7" fmla="*/ 127635 w 1282700"/>
              <a:gd name="connsiteY7" fmla="*/ 5715 h 909955"/>
              <a:gd name="connsiteX8" fmla="*/ 173355 w 1282700"/>
              <a:gd name="connsiteY8" fmla="*/ 1905 h 909955"/>
              <a:gd name="connsiteX9" fmla="*/ 238125 w 1282700"/>
              <a:gd name="connsiteY9" fmla="*/ 1905 h 909955"/>
              <a:gd name="connsiteX10" fmla="*/ 295275 w 1282700"/>
              <a:gd name="connsiteY10" fmla="*/ 9525 h 909955"/>
              <a:gd name="connsiteX11" fmla="*/ 340995 w 1282700"/>
              <a:gd name="connsiteY11" fmla="*/ 1905 h 909955"/>
              <a:gd name="connsiteX12" fmla="*/ 501015 w 1282700"/>
              <a:gd name="connsiteY12" fmla="*/ 20955 h 909955"/>
              <a:gd name="connsiteX13" fmla="*/ 558165 w 1282700"/>
              <a:gd name="connsiteY13" fmla="*/ 20955 h 909955"/>
              <a:gd name="connsiteX14" fmla="*/ 630555 w 1282700"/>
              <a:gd name="connsiteY14" fmla="*/ 17145 h 909955"/>
              <a:gd name="connsiteX15" fmla="*/ 661035 w 1282700"/>
              <a:gd name="connsiteY15" fmla="*/ 55245 h 909955"/>
              <a:gd name="connsiteX16" fmla="*/ 668655 w 1282700"/>
              <a:gd name="connsiteY16" fmla="*/ 93345 h 909955"/>
              <a:gd name="connsiteX17" fmla="*/ 687705 w 1282700"/>
              <a:gd name="connsiteY17" fmla="*/ 135255 h 909955"/>
              <a:gd name="connsiteX18" fmla="*/ 702945 w 1282700"/>
              <a:gd name="connsiteY18" fmla="*/ 154305 h 909955"/>
              <a:gd name="connsiteX19" fmla="*/ 687705 w 1282700"/>
              <a:gd name="connsiteY19" fmla="*/ 192405 h 909955"/>
              <a:gd name="connsiteX20" fmla="*/ 687705 w 1282700"/>
              <a:gd name="connsiteY20" fmla="*/ 226695 h 909955"/>
              <a:gd name="connsiteX21" fmla="*/ 687705 w 1282700"/>
              <a:gd name="connsiteY21" fmla="*/ 283845 h 909955"/>
              <a:gd name="connsiteX22" fmla="*/ 706755 w 1282700"/>
              <a:gd name="connsiteY22" fmla="*/ 318135 h 909955"/>
              <a:gd name="connsiteX23" fmla="*/ 733425 w 1282700"/>
              <a:gd name="connsiteY23" fmla="*/ 360045 h 909955"/>
              <a:gd name="connsiteX24" fmla="*/ 767715 w 1282700"/>
              <a:gd name="connsiteY24" fmla="*/ 367665 h 909955"/>
              <a:gd name="connsiteX25" fmla="*/ 767715 w 1282700"/>
              <a:gd name="connsiteY25" fmla="*/ 401955 h 909955"/>
              <a:gd name="connsiteX26" fmla="*/ 798195 w 1282700"/>
              <a:gd name="connsiteY26" fmla="*/ 417195 h 909955"/>
              <a:gd name="connsiteX27" fmla="*/ 862965 w 1282700"/>
              <a:gd name="connsiteY27" fmla="*/ 421005 h 909955"/>
              <a:gd name="connsiteX28" fmla="*/ 897255 w 1282700"/>
              <a:gd name="connsiteY28" fmla="*/ 440055 h 909955"/>
              <a:gd name="connsiteX29" fmla="*/ 901065 w 1282700"/>
              <a:gd name="connsiteY29" fmla="*/ 462915 h 909955"/>
              <a:gd name="connsiteX30" fmla="*/ 904875 w 1282700"/>
              <a:gd name="connsiteY30" fmla="*/ 535305 h 909955"/>
              <a:gd name="connsiteX31" fmla="*/ 920115 w 1282700"/>
              <a:gd name="connsiteY31" fmla="*/ 539115 h 909955"/>
              <a:gd name="connsiteX32" fmla="*/ 901065 w 1282700"/>
              <a:gd name="connsiteY32" fmla="*/ 588645 h 909955"/>
              <a:gd name="connsiteX33" fmla="*/ 897255 w 1282700"/>
              <a:gd name="connsiteY33" fmla="*/ 626745 h 909955"/>
              <a:gd name="connsiteX34" fmla="*/ 885825 w 1282700"/>
              <a:gd name="connsiteY34" fmla="*/ 653415 h 909955"/>
              <a:gd name="connsiteX35" fmla="*/ 916305 w 1282700"/>
              <a:gd name="connsiteY35" fmla="*/ 676275 h 909955"/>
              <a:gd name="connsiteX36" fmla="*/ 942975 w 1282700"/>
              <a:gd name="connsiteY36" fmla="*/ 699135 h 909955"/>
              <a:gd name="connsiteX37" fmla="*/ 958215 w 1282700"/>
              <a:gd name="connsiteY37" fmla="*/ 733425 h 909955"/>
              <a:gd name="connsiteX38" fmla="*/ 1007745 w 1282700"/>
              <a:gd name="connsiteY38" fmla="*/ 737235 h 909955"/>
              <a:gd name="connsiteX39" fmla="*/ 1091565 w 1282700"/>
              <a:gd name="connsiteY39" fmla="*/ 737235 h 909955"/>
              <a:gd name="connsiteX40" fmla="*/ 1106805 w 1282700"/>
              <a:gd name="connsiteY40" fmla="*/ 706755 h 909955"/>
              <a:gd name="connsiteX41" fmla="*/ 1133475 w 1282700"/>
              <a:gd name="connsiteY41" fmla="*/ 676275 h 909955"/>
              <a:gd name="connsiteX42" fmla="*/ 1179195 w 1282700"/>
              <a:gd name="connsiteY42" fmla="*/ 657225 h 909955"/>
              <a:gd name="connsiteX43" fmla="*/ 1221105 w 1282700"/>
              <a:gd name="connsiteY43" fmla="*/ 657225 h 909955"/>
              <a:gd name="connsiteX44" fmla="*/ 1266825 w 1282700"/>
              <a:gd name="connsiteY44" fmla="*/ 657225 h 909955"/>
              <a:gd name="connsiteX45" fmla="*/ 1255395 w 1282700"/>
              <a:gd name="connsiteY45" fmla="*/ 702945 h 909955"/>
              <a:gd name="connsiteX46" fmla="*/ 1278255 w 1282700"/>
              <a:gd name="connsiteY46" fmla="*/ 725805 h 909955"/>
              <a:gd name="connsiteX47" fmla="*/ 1282065 w 1282700"/>
              <a:gd name="connsiteY47" fmla="*/ 775335 h 909955"/>
              <a:gd name="connsiteX48" fmla="*/ 1274445 w 1282700"/>
              <a:gd name="connsiteY48" fmla="*/ 813435 h 909955"/>
              <a:gd name="connsiteX49" fmla="*/ 1266825 w 1282700"/>
              <a:gd name="connsiteY49" fmla="*/ 836295 h 909955"/>
              <a:gd name="connsiteX50" fmla="*/ 1205865 w 1282700"/>
              <a:gd name="connsiteY50" fmla="*/ 828675 h 909955"/>
              <a:gd name="connsiteX51" fmla="*/ 1160145 w 1282700"/>
              <a:gd name="connsiteY51" fmla="*/ 855345 h 909955"/>
              <a:gd name="connsiteX52" fmla="*/ 1091565 w 1282700"/>
              <a:gd name="connsiteY52" fmla="*/ 874395 h 909955"/>
              <a:gd name="connsiteX53" fmla="*/ 1049655 w 1282700"/>
              <a:gd name="connsiteY53" fmla="*/ 901065 h 909955"/>
              <a:gd name="connsiteX54" fmla="*/ 1003935 w 1282700"/>
              <a:gd name="connsiteY54" fmla="*/ 901065 h 909955"/>
              <a:gd name="connsiteX55" fmla="*/ 950595 w 1282700"/>
              <a:gd name="connsiteY55" fmla="*/ 908685 h 909955"/>
              <a:gd name="connsiteX56" fmla="*/ 904875 w 1282700"/>
              <a:gd name="connsiteY56" fmla="*/ 893445 h 909955"/>
              <a:gd name="connsiteX57" fmla="*/ 851535 w 1282700"/>
              <a:gd name="connsiteY57" fmla="*/ 862965 h 909955"/>
              <a:gd name="connsiteX58" fmla="*/ 809625 w 1282700"/>
              <a:gd name="connsiteY58" fmla="*/ 878205 h 909955"/>
              <a:gd name="connsiteX59" fmla="*/ 760095 w 1282700"/>
              <a:gd name="connsiteY59" fmla="*/ 862965 h 909955"/>
              <a:gd name="connsiteX60" fmla="*/ 718185 w 1282700"/>
              <a:gd name="connsiteY60" fmla="*/ 828675 h 909955"/>
              <a:gd name="connsiteX61" fmla="*/ 649605 w 1282700"/>
              <a:gd name="connsiteY61" fmla="*/ 828675 h 909955"/>
              <a:gd name="connsiteX62" fmla="*/ 615315 w 1282700"/>
              <a:gd name="connsiteY62" fmla="*/ 828675 h 909955"/>
              <a:gd name="connsiteX63" fmla="*/ 603885 w 1282700"/>
              <a:gd name="connsiteY63" fmla="*/ 805815 h 909955"/>
              <a:gd name="connsiteX64" fmla="*/ 539115 w 1282700"/>
              <a:gd name="connsiteY64" fmla="*/ 798195 h 909955"/>
              <a:gd name="connsiteX65" fmla="*/ 485775 w 1282700"/>
              <a:gd name="connsiteY65" fmla="*/ 798195 h 909955"/>
              <a:gd name="connsiteX66" fmla="*/ 459105 w 1282700"/>
              <a:gd name="connsiteY66" fmla="*/ 760095 h 909955"/>
              <a:gd name="connsiteX67" fmla="*/ 462915 w 1282700"/>
              <a:gd name="connsiteY67" fmla="*/ 687705 h 909955"/>
              <a:gd name="connsiteX68" fmla="*/ 462915 w 1282700"/>
              <a:gd name="connsiteY68" fmla="*/ 645795 h 909955"/>
              <a:gd name="connsiteX69" fmla="*/ 421005 w 1282700"/>
              <a:gd name="connsiteY69" fmla="*/ 634365 h 909955"/>
              <a:gd name="connsiteX70" fmla="*/ 363855 w 1282700"/>
              <a:gd name="connsiteY70" fmla="*/ 661035 h 909955"/>
              <a:gd name="connsiteX71" fmla="*/ 329565 w 1282700"/>
              <a:gd name="connsiteY71" fmla="*/ 649605 h 909955"/>
              <a:gd name="connsiteX72" fmla="*/ 276225 w 1282700"/>
              <a:gd name="connsiteY72" fmla="*/ 638175 h 909955"/>
              <a:gd name="connsiteX73" fmla="*/ 245745 w 1282700"/>
              <a:gd name="connsiteY73" fmla="*/ 672465 h 909955"/>
              <a:gd name="connsiteX74" fmla="*/ 291465 w 1282700"/>
              <a:gd name="connsiteY74" fmla="*/ 725805 h 909955"/>
              <a:gd name="connsiteX75" fmla="*/ 344805 w 1282700"/>
              <a:gd name="connsiteY75" fmla="*/ 782955 h 909955"/>
              <a:gd name="connsiteX76" fmla="*/ 379095 w 1282700"/>
              <a:gd name="connsiteY76" fmla="*/ 817245 h 909955"/>
              <a:gd name="connsiteX77" fmla="*/ 390525 w 1282700"/>
              <a:gd name="connsiteY77" fmla="*/ 859155 h 909955"/>
              <a:gd name="connsiteX78" fmla="*/ 363855 w 1282700"/>
              <a:gd name="connsiteY78" fmla="*/ 874395 h 909955"/>
              <a:gd name="connsiteX79" fmla="*/ 318135 w 1282700"/>
              <a:gd name="connsiteY79" fmla="*/ 874395 h 909955"/>
              <a:gd name="connsiteX80" fmla="*/ 287655 w 1282700"/>
              <a:gd name="connsiteY80" fmla="*/ 874395 h 909955"/>
              <a:gd name="connsiteX81" fmla="*/ 272415 w 1282700"/>
              <a:gd name="connsiteY81" fmla="*/ 840105 h 909955"/>
              <a:gd name="connsiteX82" fmla="*/ 257175 w 1282700"/>
              <a:gd name="connsiteY82" fmla="*/ 760095 h 909955"/>
              <a:gd name="connsiteX83" fmla="*/ 230505 w 1282700"/>
              <a:gd name="connsiteY83" fmla="*/ 737235 h 909955"/>
              <a:gd name="connsiteX84" fmla="*/ 188595 w 1282700"/>
              <a:gd name="connsiteY84" fmla="*/ 699135 h 909955"/>
              <a:gd name="connsiteX85" fmla="*/ 139065 w 1282700"/>
              <a:gd name="connsiteY85" fmla="*/ 626745 h 909955"/>
              <a:gd name="connsiteX86" fmla="*/ 112395 w 1282700"/>
              <a:gd name="connsiteY86" fmla="*/ 596265 h 909955"/>
              <a:gd name="connsiteX87" fmla="*/ 9525 w 1282700"/>
              <a:gd name="connsiteY87" fmla="*/ 462915 h 90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282700" h="909955">
                <a:moveTo>
                  <a:pt x="9525" y="462915"/>
                </a:moveTo>
                <a:cubicBezTo>
                  <a:pt x="0" y="433070"/>
                  <a:pt x="46355" y="436245"/>
                  <a:pt x="55245" y="417195"/>
                </a:cubicBezTo>
                <a:cubicBezTo>
                  <a:pt x="64135" y="398145"/>
                  <a:pt x="56515" y="374650"/>
                  <a:pt x="62865" y="348615"/>
                </a:cubicBezTo>
                <a:cubicBezTo>
                  <a:pt x="69215" y="322580"/>
                  <a:pt x="85725" y="296545"/>
                  <a:pt x="93345" y="260985"/>
                </a:cubicBezTo>
                <a:cubicBezTo>
                  <a:pt x="100965" y="225425"/>
                  <a:pt x="106045" y="165100"/>
                  <a:pt x="108585" y="135255"/>
                </a:cubicBezTo>
                <a:cubicBezTo>
                  <a:pt x="111125" y="105410"/>
                  <a:pt x="109220" y="100330"/>
                  <a:pt x="108585" y="81915"/>
                </a:cubicBezTo>
                <a:cubicBezTo>
                  <a:pt x="107950" y="63500"/>
                  <a:pt x="101600" y="37465"/>
                  <a:pt x="104775" y="24765"/>
                </a:cubicBezTo>
                <a:cubicBezTo>
                  <a:pt x="107950" y="12065"/>
                  <a:pt x="116205" y="9525"/>
                  <a:pt x="127635" y="5715"/>
                </a:cubicBezTo>
                <a:cubicBezTo>
                  <a:pt x="139065" y="1905"/>
                  <a:pt x="154940" y="2540"/>
                  <a:pt x="173355" y="1905"/>
                </a:cubicBezTo>
                <a:cubicBezTo>
                  <a:pt x="191770" y="1270"/>
                  <a:pt x="217805" y="635"/>
                  <a:pt x="238125" y="1905"/>
                </a:cubicBezTo>
                <a:cubicBezTo>
                  <a:pt x="258445" y="3175"/>
                  <a:pt x="278130" y="9525"/>
                  <a:pt x="295275" y="9525"/>
                </a:cubicBezTo>
                <a:cubicBezTo>
                  <a:pt x="312420" y="9525"/>
                  <a:pt x="306705" y="0"/>
                  <a:pt x="340995" y="1905"/>
                </a:cubicBezTo>
                <a:cubicBezTo>
                  <a:pt x="375285" y="3810"/>
                  <a:pt x="464820" y="17780"/>
                  <a:pt x="501015" y="20955"/>
                </a:cubicBezTo>
                <a:cubicBezTo>
                  <a:pt x="537210" y="24130"/>
                  <a:pt x="536575" y="21590"/>
                  <a:pt x="558165" y="20955"/>
                </a:cubicBezTo>
                <a:cubicBezTo>
                  <a:pt x="579755" y="20320"/>
                  <a:pt x="613410" y="11430"/>
                  <a:pt x="630555" y="17145"/>
                </a:cubicBezTo>
                <a:cubicBezTo>
                  <a:pt x="647700" y="22860"/>
                  <a:pt x="654685" y="42545"/>
                  <a:pt x="661035" y="55245"/>
                </a:cubicBezTo>
                <a:cubicBezTo>
                  <a:pt x="667385" y="67945"/>
                  <a:pt x="664210" y="80010"/>
                  <a:pt x="668655" y="93345"/>
                </a:cubicBezTo>
                <a:cubicBezTo>
                  <a:pt x="673100" y="106680"/>
                  <a:pt x="681990" y="125095"/>
                  <a:pt x="687705" y="135255"/>
                </a:cubicBezTo>
                <a:cubicBezTo>
                  <a:pt x="693420" y="145415"/>
                  <a:pt x="702945" y="144780"/>
                  <a:pt x="702945" y="154305"/>
                </a:cubicBezTo>
                <a:cubicBezTo>
                  <a:pt x="702945" y="163830"/>
                  <a:pt x="690245" y="180340"/>
                  <a:pt x="687705" y="192405"/>
                </a:cubicBezTo>
                <a:cubicBezTo>
                  <a:pt x="685165" y="204470"/>
                  <a:pt x="687705" y="226695"/>
                  <a:pt x="687705" y="226695"/>
                </a:cubicBezTo>
                <a:cubicBezTo>
                  <a:pt x="687705" y="241935"/>
                  <a:pt x="684530" y="268605"/>
                  <a:pt x="687705" y="283845"/>
                </a:cubicBezTo>
                <a:cubicBezTo>
                  <a:pt x="690880" y="299085"/>
                  <a:pt x="699135" y="305435"/>
                  <a:pt x="706755" y="318135"/>
                </a:cubicBezTo>
                <a:cubicBezTo>
                  <a:pt x="714375" y="330835"/>
                  <a:pt x="723265" y="351790"/>
                  <a:pt x="733425" y="360045"/>
                </a:cubicBezTo>
                <a:cubicBezTo>
                  <a:pt x="743585" y="368300"/>
                  <a:pt x="762000" y="360680"/>
                  <a:pt x="767715" y="367665"/>
                </a:cubicBezTo>
                <a:cubicBezTo>
                  <a:pt x="773430" y="374650"/>
                  <a:pt x="762635" y="393700"/>
                  <a:pt x="767715" y="401955"/>
                </a:cubicBezTo>
                <a:cubicBezTo>
                  <a:pt x="772795" y="410210"/>
                  <a:pt x="782320" y="414020"/>
                  <a:pt x="798195" y="417195"/>
                </a:cubicBezTo>
                <a:cubicBezTo>
                  <a:pt x="814070" y="420370"/>
                  <a:pt x="846455" y="417195"/>
                  <a:pt x="862965" y="421005"/>
                </a:cubicBezTo>
                <a:cubicBezTo>
                  <a:pt x="879475" y="424815"/>
                  <a:pt x="890905" y="433070"/>
                  <a:pt x="897255" y="440055"/>
                </a:cubicBezTo>
                <a:cubicBezTo>
                  <a:pt x="903605" y="447040"/>
                  <a:pt x="899795" y="447040"/>
                  <a:pt x="901065" y="462915"/>
                </a:cubicBezTo>
                <a:cubicBezTo>
                  <a:pt x="902335" y="478790"/>
                  <a:pt x="901700" y="522605"/>
                  <a:pt x="904875" y="535305"/>
                </a:cubicBezTo>
                <a:cubicBezTo>
                  <a:pt x="908050" y="548005"/>
                  <a:pt x="920750" y="530225"/>
                  <a:pt x="920115" y="539115"/>
                </a:cubicBezTo>
                <a:cubicBezTo>
                  <a:pt x="919480" y="548005"/>
                  <a:pt x="904875" y="574040"/>
                  <a:pt x="901065" y="588645"/>
                </a:cubicBezTo>
                <a:cubicBezTo>
                  <a:pt x="897255" y="603250"/>
                  <a:pt x="899795" y="615950"/>
                  <a:pt x="897255" y="626745"/>
                </a:cubicBezTo>
                <a:cubicBezTo>
                  <a:pt x="894715" y="637540"/>
                  <a:pt x="882650" y="645160"/>
                  <a:pt x="885825" y="653415"/>
                </a:cubicBezTo>
                <a:cubicBezTo>
                  <a:pt x="889000" y="661670"/>
                  <a:pt x="906780" y="668655"/>
                  <a:pt x="916305" y="676275"/>
                </a:cubicBezTo>
                <a:cubicBezTo>
                  <a:pt x="925830" y="683895"/>
                  <a:pt x="935990" y="689610"/>
                  <a:pt x="942975" y="699135"/>
                </a:cubicBezTo>
                <a:cubicBezTo>
                  <a:pt x="949960" y="708660"/>
                  <a:pt x="947420" y="727075"/>
                  <a:pt x="958215" y="733425"/>
                </a:cubicBezTo>
                <a:cubicBezTo>
                  <a:pt x="969010" y="739775"/>
                  <a:pt x="985520" y="736600"/>
                  <a:pt x="1007745" y="737235"/>
                </a:cubicBezTo>
                <a:cubicBezTo>
                  <a:pt x="1029970" y="737870"/>
                  <a:pt x="1075055" y="742315"/>
                  <a:pt x="1091565" y="737235"/>
                </a:cubicBezTo>
                <a:cubicBezTo>
                  <a:pt x="1108075" y="732155"/>
                  <a:pt x="1099820" y="716915"/>
                  <a:pt x="1106805" y="706755"/>
                </a:cubicBezTo>
                <a:cubicBezTo>
                  <a:pt x="1113790" y="696595"/>
                  <a:pt x="1121410" y="684530"/>
                  <a:pt x="1133475" y="676275"/>
                </a:cubicBezTo>
                <a:cubicBezTo>
                  <a:pt x="1145540" y="668020"/>
                  <a:pt x="1164590" y="660400"/>
                  <a:pt x="1179195" y="657225"/>
                </a:cubicBezTo>
                <a:cubicBezTo>
                  <a:pt x="1193800" y="654050"/>
                  <a:pt x="1221105" y="657225"/>
                  <a:pt x="1221105" y="657225"/>
                </a:cubicBezTo>
                <a:cubicBezTo>
                  <a:pt x="1235710" y="657225"/>
                  <a:pt x="1261110" y="649605"/>
                  <a:pt x="1266825" y="657225"/>
                </a:cubicBezTo>
                <a:cubicBezTo>
                  <a:pt x="1272540" y="664845"/>
                  <a:pt x="1253490" y="691515"/>
                  <a:pt x="1255395" y="702945"/>
                </a:cubicBezTo>
                <a:cubicBezTo>
                  <a:pt x="1257300" y="714375"/>
                  <a:pt x="1273810" y="713740"/>
                  <a:pt x="1278255" y="725805"/>
                </a:cubicBezTo>
                <a:cubicBezTo>
                  <a:pt x="1282700" y="737870"/>
                  <a:pt x="1282700" y="760730"/>
                  <a:pt x="1282065" y="775335"/>
                </a:cubicBezTo>
                <a:cubicBezTo>
                  <a:pt x="1281430" y="789940"/>
                  <a:pt x="1276985" y="803275"/>
                  <a:pt x="1274445" y="813435"/>
                </a:cubicBezTo>
                <a:cubicBezTo>
                  <a:pt x="1271905" y="823595"/>
                  <a:pt x="1278255" y="833755"/>
                  <a:pt x="1266825" y="836295"/>
                </a:cubicBezTo>
                <a:cubicBezTo>
                  <a:pt x="1255395" y="838835"/>
                  <a:pt x="1223645" y="825500"/>
                  <a:pt x="1205865" y="828675"/>
                </a:cubicBezTo>
                <a:cubicBezTo>
                  <a:pt x="1188085" y="831850"/>
                  <a:pt x="1179195" y="847725"/>
                  <a:pt x="1160145" y="855345"/>
                </a:cubicBezTo>
                <a:cubicBezTo>
                  <a:pt x="1141095" y="862965"/>
                  <a:pt x="1109980" y="866775"/>
                  <a:pt x="1091565" y="874395"/>
                </a:cubicBezTo>
                <a:cubicBezTo>
                  <a:pt x="1073150" y="882015"/>
                  <a:pt x="1064260" y="896620"/>
                  <a:pt x="1049655" y="901065"/>
                </a:cubicBezTo>
                <a:cubicBezTo>
                  <a:pt x="1035050" y="905510"/>
                  <a:pt x="1020445" y="899795"/>
                  <a:pt x="1003935" y="901065"/>
                </a:cubicBezTo>
                <a:cubicBezTo>
                  <a:pt x="987425" y="902335"/>
                  <a:pt x="967105" y="909955"/>
                  <a:pt x="950595" y="908685"/>
                </a:cubicBezTo>
                <a:cubicBezTo>
                  <a:pt x="934085" y="907415"/>
                  <a:pt x="921385" y="901065"/>
                  <a:pt x="904875" y="893445"/>
                </a:cubicBezTo>
                <a:cubicBezTo>
                  <a:pt x="888365" y="885825"/>
                  <a:pt x="867410" y="865505"/>
                  <a:pt x="851535" y="862965"/>
                </a:cubicBezTo>
                <a:cubicBezTo>
                  <a:pt x="835660" y="860425"/>
                  <a:pt x="824865" y="878205"/>
                  <a:pt x="809625" y="878205"/>
                </a:cubicBezTo>
                <a:cubicBezTo>
                  <a:pt x="794385" y="878205"/>
                  <a:pt x="775335" y="871220"/>
                  <a:pt x="760095" y="862965"/>
                </a:cubicBezTo>
                <a:cubicBezTo>
                  <a:pt x="744855" y="854710"/>
                  <a:pt x="736600" y="834390"/>
                  <a:pt x="718185" y="828675"/>
                </a:cubicBezTo>
                <a:cubicBezTo>
                  <a:pt x="699770" y="822960"/>
                  <a:pt x="649605" y="828675"/>
                  <a:pt x="649605" y="828675"/>
                </a:cubicBezTo>
                <a:cubicBezTo>
                  <a:pt x="632460" y="828675"/>
                  <a:pt x="622935" y="832485"/>
                  <a:pt x="615315" y="828675"/>
                </a:cubicBezTo>
                <a:cubicBezTo>
                  <a:pt x="607695" y="824865"/>
                  <a:pt x="616585" y="810895"/>
                  <a:pt x="603885" y="805815"/>
                </a:cubicBezTo>
                <a:cubicBezTo>
                  <a:pt x="591185" y="800735"/>
                  <a:pt x="558800" y="799465"/>
                  <a:pt x="539115" y="798195"/>
                </a:cubicBezTo>
                <a:cubicBezTo>
                  <a:pt x="519430" y="796925"/>
                  <a:pt x="499110" y="804545"/>
                  <a:pt x="485775" y="798195"/>
                </a:cubicBezTo>
                <a:cubicBezTo>
                  <a:pt x="472440" y="791845"/>
                  <a:pt x="462915" y="778510"/>
                  <a:pt x="459105" y="760095"/>
                </a:cubicBezTo>
                <a:cubicBezTo>
                  <a:pt x="455295" y="741680"/>
                  <a:pt x="462280" y="706755"/>
                  <a:pt x="462915" y="687705"/>
                </a:cubicBezTo>
                <a:cubicBezTo>
                  <a:pt x="463550" y="668655"/>
                  <a:pt x="469900" y="654685"/>
                  <a:pt x="462915" y="645795"/>
                </a:cubicBezTo>
                <a:cubicBezTo>
                  <a:pt x="455930" y="636905"/>
                  <a:pt x="437515" y="631825"/>
                  <a:pt x="421005" y="634365"/>
                </a:cubicBezTo>
                <a:cubicBezTo>
                  <a:pt x="404495" y="636905"/>
                  <a:pt x="379095" y="658495"/>
                  <a:pt x="363855" y="661035"/>
                </a:cubicBezTo>
                <a:cubicBezTo>
                  <a:pt x="348615" y="663575"/>
                  <a:pt x="344170" y="653415"/>
                  <a:pt x="329565" y="649605"/>
                </a:cubicBezTo>
                <a:cubicBezTo>
                  <a:pt x="314960" y="645795"/>
                  <a:pt x="290195" y="634365"/>
                  <a:pt x="276225" y="638175"/>
                </a:cubicBezTo>
                <a:cubicBezTo>
                  <a:pt x="262255" y="641985"/>
                  <a:pt x="243205" y="657860"/>
                  <a:pt x="245745" y="672465"/>
                </a:cubicBezTo>
                <a:cubicBezTo>
                  <a:pt x="248285" y="687070"/>
                  <a:pt x="274955" y="707390"/>
                  <a:pt x="291465" y="725805"/>
                </a:cubicBezTo>
                <a:cubicBezTo>
                  <a:pt x="307975" y="744220"/>
                  <a:pt x="330200" y="767715"/>
                  <a:pt x="344805" y="782955"/>
                </a:cubicBezTo>
                <a:cubicBezTo>
                  <a:pt x="359410" y="798195"/>
                  <a:pt x="371475" y="804545"/>
                  <a:pt x="379095" y="817245"/>
                </a:cubicBezTo>
                <a:cubicBezTo>
                  <a:pt x="386715" y="829945"/>
                  <a:pt x="393065" y="849630"/>
                  <a:pt x="390525" y="859155"/>
                </a:cubicBezTo>
                <a:cubicBezTo>
                  <a:pt x="387985" y="868680"/>
                  <a:pt x="375920" y="871855"/>
                  <a:pt x="363855" y="874395"/>
                </a:cubicBezTo>
                <a:cubicBezTo>
                  <a:pt x="351790" y="876935"/>
                  <a:pt x="318135" y="874395"/>
                  <a:pt x="318135" y="874395"/>
                </a:cubicBezTo>
                <a:cubicBezTo>
                  <a:pt x="305435" y="874395"/>
                  <a:pt x="295275" y="880110"/>
                  <a:pt x="287655" y="874395"/>
                </a:cubicBezTo>
                <a:cubicBezTo>
                  <a:pt x="280035" y="868680"/>
                  <a:pt x="277495" y="859155"/>
                  <a:pt x="272415" y="840105"/>
                </a:cubicBezTo>
                <a:cubicBezTo>
                  <a:pt x="267335" y="821055"/>
                  <a:pt x="264160" y="777240"/>
                  <a:pt x="257175" y="760095"/>
                </a:cubicBezTo>
                <a:cubicBezTo>
                  <a:pt x="250190" y="742950"/>
                  <a:pt x="241935" y="747395"/>
                  <a:pt x="230505" y="737235"/>
                </a:cubicBezTo>
                <a:cubicBezTo>
                  <a:pt x="219075" y="727075"/>
                  <a:pt x="203835" y="717550"/>
                  <a:pt x="188595" y="699135"/>
                </a:cubicBezTo>
                <a:cubicBezTo>
                  <a:pt x="173355" y="680720"/>
                  <a:pt x="151765" y="643890"/>
                  <a:pt x="139065" y="626745"/>
                </a:cubicBezTo>
                <a:cubicBezTo>
                  <a:pt x="126365" y="609600"/>
                  <a:pt x="131445" y="621030"/>
                  <a:pt x="112395" y="596265"/>
                </a:cubicBezTo>
                <a:cubicBezTo>
                  <a:pt x="93345" y="571500"/>
                  <a:pt x="19050" y="492760"/>
                  <a:pt x="9525" y="462915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solidFill>
                  <a:schemeClr val="tx1"/>
                </a:solidFill>
              </a:rPr>
              <a:t>Каневской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2928938" y="1857375"/>
            <a:ext cx="1177925" cy="990600"/>
          </a:xfrm>
          <a:custGeom>
            <a:avLst/>
            <a:gdLst>
              <a:gd name="connsiteX0" fmla="*/ 603250 w 1174115"/>
              <a:gd name="connsiteY0" fmla="*/ 1270 h 1000125"/>
              <a:gd name="connsiteX1" fmla="*/ 576580 w 1174115"/>
              <a:gd name="connsiteY1" fmla="*/ 77470 h 1000125"/>
              <a:gd name="connsiteX2" fmla="*/ 580390 w 1174115"/>
              <a:gd name="connsiteY2" fmla="*/ 168910 h 1000125"/>
              <a:gd name="connsiteX3" fmla="*/ 549910 w 1174115"/>
              <a:gd name="connsiteY3" fmla="*/ 195580 h 1000125"/>
              <a:gd name="connsiteX4" fmla="*/ 530860 w 1174115"/>
              <a:gd name="connsiteY4" fmla="*/ 218440 h 1000125"/>
              <a:gd name="connsiteX5" fmla="*/ 511810 w 1174115"/>
              <a:gd name="connsiteY5" fmla="*/ 233680 h 1000125"/>
              <a:gd name="connsiteX6" fmla="*/ 359410 w 1174115"/>
              <a:gd name="connsiteY6" fmla="*/ 340360 h 1000125"/>
              <a:gd name="connsiteX7" fmla="*/ 245110 w 1174115"/>
              <a:gd name="connsiteY7" fmla="*/ 386080 h 1000125"/>
              <a:gd name="connsiteX8" fmla="*/ 199390 w 1174115"/>
              <a:gd name="connsiteY8" fmla="*/ 435610 h 1000125"/>
              <a:gd name="connsiteX9" fmla="*/ 153670 w 1174115"/>
              <a:gd name="connsiteY9" fmla="*/ 675640 h 1000125"/>
              <a:gd name="connsiteX10" fmla="*/ 81280 w 1174115"/>
              <a:gd name="connsiteY10" fmla="*/ 850900 h 1000125"/>
              <a:gd name="connsiteX11" fmla="*/ 12700 w 1174115"/>
              <a:gd name="connsiteY11" fmla="*/ 900430 h 1000125"/>
              <a:gd name="connsiteX12" fmla="*/ 5080 w 1174115"/>
              <a:gd name="connsiteY12" fmla="*/ 915670 h 1000125"/>
              <a:gd name="connsiteX13" fmla="*/ 16510 w 1174115"/>
              <a:gd name="connsiteY13" fmla="*/ 961390 h 1000125"/>
              <a:gd name="connsiteX14" fmla="*/ 54610 w 1174115"/>
              <a:gd name="connsiteY14" fmla="*/ 988060 h 1000125"/>
              <a:gd name="connsiteX15" fmla="*/ 123190 w 1174115"/>
              <a:gd name="connsiteY15" fmla="*/ 999490 h 1000125"/>
              <a:gd name="connsiteX16" fmla="*/ 161290 w 1174115"/>
              <a:gd name="connsiteY16" fmla="*/ 991870 h 1000125"/>
              <a:gd name="connsiteX17" fmla="*/ 187960 w 1174115"/>
              <a:gd name="connsiteY17" fmla="*/ 949960 h 1000125"/>
              <a:gd name="connsiteX18" fmla="*/ 226060 w 1174115"/>
              <a:gd name="connsiteY18" fmla="*/ 930910 h 1000125"/>
              <a:gd name="connsiteX19" fmla="*/ 294640 w 1174115"/>
              <a:gd name="connsiteY19" fmla="*/ 881380 h 1000125"/>
              <a:gd name="connsiteX20" fmla="*/ 328930 w 1174115"/>
              <a:gd name="connsiteY20" fmla="*/ 885190 h 1000125"/>
              <a:gd name="connsiteX21" fmla="*/ 382270 w 1174115"/>
              <a:gd name="connsiteY21" fmla="*/ 915670 h 1000125"/>
              <a:gd name="connsiteX22" fmla="*/ 431800 w 1174115"/>
              <a:gd name="connsiteY22" fmla="*/ 957580 h 1000125"/>
              <a:gd name="connsiteX23" fmla="*/ 435610 w 1174115"/>
              <a:gd name="connsiteY23" fmla="*/ 980440 h 1000125"/>
              <a:gd name="connsiteX24" fmla="*/ 481330 w 1174115"/>
              <a:gd name="connsiteY24" fmla="*/ 980440 h 1000125"/>
              <a:gd name="connsiteX25" fmla="*/ 519430 w 1174115"/>
              <a:gd name="connsiteY25" fmla="*/ 953770 h 1000125"/>
              <a:gd name="connsiteX26" fmla="*/ 580390 w 1174115"/>
              <a:gd name="connsiteY26" fmla="*/ 927100 h 1000125"/>
              <a:gd name="connsiteX27" fmla="*/ 618490 w 1174115"/>
              <a:gd name="connsiteY27" fmla="*/ 900430 h 1000125"/>
              <a:gd name="connsiteX28" fmla="*/ 664210 w 1174115"/>
              <a:gd name="connsiteY28" fmla="*/ 858520 h 1000125"/>
              <a:gd name="connsiteX29" fmla="*/ 717550 w 1174115"/>
              <a:gd name="connsiteY29" fmla="*/ 881380 h 1000125"/>
              <a:gd name="connsiteX30" fmla="*/ 770890 w 1174115"/>
              <a:gd name="connsiteY30" fmla="*/ 908050 h 1000125"/>
              <a:gd name="connsiteX31" fmla="*/ 816610 w 1174115"/>
              <a:gd name="connsiteY31" fmla="*/ 885190 h 1000125"/>
              <a:gd name="connsiteX32" fmla="*/ 866140 w 1174115"/>
              <a:gd name="connsiteY32" fmla="*/ 908050 h 1000125"/>
              <a:gd name="connsiteX33" fmla="*/ 965200 w 1174115"/>
              <a:gd name="connsiteY33" fmla="*/ 908050 h 1000125"/>
              <a:gd name="connsiteX34" fmla="*/ 1068070 w 1174115"/>
              <a:gd name="connsiteY34" fmla="*/ 885190 h 1000125"/>
              <a:gd name="connsiteX35" fmla="*/ 1083310 w 1174115"/>
              <a:gd name="connsiteY35" fmla="*/ 847090 h 1000125"/>
              <a:gd name="connsiteX36" fmla="*/ 1087120 w 1174115"/>
              <a:gd name="connsiteY36" fmla="*/ 805180 h 1000125"/>
              <a:gd name="connsiteX37" fmla="*/ 1113790 w 1174115"/>
              <a:gd name="connsiteY37" fmla="*/ 782320 h 1000125"/>
              <a:gd name="connsiteX38" fmla="*/ 1075690 w 1174115"/>
              <a:gd name="connsiteY38" fmla="*/ 736600 h 1000125"/>
              <a:gd name="connsiteX39" fmla="*/ 1106170 w 1174115"/>
              <a:gd name="connsiteY39" fmla="*/ 690880 h 1000125"/>
              <a:gd name="connsiteX40" fmla="*/ 1148080 w 1174115"/>
              <a:gd name="connsiteY40" fmla="*/ 652780 h 1000125"/>
              <a:gd name="connsiteX41" fmla="*/ 1167130 w 1174115"/>
              <a:gd name="connsiteY41" fmla="*/ 637540 h 1000125"/>
              <a:gd name="connsiteX42" fmla="*/ 1155700 w 1174115"/>
              <a:gd name="connsiteY42" fmla="*/ 542290 h 1000125"/>
              <a:gd name="connsiteX43" fmla="*/ 1144270 w 1174115"/>
              <a:gd name="connsiteY43" fmla="*/ 515620 h 1000125"/>
              <a:gd name="connsiteX44" fmla="*/ 976630 w 1174115"/>
              <a:gd name="connsiteY44" fmla="*/ 321310 h 1000125"/>
              <a:gd name="connsiteX45" fmla="*/ 904240 w 1174115"/>
              <a:gd name="connsiteY45" fmla="*/ 229870 h 1000125"/>
              <a:gd name="connsiteX46" fmla="*/ 866140 w 1174115"/>
              <a:gd name="connsiteY46" fmla="*/ 199390 h 1000125"/>
              <a:gd name="connsiteX47" fmla="*/ 767080 w 1174115"/>
              <a:gd name="connsiteY47" fmla="*/ 130810 h 1000125"/>
              <a:gd name="connsiteX48" fmla="*/ 679450 w 1174115"/>
              <a:gd name="connsiteY48" fmla="*/ 85090 h 1000125"/>
              <a:gd name="connsiteX49" fmla="*/ 603250 w 1174115"/>
              <a:gd name="connsiteY49" fmla="*/ 1270 h 100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74115" h="1000125">
                <a:moveTo>
                  <a:pt x="603250" y="1270"/>
                </a:moveTo>
                <a:cubicBezTo>
                  <a:pt x="586105" y="0"/>
                  <a:pt x="580390" y="49530"/>
                  <a:pt x="576580" y="77470"/>
                </a:cubicBezTo>
                <a:cubicBezTo>
                  <a:pt x="572770" y="105410"/>
                  <a:pt x="584835" y="149225"/>
                  <a:pt x="580390" y="168910"/>
                </a:cubicBezTo>
                <a:cubicBezTo>
                  <a:pt x="575945" y="188595"/>
                  <a:pt x="558165" y="187325"/>
                  <a:pt x="549910" y="195580"/>
                </a:cubicBezTo>
                <a:cubicBezTo>
                  <a:pt x="541655" y="203835"/>
                  <a:pt x="537210" y="212090"/>
                  <a:pt x="530860" y="218440"/>
                </a:cubicBezTo>
                <a:cubicBezTo>
                  <a:pt x="524510" y="224790"/>
                  <a:pt x="540385" y="213360"/>
                  <a:pt x="511810" y="233680"/>
                </a:cubicBezTo>
                <a:cubicBezTo>
                  <a:pt x="483235" y="254000"/>
                  <a:pt x="403860" y="314960"/>
                  <a:pt x="359410" y="340360"/>
                </a:cubicBezTo>
                <a:cubicBezTo>
                  <a:pt x="314960" y="365760"/>
                  <a:pt x="271780" y="370205"/>
                  <a:pt x="245110" y="386080"/>
                </a:cubicBezTo>
                <a:cubicBezTo>
                  <a:pt x="218440" y="401955"/>
                  <a:pt x="214630" y="387350"/>
                  <a:pt x="199390" y="435610"/>
                </a:cubicBezTo>
                <a:cubicBezTo>
                  <a:pt x="184150" y="483870"/>
                  <a:pt x="173355" y="606425"/>
                  <a:pt x="153670" y="675640"/>
                </a:cubicBezTo>
                <a:cubicBezTo>
                  <a:pt x="133985" y="744855"/>
                  <a:pt x="104775" y="813435"/>
                  <a:pt x="81280" y="850900"/>
                </a:cubicBezTo>
                <a:cubicBezTo>
                  <a:pt x="57785" y="888365"/>
                  <a:pt x="25400" y="889635"/>
                  <a:pt x="12700" y="900430"/>
                </a:cubicBezTo>
                <a:cubicBezTo>
                  <a:pt x="0" y="911225"/>
                  <a:pt x="4445" y="905510"/>
                  <a:pt x="5080" y="915670"/>
                </a:cubicBezTo>
                <a:cubicBezTo>
                  <a:pt x="5715" y="925830"/>
                  <a:pt x="8255" y="949325"/>
                  <a:pt x="16510" y="961390"/>
                </a:cubicBezTo>
                <a:cubicBezTo>
                  <a:pt x="24765" y="973455"/>
                  <a:pt x="36830" y="981710"/>
                  <a:pt x="54610" y="988060"/>
                </a:cubicBezTo>
                <a:cubicBezTo>
                  <a:pt x="72390" y="994410"/>
                  <a:pt x="105410" y="998855"/>
                  <a:pt x="123190" y="999490"/>
                </a:cubicBezTo>
                <a:cubicBezTo>
                  <a:pt x="140970" y="1000125"/>
                  <a:pt x="150495" y="1000125"/>
                  <a:pt x="161290" y="991870"/>
                </a:cubicBezTo>
                <a:cubicBezTo>
                  <a:pt x="172085" y="983615"/>
                  <a:pt x="177165" y="960120"/>
                  <a:pt x="187960" y="949960"/>
                </a:cubicBezTo>
                <a:cubicBezTo>
                  <a:pt x="198755" y="939800"/>
                  <a:pt x="208280" y="942340"/>
                  <a:pt x="226060" y="930910"/>
                </a:cubicBezTo>
                <a:cubicBezTo>
                  <a:pt x="243840" y="919480"/>
                  <a:pt x="277495" y="889000"/>
                  <a:pt x="294640" y="881380"/>
                </a:cubicBezTo>
                <a:cubicBezTo>
                  <a:pt x="311785" y="873760"/>
                  <a:pt x="314325" y="879475"/>
                  <a:pt x="328930" y="885190"/>
                </a:cubicBezTo>
                <a:cubicBezTo>
                  <a:pt x="343535" y="890905"/>
                  <a:pt x="365125" y="903605"/>
                  <a:pt x="382270" y="915670"/>
                </a:cubicBezTo>
                <a:cubicBezTo>
                  <a:pt x="399415" y="927735"/>
                  <a:pt x="422910" y="946785"/>
                  <a:pt x="431800" y="957580"/>
                </a:cubicBezTo>
                <a:cubicBezTo>
                  <a:pt x="440690" y="968375"/>
                  <a:pt x="427355" y="976630"/>
                  <a:pt x="435610" y="980440"/>
                </a:cubicBezTo>
                <a:cubicBezTo>
                  <a:pt x="443865" y="984250"/>
                  <a:pt x="467360" y="984885"/>
                  <a:pt x="481330" y="980440"/>
                </a:cubicBezTo>
                <a:cubicBezTo>
                  <a:pt x="495300" y="975995"/>
                  <a:pt x="502920" y="962660"/>
                  <a:pt x="519430" y="953770"/>
                </a:cubicBezTo>
                <a:cubicBezTo>
                  <a:pt x="535940" y="944880"/>
                  <a:pt x="563880" y="935990"/>
                  <a:pt x="580390" y="927100"/>
                </a:cubicBezTo>
                <a:cubicBezTo>
                  <a:pt x="596900" y="918210"/>
                  <a:pt x="604520" y="911860"/>
                  <a:pt x="618490" y="900430"/>
                </a:cubicBezTo>
                <a:cubicBezTo>
                  <a:pt x="632460" y="889000"/>
                  <a:pt x="647700" y="861695"/>
                  <a:pt x="664210" y="858520"/>
                </a:cubicBezTo>
                <a:cubicBezTo>
                  <a:pt x="680720" y="855345"/>
                  <a:pt x="699770" y="873125"/>
                  <a:pt x="717550" y="881380"/>
                </a:cubicBezTo>
                <a:cubicBezTo>
                  <a:pt x="735330" y="889635"/>
                  <a:pt x="754380" y="907415"/>
                  <a:pt x="770890" y="908050"/>
                </a:cubicBezTo>
                <a:cubicBezTo>
                  <a:pt x="787400" y="908685"/>
                  <a:pt x="800735" y="885190"/>
                  <a:pt x="816610" y="885190"/>
                </a:cubicBezTo>
                <a:cubicBezTo>
                  <a:pt x="832485" y="885190"/>
                  <a:pt x="841375" y="904240"/>
                  <a:pt x="866140" y="908050"/>
                </a:cubicBezTo>
                <a:cubicBezTo>
                  <a:pt x="890905" y="911860"/>
                  <a:pt x="931545" y="911860"/>
                  <a:pt x="965200" y="908050"/>
                </a:cubicBezTo>
                <a:cubicBezTo>
                  <a:pt x="998855" y="904240"/>
                  <a:pt x="1048385" y="895350"/>
                  <a:pt x="1068070" y="885190"/>
                </a:cubicBezTo>
                <a:cubicBezTo>
                  <a:pt x="1087755" y="875030"/>
                  <a:pt x="1080135" y="860425"/>
                  <a:pt x="1083310" y="847090"/>
                </a:cubicBezTo>
                <a:cubicBezTo>
                  <a:pt x="1086485" y="833755"/>
                  <a:pt x="1082040" y="815975"/>
                  <a:pt x="1087120" y="805180"/>
                </a:cubicBezTo>
                <a:cubicBezTo>
                  <a:pt x="1092200" y="794385"/>
                  <a:pt x="1115695" y="793750"/>
                  <a:pt x="1113790" y="782320"/>
                </a:cubicBezTo>
                <a:cubicBezTo>
                  <a:pt x="1111885" y="770890"/>
                  <a:pt x="1076960" y="751840"/>
                  <a:pt x="1075690" y="736600"/>
                </a:cubicBezTo>
                <a:cubicBezTo>
                  <a:pt x="1074420" y="721360"/>
                  <a:pt x="1094105" y="704850"/>
                  <a:pt x="1106170" y="690880"/>
                </a:cubicBezTo>
                <a:cubicBezTo>
                  <a:pt x="1118235" y="676910"/>
                  <a:pt x="1137920" y="661670"/>
                  <a:pt x="1148080" y="652780"/>
                </a:cubicBezTo>
                <a:cubicBezTo>
                  <a:pt x="1158240" y="643890"/>
                  <a:pt x="1165860" y="655955"/>
                  <a:pt x="1167130" y="637540"/>
                </a:cubicBezTo>
                <a:cubicBezTo>
                  <a:pt x="1168400" y="619125"/>
                  <a:pt x="1159510" y="562610"/>
                  <a:pt x="1155700" y="542290"/>
                </a:cubicBezTo>
                <a:cubicBezTo>
                  <a:pt x="1151890" y="521970"/>
                  <a:pt x="1174115" y="552450"/>
                  <a:pt x="1144270" y="515620"/>
                </a:cubicBezTo>
                <a:cubicBezTo>
                  <a:pt x="1114425" y="478790"/>
                  <a:pt x="1016635" y="368935"/>
                  <a:pt x="976630" y="321310"/>
                </a:cubicBezTo>
                <a:cubicBezTo>
                  <a:pt x="936625" y="273685"/>
                  <a:pt x="922655" y="250190"/>
                  <a:pt x="904240" y="229870"/>
                </a:cubicBezTo>
                <a:cubicBezTo>
                  <a:pt x="885825" y="209550"/>
                  <a:pt x="889000" y="215900"/>
                  <a:pt x="866140" y="199390"/>
                </a:cubicBezTo>
                <a:cubicBezTo>
                  <a:pt x="843280" y="182880"/>
                  <a:pt x="798195" y="149860"/>
                  <a:pt x="767080" y="130810"/>
                </a:cubicBezTo>
                <a:cubicBezTo>
                  <a:pt x="735965" y="111760"/>
                  <a:pt x="705485" y="103505"/>
                  <a:pt x="679450" y="85090"/>
                </a:cubicBezTo>
                <a:cubicBezTo>
                  <a:pt x="653415" y="66675"/>
                  <a:pt x="620395" y="2540"/>
                  <a:pt x="603250" y="1270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Приморско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-Ахтарский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4498975" y="1428750"/>
            <a:ext cx="936625" cy="889000"/>
          </a:xfrm>
          <a:custGeom>
            <a:avLst/>
            <a:gdLst>
              <a:gd name="connsiteX0" fmla="*/ 8255 w 935355"/>
              <a:gd name="connsiteY0" fmla="*/ 290830 h 899160"/>
              <a:gd name="connsiteX1" fmla="*/ 69215 w 935355"/>
              <a:gd name="connsiteY1" fmla="*/ 336550 h 899160"/>
              <a:gd name="connsiteX2" fmla="*/ 88265 w 935355"/>
              <a:gd name="connsiteY2" fmla="*/ 347980 h 899160"/>
              <a:gd name="connsiteX3" fmla="*/ 122555 w 935355"/>
              <a:gd name="connsiteY3" fmla="*/ 359410 h 899160"/>
              <a:gd name="connsiteX4" fmla="*/ 118745 w 935355"/>
              <a:gd name="connsiteY4" fmla="*/ 294640 h 899160"/>
              <a:gd name="connsiteX5" fmla="*/ 126365 w 935355"/>
              <a:gd name="connsiteY5" fmla="*/ 275590 h 899160"/>
              <a:gd name="connsiteX6" fmla="*/ 183515 w 935355"/>
              <a:gd name="connsiteY6" fmla="*/ 245110 h 899160"/>
              <a:gd name="connsiteX7" fmla="*/ 271145 w 935355"/>
              <a:gd name="connsiteY7" fmla="*/ 207010 h 899160"/>
              <a:gd name="connsiteX8" fmla="*/ 278765 w 935355"/>
              <a:gd name="connsiteY8" fmla="*/ 168910 h 899160"/>
              <a:gd name="connsiteX9" fmla="*/ 313055 w 935355"/>
              <a:gd name="connsiteY9" fmla="*/ 134620 h 899160"/>
              <a:gd name="connsiteX10" fmla="*/ 370205 w 935355"/>
              <a:gd name="connsiteY10" fmla="*/ 127000 h 899160"/>
              <a:gd name="connsiteX11" fmla="*/ 404495 w 935355"/>
              <a:gd name="connsiteY11" fmla="*/ 115570 h 899160"/>
              <a:gd name="connsiteX12" fmla="*/ 454025 w 935355"/>
              <a:gd name="connsiteY12" fmla="*/ 96520 h 899160"/>
              <a:gd name="connsiteX13" fmla="*/ 476885 w 935355"/>
              <a:gd name="connsiteY13" fmla="*/ 96520 h 899160"/>
              <a:gd name="connsiteX14" fmla="*/ 507365 w 935355"/>
              <a:gd name="connsiteY14" fmla="*/ 69850 h 899160"/>
              <a:gd name="connsiteX15" fmla="*/ 541655 w 935355"/>
              <a:gd name="connsiteY15" fmla="*/ 69850 h 899160"/>
              <a:gd name="connsiteX16" fmla="*/ 530225 w 935355"/>
              <a:gd name="connsiteY16" fmla="*/ 27940 h 899160"/>
              <a:gd name="connsiteX17" fmla="*/ 572135 w 935355"/>
              <a:gd name="connsiteY17" fmla="*/ 24130 h 899160"/>
              <a:gd name="connsiteX18" fmla="*/ 617855 w 935355"/>
              <a:gd name="connsiteY18" fmla="*/ 5080 h 899160"/>
              <a:gd name="connsiteX19" fmla="*/ 625475 w 935355"/>
              <a:gd name="connsiteY19" fmla="*/ 54610 h 899160"/>
              <a:gd name="connsiteX20" fmla="*/ 633095 w 935355"/>
              <a:gd name="connsiteY20" fmla="*/ 184150 h 899160"/>
              <a:gd name="connsiteX21" fmla="*/ 644525 w 935355"/>
              <a:gd name="connsiteY21" fmla="*/ 203200 h 899160"/>
              <a:gd name="connsiteX22" fmla="*/ 675005 w 935355"/>
              <a:gd name="connsiteY22" fmla="*/ 222250 h 899160"/>
              <a:gd name="connsiteX23" fmla="*/ 701675 w 935355"/>
              <a:gd name="connsiteY23" fmla="*/ 248920 h 899160"/>
              <a:gd name="connsiteX24" fmla="*/ 705485 w 935355"/>
              <a:gd name="connsiteY24" fmla="*/ 290830 h 899160"/>
              <a:gd name="connsiteX25" fmla="*/ 781685 w 935355"/>
              <a:gd name="connsiteY25" fmla="*/ 302260 h 899160"/>
              <a:gd name="connsiteX26" fmla="*/ 835025 w 935355"/>
              <a:gd name="connsiteY26" fmla="*/ 302260 h 899160"/>
              <a:gd name="connsiteX27" fmla="*/ 884555 w 935355"/>
              <a:gd name="connsiteY27" fmla="*/ 302260 h 899160"/>
              <a:gd name="connsiteX28" fmla="*/ 899795 w 935355"/>
              <a:gd name="connsiteY28" fmla="*/ 275590 h 899160"/>
              <a:gd name="connsiteX29" fmla="*/ 895985 w 935355"/>
              <a:gd name="connsiteY29" fmla="*/ 328930 h 899160"/>
              <a:gd name="connsiteX30" fmla="*/ 884555 w 935355"/>
              <a:gd name="connsiteY30" fmla="*/ 363220 h 899160"/>
              <a:gd name="connsiteX31" fmla="*/ 899795 w 935355"/>
              <a:gd name="connsiteY31" fmla="*/ 378460 h 899160"/>
              <a:gd name="connsiteX32" fmla="*/ 911225 w 935355"/>
              <a:gd name="connsiteY32" fmla="*/ 435610 h 899160"/>
              <a:gd name="connsiteX33" fmla="*/ 922655 w 935355"/>
              <a:gd name="connsiteY33" fmla="*/ 473710 h 899160"/>
              <a:gd name="connsiteX34" fmla="*/ 918845 w 935355"/>
              <a:gd name="connsiteY34" fmla="*/ 485140 h 899160"/>
              <a:gd name="connsiteX35" fmla="*/ 915035 w 935355"/>
              <a:gd name="connsiteY35" fmla="*/ 511810 h 899160"/>
              <a:gd name="connsiteX36" fmla="*/ 796925 w 935355"/>
              <a:gd name="connsiteY36" fmla="*/ 504190 h 899160"/>
              <a:gd name="connsiteX37" fmla="*/ 766445 w 935355"/>
              <a:gd name="connsiteY37" fmla="*/ 488950 h 899160"/>
              <a:gd name="connsiteX38" fmla="*/ 743585 w 935355"/>
              <a:gd name="connsiteY38" fmla="*/ 511810 h 899160"/>
              <a:gd name="connsiteX39" fmla="*/ 720725 w 935355"/>
              <a:gd name="connsiteY39" fmla="*/ 534670 h 899160"/>
              <a:gd name="connsiteX40" fmla="*/ 728345 w 935355"/>
              <a:gd name="connsiteY40" fmla="*/ 660400 h 899160"/>
              <a:gd name="connsiteX41" fmla="*/ 728345 w 935355"/>
              <a:gd name="connsiteY41" fmla="*/ 671830 h 899160"/>
              <a:gd name="connsiteX42" fmla="*/ 690245 w 935355"/>
              <a:gd name="connsiteY42" fmla="*/ 671830 h 899160"/>
              <a:gd name="connsiteX43" fmla="*/ 667385 w 935355"/>
              <a:gd name="connsiteY43" fmla="*/ 690880 h 899160"/>
              <a:gd name="connsiteX44" fmla="*/ 640715 w 935355"/>
              <a:gd name="connsiteY44" fmla="*/ 713740 h 899160"/>
              <a:gd name="connsiteX45" fmla="*/ 640715 w 935355"/>
              <a:gd name="connsiteY45" fmla="*/ 740410 h 899160"/>
              <a:gd name="connsiteX46" fmla="*/ 640715 w 935355"/>
              <a:gd name="connsiteY46" fmla="*/ 774700 h 899160"/>
              <a:gd name="connsiteX47" fmla="*/ 648335 w 935355"/>
              <a:gd name="connsiteY47" fmla="*/ 808990 h 899160"/>
              <a:gd name="connsiteX48" fmla="*/ 614045 w 935355"/>
              <a:gd name="connsiteY48" fmla="*/ 820420 h 899160"/>
              <a:gd name="connsiteX49" fmla="*/ 591185 w 935355"/>
              <a:gd name="connsiteY49" fmla="*/ 816610 h 899160"/>
              <a:gd name="connsiteX50" fmla="*/ 541655 w 935355"/>
              <a:gd name="connsiteY50" fmla="*/ 820420 h 899160"/>
              <a:gd name="connsiteX51" fmla="*/ 492125 w 935355"/>
              <a:gd name="connsiteY51" fmla="*/ 820420 h 899160"/>
              <a:gd name="connsiteX52" fmla="*/ 446405 w 935355"/>
              <a:gd name="connsiteY52" fmla="*/ 839470 h 899160"/>
              <a:gd name="connsiteX53" fmla="*/ 419735 w 935355"/>
              <a:gd name="connsiteY53" fmla="*/ 881380 h 899160"/>
              <a:gd name="connsiteX54" fmla="*/ 408305 w 935355"/>
              <a:gd name="connsiteY54" fmla="*/ 896620 h 899160"/>
              <a:gd name="connsiteX55" fmla="*/ 377825 w 935355"/>
              <a:gd name="connsiteY55" fmla="*/ 896620 h 899160"/>
              <a:gd name="connsiteX56" fmla="*/ 282575 w 935355"/>
              <a:gd name="connsiteY56" fmla="*/ 896620 h 899160"/>
              <a:gd name="connsiteX57" fmla="*/ 267335 w 935355"/>
              <a:gd name="connsiteY57" fmla="*/ 885190 h 899160"/>
              <a:gd name="connsiteX58" fmla="*/ 263525 w 935355"/>
              <a:gd name="connsiteY58" fmla="*/ 869950 h 899160"/>
              <a:gd name="connsiteX59" fmla="*/ 244475 w 935355"/>
              <a:gd name="connsiteY59" fmla="*/ 839470 h 899160"/>
              <a:gd name="connsiteX60" fmla="*/ 210185 w 935355"/>
              <a:gd name="connsiteY60" fmla="*/ 816610 h 899160"/>
              <a:gd name="connsiteX61" fmla="*/ 213995 w 935355"/>
              <a:gd name="connsiteY61" fmla="*/ 789940 h 899160"/>
              <a:gd name="connsiteX62" fmla="*/ 225425 w 935355"/>
              <a:gd name="connsiteY62" fmla="*/ 744220 h 899160"/>
              <a:gd name="connsiteX63" fmla="*/ 229235 w 935355"/>
              <a:gd name="connsiteY63" fmla="*/ 721360 h 899160"/>
              <a:gd name="connsiteX64" fmla="*/ 244475 w 935355"/>
              <a:gd name="connsiteY64" fmla="*/ 702310 h 899160"/>
              <a:gd name="connsiteX65" fmla="*/ 229235 w 935355"/>
              <a:gd name="connsiteY65" fmla="*/ 702310 h 899160"/>
              <a:gd name="connsiteX66" fmla="*/ 229235 w 935355"/>
              <a:gd name="connsiteY66" fmla="*/ 671830 h 899160"/>
              <a:gd name="connsiteX67" fmla="*/ 229235 w 935355"/>
              <a:gd name="connsiteY67" fmla="*/ 641350 h 899160"/>
              <a:gd name="connsiteX68" fmla="*/ 221615 w 935355"/>
              <a:gd name="connsiteY68" fmla="*/ 610870 h 899160"/>
              <a:gd name="connsiteX69" fmla="*/ 206375 w 935355"/>
              <a:gd name="connsiteY69" fmla="*/ 588010 h 899160"/>
              <a:gd name="connsiteX70" fmla="*/ 156845 w 935355"/>
              <a:gd name="connsiteY70" fmla="*/ 584200 h 899160"/>
              <a:gd name="connsiteX71" fmla="*/ 92075 w 935355"/>
              <a:gd name="connsiteY71" fmla="*/ 580390 h 899160"/>
              <a:gd name="connsiteX72" fmla="*/ 88265 w 935355"/>
              <a:gd name="connsiteY72" fmla="*/ 561340 h 899160"/>
              <a:gd name="connsiteX73" fmla="*/ 92075 w 935355"/>
              <a:gd name="connsiteY73" fmla="*/ 534670 h 899160"/>
              <a:gd name="connsiteX74" fmla="*/ 84455 w 935355"/>
              <a:gd name="connsiteY74" fmla="*/ 527050 h 899160"/>
              <a:gd name="connsiteX75" fmla="*/ 69215 w 935355"/>
              <a:gd name="connsiteY75" fmla="*/ 523240 h 899160"/>
              <a:gd name="connsiteX76" fmla="*/ 50165 w 935355"/>
              <a:gd name="connsiteY76" fmla="*/ 519430 h 899160"/>
              <a:gd name="connsiteX77" fmla="*/ 27305 w 935355"/>
              <a:gd name="connsiteY77" fmla="*/ 481330 h 899160"/>
              <a:gd name="connsiteX78" fmla="*/ 8255 w 935355"/>
              <a:gd name="connsiteY78" fmla="*/ 458470 h 899160"/>
              <a:gd name="connsiteX79" fmla="*/ 8255 w 935355"/>
              <a:gd name="connsiteY79" fmla="*/ 405130 h 899160"/>
              <a:gd name="connsiteX80" fmla="*/ 19685 w 935355"/>
              <a:gd name="connsiteY80" fmla="*/ 351790 h 899160"/>
              <a:gd name="connsiteX81" fmla="*/ 8255 w 935355"/>
              <a:gd name="connsiteY81" fmla="*/ 29083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935355" h="899160">
                <a:moveTo>
                  <a:pt x="8255" y="290830"/>
                </a:moveTo>
                <a:cubicBezTo>
                  <a:pt x="16510" y="288290"/>
                  <a:pt x="55880" y="327025"/>
                  <a:pt x="69215" y="336550"/>
                </a:cubicBezTo>
                <a:cubicBezTo>
                  <a:pt x="82550" y="346075"/>
                  <a:pt x="79375" y="344170"/>
                  <a:pt x="88265" y="347980"/>
                </a:cubicBezTo>
                <a:cubicBezTo>
                  <a:pt x="97155" y="351790"/>
                  <a:pt x="117475" y="368300"/>
                  <a:pt x="122555" y="359410"/>
                </a:cubicBezTo>
                <a:cubicBezTo>
                  <a:pt x="127635" y="350520"/>
                  <a:pt x="118110" y="308610"/>
                  <a:pt x="118745" y="294640"/>
                </a:cubicBezTo>
                <a:cubicBezTo>
                  <a:pt x="119380" y="280670"/>
                  <a:pt x="115570" y="283845"/>
                  <a:pt x="126365" y="275590"/>
                </a:cubicBezTo>
                <a:cubicBezTo>
                  <a:pt x="137160" y="267335"/>
                  <a:pt x="159385" y="256540"/>
                  <a:pt x="183515" y="245110"/>
                </a:cubicBezTo>
                <a:cubicBezTo>
                  <a:pt x="207645" y="233680"/>
                  <a:pt x="255270" y="219710"/>
                  <a:pt x="271145" y="207010"/>
                </a:cubicBezTo>
                <a:cubicBezTo>
                  <a:pt x="287020" y="194310"/>
                  <a:pt x="271780" y="180975"/>
                  <a:pt x="278765" y="168910"/>
                </a:cubicBezTo>
                <a:cubicBezTo>
                  <a:pt x="285750" y="156845"/>
                  <a:pt x="297815" y="141605"/>
                  <a:pt x="313055" y="134620"/>
                </a:cubicBezTo>
                <a:cubicBezTo>
                  <a:pt x="328295" y="127635"/>
                  <a:pt x="354965" y="130175"/>
                  <a:pt x="370205" y="127000"/>
                </a:cubicBezTo>
                <a:cubicBezTo>
                  <a:pt x="385445" y="123825"/>
                  <a:pt x="390525" y="120650"/>
                  <a:pt x="404495" y="115570"/>
                </a:cubicBezTo>
                <a:cubicBezTo>
                  <a:pt x="418465" y="110490"/>
                  <a:pt x="441960" y="99695"/>
                  <a:pt x="454025" y="96520"/>
                </a:cubicBezTo>
                <a:cubicBezTo>
                  <a:pt x="466090" y="93345"/>
                  <a:pt x="467995" y="100965"/>
                  <a:pt x="476885" y="96520"/>
                </a:cubicBezTo>
                <a:cubicBezTo>
                  <a:pt x="485775" y="92075"/>
                  <a:pt x="496570" y="74295"/>
                  <a:pt x="507365" y="69850"/>
                </a:cubicBezTo>
                <a:cubicBezTo>
                  <a:pt x="518160" y="65405"/>
                  <a:pt x="537845" y="76835"/>
                  <a:pt x="541655" y="69850"/>
                </a:cubicBezTo>
                <a:cubicBezTo>
                  <a:pt x="545465" y="62865"/>
                  <a:pt x="525145" y="35560"/>
                  <a:pt x="530225" y="27940"/>
                </a:cubicBezTo>
                <a:cubicBezTo>
                  <a:pt x="535305" y="20320"/>
                  <a:pt x="557530" y="27940"/>
                  <a:pt x="572135" y="24130"/>
                </a:cubicBezTo>
                <a:cubicBezTo>
                  <a:pt x="586740" y="20320"/>
                  <a:pt x="608965" y="0"/>
                  <a:pt x="617855" y="5080"/>
                </a:cubicBezTo>
                <a:cubicBezTo>
                  <a:pt x="626745" y="10160"/>
                  <a:pt x="622935" y="24765"/>
                  <a:pt x="625475" y="54610"/>
                </a:cubicBezTo>
                <a:cubicBezTo>
                  <a:pt x="628015" y="84455"/>
                  <a:pt x="629920" y="159385"/>
                  <a:pt x="633095" y="184150"/>
                </a:cubicBezTo>
                <a:cubicBezTo>
                  <a:pt x="636270" y="208915"/>
                  <a:pt x="637540" y="196850"/>
                  <a:pt x="644525" y="203200"/>
                </a:cubicBezTo>
                <a:cubicBezTo>
                  <a:pt x="651510" y="209550"/>
                  <a:pt x="665480" y="214630"/>
                  <a:pt x="675005" y="222250"/>
                </a:cubicBezTo>
                <a:cubicBezTo>
                  <a:pt x="684530" y="229870"/>
                  <a:pt x="696595" y="237490"/>
                  <a:pt x="701675" y="248920"/>
                </a:cubicBezTo>
                <a:cubicBezTo>
                  <a:pt x="706755" y="260350"/>
                  <a:pt x="692150" y="281940"/>
                  <a:pt x="705485" y="290830"/>
                </a:cubicBezTo>
                <a:cubicBezTo>
                  <a:pt x="718820" y="299720"/>
                  <a:pt x="760095" y="300355"/>
                  <a:pt x="781685" y="302260"/>
                </a:cubicBezTo>
                <a:cubicBezTo>
                  <a:pt x="803275" y="304165"/>
                  <a:pt x="835025" y="302260"/>
                  <a:pt x="835025" y="302260"/>
                </a:cubicBezTo>
                <a:cubicBezTo>
                  <a:pt x="852170" y="302260"/>
                  <a:pt x="873760" y="306705"/>
                  <a:pt x="884555" y="302260"/>
                </a:cubicBezTo>
                <a:cubicBezTo>
                  <a:pt x="895350" y="297815"/>
                  <a:pt x="897890" y="271145"/>
                  <a:pt x="899795" y="275590"/>
                </a:cubicBezTo>
                <a:cubicBezTo>
                  <a:pt x="901700" y="280035"/>
                  <a:pt x="898525" y="314325"/>
                  <a:pt x="895985" y="328930"/>
                </a:cubicBezTo>
                <a:cubicBezTo>
                  <a:pt x="893445" y="343535"/>
                  <a:pt x="883920" y="354965"/>
                  <a:pt x="884555" y="363220"/>
                </a:cubicBezTo>
                <a:cubicBezTo>
                  <a:pt x="885190" y="371475"/>
                  <a:pt x="895350" y="366395"/>
                  <a:pt x="899795" y="378460"/>
                </a:cubicBezTo>
                <a:cubicBezTo>
                  <a:pt x="904240" y="390525"/>
                  <a:pt x="907415" y="419735"/>
                  <a:pt x="911225" y="435610"/>
                </a:cubicBezTo>
                <a:cubicBezTo>
                  <a:pt x="915035" y="451485"/>
                  <a:pt x="921385" y="465455"/>
                  <a:pt x="922655" y="473710"/>
                </a:cubicBezTo>
                <a:cubicBezTo>
                  <a:pt x="923925" y="481965"/>
                  <a:pt x="920115" y="478790"/>
                  <a:pt x="918845" y="485140"/>
                </a:cubicBezTo>
                <a:cubicBezTo>
                  <a:pt x="917575" y="491490"/>
                  <a:pt x="935355" y="508635"/>
                  <a:pt x="915035" y="511810"/>
                </a:cubicBezTo>
                <a:cubicBezTo>
                  <a:pt x="894715" y="514985"/>
                  <a:pt x="821690" y="508000"/>
                  <a:pt x="796925" y="504190"/>
                </a:cubicBezTo>
                <a:cubicBezTo>
                  <a:pt x="772160" y="500380"/>
                  <a:pt x="775335" y="487680"/>
                  <a:pt x="766445" y="488950"/>
                </a:cubicBezTo>
                <a:cubicBezTo>
                  <a:pt x="757555" y="490220"/>
                  <a:pt x="743585" y="511810"/>
                  <a:pt x="743585" y="511810"/>
                </a:cubicBezTo>
                <a:cubicBezTo>
                  <a:pt x="735965" y="519430"/>
                  <a:pt x="723265" y="509905"/>
                  <a:pt x="720725" y="534670"/>
                </a:cubicBezTo>
                <a:cubicBezTo>
                  <a:pt x="718185" y="559435"/>
                  <a:pt x="727075" y="637540"/>
                  <a:pt x="728345" y="660400"/>
                </a:cubicBezTo>
                <a:cubicBezTo>
                  <a:pt x="729615" y="683260"/>
                  <a:pt x="734695" y="669925"/>
                  <a:pt x="728345" y="671830"/>
                </a:cubicBezTo>
                <a:cubicBezTo>
                  <a:pt x="721995" y="673735"/>
                  <a:pt x="700405" y="668655"/>
                  <a:pt x="690245" y="671830"/>
                </a:cubicBezTo>
                <a:cubicBezTo>
                  <a:pt x="680085" y="675005"/>
                  <a:pt x="675640" y="683895"/>
                  <a:pt x="667385" y="690880"/>
                </a:cubicBezTo>
                <a:cubicBezTo>
                  <a:pt x="659130" y="697865"/>
                  <a:pt x="645160" y="705485"/>
                  <a:pt x="640715" y="713740"/>
                </a:cubicBezTo>
                <a:cubicBezTo>
                  <a:pt x="636270" y="721995"/>
                  <a:pt x="640715" y="740410"/>
                  <a:pt x="640715" y="740410"/>
                </a:cubicBezTo>
                <a:cubicBezTo>
                  <a:pt x="640715" y="750570"/>
                  <a:pt x="639445" y="763270"/>
                  <a:pt x="640715" y="774700"/>
                </a:cubicBezTo>
                <a:cubicBezTo>
                  <a:pt x="641985" y="786130"/>
                  <a:pt x="652780" y="801370"/>
                  <a:pt x="648335" y="808990"/>
                </a:cubicBezTo>
                <a:cubicBezTo>
                  <a:pt x="643890" y="816610"/>
                  <a:pt x="623570" y="819150"/>
                  <a:pt x="614045" y="820420"/>
                </a:cubicBezTo>
                <a:cubicBezTo>
                  <a:pt x="604520" y="821690"/>
                  <a:pt x="603250" y="816610"/>
                  <a:pt x="591185" y="816610"/>
                </a:cubicBezTo>
                <a:cubicBezTo>
                  <a:pt x="579120" y="816610"/>
                  <a:pt x="558165" y="819785"/>
                  <a:pt x="541655" y="820420"/>
                </a:cubicBezTo>
                <a:cubicBezTo>
                  <a:pt x="525145" y="821055"/>
                  <a:pt x="508000" y="817245"/>
                  <a:pt x="492125" y="820420"/>
                </a:cubicBezTo>
                <a:cubicBezTo>
                  <a:pt x="476250" y="823595"/>
                  <a:pt x="458470" y="829310"/>
                  <a:pt x="446405" y="839470"/>
                </a:cubicBezTo>
                <a:cubicBezTo>
                  <a:pt x="434340" y="849630"/>
                  <a:pt x="426085" y="871855"/>
                  <a:pt x="419735" y="881380"/>
                </a:cubicBezTo>
                <a:cubicBezTo>
                  <a:pt x="413385" y="890905"/>
                  <a:pt x="415290" y="894080"/>
                  <a:pt x="408305" y="896620"/>
                </a:cubicBezTo>
                <a:cubicBezTo>
                  <a:pt x="401320" y="899160"/>
                  <a:pt x="377825" y="896620"/>
                  <a:pt x="377825" y="896620"/>
                </a:cubicBezTo>
                <a:cubicBezTo>
                  <a:pt x="356870" y="896620"/>
                  <a:pt x="300990" y="898525"/>
                  <a:pt x="282575" y="896620"/>
                </a:cubicBezTo>
                <a:cubicBezTo>
                  <a:pt x="264160" y="894715"/>
                  <a:pt x="270510" y="889635"/>
                  <a:pt x="267335" y="885190"/>
                </a:cubicBezTo>
                <a:cubicBezTo>
                  <a:pt x="264160" y="880745"/>
                  <a:pt x="267335" y="877570"/>
                  <a:pt x="263525" y="869950"/>
                </a:cubicBezTo>
                <a:cubicBezTo>
                  <a:pt x="259715" y="862330"/>
                  <a:pt x="253365" y="848360"/>
                  <a:pt x="244475" y="839470"/>
                </a:cubicBezTo>
                <a:cubicBezTo>
                  <a:pt x="235585" y="830580"/>
                  <a:pt x="215265" y="824865"/>
                  <a:pt x="210185" y="816610"/>
                </a:cubicBezTo>
                <a:cubicBezTo>
                  <a:pt x="205105" y="808355"/>
                  <a:pt x="211455" y="802005"/>
                  <a:pt x="213995" y="789940"/>
                </a:cubicBezTo>
                <a:cubicBezTo>
                  <a:pt x="216535" y="777875"/>
                  <a:pt x="222885" y="755650"/>
                  <a:pt x="225425" y="744220"/>
                </a:cubicBezTo>
                <a:cubicBezTo>
                  <a:pt x="227965" y="732790"/>
                  <a:pt x="226060" y="728345"/>
                  <a:pt x="229235" y="721360"/>
                </a:cubicBezTo>
                <a:cubicBezTo>
                  <a:pt x="232410" y="714375"/>
                  <a:pt x="244475" y="705485"/>
                  <a:pt x="244475" y="702310"/>
                </a:cubicBezTo>
                <a:cubicBezTo>
                  <a:pt x="244475" y="699135"/>
                  <a:pt x="231775" y="707390"/>
                  <a:pt x="229235" y="702310"/>
                </a:cubicBezTo>
                <a:cubicBezTo>
                  <a:pt x="226695" y="697230"/>
                  <a:pt x="229235" y="671830"/>
                  <a:pt x="229235" y="671830"/>
                </a:cubicBezTo>
                <a:cubicBezTo>
                  <a:pt x="229235" y="661670"/>
                  <a:pt x="230505" y="651510"/>
                  <a:pt x="229235" y="641350"/>
                </a:cubicBezTo>
                <a:cubicBezTo>
                  <a:pt x="227965" y="631190"/>
                  <a:pt x="225425" y="619760"/>
                  <a:pt x="221615" y="610870"/>
                </a:cubicBezTo>
                <a:cubicBezTo>
                  <a:pt x="217805" y="601980"/>
                  <a:pt x="217170" y="592455"/>
                  <a:pt x="206375" y="588010"/>
                </a:cubicBezTo>
                <a:cubicBezTo>
                  <a:pt x="195580" y="583565"/>
                  <a:pt x="156845" y="584200"/>
                  <a:pt x="156845" y="584200"/>
                </a:cubicBezTo>
                <a:cubicBezTo>
                  <a:pt x="137795" y="582930"/>
                  <a:pt x="103505" y="584200"/>
                  <a:pt x="92075" y="580390"/>
                </a:cubicBezTo>
                <a:cubicBezTo>
                  <a:pt x="80645" y="576580"/>
                  <a:pt x="88265" y="568960"/>
                  <a:pt x="88265" y="561340"/>
                </a:cubicBezTo>
                <a:cubicBezTo>
                  <a:pt x="88265" y="553720"/>
                  <a:pt x="92710" y="540385"/>
                  <a:pt x="92075" y="534670"/>
                </a:cubicBezTo>
                <a:cubicBezTo>
                  <a:pt x="91440" y="528955"/>
                  <a:pt x="88265" y="528955"/>
                  <a:pt x="84455" y="527050"/>
                </a:cubicBezTo>
                <a:cubicBezTo>
                  <a:pt x="80645" y="525145"/>
                  <a:pt x="74930" y="524510"/>
                  <a:pt x="69215" y="523240"/>
                </a:cubicBezTo>
                <a:cubicBezTo>
                  <a:pt x="63500" y="521970"/>
                  <a:pt x="57150" y="526415"/>
                  <a:pt x="50165" y="519430"/>
                </a:cubicBezTo>
                <a:cubicBezTo>
                  <a:pt x="43180" y="512445"/>
                  <a:pt x="34290" y="491490"/>
                  <a:pt x="27305" y="481330"/>
                </a:cubicBezTo>
                <a:cubicBezTo>
                  <a:pt x="20320" y="471170"/>
                  <a:pt x="11430" y="471170"/>
                  <a:pt x="8255" y="458470"/>
                </a:cubicBezTo>
                <a:cubicBezTo>
                  <a:pt x="5080" y="445770"/>
                  <a:pt x="6350" y="422910"/>
                  <a:pt x="8255" y="405130"/>
                </a:cubicBezTo>
                <a:cubicBezTo>
                  <a:pt x="10160" y="387350"/>
                  <a:pt x="17780" y="365125"/>
                  <a:pt x="19685" y="351790"/>
                </a:cubicBezTo>
                <a:cubicBezTo>
                  <a:pt x="21590" y="338455"/>
                  <a:pt x="0" y="293370"/>
                  <a:pt x="8255" y="290830"/>
                </a:cubicBezTo>
                <a:close/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Ленинградская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6356350" y="1703388"/>
            <a:ext cx="968375" cy="1109662"/>
          </a:xfrm>
          <a:custGeom>
            <a:avLst/>
            <a:gdLst>
              <a:gd name="connsiteX0" fmla="*/ 187325 w 967105"/>
              <a:gd name="connsiteY0" fmla="*/ 48895 h 1120775"/>
              <a:gd name="connsiteX1" fmla="*/ 252095 w 967105"/>
              <a:gd name="connsiteY1" fmla="*/ 45085 h 1120775"/>
              <a:gd name="connsiteX2" fmla="*/ 267335 w 967105"/>
              <a:gd name="connsiteY2" fmla="*/ 67945 h 1120775"/>
              <a:gd name="connsiteX3" fmla="*/ 271145 w 967105"/>
              <a:gd name="connsiteY3" fmla="*/ 159385 h 1120775"/>
              <a:gd name="connsiteX4" fmla="*/ 320675 w 967105"/>
              <a:gd name="connsiteY4" fmla="*/ 163195 h 1120775"/>
              <a:gd name="connsiteX5" fmla="*/ 480695 w 967105"/>
              <a:gd name="connsiteY5" fmla="*/ 147955 h 1120775"/>
              <a:gd name="connsiteX6" fmla="*/ 495935 w 967105"/>
              <a:gd name="connsiteY6" fmla="*/ 132715 h 1120775"/>
              <a:gd name="connsiteX7" fmla="*/ 492125 w 967105"/>
              <a:gd name="connsiteY7" fmla="*/ 26035 h 1120775"/>
              <a:gd name="connsiteX8" fmla="*/ 503555 w 967105"/>
              <a:gd name="connsiteY8" fmla="*/ 26035 h 1120775"/>
              <a:gd name="connsiteX9" fmla="*/ 572135 w 967105"/>
              <a:gd name="connsiteY9" fmla="*/ 18415 h 1120775"/>
              <a:gd name="connsiteX10" fmla="*/ 579755 w 967105"/>
              <a:gd name="connsiteY10" fmla="*/ 22225 h 1120775"/>
              <a:gd name="connsiteX11" fmla="*/ 579755 w 967105"/>
              <a:gd name="connsiteY11" fmla="*/ 151765 h 1120775"/>
              <a:gd name="connsiteX12" fmla="*/ 568325 w 967105"/>
              <a:gd name="connsiteY12" fmla="*/ 197485 h 1120775"/>
              <a:gd name="connsiteX13" fmla="*/ 560705 w 967105"/>
              <a:gd name="connsiteY13" fmla="*/ 235585 h 1120775"/>
              <a:gd name="connsiteX14" fmla="*/ 579755 w 967105"/>
              <a:gd name="connsiteY14" fmla="*/ 330835 h 1120775"/>
              <a:gd name="connsiteX15" fmla="*/ 606425 w 967105"/>
              <a:gd name="connsiteY15" fmla="*/ 338455 h 1120775"/>
              <a:gd name="connsiteX16" fmla="*/ 659765 w 967105"/>
              <a:gd name="connsiteY16" fmla="*/ 327025 h 1120775"/>
              <a:gd name="connsiteX17" fmla="*/ 686435 w 967105"/>
              <a:gd name="connsiteY17" fmla="*/ 349885 h 1120775"/>
              <a:gd name="connsiteX18" fmla="*/ 690245 w 967105"/>
              <a:gd name="connsiteY18" fmla="*/ 384175 h 1120775"/>
              <a:gd name="connsiteX19" fmla="*/ 735965 w 967105"/>
              <a:gd name="connsiteY19" fmla="*/ 403225 h 1120775"/>
              <a:gd name="connsiteX20" fmla="*/ 743585 w 967105"/>
              <a:gd name="connsiteY20" fmla="*/ 437515 h 1120775"/>
              <a:gd name="connsiteX21" fmla="*/ 751205 w 967105"/>
              <a:gd name="connsiteY21" fmla="*/ 494665 h 1120775"/>
              <a:gd name="connsiteX22" fmla="*/ 770255 w 967105"/>
              <a:gd name="connsiteY22" fmla="*/ 528955 h 1120775"/>
              <a:gd name="connsiteX23" fmla="*/ 793115 w 967105"/>
              <a:gd name="connsiteY23" fmla="*/ 540385 h 1120775"/>
              <a:gd name="connsiteX24" fmla="*/ 793115 w 967105"/>
              <a:gd name="connsiteY24" fmla="*/ 570865 h 1120775"/>
              <a:gd name="connsiteX25" fmla="*/ 800735 w 967105"/>
              <a:gd name="connsiteY25" fmla="*/ 601345 h 1120775"/>
              <a:gd name="connsiteX26" fmla="*/ 812165 w 967105"/>
              <a:gd name="connsiteY26" fmla="*/ 639445 h 1120775"/>
              <a:gd name="connsiteX27" fmla="*/ 804545 w 967105"/>
              <a:gd name="connsiteY27" fmla="*/ 730885 h 1120775"/>
              <a:gd name="connsiteX28" fmla="*/ 835025 w 967105"/>
              <a:gd name="connsiteY28" fmla="*/ 734695 h 1120775"/>
              <a:gd name="connsiteX29" fmla="*/ 876935 w 967105"/>
              <a:gd name="connsiteY29" fmla="*/ 738505 h 1120775"/>
              <a:gd name="connsiteX30" fmla="*/ 922655 w 967105"/>
              <a:gd name="connsiteY30" fmla="*/ 753745 h 1120775"/>
              <a:gd name="connsiteX31" fmla="*/ 934085 w 967105"/>
              <a:gd name="connsiteY31" fmla="*/ 788035 h 1120775"/>
              <a:gd name="connsiteX32" fmla="*/ 903605 w 967105"/>
              <a:gd name="connsiteY32" fmla="*/ 818515 h 1120775"/>
              <a:gd name="connsiteX33" fmla="*/ 895985 w 967105"/>
              <a:gd name="connsiteY33" fmla="*/ 837565 h 1120775"/>
              <a:gd name="connsiteX34" fmla="*/ 937895 w 967105"/>
              <a:gd name="connsiteY34" fmla="*/ 852805 h 1120775"/>
              <a:gd name="connsiteX35" fmla="*/ 945515 w 967105"/>
              <a:gd name="connsiteY35" fmla="*/ 875665 h 1120775"/>
              <a:gd name="connsiteX36" fmla="*/ 949325 w 967105"/>
              <a:gd name="connsiteY36" fmla="*/ 963295 h 1120775"/>
              <a:gd name="connsiteX37" fmla="*/ 838835 w 967105"/>
              <a:gd name="connsiteY37" fmla="*/ 963295 h 1120775"/>
              <a:gd name="connsiteX38" fmla="*/ 823595 w 967105"/>
              <a:gd name="connsiteY38" fmla="*/ 970915 h 1120775"/>
              <a:gd name="connsiteX39" fmla="*/ 823595 w 967105"/>
              <a:gd name="connsiteY39" fmla="*/ 1100455 h 1120775"/>
              <a:gd name="connsiteX40" fmla="*/ 694055 w 967105"/>
              <a:gd name="connsiteY40" fmla="*/ 1092835 h 1120775"/>
              <a:gd name="connsiteX41" fmla="*/ 636905 w 967105"/>
              <a:gd name="connsiteY41" fmla="*/ 1100455 h 1120775"/>
              <a:gd name="connsiteX42" fmla="*/ 621665 w 967105"/>
              <a:gd name="connsiteY42" fmla="*/ 1047115 h 1120775"/>
              <a:gd name="connsiteX43" fmla="*/ 587375 w 967105"/>
              <a:gd name="connsiteY43" fmla="*/ 1077595 h 1120775"/>
              <a:gd name="connsiteX44" fmla="*/ 537845 w 967105"/>
              <a:gd name="connsiteY44" fmla="*/ 1077595 h 1120775"/>
              <a:gd name="connsiteX45" fmla="*/ 518795 w 967105"/>
              <a:gd name="connsiteY45" fmla="*/ 1077595 h 1120775"/>
              <a:gd name="connsiteX46" fmla="*/ 526415 w 967105"/>
              <a:gd name="connsiteY46" fmla="*/ 1016635 h 1120775"/>
              <a:gd name="connsiteX47" fmla="*/ 507365 w 967105"/>
              <a:gd name="connsiteY47" fmla="*/ 1016635 h 1120775"/>
              <a:gd name="connsiteX48" fmla="*/ 450215 w 967105"/>
              <a:gd name="connsiteY48" fmla="*/ 1016635 h 1120775"/>
              <a:gd name="connsiteX49" fmla="*/ 423545 w 967105"/>
              <a:gd name="connsiteY49" fmla="*/ 1012825 h 1120775"/>
              <a:gd name="connsiteX50" fmla="*/ 427355 w 967105"/>
              <a:gd name="connsiteY50" fmla="*/ 986155 h 1120775"/>
              <a:gd name="connsiteX51" fmla="*/ 404495 w 967105"/>
              <a:gd name="connsiteY51" fmla="*/ 970915 h 1120775"/>
              <a:gd name="connsiteX52" fmla="*/ 400685 w 967105"/>
              <a:gd name="connsiteY52" fmla="*/ 936625 h 1120775"/>
              <a:gd name="connsiteX53" fmla="*/ 404495 w 967105"/>
              <a:gd name="connsiteY53" fmla="*/ 902335 h 1120775"/>
              <a:gd name="connsiteX54" fmla="*/ 492125 w 967105"/>
              <a:gd name="connsiteY54" fmla="*/ 909955 h 1120775"/>
              <a:gd name="connsiteX55" fmla="*/ 564515 w 967105"/>
              <a:gd name="connsiteY55" fmla="*/ 913765 h 1120775"/>
              <a:gd name="connsiteX56" fmla="*/ 583565 w 967105"/>
              <a:gd name="connsiteY56" fmla="*/ 902335 h 1120775"/>
              <a:gd name="connsiteX57" fmla="*/ 583565 w 967105"/>
              <a:gd name="connsiteY57" fmla="*/ 871855 h 1120775"/>
              <a:gd name="connsiteX58" fmla="*/ 572135 w 967105"/>
              <a:gd name="connsiteY58" fmla="*/ 852805 h 1120775"/>
              <a:gd name="connsiteX59" fmla="*/ 553085 w 967105"/>
              <a:gd name="connsiteY59" fmla="*/ 837565 h 1120775"/>
              <a:gd name="connsiteX60" fmla="*/ 537845 w 967105"/>
              <a:gd name="connsiteY60" fmla="*/ 814705 h 1120775"/>
              <a:gd name="connsiteX61" fmla="*/ 534035 w 967105"/>
              <a:gd name="connsiteY61" fmla="*/ 791845 h 1120775"/>
              <a:gd name="connsiteX62" fmla="*/ 537845 w 967105"/>
              <a:gd name="connsiteY62" fmla="*/ 761365 h 1120775"/>
              <a:gd name="connsiteX63" fmla="*/ 549275 w 967105"/>
              <a:gd name="connsiteY63" fmla="*/ 742315 h 1120775"/>
              <a:gd name="connsiteX64" fmla="*/ 575945 w 967105"/>
              <a:gd name="connsiteY64" fmla="*/ 719455 h 1120775"/>
              <a:gd name="connsiteX65" fmla="*/ 572135 w 967105"/>
              <a:gd name="connsiteY65" fmla="*/ 692785 h 1120775"/>
              <a:gd name="connsiteX66" fmla="*/ 526415 w 967105"/>
              <a:gd name="connsiteY66" fmla="*/ 662305 h 1120775"/>
              <a:gd name="connsiteX67" fmla="*/ 301625 w 967105"/>
              <a:gd name="connsiteY67" fmla="*/ 517525 h 1120775"/>
              <a:gd name="connsiteX68" fmla="*/ 267335 w 967105"/>
              <a:gd name="connsiteY68" fmla="*/ 498475 h 1120775"/>
              <a:gd name="connsiteX69" fmla="*/ 255905 w 967105"/>
              <a:gd name="connsiteY69" fmla="*/ 372745 h 1120775"/>
              <a:gd name="connsiteX70" fmla="*/ 255905 w 967105"/>
              <a:gd name="connsiteY70" fmla="*/ 292735 h 1120775"/>
              <a:gd name="connsiteX71" fmla="*/ 252095 w 967105"/>
              <a:gd name="connsiteY71" fmla="*/ 254635 h 1120775"/>
              <a:gd name="connsiteX72" fmla="*/ 229235 w 967105"/>
              <a:gd name="connsiteY72" fmla="*/ 243205 h 1120775"/>
              <a:gd name="connsiteX73" fmla="*/ 202565 w 967105"/>
              <a:gd name="connsiteY73" fmla="*/ 269875 h 1120775"/>
              <a:gd name="connsiteX74" fmla="*/ 175895 w 967105"/>
              <a:gd name="connsiteY74" fmla="*/ 296545 h 1120775"/>
              <a:gd name="connsiteX75" fmla="*/ 130175 w 967105"/>
              <a:gd name="connsiteY75" fmla="*/ 307975 h 1120775"/>
              <a:gd name="connsiteX76" fmla="*/ 92075 w 967105"/>
              <a:gd name="connsiteY76" fmla="*/ 319405 h 1120775"/>
              <a:gd name="connsiteX77" fmla="*/ 46355 w 967105"/>
              <a:gd name="connsiteY77" fmla="*/ 327025 h 1120775"/>
              <a:gd name="connsiteX78" fmla="*/ 12065 w 967105"/>
              <a:gd name="connsiteY78" fmla="*/ 319405 h 1120775"/>
              <a:gd name="connsiteX79" fmla="*/ 635 w 967105"/>
              <a:gd name="connsiteY79" fmla="*/ 288925 h 1120775"/>
              <a:gd name="connsiteX80" fmla="*/ 8255 w 967105"/>
              <a:gd name="connsiteY80" fmla="*/ 205105 h 1120775"/>
              <a:gd name="connsiteX81" fmla="*/ 42545 w 967105"/>
              <a:gd name="connsiteY81" fmla="*/ 205105 h 1120775"/>
              <a:gd name="connsiteX82" fmla="*/ 194945 w 967105"/>
              <a:gd name="connsiteY82" fmla="*/ 193675 h 1120775"/>
              <a:gd name="connsiteX83" fmla="*/ 221615 w 967105"/>
              <a:gd name="connsiteY83" fmla="*/ 197485 h 1120775"/>
              <a:gd name="connsiteX84" fmla="*/ 225425 w 967105"/>
              <a:gd name="connsiteY84" fmla="*/ 167005 h 1120775"/>
              <a:gd name="connsiteX85" fmla="*/ 206375 w 967105"/>
              <a:gd name="connsiteY85" fmla="*/ 136525 h 1120775"/>
              <a:gd name="connsiteX86" fmla="*/ 187325 w 967105"/>
              <a:gd name="connsiteY86" fmla="*/ 48895 h 112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967105" h="1120775">
                <a:moveTo>
                  <a:pt x="187325" y="48895"/>
                </a:moveTo>
                <a:cubicBezTo>
                  <a:pt x="194945" y="33655"/>
                  <a:pt x="238760" y="41910"/>
                  <a:pt x="252095" y="45085"/>
                </a:cubicBezTo>
                <a:cubicBezTo>
                  <a:pt x="265430" y="48260"/>
                  <a:pt x="264160" y="48895"/>
                  <a:pt x="267335" y="67945"/>
                </a:cubicBezTo>
                <a:cubicBezTo>
                  <a:pt x="270510" y="86995"/>
                  <a:pt x="262255" y="143510"/>
                  <a:pt x="271145" y="159385"/>
                </a:cubicBezTo>
                <a:cubicBezTo>
                  <a:pt x="280035" y="175260"/>
                  <a:pt x="285750" y="165100"/>
                  <a:pt x="320675" y="163195"/>
                </a:cubicBezTo>
                <a:cubicBezTo>
                  <a:pt x="355600" y="161290"/>
                  <a:pt x="451485" y="153035"/>
                  <a:pt x="480695" y="147955"/>
                </a:cubicBezTo>
                <a:cubicBezTo>
                  <a:pt x="509905" y="142875"/>
                  <a:pt x="494030" y="153035"/>
                  <a:pt x="495935" y="132715"/>
                </a:cubicBezTo>
                <a:cubicBezTo>
                  <a:pt x="497840" y="112395"/>
                  <a:pt x="490855" y="43815"/>
                  <a:pt x="492125" y="26035"/>
                </a:cubicBezTo>
                <a:cubicBezTo>
                  <a:pt x="493395" y="8255"/>
                  <a:pt x="490220" y="27305"/>
                  <a:pt x="503555" y="26035"/>
                </a:cubicBezTo>
                <a:cubicBezTo>
                  <a:pt x="516890" y="24765"/>
                  <a:pt x="559435" y="19050"/>
                  <a:pt x="572135" y="18415"/>
                </a:cubicBezTo>
                <a:cubicBezTo>
                  <a:pt x="584835" y="17780"/>
                  <a:pt x="578485" y="0"/>
                  <a:pt x="579755" y="22225"/>
                </a:cubicBezTo>
                <a:cubicBezTo>
                  <a:pt x="581025" y="44450"/>
                  <a:pt x="581660" y="122555"/>
                  <a:pt x="579755" y="151765"/>
                </a:cubicBezTo>
                <a:cubicBezTo>
                  <a:pt x="577850" y="180975"/>
                  <a:pt x="571500" y="183515"/>
                  <a:pt x="568325" y="197485"/>
                </a:cubicBezTo>
                <a:cubicBezTo>
                  <a:pt x="565150" y="211455"/>
                  <a:pt x="558800" y="213360"/>
                  <a:pt x="560705" y="235585"/>
                </a:cubicBezTo>
                <a:cubicBezTo>
                  <a:pt x="562610" y="257810"/>
                  <a:pt x="572135" y="313690"/>
                  <a:pt x="579755" y="330835"/>
                </a:cubicBezTo>
                <a:cubicBezTo>
                  <a:pt x="587375" y="347980"/>
                  <a:pt x="593090" y="339090"/>
                  <a:pt x="606425" y="338455"/>
                </a:cubicBezTo>
                <a:cubicBezTo>
                  <a:pt x="619760" y="337820"/>
                  <a:pt x="646430" y="325120"/>
                  <a:pt x="659765" y="327025"/>
                </a:cubicBezTo>
                <a:cubicBezTo>
                  <a:pt x="673100" y="328930"/>
                  <a:pt x="681355" y="340360"/>
                  <a:pt x="686435" y="349885"/>
                </a:cubicBezTo>
                <a:cubicBezTo>
                  <a:pt x="691515" y="359410"/>
                  <a:pt x="681990" y="375285"/>
                  <a:pt x="690245" y="384175"/>
                </a:cubicBezTo>
                <a:cubicBezTo>
                  <a:pt x="698500" y="393065"/>
                  <a:pt x="727075" y="394335"/>
                  <a:pt x="735965" y="403225"/>
                </a:cubicBezTo>
                <a:cubicBezTo>
                  <a:pt x="744855" y="412115"/>
                  <a:pt x="741045" y="422275"/>
                  <a:pt x="743585" y="437515"/>
                </a:cubicBezTo>
                <a:cubicBezTo>
                  <a:pt x="746125" y="452755"/>
                  <a:pt x="746760" y="479425"/>
                  <a:pt x="751205" y="494665"/>
                </a:cubicBezTo>
                <a:cubicBezTo>
                  <a:pt x="755650" y="509905"/>
                  <a:pt x="763270" y="521335"/>
                  <a:pt x="770255" y="528955"/>
                </a:cubicBezTo>
                <a:cubicBezTo>
                  <a:pt x="777240" y="536575"/>
                  <a:pt x="789305" y="533400"/>
                  <a:pt x="793115" y="540385"/>
                </a:cubicBezTo>
                <a:cubicBezTo>
                  <a:pt x="796925" y="547370"/>
                  <a:pt x="791845" y="560705"/>
                  <a:pt x="793115" y="570865"/>
                </a:cubicBezTo>
                <a:cubicBezTo>
                  <a:pt x="794385" y="581025"/>
                  <a:pt x="797560" y="589915"/>
                  <a:pt x="800735" y="601345"/>
                </a:cubicBezTo>
                <a:cubicBezTo>
                  <a:pt x="803910" y="612775"/>
                  <a:pt x="811530" y="617855"/>
                  <a:pt x="812165" y="639445"/>
                </a:cubicBezTo>
                <a:cubicBezTo>
                  <a:pt x="812800" y="661035"/>
                  <a:pt x="800735" y="715010"/>
                  <a:pt x="804545" y="730885"/>
                </a:cubicBezTo>
                <a:cubicBezTo>
                  <a:pt x="808355" y="746760"/>
                  <a:pt x="822960" y="733425"/>
                  <a:pt x="835025" y="734695"/>
                </a:cubicBezTo>
                <a:cubicBezTo>
                  <a:pt x="847090" y="735965"/>
                  <a:pt x="862330" y="735330"/>
                  <a:pt x="876935" y="738505"/>
                </a:cubicBezTo>
                <a:cubicBezTo>
                  <a:pt x="891540" y="741680"/>
                  <a:pt x="913130" y="745490"/>
                  <a:pt x="922655" y="753745"/>
                </a:cubicBezTo>
                <a:cubicBezTo>
                  <a:pt x="932180" y="762000"/>
                  <a:pt x="937260" y="777240"/>
                  <a:pt x="934085" y="788035"/>
                </a:cubicBezTo>
                <a:cubicBezTo>
                  <a:pt x="930910" y="798830"/>
                  <a:pt x="909955" y="810260"/>
                  <a:pt x="903605" y="818515"/>
                </a:cubicBezTo>
                <a:cubicBezTo>
                  <a:pt x="897255" y="826770"/>
                  <a:pt x="890270" y="831850"/>
                  <a:pt x="895985" y="837565"/>
                </a:cubicBezTo>
                <a:cubicBezTo>
                  <a:pt x="901700" y="843280"/>
                  <a:pt x="929640" y="846455"/>
                  <a:pt x="937895" y="852805"/>
                </a:cubicBezTo>
                <a:cubicBezTo>
                  <a:pt x="946150" y="859155"/>
                  <a:pt x="943610" y="857250"/>
                  <a:pt x="945515" y="875665"/>
                </a:cubicBezTo>
                <a:cubicBezTo>
                  <a:pt x="947420" y="894080"/>
                  <a:pt x="967105" y="948690"/>
                  <a:pt x="949325" y="963295"/>
                </a:cubicBezTo>
                <a:cubicBezTo>
                  <a:pt x="931545" y="977900"/>
                  <a:pt x="859790" y="962025"/>
                  <a:pt x="838835" y="963295"/>
                </a:cubicBezTo>
                <a:cubicBezTo>
                  <a:pt x="817880" y="964565"/>
                  <a:pt x="826135" y="948055"/>
                  <a:pt x="823595" y="970915"/>
                </a:cubicBezTo>
                <a:cubicBezTo>
                  <a:pt x="821055" y="993775"/>
                  <a:pt x="845185" y="1080135"/>
                  <a:pt x="823595" y="1100455"/>
                </a:cubicBezTo>
                <a:cubicBezTo>
                  <a:pt x="802005" y="1120775"/>
                  <a:pt x="725170" y="1092835"/>
                  <a:pt x="694055" y="1092835"/>
                </a:cubicBezTo>
                <a:cubicBezTo>
                  <a:pt x="662940" y="1092835"/>
                  <a:pt x="648970" y="1108075"/>
                  <a:pt x="636905" y="1100455"/>
                </a:cubicBezTo>
                <a:cubicBezTo>
                  <a:pt x="624840" y="1092835"/>
                  <a:pt x="629920" y="1050925"/>
                  <a:pt x="621665" y="1047115"/>
                </a:cubicBezTo>
                <a:cubicBezTo>
                  <a:pt x="613410" y="1043305"/>
                  <a:pt x="601345" y="1072515"/>
                  <a:pt x="587375" y="1077595"/>
                </a:cubicBezTo>
                <a:cubicBezTo>
                  <a:pt x="573405" y="1082675"/>
                  <a:pt x="537845" y="1077595"/>
                  <a:pt x="537845" y="1077595"/>
                </a:cubicBezTo>
                <a:cubicBezTo>
                  <a:pt x="526415" y="1077595"/>
                  <a:pt x="520700" y="1087755"/>
                  <a:pt x="518795" y="1077595"/>
                </a:cubicBezTo>
                <a:cubicBezTo>
                  <a:pt x="516890" y="1067435"/>
                  <a:pt x="528320" y="1026795"/>
                  <a:pt x="526415" y="1016635"/>
                </a:cubicBezTo>
                <a:cubicBezTo>
                  <a:pt x="524510" y="1006475"/>
                  <a:pt x="507365" y="1016635"/>
                  <a:pt x="507365" y="1016635"/>
                </a:cubicBezTo>
                <a:cubicBezTo>
                  <a:pt x="494665" y="1016635"/>
                  <a:pt x="464185" y="1017270"/>
                  <a:pt x="450215" y="1016635"/>
                </a:cubicBezTo>
                <a:cubicBezTo>
                  <a:pt x="436245" y="1016000"/>
                  <a:pt x="427355" y="1017905"/>
                  <a:pt x="423545" y="1012825"/>
                </a:cubicBezTo>
                <a:cubicBezTo>
                  <a:pt x="419735" y="1007745"/>
                  <a:pt x="430530" y="993140"/>
                  <a:pt x="427355" y="986155"/>
                </a:cubicBezTo>
                <a:cubicBezTo>
                  <a:pt x="424180" y="979170"/>
                  <a:pt x="408940" y="979170"/>
                  <a:pt x="404495" y="970915"/>
                </a:cubicBezTo>
                <a:cubicBezTo>
                  <a:pt x="400050" y="962660"/>
                  <a:pt x="400685" y="948055"/>
                  <a:pt x="400685" y="936625"/>
                </a:cubicBezTo>
                <a:cubicBezTo>
                  <a:pt x="400685" y="925195"/>
                  <a:pt x="389255" y="906780"/>
                  <a:pt x="404495" y="902335"/>
                </a:cubicBezTo>
                <a:cubicBezTo>
                  <a:pt x="419735" y="897890"/>
                  <a:pt x="465455" y="908050"/>
                  <a:pt x="492125" y="909955"/>
                </a:cubicBezTo>
                <a:cubicBezTo>
                  <a:pt x="518795" y="911860"/>
                  <a:pt x="549275" y="915035"/>
                  <a:pt x="564515" y="913765"/>
                </a:cubicBezTo>
                <a:cubicBezTo>
                  <a:pt x="579755" y="912495"/>
                  <a:pt x="580390" y="909320"/>
                  <a:pt x="583565" y="902335"/>
                </a:cubicBezTo>
                <a:cubicBezTo>
                  <a:pt x="586740" y="895350"/>
                  <a:pt x="585470" y="880110"/>
                  <a:pt x="583565" y="871855"/>
                </a:cubicBezTo>
                <a:cubicBezTo>
                  <a:pt x="581660" y="863600"/>
                  <a:pt x="577215" y="858520"/>
                  <a:pt x="572135" y="852805"/>
                </a:cubicBezTo>
                <a:cubicBezTo>
                  <a:pt x="567055" y="847090"/>
                  <a:pt x="558800" y="843915"/>
                  <a:pt x="553085" y="837565"/>
                </a:cubicBezTo>
                <a:cubicBezTo>
                  <a:pt x="547370" y="831215"/>
                  <a:pt x="541020" y="822325"/>
                  <a:pt x="537845" y="814705"/>
                </a:cubicBezTo>
                <a:cubicBezTo>
                  <a:pt x="534670" y="807085"/>
                  <a:pt x="534035" y="800735"/>
                  <a:pt x="534035" y="791845"/>
                </a:cubicBezTo>
                <a:cubicBezTo>
                  <a:pt x="534035" y="782955"/>
                  <a:pt x="535305" y="769620"/>
                  <a:pt x="537845" y="761365"/>
                </a:cubicBezTo>
                <a:cubicBezTo>
                  <a:pt x="540385" y="753110"/>
                  <a:pt x="542925" y="749300"/>
                  <a:pt x="549275" y="742315"/>
                </a:cubicBezTo>
                <a:cubicBezTo>
                  <a:pt x="555625" y="735330"/>
                  <a:pt x="572135" y="727710"/>
                  <a:pt x="575945" y="719455"/>
                </a:cubicBezTo>
                <a:cubicBezTo>
                  <a:pt x="579755" y="711200"/>
                  <a:pt x="580390" y="702310"/>
                  <a:pt x="572135" y="692785"/>
                </a:cubicBezTo>
                <a:cubicBezTo>
                  <a:pt x="563880" y="683260"/>
                  <a:pt x="526415" y="662305"/>
                  <a:pt x="526415" y="662305"/>
                </a:cubicBezTo>
                <a:lnTo>
                  <a:pt x="301625" y="517525"/>
                </a:lnTo>
                <a:cubicBezTo>
                  <a:pt x="258445" y="490220"/>
                  <a:pt x="274955" y="522605"/>
                  <a:pt x="267335" y="498475"/>
                </a:cubicBezTo>
                <a:cubicBezTo>
                  <a:pt x="259715" y="474345"/>
                  <a:pt x="257810" y="407035"/>
                  <a:pt x="255905" y="372745"/>
                </a:cubicBezTo>
                <a:cubicBezTo>
                  <a:pt x="254000" y="338455"/>
                  <a:pt x="256540" y="312420"/>
                  <a:pt x="255905" y="292735"/>
                </a:cubicBezTo>
                <a:cubicBezTo>
                  <a:pt x="255270" y="273050"/>
                  <a:pt x="256540" y="262890"/>
                  <a:pt x="252095" y="254635"/>
                </a:cubicBezTo>
                <a:cubicBezTo>
                  <a:pt x="247650" y="246380"/>
                  <a:pt x="237490" y="240665"/>
                  <a:pt x="229235" y="243205"/>
                </a:cubicBezTo>
                <a:cubicBezTo>
                  <a:pt x="220980" y="245745"/>
                  <a:pt x="202565" y="269875"/>
                  <a:pt x="202565" y="269875"/>
                </a:cubicBezTo>
                <a:cubicBezTo>
                  <a:pt x="193675" y="278765"/>
                  <a:pt x="187960" y="290195"/>
                  <a:pt x="175895" y="296545"/>
                </a:cubicBezTo>
                <a:cubicBezTo>
                  <a:pt x="163830" y="302895"/>
                  <a:pt x="144145" y="304165"/>
                  <a:pt x="130175" y="307975"/>
                </a:cubicBezTo>
                <a:cubicBezTo>
                  <a:pt x="116205" y="311785"/>
                  <a:pt x="106045" y="316230"/>
                  <a:pt x="92075" y="319405"/>
                </a:cubicBezTo>
                <a:cubicBezTo>
                  <a:pt x="78105" y="322580"/>
                  <a:pt x="59690" y="327025"/>
                  <a:pt x="46355" y="327025"/>
                </a:cubicBezTo>
                <a:cubicBezTo>
                  <a:pt x="33020" y="327025"/>
                  <a:pt x="19685" y="325755"/>
                  <a:pt x="12065" y="319405"/>
                </a:cubicBezTo>
                <a:cubicBezTo>
                  <a:pt x="4445" y="313055"/>
                  <a:pt x="1270" y="307975"/>
                  <a:pt x="635" y="288925"/>
                </a:cubicBezTo>
                <a:cubicBezTo>
                  <a:pt x="0" y="269875"/>
                  <a:pt x="1270" y="219075"/>
                  <a:pt x="8255" y="205105"/>
                </a:cubicBezTo>
                <a:cubicBezTo>
                  <a:pt x="15240" y="191135"/>
                  <a:pt x="11430" y="207010"/>
                  <a:pt x="42545" y="205105"/>
                </a:cubicBezTo>
                <a:cubicBezTo>
                  <a:pt x="73660" y="203200"/>
                  <a:pt x="165100" y="194945"/>
                  <a:pt x="194945" y="193675"/>
                </a:cubicBezTo>
                <a:cubicBezTo>
                  <a:pt x="224790" y="192405"/>
                  <a:pt x="216535" y="201930"/>
                  <a:pt x="221615" y="197485"/>
                </a:cubicBezTo>
                <a:cubicBezTo>
                  <a:pt x="226695" y="193040"/>
                  <a:pt x="227965" y="177165"/>
                  <a:pt x="225425" y="167005"/>
                </a:cubicBezTo>
                <a:cubicBezTo>
                  <a:pt x="222885" y="156845"/>
                  <a:pt x="211455" y="149225"/>
                  <a:pt x="206375" y="136525"/>
                </a:cubicBezTo>
                <a:cubicBezTo>
                  <a:pt x="201295" y="123825"/>
                  <a:pt x="179705" y="64135"/>
                  <a:pt x="187325" y="48895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" dirty="0">
                <a:solidFill>
                  <a:schemeClr val="tx1"/>
                </a:solidFill>
              </a:rPr>
              <a:t>               белая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" dirty="0">
                <a:solidFill>
                  <a:schemeClr val="tx1"/>
                </a:solidFill>
              </a:rPr>
              <a:t>                   глина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5964238" y="1747838"/>
            <a:ext cx="996950" cy="1127125"/>
          </a:xfrm>
          <a:custGeom>
            <a:avLst/>
            <a:gdLst>
              <a:gd name="connsiteX0" fmla="*/ 260985 w 994410"/>
              <a:gd name="connsiteY0" fmla="*/ 33020 h 1136015"/>
              <a:gd name="connsiteX1" fmla="*/ 375285 w 994410"/>
              <a:gd name="connsiteY1" fmla="*/ 48260 h 1136015"/>
              <a:gd name="connsiteX2" fmla="*/ 421005 w 994410"/>
              <a:gd name="connsiteY2" fmla="*/ 44450 h 1136015"/>
              <a:gd name="connsiteX3" fmla="*/ 459105 w 994410"/>
              <a:gd name="connsiteY3" fmla="*/ 10160 h 1136015"/>
              <a:gd name="connsiteX4" fmla="*/ 527685 w 994410"/>
              <a:gd name="connsiteY4" fmla="*/ 6350 h 1136015"/>
              <a:gd name="connsiteX5" fmla="*/ 565785 w 994410"/>
              <a:gd name="connsiteY5" fmla="*/ 6350 h 1136015"/>
              <a:gd name="connsiteX6" fmla="*/ 573405 w 994410"/>
              <a:gd name="connsiteY6" fmla="*/ 44450 h 1136015"/>
              <a:gd name="connsiteX7" fmla="*/ 584835 w 994410"/>
              <a:gd name="connsiteY7" fmla="*/ 71120 h 1136015"/>
              <a:gd name="connsiteX8" fmla="*/ 592455 w 994410"/>
              <a:gd name="connsiteY8" fmla="*/ 105410 h 1136015"/>
              <a:gd name="connsiteX9" fmla="*/ 611505 w 994410"/>
              <a:gd name="connsiteY9" fmla="*/ 120650 h 1136015"/>
              <a:gd name="connsiteX10" fmla="*/ 607695 w 994410"/>
              <a:gd name="connsiteY10" fmla="*/ 143510 h 1136015"/>
              <a:gd name="connsiteX11" fmla="*/ 573405 w 994410"/>
              <a:gd name="connsiteY11" fmla="*/ 147320 h 1136015"/>
              <a:gd name="connsiteX12" fmla="*/ 508635 w 994410"/>
              <a:gd name="connsiteY12" fmla="*/ 147320 h 1136015"/>
              <a:gd name="connsiteX13" fmla="*/ 428625 w 994410"/>
              <a:gd name="connsiteY13" fmla="*/ 151130 h 1136015"/>
              <a:gd name="connsiteX14" fmla="*/ 382905 w 994410"/>
              <a:gd name="connsiteY14" fmla="*/ 158750 h 1136015"/>
              <a:gd name="connsiteX15" fmla="*/ 386715 w 994410"/>
              <a:gd name="connsiteY15" fmla="*/ 196850 h 1136015"/>
              <a:gd name="connsiteX16" fmla="*/ 398145 w 994410"/>
              <a:gd name="connsiteY16" fmla="*/ 284480 h 1136015"/>
              <a:gd name="connsiteX17" fmla="*/ 573405 w 994410"/>
              <a:gd name="connsiteY17" fmla="*/ 242570 h 1136015"/>
              <a:gd name="connsiteX18" fmla="*/ 615315 w 994410"/>
              <a:gd name="connsiteY18" fmla="*/ 193040 h 1136015"/>
              <a:gd name="connsiteX19" fmla="*/ 641985 w 994410"/>
              <a:gd name="connsiteY19" fmla="*/ 261620 h 1136015"/>
              <a:gd name="connsiteX20" fmla="*/ 638175 w 994410"/>
              <a:gd name="connsiteY20" fmla="*/ 368300 h 1136015"/>
              <a:gd name="connsiteX21" fmla="*/ 641985 w 994410"/>
              <a:gd name="connsiteY21" fmla="*/ 455930 h 1136015"/>
              <a:gd name="connsiteX22" fmla="*/ 687705 w 994410"/>
              <a:gd name="connsiteY22" fmla="*/ 486410 h 1136015"/>
              <a:gd name="connsiteX23" fmla="*/ 680085 w 994410"/>
              <a:gd name="connsiteY23" fmla="*/ 467360 h 1136015"/>
              <a:gd name="connsiteX24" fmla="*/ 954405 w 994410"/>
              <a:gd name="connsiteY24" fmla="*/ 650240 h 1136015"/>
              <a:gd name="connsiteX25" fmla="*/ 920115 w 994410"/>
              <a:gd name="connsiteY25" fmla="*/ 676910 h 1136015"/>
              <a:gd name="connsiteX26" fmla="*/ 939165 w 994410"/>
              <a:gd name="connsiteY26" fmla="*/ 676910 h 1136015"/>
              <a:gd name="connsiteX27" fmla="*/ 923925 w 994410"/>
              <a:gd name="connsiteY27" fmla="*/ 699770 h 1136015"/>
              <a:gd name="connsiteX28" fmla="*/ 916305 w 994410"/>
              <a:gd name="connsiteY28" fmla="*/ 741680 h 1136015"/>
              <a:gd name="connsiteX29" fmla="*/ 939165 w 994410"/>
              <a:gd name="connsiteY29" fmla="*/ 798830 h 1136015"/>
              <a:gd name="connsiteX30" fmla="*/ 962025 w 994410"/>
              <a:gd name="connsiteY30" fmla="*/ 810260 h 1136015"/>
              <a:gd name="connsiteX31" fmla="*/ 965835 w 994410"/>
              <a:gd name="connsiteY31" fmla="*/ 833120 h 1136015"/>
              <a:gd name="connsiteX32" fmla="*/ 965835 w 994410"/>
              <a:gd name="connsiteY32" fmla="*/ 848360 h 1136015"/>
              <a:gd name="connsiteX33" fmla="*/ 950595 w 994410"/>
              <a:gd name="connsiteY33" fmla="*/ 855980 h 1136015"/>
              <a:gd name="connsiteX34" fmla="*/ 908685 w 994410"/>
              <a:gd name="connsiteY34" fmla="*/ 855980 h 1136015"/>
              <a:gd name="connsiteX35" fmla="*/ 828675 w 994410"/>
              <a:gd name="connsiteY35" fmla="*/ 855980 h 1136015"/>
              <a:gd name="connsiteX36" fmla="*/ 786765 w 994410"/>
              <a:gd name="connsiteY36" fmla="*/ 855980 h 1136015"/>
              <a:gd name="connsiteX37" fmla="*/ 782955 w 994410"/>
              <a:gd name="connsiteY37" fmla="*/ 882650 h 1136015"/>
              <a:gd name="connsiteX38" fmla="*/ 775335 w 994410"/>
              <a:gd name="connsiteY38" fmla="*/ 916940 h 1136015"/>
              <a:gd name="connsiteX39" fmla="*/ 790575 w 994410"/>
              <a:gd name="connsiteY39" fmla="*/ 932180 h 1136015"/>
              <a:gd name="connsiteX40" fmla="*/ 802005 w 994410"/>
              <a:gd name="connsiteY40" fmla="*/ 951230 h 1136015"/>
              <a:gd name="connsiteX41" fmla="*/ 805815 w 994410"/>
              <a:gd name="connsiteY41" fmla="*/ 966470 h 1136015"/>
              <a:gd name="connsiteX42" fmla="*/ 843915 w 994410"/>
              <a:gd name="connsiteY42" fmla="*/ 970280 h 1136015"/>
              <a:gd name="connsiteX43" fmla="*/ 912495 w 994410"/>
              <a:gd name="connsiteY43" fmla="*/ 962660 h 1136015"/>
              <a:gd name="connsiteX44" fmla="*/ 916305 w 994410"/>
              <a:gd name="connsiteY44" fmla="*/ 974090 h 1136015"/>
              <a:gd name="connsiteX45" fmla="*/ 908685 w 994410"/>
              <a:gd name="connsiteY45" fmla="*/ 1004570 h 1136015"/>
              <a:gd name="connsiteX46" fmla="*/ 904875 w 994410"/>
              <a:gd name="connsiteY46" fmla="*/ 1023620 h 1136015"/>
              <a:gd name="connsiteX47" fmla="*/ 897255 w 994410"/>
              <a:gd name="connsiteY47" fmla="*/ 1031240 h 1136015"/>
              <a:gd name="connsiteX48" fmla="*/ 843915 w 994410"/>
              <a:gd name="connsiteY48" fmla="*/ 1023620 h 1136015"/>
              <a:gd name="connsiteX49" fmla="*/ 790575 w 994410"/>
              <a:gd name="connsiteY49" fmla="*/ 1031240 h 1136015"/>
              <a:gd name="connsiteX50" fmla="*/ 756285 w 994410"/>
              <a:gd name="connsiteY50" fmla="*/ 1031240 h 1136015"/>
              <a:gd name="connsiteX51" fmla="*/ 721995 w 994410"/>
              <a:gd name="connsiteY51" fmla="*/ 1031240 h 1136015"/>
              <a:gd name="connsiteX52" fmla="*/ 683895 w 994410"/>
              <a:gd name="connsiteY52" fmla="*/ 1027430 h 1136015"/>
              <a:gd name="connsiteX53" fmla="*/ 649605 w 994410"/>
              <a:gd name="connsiteY53" fmla="*/ 1031240 h 1136015"/>
              <a:gd name="connsiteX54" fmla="*/ 657225 w 994410"/>
              <a:gd name="connsiteY54" fmla="*/ 1050290 h 1136015"/>
              <a:gd name="connsiteX55" fmla="*/ 645795 w 994410"/>
              <a:gd name="connsiteY55" fmla="*/ 1073150 h 1136015"/>
              <a:gd name="connsiteX56" fmla="*/ 622935 w 994410"/>
              <a:gd name="connsiteY56" fmla="*/ 1073150 h 1136015"/>
              <a:gd name="connsiteX57" fmla="*/ 588645 w 994410"/>
              <a:gd name="connsiteY57" fmla="*/ 1073150 h 1136015"/>
              <a:gd name="connsiteX58" fmla="*/ 573405 w 994410"/>
              <a:gd name="connsiteY58" fmla="*/ 1099820 h 1136015"/>
              <a:gd name="connsiteX59" fmla="*/ 558165 w 994410"/>
              <a:gd name="connsiteY59" fmla="*/ 1115060 h 1136015"/>
              <a:gd name="connsiteX60" fmla="*/ 539115 w 994410"/>
              <a:gd name="connsiteY60" fmla="*/ 1130300 h 1136015"/>
              <a:gd name="connsiteX61" fmla="*/ 485775 w 994410"/>
              <a:gd name="connsiteY61" fmla="*/ 1130300 h 1136015"/>
              <a:gd name="connsiteX62" fmla="*/ 440055 w 994410"/>
              <a:gd name="connsiteY62" fmla="*/ 1126490 h 1136015"/>
              <a:gd name="connsiteX63" fmla="*/ 440055 w 994410"/>
              <a:gd name="connsiteY63" fmla="*/ 1073150 h 1136015"/>
              <a:gd name="connsiteX64" fmla="*/ 428625 w 994410"/>
              <a:gd name="connsiteY64" fmla="*/ 1050290 h 1136015"/>
              <a:gd name="connsiteX65" fmla="*/ 405765 w 994410"/>
              <a:gd name="connsiteY65" fmla="*/ 1023620 h 1136015"/>
              <a:gd name="connsiteX66" fmla="*/ 382905 w 994410"/>
              <a:gd name="connsiteY66" fmla="*/ 1008380 h 1136015"/>
              <a:gd name="connsiteX67" fmla="*/ 360045 w 994410"/>
              <a:gd name="connsiteY67" fmla="*/ 989330 h 1136015"/>
              <a:gd name="connsiteX68" fmla="*/ 337185 w 994410"/>
              <a:gd name="connsiteY68" fmla="*/ 932180 h 1136015"/>
              <a:gd name="connsiteX69" fmla="*/ 356235 w 994410"/>
              <a:gd name="connsiteY69" fmla="*/ 760730 h 1136015"/>
              <a:gd name="connsiteX70" fmla="*/ 348615 w 994410"/>
              <a:gd name="connsiteY70" fmla="*/ 692150 h 1136015"/>
              <a:gd name="connsiteX71" fmla="*/ 329565 w 994410"/>
              <a:gd name="connsiteY71" fmla="*/ 635000 h 1136015"/>
              <a:gd name="connsiteX72" fmla="*/ 291465 w 994410"/>
              <a:gd name="connsiteY72" fmla="*/ 608330 h 1136015"/>
              <a:gd name="connsiteX73" fmla="*/ 249555 w 994410"/>
              <a:gd name="connsiteY73" fmla="*/ 623570 h 1136015"/>
              <a:gd name="connsiteX74" fmla="*/ 219075 w 994410"/>
              <a:gd name="connsiteY74" fmla="*/ 623570 h 1136015"/>
              <a:gd name="connsiteX75" fmla="*/ 180975 w 994410"/>
              <a:gd name="connsiteY75" fmla="*/ 612140 h 1136015"/>
              <a:gd name="connsiteX76" fmla="*/ 158115 w 994410"/>
              <a:gd name="connsiteY76" fmla="*/ 593090 h 1136015"/>
              <a:gd name="connsiteX77" fmla="*/ 97155 w 994410"/>
              <a:gd name="connsiteY77" fmla="*/ 577850 h 1136015"/>
              <a:gd name="connsiteX78" fmla="*/ 43815 w 994410"/>
              <a:gd name="connsiteY78" fmla="*/ 577850 h 1136015"/>
              <a:gd name="connsiteX79" fmla="*/ 13335 w 994410"/>
              <a:gd name="connsiteY79" fmla="*/ 570230 h 1136015"/>
              <a:gd name="connsiteX80" fmla="*/ 5715 w 994410"/>
              <a:gd name="connsiteY80" fmla="*/ 520700 h 1136015"/>
              <a:gd name="connsiteX81" fmla="*/ 5715 w 994410"/>
              <a:gd name="connsiteY81" fmla="*/ 455930 h 1136015"/>
              <a:gd name="connsiteX82" fmla="*/ 5715 w 994410"/>
              <a:gd name="connsiteY82" fmla="*/ 387350 h 1136015"/>
              <a:gd name="connsiteX83" fmla="*/ 40005 w 994410"/>
              <a:gd name="connsiteY83" fmla="*/ 383540 h 1136015"/>
              <a:gd name="connsiteX84" fmla="*/ 100965 w 994410"/>
              <a:gd name="connsiteY84" fmla="*/ 383540 h 1136015"/>
              <a:gd name="connsiteX85" fmla="*/ 116205 w 994410"/>
              <a:gd name="connsiteY85" fmla="*/ 387350 h 1136015"/>
              <a:gd name="connsiteX86" fmla="*/ 150495 w 994410"/>
              <a:gd name="connsiteY86" fmla="*/ 406400 h 1136015"/>
              <a:gd name="connsiteX87" fmla="*/ 180975 w 994410"/>
              <a:gd name="connsiteY87" fmla="*/ 391160 h 1136015"/>
              <a:gd name="connsiteX88" fmla="*/ 188595 w 994410"/>
              <a:gd name="connsiteY88" fmla="*/ 368300 h 1136015"/>
              <a:gd name="connsiteX89" fmla="*/ 192405 w 994410"/>
              <a:gd name="connsiteY89" fmla="*/ 326390 h 1136015"/>
              <a:gd name="connsiteX90" fmla="*/ 180975 w 994410"/>
              <a:gd name="connsiteY90" fmla="*/ 307340 h 1136015"/>
              <a:gd name="connsiteX91" fmla="*/ 154305 w 994410"/>
              <a:gd name="connsiteY91" fmla="*/ 288290 h 1136015"/>
              <a:gd name="connsiteX92" fmla="*/ 146685 w 994410"/>
              <a:gd name="connsiteY92" fmla="*/ 246380 h 1136015"/>
              <a:gd name="connsiteX93" fmla="*/ 142875 w 994410"/>
              <a:gd name="connsiteY93" fmla="*/ 189230 h 1136015"/>
              <a:gd name="connsiteX94" fmla="*/ 142875 w 994410"/>
              <a:gd name="connsiteY94" fmla="*/ 158750 h 1136015"/>
              <a:gd name="connsiteX95" fmla="*/ 131445 w 994410"/>
              <a:gd name="connsiteY95" fmla="*/ 128270 h 1136015"/>
              <a:gd name="connsiteX96" fmla="*/ 154305 w 994410"/>
              <a:gd name="connsiteY96" fmla="*/ 90170 h 1136015"/>
              <a:gd name="connsiteX97" fmla="*/ 165735 w 994410"/>
              <a:gd name="connsiteY97" fmla="*/ 74930 h 1136015"/>
              <a:gd name="connsiteX98" fmla="*/ 222885 w 994410"/>
              <a:gd name="connsiteY98" fmla="*/ 74930 h 1136015"/>
              <a:gd name="connsiteX99" fmla="*/ 260985 w 994410"/>
              <a:gd name="connsiteY99" fmla="*/ 33020 h 113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994410" h="1136015">
                <a:moveTo>
                  <a:pt x="260985" y="33020"/>
                </a:moveTo>
                <a:cubicBezTo>
                  <a:pt x="286385" y="28575"/>
                  <a:pt x="348615" y="46355"/>
                  <a:pt x="375285" y="48260"/>
                </a:cubicBezTo>
                <a:cubicBezTo>
                  <a:pt x="401955" y="50165"/>
                  <a:pt x="407035" y="50800"/>
                  <a:pt x="421005" y="44450"/>
                </a:cubicBezTo>
                <a:cubicBezTo>
                  <a:pt x="434975" y="38100"/>
                  <a:pt x="441325" y="16510"/>
                  <a:pt x="459105" y="10160"/>
                </a:cubicBezTo>
                <a:cubicBezTo>
                  <a:pt x="476885" y="3810"/>
                  <a:pt x="509905" y="6985"/>
                  <a:pt x="527685" y="6350"/>
                </a:cubicBezTo>
                <a:cubicBezTo>
                  <a:pt x="545465" y="5715"/>
                  <a:pt x="558165" y="0"/>
                  <a:pt x="565785" y="6350"/>
                </a:cubicBezTo>
                <a:cubicBezTo>
                  <a:pt x="573405" y="12700"/>
                  <a:pt x="570230" y="33655"/>
                  <a:pt x="573405" y="44450"/>
                </a:cubicBezTo>
                <a:cubicBezTo>
                  <a:pt x="576580" y="55245"/>
                  <a:pt x="581660" y="60960"/>
                  <a:pt x="584835" y="71120"/>
                </a:cubicBezTo>
                <a:cubicBezTo>
                  <a:pt x="588010" y="81280"/>
                  <a:pt x="588010" y="97155"/>
                  <a:pt x="592455" y="105410"/>
                </a:cubicBezTo>
                <a:cubicBezTo>
                  <a:pt x="596900" y="113665"/>
                  <a:pt x="608965" y="114300"/>
                  <a:pt x="611505" y="120650"/>
                </a:cubicBezTo>
                <a:cubicBezTo>
                  <a:pt x="614045" y="127000"/>
                  <a:pt x="614045" y="139065"/>
                  <a:pt x="607695" y="143510"/>
                </a:cubicBezTo>
                <a:cubicBezTo>
                  <a:pt x="601345" y="147955"/>
                  <a:pt x="589915" y="146685"/>
                  <a:pt x="573405" y="147320"/>
                </a:cubicBezTo>
                <a:cubicBezTo>
                  <a:pt x="556895" y="147955"/>
                  <a:pt x="532765" y="146685"/>
                  <a:pt x="508635" y="147320"/>
                </a:cubicBezTo>
                <a:cubicBezTo>
                  <a:pt x="484505" y="147955"/>
                  <a:pt x="449580" y="149225"/>
                  <a:pt x="428625" y="151130"/>
                </a:cubicBezTo>
                <a:cubicBezTo>
                  <a:pt x="407670" y="153035"/>
                  <a:pt x="389890" y="151130"/>
                  <a:pt x="382905" y="158750"/>
                </a:cubicBezTo>
                <a:cubicBezTo>
                  <a:pt x="375920" y="166370"/>
                  <a:pt x="384175" y="175895"/>
                  <a:pt x="386715" y="196850"/>
                </a:cubicBezTo>
                <a:cubicBezTo>
                  <a:pt x="389255" y="217805"/>
                  <a:pt x="367030" y="276860"/>
                  <a:pt x="398145" y="284480"/>
                </a:cubicBezTo>
                <a:cubicBezTo>
                  <a:pt x="429260" y="292100"/>
                  <a:pt x="537210" y="257810"/>
                  <a:pt x="573405" y="242570"/>
                </a:cubicBezTo>
                <a:cubicBezTo>
                  <a:pt x="609600" y="227330"/>
                  <a:pt x="603885" y="189865"/>
                  <a:pt x="615315" y="193040"/>
                </a:cubicBezTo>
                <a:cubicBezTo>
                  <a:pt x="626745" y="196215"/>
                  <a:pt x="638175" y="232410"/>
                  <a:pt x="641985" y="261620"/>
                </a:cubicBezTo>
                <a:cubicBezTo>
                  <a:pt x="645795" y="290830"/>
                  <a:pt x="638175" y="335915"/>
                  <a:pt x="638175" y="368300"/>
                </a:cubicBezTo>
                <a:cubicBezTo>
                  <a:pt x="638175" y="400685"/>
                  <a:pt x="633730" y="436245"/>
                  <a:pt x="641985" y="455930"/>
                </a:cubicBezTo>
                <a:cubicBezTo>
                  <a:pt x="650240" y="475615"/>
                  <a:pt x="681355" y="484505"/>
                  <a:pt x="687705" y="486410"/>
                </a:cubicBezTo>
                <a:cubicBezTo>
                  <a:pt x="694055" y="488315"/>
                  <a:pt x="635635" y="440055"/>
                  <a:pt x="680085" y="467360"/>
                </a:cubicBezTo>
                <a:cubicBezTo>
                  <a:pt x="724535" y="494665"/>
                  <a:pt x="914400" y="615315"/>
                  <a:pt x="954405" y="650240"/>
                </a:cubicBezTo>
                <a:cubicBezTo>
                  <a:pt x="994410" y="685165"/>
                  <a:pt x="922655" y="672465"/>
                  <a:pt x="920115" y="676910"/>
                </a:cubicBezTo>
                <a:cubicBezTo>
                  <a:pt x="917575" y="681355"/>
                  <a:pt x="938530" y="673100"/>
                  <a:pt x="939165" y="676910"/>
                </a:cubicBezTo>
                <a:cubicBezTo>
                  <a:pt x="939800" y="680720"/>
                  <a:pt x="927735" y="688975"/>
                  <a:pt x="923925" y="699770"/>
                </a:cubicBezTo>
                <a:cubicBezTo>
                  <a:pt x="920115" y="710565"/>
                  <a:pt x="913765" y="725170"/>
                  <a:pt x="916305" y="741680"/>
                </a:cubicBezTo>
                <a:cubicBezTo>
                  <a:pt x="918845" y="758190"/>
                  <a:pt x="931545" y="787400"/>
                  <a:pt x="939165" y="798830"/>
                </a:cubicBezTo>
                <a:cubicBezTo>
                  <a:pt x="946785" y="810260"/>
                  <a:pt x="957580" y="804545"/>
                  <a:pt x="962025" y="810260"/>
                </a:cubicBezTo>
                <a:cubicBezTo>
                  <a:pt x="966470" y="815975"/>
                  <a:pt x="965200" y="826770"/>
                  <a:pt x="965835" y="833120"/>
                </a:cubicBezTo>
                <a:cubicBezTo>
                  <a:pt x="966470" y="839470"/>
                  <a:pt x="968375" y="844550"/>
                  <a:pt x="965835" y="848360"/>
                </a:cubicBezTo>
                <a:cubicBezTo>
                  <a:pt x="963295" y="852170"/>
                  <a:pt x="960120" y="854710"/>
                  <a:pt x="950595" y="855980"/>
                </a:cubicBezTo>
                <a:cubicBezTo>
                  <a:pt x="941070" y="857250"/>
                  <a:pt x="908685" y="855980"/>
                  <a:pt x="908685" y="855980"/>
                </a:cubicBezTo>
                <a:lnTo>
                  <a:pt x="828675" y="855980"/>
                </a:lnTo>
                <a:cubicBezTo>
                  <a:pt x="808355" y="855980"/>
                  <a:pt x="794385" y="851535"/>
                  <a:pt x="786765" y="855980"/>
                </a:cubicBezTo>
                <a:cubicBezTo>
                  <a:pt x="779145" y="860425"/>
                  <a:pt x="784860" y="872490"/>
                  <a:pt x="782955" y="882650"/>
                </a:cubicBezTo>
                <a:cubicBezTo>
                  <a:pt x="781050" y="892810"/>
                  <a:pt x="774065" y="908685"/>
                  <a:pt x="775335" y="916940"/>
                </a:cubicBezTo>
                <a:cubicBezTo>
                  <a:pt x="776605" y="925195"/>
                  <a:pt x="786130" y="926465"/>
                  <a:pt x="790575" y="932180"/>
                </a:cubicBezTo>
                <a:cubicBezTo>
                  <a:pt x="795020" y="937895"/>
                  <a:pt x="799465" y="945515"/>
                  <a:pt x="802005" y="951230"/>
                </a:cubicBezTo>
                <a:cubicBezTo>
                  <a:pt x="804545" y="956945"/>
                  <a:pt x="798830" y="963295"/>
                  <a:pt x="805815" y="966470"/>
                </a:cubicBezTo>
                <a:cubicBezTo>
                  <a:pt x="812800" y="969645"/>
                  <a:pt x="826135" y="970915"/>
                  <a:pt x="843915" y="970280"/>
                </a:cubicBezTo>
                <a:cubicBezTo>
                  <a:pt x="861695" y="969645"/>
                  <a:pt x="900430" y="962025"/>
                  <a:pt x="912495" y="962660"/>
                </a:cubicBezTo>
                <a:cubicBezTo>
                  <a:pt x="924560" y="963295"/>
                  <a:pt x="916940" y="967105"/>
                  <a:pt x="916305" y="974090"/>
                </a:cubicBezTo>
                <a:cubicBezTo>
                  <a:pt x="915670" y="981075"/>
                  <a:pt x="910590" y="996315"/>
                  <a:pt x="908685" y="1004570"/>
                </a:cubicBezTo>
                <a:cubicBezTo>
                  <a:pt x="906780" y="1012825"/>
                  <a:pt x="906780" y="1019175"/>
                  <a:pt x="904875" y="1023620"/>
                </a:cubicBezTo>
                <a:cubicBezTo>
                  <a:pt x="902970" y="1028065"/>
                  <a:pt x="907415" y="1031240"/>
                  <a:pt x="897255" y="1031240"/>
                </a:cubicBezTo>
                <a:cubicBezTo>
                  <a:pt x="887095" y="1031240"/>
                  <a:pt x="861695" y="1023620"/>
                  <a:pt x="843915" y="1023620"/>
                </a:cubicBezTo>
                <a:cubicBezTo>
                  <a:pt x="826135" y="1023620"/>
                  <a:pt x="805180" y="1029970"/>
                  <a:pt x="790575" y="1031240"/>
                </a:cubicBezTo>
                <a:cubicBezTo>
                  <a:pt x="775970" y="1032510"/>
                  <a:pt x="756285" y="1031240"/>
                  <a:pt x="756285" y="1031240"/>
                </a:cubicBezTo>
                <a:cubicBezTo>
                  <a:pt x="744855" y="1031240"/>
                  <a:pt x="734060" y="1031875"/>
                  <a:pt x="721995" y="1031240"/>
                </a:cubicBezTo>
                <a:cubicBezTo>
                  <a:pt x="709930" y="1030605"/>
                  <a:pt x="695960" y="1027430"/>
                  <a:pt x="683895" y="1027430"/>
                </a:cubicBezTo>
                <a:cubicBezTo>
                  <a:pt x="671830" y="1027430"/>
                  <a:pt x="654050" y="1027430"/>
                  <a:pt x="649605" y="1031240"/>
                </a:cubicBezTo>
                <a:cubicBezTo>
                  <a:pt x="645160" y="1035050"/>
                  <a:pt x="657860" y="1043305"/>
                  <a:pt x="657225" y="1050290"/>
                </a:cubicBezTo>
                <a:cubicBezTo>
                  <a:pt x="656590" y="1057275"/>
                  <a:pt x="651510" y="1069340"/>
                  <a:pt x="645795" y="1073150"/>
                </a:cubicBezTo>
                <a:cubicBezTo>
                  <a:pt x="640080" y="1076960"/>
                  <a:pt x="622935" y="1073150"/>
                  <a:pt x="622935" y="1073150"/>
                </a:cubicBezTo>
                <a:cubicBezTo>
                  <a:pt x="613410" y="1073150"/>
                  <a:pt x="596900" y="1068705"/>
                  <a:pt x="588645" y="1073150"/>
                </a:cubicBezTo>
                <a:cubicBezTo>
                  <a:pt x="580390" y="1077595"/>
                  <a:pt x="578485" y="1092835"/>
                  <a:pt x="573405" y="1099820"/>
                </a:cubicBezTo>
                <a:cubicBezTo>
                  <a:pt x="568325" y="1106805"/>
                  <a:pt x="563880" y="1109980"/>
                  <a:pt x="558165" y="1115060"/>
                </a:cubicBezTo>
                <a:cubicBezTo>
                  <a:pt x="552450" y="1120140"/>
                  <a:pt x="551180" y="1127760"/>
                  <a:pt x="539115" y="1130300"/>
                </a:cubicBezTo>
                <a:cubicBezTo>
                  <a:pt x="527050" y="1132840"/>
                  <a:pt x="502285" y="1130935"/>
                  <a:pt x="485775" y="1130300"/>
                </a:cubicBezTo>
                <a:cubicBezTo>
                  <a:pt x="469265" y="1129665"/>
                  <a:pt x="447675" y="1136015"/>
                  <a:pt x="440055" y="1126490"/>
                </a:cubicBezTo>
                <a:cubicBezTo>
                  <a:pt x="432435" y="1116965"/>
                  <a:pt x="441960" y="1085850"/>
                  <a:pt x="440055" y="1073150"/>
                </a:cubicBezTo>
                <a:cubicBezTo>
                  <a:pt x="438150" y="1060450"/>
                  <a:pt x="434340" y="1058545"/>
                  <a:pt x="428625" y="1050290"/>
                </a:cubicBezTo>
                <a:cubicBezTo>
                  <a:pt x="422910" y="1042035"/>
                  <a:pt x="413385" y="1030605"/>
                  <a:pt x="405765" y="1023620"/>
                </a:cubicBezTo>
                <a:cubicBezTo>
                  <a:pt x="398145" y="1016635"/>
                  <a:pt x="390525" y="1014095"/>
                  <a:pt x="382905" y="1008380"/>
                </a:cubicBezTo>
                <a:cubicBezTo>
                  <a:pt x="375285" y="1002665"/>
                  <a:pt x="367665" y="1002030"/>
                  <a:pt x="360045" y="989330"/>
                </a:cubicBezTo>
                <a:cubicBezTo>
                  <a:pt x="352425" y="976630"/>
                  <a:pt x="337820" y="970280"/>
                  <a:pt x="337185" y="932180"/>
                </a:cubicBezTo>
                <a:cubicBezTo>
                  <a:pt x="336550" y="894080"/>
                  <a:pt x="354330" y="800735"/>
                  <a:pt x="356235" y="760730"/>
                </a:cubicBezTo>
                <a:cubicBezTo>
                  <a:pt x="358140" y="720725"/>
                  <a:pt x="353060" y="713105"/>
                  <a:pt x="348615" y="692150"/>
                </a:cubicBezTo>
                <a:cubicBezTo>
                  <a:pt x="344170" y="671195"/>
                  <a:pt x="339090" y="648970"/>
                  <a:pt x="329565" y="635000"/>
                </a:cubicBezTo>
                <a:cubicBezTo>
                  <a:pt x="320040" y="621030"/>
                  <a:pt x="304800" y="610235"/>
                  <a:pt x="291465" y="608330"/>
                </a:cubicBezTo>
                <a:cubicBezTo>
                  <a:pt x="278130" y="606425"/>
                  <a:pt x="261620" y="621030"/>
                  <a:pt x="249555" y="623570"/>
                </a:cubicBezTo>
                <a:cubicBezTo>
                  <a:pt x="237490" y="626110"/>
                  <a:pt x="230505" y="625475"/>
                  <a:pt x="219075" y="623570"/>
                </a:cubicBezTo>
                <a:cubicBezTo>
                  <a:pt x="207645" y="621665"/>
                  <a:pt x="191135" y="617220"/>
                  <a:pt x="180975" y="612140"/>
                </a:cubicBezTo>
                <a:cubicBezTo>
                  <a:pt x="170815" y="607060"/>
                  <a:pt x="172085" y="598805"/>
                  <a:pt x="158115" y="593090"/>
                </a:cubicBezTo>
                <a:cubicBezTo>
                  <a:pt x="144145" y="587375"/>
                  <a:pt x="116205" y="580390"/>
                  <a:pt x="97155" y="577850"/>
                </a:cubicBezTo>
                <a:cubicBezTo>
                  <a:pt x="78105" y="575310"/>
                  <a:pt x="57785" y="579120"/>
                  <a:pt x="43815" y="577850"/>
                </a:cubicBezTo>
                <a:cubicBezTo>
                  <a:pt x="29845" y="576580"/>
                  <a:pt x="19685" y="579755"/>
                  <a:pt x="13335" y="570230"/>
                </a:cubicBezTo>
                <a:cubicBezTo>
                  <a:pt x="6985" y="560705"/>
                  <a:pt x="6985" y="539750"/>
                  <a:pt x="5715" y="520700"/>
                </a:cubicBezTo>
                <a:cubicBezTo>
                  <a:pt x="4445" y="501650"/>
                  <a:pt x="5715" y="455930"/>
                  <a:pt x="5715" y="455930"/>
                </a:cubicBezTo>
                <a:cubicBezTo>
                  <a:pt x="5715" y="433705"/>
                  <a:pt x="0" y="399415"/>
                  <a:pt x="5715" y="387350"/>
                </a:cubicBezTo>
                <a:cubicBezTo>
                  <a:pt x="11430" y="375285"/>
                  <a:pt x="24130" y="384175"/>
                  <a:pt x="40005" y="383540"/>
                </a:cubicBezTo>
                <a:cubicBezTo>
                  <a:pt x="55880" y="382905"/>
                  <a:pt x="88265" y="382905"/>
                  <a:pt x="100965" y="383540"/>
                </a:cubicBezTo>
                <a:cubicBezTo>
                  <a:pt x="113665" y="384175"/>
                  <a:pt x="107950" y="383540"/>
                  <a:pt x="116205" y="387350"/>
                </a:cubicBezTo>
                <a:cubicBezTo>
                  <a:pt x="124460" y="391160"/>
                  <a:pt x="139700" y="405765"/>
                  <a:pt x="150495" y="406400"/>
                </a:cubicBezTo>
                <a:cubicBezTo>
                  <a:pt x="161290" y="407035"/>
                  <a:pt x="174625" y="397510"/>
                  <a:pt x="180975" y="391160"/>
                </a:cubicBezTo>
                <a:cubicBezTo>
                  <a:pt x="187325" y="384810"/>
                  <a:pt x="186690" y="379095"/>
                  <a:pt x="188595" y="368300"/>
                </a:cubicBezTo>
                <a:cubicBezTo>
                  <a:pt x="190500" y="357505"/>
                  <a:pt x="193675" y="336550"/>
                  <a:pt x="192405" y="326390"/>
                </a:cubicBezTo>
                <a:cubicBezTo>
                  <a:pt x="191135" y="316230"/>
                  <a:pt x="187325" y="313690"/>
                  <a:pt x="180975" y="307340"/>
                </a:cubicBezTo>
                <a:cubicBezTo>
                  <a:pt x="174625" y="300990"/>
                  <a:pt x="160020" y="298450"/>
                  <a:pt x="154305" y="288290"/>
                </a:cubicBezTo>
                <a:cubicBezTo>
                  <a:pt x="148590" y="278130"/>
                  <a:pt x="148590" y="262890"/>
                  <a:pt x="146685" y="246380"/>
                </a:cubicBezTo>
                <a:cubicBezTo>
                  <a:pt x="144780" y="229870"/>
                  <a:pt x="143510" y="203835"/>
                  <a:pt x="142875" y="189230"/>
                </a:cubicBezTo>
                <a:cubicBezTo>
                  <a:pt x="142240" y="174625"/>
                  <a:pt x="144780" y="168910"/>
                  <a:pt x="142875" y="158750"/>
                </a:cubicBezTo>
                <a:cubicBezTo>
                  <a:pt x="140970" y="148590"/>
                  <a:pt x="129540" y="139700"/>
                  <a:pt x="131445" y="128270"/>
                </a:cubicBezTo>
                <a:cubicBezTo>
                  <a:pt x="133350" y="116840"/>
                  <a:pt x="148590" y="99060"/>
                  <a:pt x="154305" y="90170"/>
                </a:cubicBezTo>
                <a:cubicBezTo>
                  <a:pt x="160020" y="81280"/>
                  <a:pt x="154305" y="77470"/>
                  <a:pt x="165735" y="74930"/>
                </a:cubicBezTo>
                <a:cubicBezTo>
                  <a:pt x="177165" y="72390"/>
                  <a:pt x="207010" y="76835"/>
                  <a:pt x="222885" y="74930"/>
                </a:cubicBezTo>
                <a:cubicBezTo>
                  <a:pt x="238760" y="73025"/>
                  <a:pt x="235585" y="37465"/>
                  <a:pt x="260985" y="33020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 smtClean="0">
                <a:solidFill>
                  <a:schemeClr val="tx1"/>
                </a:solidFill>
              </a:rPr>
              <a:t>Новопокровский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080000" y="1819275"/>
            <a:ext cx="1082675" cy="663575"/>
          </a:xfrm>
          <a:custGeom>
            <a:avLst/>
            <a:gdLst>
              <a:gd name="connsiteX0" fmla="*/ 13229 w 1081617"/>
              <a:gd name="connsiteY0" fmla="*/ 602192 h 668867"/>
              <a:gd name="connsiteX1" fmla="*/ 22754 w 1081617"/>
              <a:gd name="connsiteY1" fmla="*/ 513292 h 668867"/>
              <a:gd name="connsiteX2" fmla="*/ 16404 w 1081617"/>
              <a:gd name="connsiteY2" fmla="*/ 487892 h 668867"/>
              <a:gd name="connsiteX3" fmla="*/ 529 w 1081617"/>
              <a:gd name="connsiteY3" fmla="*/ 459317 h 668867"/>
              <a:gd name="connsiteX4" fmla="*/ 13229 w 1081617"/>
              <a:gd name="connsiteY4" fmla="*/ 443442 h 668867"/>
              <a:gd name="connsiteX5" fmla="*/ 16404 w 1081617"/>
              <a:gd name="connsiteY5" fmla="*/ 430742 h 668867"/>
              <a:gd name="connsiteX6" fmla="*/ 51329 w 1081617"/>
              <a:gd name="connsiteY6" fmla="*/ 427567 h 668867"/>
              <a:gd name="connsiteX7" fmla="*/ 67204 w 1081617"/>
              <a:gd name="connsiteY7" fmla="*/ 424392 h 668867"/>
              <a:gd name="connsiteX8" fmla="*/ 70379 w 1081617"/>
              <a:gd name="connsiteY8" fmla="*/ 395817 h 668867"/>
              <a:gd name="connsiteX9" fmla="*/ 64029 w 1081617"/>
              <a:gd name="connsiteY9" fmla="*/ 338667 h 668867"/>
              <a:gd name="connsiteX10" fmla="*/ 79904 w 1081617"/>
              <a:gd name="connsiteY10" fmla="*/ 303742 h 668867"/>
              <a:gd name="connsiteX11" fmla="*/ 98954 w 1081617"/>
              <a:gd name="connsiteY11" fmla="*/ 281517 h 668867"/>
              <a:gd name="connsiteX12" fmla="*/ 137054 w 1081617"/>
              <a:gd name="connsiteY12" fmla="*/ 278342 h 668867"/>
              <a:gd name="connsiteX13" fmla="*/ 152929 w 1081617"/>
              <a:gd name="connsiteY13" fmla="*/ 275167 h 668867"/>
              <a:gd name="connsiteX14" fmla="*/ 156104 w 1081617"/>
              <a:gd name="connsiteY14" fmla="*/ 237067 h 668867"/>
              <a:gd name="connsiteX15" fmla="*/ 146579 w 1081617"/>
              <a:gd name="connsiteY15" fmla="*/ 221192 h 668867"/>
              <a:gd name="connsiteX16" fmla="*/ 137054 w 1081617"/>
              <a:gd name="connsiteY16" fmla="*/ 164042 h 668867"/>
              <a:gd name="connsiteX17" fmla="*/ 146579 w 1081617"/>
              <a:gd name="connsiteY17" fmla="*/ 132292 h 668867"/>
              <a:gd name="connsiteX18" fmla="*/ 156104 w 1081617"/>
              <a:gd name="connsiteY18" fmla="*/ 113242 h 668867"/>
              <a:gd name="connsiteX19" fmla="*/ 191029 w 1081617"/>
              <a:gd name="connsiteY19" fmla="*/ 94192 h 668867"/>
              <a:gd name="connsiteX20" fmla="*/ 206904 w 1081617"/>
              <a:gd name="connsiteY20" fmla="*/ 110067 h 668867"/>
              <a:gd name="connsiteX21" fmla="*/ 241829 w 1081617"/>
              <a:gd name="connsiteY21" fmla="*/ 113242 h 668867"/>
              <a:gd name="connsiteX22" fmla="*/ 305329 w 1081617"/>
              <a:gd name="connsiteY22" fmla="*/ 119592 h 668867"/>
              <a:gd name="connsiteX23" fmla="*/ 330729 w 1081617"/>
              <a:gd name="connsiteY23" fmla="*/ 119592 h 668867"/>
              <a:gd name="connsiteX24" fmla="*/ 349779 w 1081617"/>
              <a:gd name="connsiteY24" fmla="*/ 100542 h 668867"/>
              <a:gd name="connsiteX25" fmla="*/ 349779 w 1081617"/>
              <a:gd name="connsiteY25" fmla="*/ 65617 h 668867"/>
              <a:gd name="connsiteX26" fmla="*/ 362479 w 1081617"/>
              <a:gd name="connsiteY26" fmla="*/ 78317 h 668867"/>
              <a:gd name="connsiteX27" fmla="*/ 406929 w 1081617"/>
              <a:gd name="connsiteY27" fmla="*/ 68792 h 668867"/>
              <a:gd name="connsiteX28" fmla="*/ 441854 w 1081617"/>
              <a:gd name="connsiteY28" fmla="*/ 62442 h 668867"/>
              <a:gd name="connsiteX29" fmla="*/ 486304 w 1081617"/>
              <a:gd name="connsiteY29" fmla="*/ 81492 h 668867"/>
              <a:gd name="connsiteX30" fmla="*/ 511704 w 1081617"/>
              <a:gd name="connsiteY30" fmla="*/ 100542 h 668867"/>
              <a:gd name="connsiteX31" fmla="*/ 530754 w 1081617"/>
              <a:gd name="connsiteY31" fmla="*/ 132292 h 668867"/>
              <a:gd name="connsiteX32" fmla="*/ 572029 w 1081617"/>
              <a:gd name="connsiteY32" fmla="*/ 132292 h 668867"/>
              <a:gd name="connsiteX33" fmla="*/ 648229 w 1081617"/>
              <a:gd name="connsiteY33" fmla="*/ 119592 h 668867"/>
              <a:gd name="connsiteX34" fmla="*/ 686329 w 1081617"/>
              <a:gd name="connsiteY34" fmla="*/ 132292 h 668867"/>
              <a:gd name="connsiteX35" fmla="*/ 711729 w 1081617"/>
              <a:gd name="connsiteY35" fmla="*/ 144992 h 668867"/>
              <a:gd name="connsiteX36" fmla="*/ 756179 w 1081617"/>
              <a:gd name="connsiteY36" fmla="*/ 154517 h 668867"/>
              <a:gd name="connsiteX37" fmla="*/ 886354 w 1081617"/>
              <a:gd name="connsiteY37" fmla="*/ 157692 h 668867"/>
              <a:gd name="connsiteX38" fmla="*/ 892704 w 1081617"/>
              <a:gd name="connsiteY38" fmla="*/ 141817 h 668867"/>
              <a:gd name="connsiteX39" fmla="*/ 867304 w 1081617"/>
              <a:gd name="connsiteY39" fmla="*/ 56092 h 668867"/>
              <a:gd name="connsiteX40" fmla="*/ 870479 w 1081617"/>
              <a:gd name="connsiteY40" fmla="*/ 8467 h 668867"/>
              <a:gd name="connsiteX41" fmla="*/ 921279 w 1081617"/>
              <a:gd name="connsiteY41" fmla="*/ 5292 h 668867"/>
              <a:gd name="connsiteX42" fmla="*/ 959379 w 1081617"/>
              <a:gd name="connsiteY42" fmla="*/ 14817 h 668867"/>
              <a:gd name="connsiteX43" fmla="*/ 1016529 w 1081617"/>
              <a:gd name="connsiteY43" fmla="*/ 56092 h 668867"/>
              <a:gd name="connsiteX44" fmla="*/ 1035579 w 1081617"/>
              <a:gd name="connsiteY44" fmla="*/ 78317 h 668867"/>
              <a:gd name="connsiteX45" fmla="*/ 1016529 w 1081617"/>
              <a:gd name="connsiteY45" fmla="*/ 148167 h 668867"/>
              <a:gd name="connsiteX46" fmla="*/ 1048279 w 1081617"/>
              <a:gd name="connsiteY46" fmla="*/ 224367 h 668867"/>
              <a:gd name="connsiteX47" fmla="*/ 1076854 w 1081617"/>
              <a:gd name="connsiteY47" fmla="*/ 252942 h 668867"/>
              <a:gd name="connsiteX48" fmla="*/ 1076854 w 1081617"/>
              <a:gd name="connsiteY48" fmla="*/ 281517 h 668867"/>
              <a:gd name="connsiteX49" fmla="*/ 1070504 w 1081617"/>
              <a:gd name="connsiteY49" fmla="*/ 319617 h 668867"/>
              <a:gd name="connsiteX50" fmla="*/ 1057804 w 1081617"/>
              <a:gd name="connsiteY50" fmla="*/ 332317 h 668867"/>
              <a:gd name="connsiteX51" fmla="*/ 1032404 w 1081617"/>
              <a:gd name="connsiteY51" fmla="*/ 332317 h 668867"/>
              <a:gd name="connsiteX52" fmla="*/ 997479 w 1081617"/>
              <a:gd name="connsiteY52" fmla="*/ 310092 h 668867"/>
              <a:gd name="connsiteX53" fmla="*/ 975254 w 1081617"/>
              <a:gd name="connsiteY53" fmla="*/ 313267 h 668867"/>
              <a:gd name="connsiteX54" fmla="*/ 930804 w 1081617"/>
              <a:gd name="connsiteY54" fmla="*/ 313267 h 668867"/>
              <a:gd name="connsiteX55" fmla="*/ 899054 w 1081617"/>
              <a:gd name="connsiteY55" fmla="*/ 306917 h 668867"/>
              <a:gd name="connsiteX56" fmla="*/ 876829 w 1081617"/>
              <a:gd name="connsiteY56" fmla="*/ 319617 h 668867"/>
              <a:gd name="connsiteX57" fmla="*/ 864129 w 1081617"/>
              <a:gd name="connsiteY57" fmla="*/ 325967 h 668867"/>
              <a:gd name="connsiteX58" fmla="*/ 816504 w 1081617"/>
              <a:gd name="connsiteY58" fmla="*/ 341842 h 668867"/>
              <a:gd name="connsiteX59" fmla="*/ 772054 w 1081617"/>
              <a:gd name="connsiteY59" fmla="*/ 335492 h 668867"/>
              <a:gd name="connsiteX60" fmla="*/ 762529 w 1081617"/>
              <a:gd name="connsiteY60" fmla="*/ 360892 h 668867"/>
              <a:gd name="connsiteX61" fmla="*/ 743479 w 1081617"/>
              <a:gd name="connsiteY61" fmla="*/ 367242 h 668867"/>
              <a:gd name="connsiteX62" fmla="*/ 699029 w 1081617"/>
              <a:gd name="connsiteY62" fmla="*/ 364067 h 668867"/>
              <a:gd name="connsiteX63" fmla="*/ 692679 w 1081617"/>
              <a:gd name="connsiteY63" fmla="*/ 395817 h 668867"/>
              <a:gd name="connsiteX64" fmla="*/ 692679 w 1081617"/>
              <a:gd name="connsiteY64" fmla="*/ 440267 h 668867"/>
              <a:gd name="connsiteX65" fmla="*/ 695854 w 1081617"/>
              <a:gd name="connsiteY65" fmla="*/ 478367 h 668867"/>
              <a:gd name="connsiteX66" fmla="*/ 683154 w 1081617"/>
              <a:gd name="connsiteY66" fmla="*/ 516467 h 668867"/>
              <a:gd name="connsiteX67" fmla="*/ 651404 w 1081617"/>
              <a:gd name="connsiteY67" fmla="*/ 522817 h 668867"/>
              <a:gd name="connsiteX68" fmla="*/ 616479 w 1081617"/>
              <a:gd name="connsiteY68" fmla="*/ 541867 h 668867"/>
              <a:gd name="connsiteX69" fmla="*/ 626004 w 1081617"/>
              <a:gd name="connsiteY69" fmla="*/ 494242 h 668867"/>
              <a:gd name="connsiteX70" fmla="*/ 591079 w 1081617"/>
              <a:gd name="connsiteY70" fmla="*/ 503767 h 668867"/>
              <a:gd name="connsiteX71" fmla="*/ 556154 w 1081617"/>
              <a:gd name="connsiteY71" fmla="*/ 510117 h 668867"/>
              <a:gd name="connsiteX72" fmla="*/ 533929 w 1081617"/>
              <a:gd name="connsiteY72" fmla="*/ 506942 h 668867"/>
              <a:gd name="connsiteX73" fmla="*/ 505354 w 1081617"/>
              <a:gd name="connsiteY73" fmla="*/ 541867 h 668867"/>
              <a:gd name="connsiteX74" fmla="*/ 473604 w 1081617"/>
              <a:gd name="connsiteY74" fmla="*/ 576792 h 668867"/>
              <a:gd name="connsiteX75" fmla="*/ 425979 w 1081617"/>
              <a:gd name="connsiteY75" fmla="*/ 567267 h 668867"/>
              <a:gd name="connsiteX76" fmla="*/ 403754 w 1081617"/>
              <a:gd name="connsiteY76" fmla="*/ 589492 h 668867"/>
              <a:gd name="connsiteX77" fmla="*/ 362479 w 1081617"/>
              <a:gd name="connsiteY77" fmla="*/ 602192 h 668867"/>
              <a:gd name="connsiteX78" fmla="*/ 324379 w 1081617"/>
              <a:gd name="connsiteY78" fmla="*/ 630767 h 668867"/>
              <a:gd name="connsiteX79" fmla="*/ 264054 w 1081617"/>
              <a:gd name="connsiteY79" fmla="*/ 637117 h 668867"/>
              <a:gd name="connsiteX80" fmla="*/ 238654 w 1081617"/>
              <a:gd name="connsiteY80" fmla="*/ 624417 h 668867"/>
              <a:gd name="connsiteX81" fmla="*/ 222779 w 1081617"/>
              <a:gd name="connsiteY81" fmla="*/ 611717 h 668867"/>
              <a:gd name="connsiteX82" fmla="*/ 168804 w 1081617"/>
              <a:gd name="connsiteY82" fmla="*/ 621242 h 668867"/>
              <a:gd name="connsiteX83" fmla="*/ 121179 w 1081617"/>
              <a:gd name="connsiteY83" fmla="*/ 640292 h 668867"/>
              <a:gd name="connsiteX84" fmla="*/ 114829 w 1081617"/>
              <a:gd name="connsiteY84" fmla="*/ 662517 h 668867"/>
              <a:gd name="connsiteX85" fmla="*/ 86254 w 1081617"/>
              <a:gd name="connsiteY85" fmla="*/ 662517 h 668867"/>
              <a:gd name="connsiteX86" fmla="*/ 76729 w 1081617"/>
              <a:gd name="connsiteY86" fmla="*/ 624417 h 668867"/>
              <a:gd name="connsiteX87" fmla="*/ 13229 w 1081617"/>
              <a:gd name="connsiteY87" fmla="*/ 602192 h 6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081617" h="668867">
                <a:moveTo>
                  <a:pt x="13229" y="602192"/>
                </a:moveTo>
                <a:cubicBezTo>
                  <a:pt x="4233" y="583671"/>
                  <a:pt x="22225" y="532342"/>
                  <a:pt x="22754" y="513292"/>
                </a:cubicBezTo>
                <a:cubicBezTo>
                  <a:pt x="23283" y="494242"/>
                  <a:pt x="20108" y="496888"/>
                  <a:pt x="16404" y="487892"/>
                </a:cubicBezTo>
                <a:cubicBezTo>
                  <a:pt x="12700" y="478896"/>
                  <a:pt x="1058" y="466725"/>
                  <a:pt x="529" y="459317"/>
                </a:cubicBezTo>
                <a:cubicBezTo>
                  <a:pt x="0" y="451909"/>
                  <a:pt x="10583" y="448204"/>
                  <a:pt x="13229" y="443442"/>
                </a:cubicBezTo>
                <a:cubicBezTo>
                  <a:pt x="15875" y="438680"/>
                  <a:pt x="10054" y="433388"/>
                  <a:pt x="16404" y="430742"/>
                </a:cubicBezTo>
                <a:cubicBezTo>
                  <a:pt x="22754" y="428096"/>
                  <a:pt x="42862" y="428625"/>
                  <a:pt x="51329" y="427567"/>
                </a:cubicBezTo>
                <a:cubicBezTo>
                  <a:pt x="59796" y="426509"/>
                  <a:pt x="64029" y="429684"/>
                  <a:pt x="67204" y="424392"/>
                </a:cubicBezTo>
                <a:cubicBezTo>
                  <a:pt x="70379" y="419100"/>
                  <a:pt x="70908" y="410105"/>
                  <a:pt x="70379" y="395817"/>
                </a:cubicBezTo>
                <a:cubicBezTo>
                  <a:pt x="69850" y="381530"/>
                  <a:pt x="62442" y="354013"/>
                  <a:pt x="64029" y="338667"/>
                </a:cubicBezTo>
                <a:cubicBezTo>
                  <a:pt x="65617" y="323321"/>
                  <a:pt x="74083" y="313267"/>
                  <a:pt x="79904" y="303742"/>
                </a:cubicBezTo>
                <a:cubicBezTo>
                  <a:pt x="85725" y="294217"/>
                  <a:pt x="89429" y="285750"/>
                  <a:pt x="98954" y="281517"/>
                </a:cubicBezTo>
                <a:cubicBezTo>
                  <a:pt x="108479" y="277284"/>
                  <a:pt x="128058" y="279400"/>
                  <a:pt x="137054" y="278342"/>
                </a:cubicBezTo>
                <a:cubicBezTo>
                  <a:pt x="146050" y="277284"/>
                  <a:pt x="149754" y="282046"/>
                  <a:pt x="152929" y="275167"/>
                </a:cubicBezTo>
                <a:cubicBezTo>
                  <a:pt x="156104" y="268288"/>
                  <a:pt x="157162" y="246063"/>
                  <a:pt x="156104" y="237067"/>
                </a:cubicBezTo>
                <a:cubicBezTo>
                  <a:pt x="155046" y="228071"/>
                  <a:pt x="149754" y="233363"/>
                  <a:pt x="146579" y="221192"/>
                </a:cubicBezTo>
                <a:cubicBezTo>
                  <a:pt x="143404" y="209021"/>
                  <a:pt x="137054" y="178859"/>
                  <a:pt x="137054" y="164042"/>
                </a:cubicBezTo>
                <a:cubicBezTo>
                  <a:pt x="137054" y="149225"/>
                  <a:pt x="143404" y="140759"/>
                  <a:pt x="146579" y="132292"/>
                </a:cubicBezTo>
                <a:cubicBezTo>
                  <a:pt x="149754" y="123825"/>
                  <a:pt x="148696" y="119592"/>
                  <a:pt x="156104" y="113242"/>
                </a:cubicBezTo>
                <a:cubicBezTo>
                  <a:pt x="163512" y="106892"/>
                  <a:pt x="182562" y="94721"/>
                  <a:pt x="191029" y="94192"/>
                </a:cubicBezTo>
                <a:cubicBezTo>
                  <a:pt x="199496" y="93663"/>
                  <a:pt x="198437" y="106892"/>
                  <a:pt x="206904" y="110067"/>
                </a:cubicBezTo>
                <a:cubicBezTo>
                  <a:pt x="215371" y="113242"/>
                  <a:pt x="241829" y="113242"/>
                  <a:pt x="241829" y="113242"/>
                </a:cubicBezTo>
                <a:lnTo>
                  <a:pt x="305329" y="119592"/>
                </a:lnTo>
                <a:cubicBezTo>
                  <a:pt x="320146" y="120650"/>
                  <a:pt x="323321" y="122767"/>
                  <a:pt x="330729" y="119592"/>
                </a:cubicBezTo>
                <a:cubicBezTo>
                  <a:pt x="338137" y="116417"/>
                  <a:pt x="346604" y="109538"/>
                  <a:pt x="349779" y="100542"/>
                </a:cubicBezTo>
                <a:cubicBezTo>
                  <a:pt x="352954" y="91546"/>
                  <a:pt x="347662" y="69321"/>
                  <a:pt x="349779" y="65617"/>
                </a:cubicBezTo>
                <a:cubicBezTo>
                  <a:pt x="351896" y="61913"/>
                  <a:pt x="352954" y="77788"/>
                  <a:pt x="362479" y="78317"/>
                </a:cubicBezTo>
                <a:cubicBezTo>
                  <a:pt x="372004" y="78846"/>
                  <a:pt x="393700" y="71438"/>
                  <a:pt x="406929" y="68792"/>
                </a:cubicBezTo>
                <a:cubicBezTo>
                  <a:pt x="420158" y="66146"/>
                  <a:pt x="428625" y="60325"/>
                  <a:pt x="441854" y="62442"/>
                </a:cubicBezTo>
                <a:cubicBezTo>
                  <a:pt x="455083" y="64559"/>
                  <a:pt x="474662" y="75142"/>
                  <a:pt x="486304" y="81492"/>
                </a:cubicBezTo>
                <a:cubicBezTo>
                  <a:pt x="497946" y="87842"/>
                  <a:pt x="504296" y="92075"/>
                  <a:pt x="511704" y="100542"/>
                </a:cubicBezTo>
                <a:cubicBezTo>
                  <a:pt x="519112" y="109009"/>
                  <a:pt x="520700" y="127000"/>
                  <a:pt x="530754" y="132292"/>
                </a:cubicBezTo>
                <a:cubicBezTo>
                  <a:pt x="540808" y="137584"/>
                  <a:pt x="552450" y="134409"/>
                  <a:pt x="572029" y="132292"/>
                </a:cubicBezTo>
                <a:cubicBezTo>
                  <a:pt x="591608" y="130175"/>
                  <a:pt x="629179" y="119592"/>
                  <a:pt x="648229" y="119592"/>
                </a:cubicBezTo>
                <a:cubicBezTo>
                  <a:pt x="667279" y="119592"/>
                  <a:pt x="675746" y="128059"/>
                  <a:pt x="686329" y="132292"/>
                </a:cubicBezTo>
                <a:cubicBezTo>
                  <a:pt x="696912" y="136525"/>
                  <a:pt x="700087" y="141288"/>
                  <a:pt x="711729" y="144992"/>
                </a:cubicBezTo>
                <a:cubicBezTo>
                  <a:pt x="723371" y="148696"/>
                  <a:pt x="727075" y="152400"/>
                  <a:pt x="756179" y="154517"/>
                </a:cubicBezTo>
                <a:cubicBezTo>
                  <a:pt x="785283" y="156634"/>
                  <a:pt x="863600" y="159809"/>
                  <a:pt x="886354" y="157692"/>
                </a:cubicBezTo>
                <a:cubicBezTo>
                  <a:pt x="909108" y="155575"/>
                  <a:pt x="895879" y="158750"/>
                  <a:pt x="892704" y="141817"/>
                </a:cubicBezTo>
                <a:cubicBezTo>
                  <a:pt x="889529" y="124884"/>
                  <a:pt x="871008" y="78317"/>
                  <a:pt x="867304" y="56092"/>
                </a:cubicBezTo>
                <a:cubicBezTo>
                  <a:pt x="863600" y="33867"/>
                  <a:pt x="861483" y="16934"/>
                  <a:pt x="870479" y="8467"/>
                </a:cubicBezTo>
                <a:cubicBezTo>
                  <a:pt x="879475" y="0"/>
                  <a:pt x="906462" y="4234"/>
                  <a:pt x="921279" y="5292"/>
                </a:cubicBezTo>
                <a:cubicBezTo>
                  <a:pt x="936096" y="6350"/>
                  <a:pt x="943504" y="6350"/>
                  <a:pt x="959379" y="14817"/>
                </a:cubicBezTo>
                <a:cubicBezTo>
                  <a:pt x="975254" y="23284"/>
                  <a:pt x="1003829" y="45509"/>
                  <a:pt x="1016529" y="56092"/>
                </a:cubicBezTo>
                <a:cubicBezTo>
                  <a:pt x="1029229" y="66675"/>
                  <a:pt x="1035579" y="62971"/>
                  <a:pt x="1035579" y="78317"/>
                </a:cubicBezTo>
                <a:cubicBezTo>
                  <a:pt x="1035579" y="93663"/>
                  <a:pt x="1014412" y="123825"/>
                  <a:pt x="1016529" y="148167"/>
                </a:cubicBezTo>
                <a:cubicBezTo>
                  <a:pt x="1018646" y="172509"/>
                  <a:pt x="1038225" y="206905"/>
                  <a:pt x="1048279" y="224367"/>
                </a:cubicBezTo>
                <a:cubicBezTo>
                  <a:pt x="1058333" y="241829"/>
                  <a:pt x="1072091" y="243417"/>
                  <a:pt x="1076854" y="252942"/>
                </a:cubicBezTo>
                <a:cubicBezTo>
                  <a:pt x="1081617" y="262467"/>
                  <a:pt x="1077912" y="270405"/>
                  <a:pt x="1076854" y="281517"/>
                </a:cubicBezTo>
                <a:cubicBezTo>
                  <a:pt x="1075796" y="292629"/>
                  <a:pt x="1073679" y="311150"/>
                  <a:pt x="1070504" y="319617"/>
                </a:cubicBezTo>
                <a:cubicBezTo>
                  <a:pt x="1067329" y="328084"/>
                  <a:pt x="1064154" y="330200"/>
                  <a:pt x="1057804" y="332317"/>
                </a:cubicBezTo>
                <a:cubicBezTo>
                  <a:pt x="1051454" y="334434"/>
                  <a:pt x="1042458" y="336021"/>
                  <a:pt x="1032404" y="332317"/>
                </a:cubicBezTo>
                <a:cubicBezTo>
                  <a:pt x="1022350" y="328613"/>
                  <a:pt x="1007004" y="313267"/>
                  <a:pt x="997479" y="310092"/>
                </a:cubicBezTo>
                <a:cubicBezTo>
                  <a:pt x="987954" y="306917"/>
                  <a:pt x="986366" y="312738"/>
                  <a:pt x="975254" y="313267"/>
                </a:cubicBezTo>
                <a:cubicBezTo>
                  <a:pt x="964142" y="313796"/>
                  <a:pt x="943504" y="314325"/>
                  <a:pt x="930804" y="313267"/>
                </a:cubicBezTo>
                <a:cubicBezTo>
                  <a:pt x="918104" y="312209"/>
                  <a:pt x="908050" y="305859"/>
                  <a:pt x="899054" y="306917"/>
                </a:cubicBezTo>
                <a:cubicBezTo>
                  <a:pt x="890058" y="307975"/>
                  <a:pt x="882650" y="316442"/>
                  <a:pt x="876829" y="319617"/>
                </a:cubicBezTo>
                <a:cubicBezTo>
                  <a:pt x="871008" y="322792"/>
                  <a:pt x="874183" y="322263"/>
                  <a:pt x="864129" y="325967"/>
                </a:cubicBezTo>
                <a:cubicBezTo>
                  <a:pt x="854075" y="329671"/>
                  <a:pt x="831850" y="340255"/>
                  <a:pt x="816504" y="341842"/>
                </a:cubicBezTo>
                <a:cubicBezTo>
                  <a:pt x="801158" y="343430"/>
                  <a:pt x="781050" y="332317"/>
                  <a:pt x="772054" y="335492"/>
                </a:cubicBezTo>
                <a:cubicBezTo>
                  <a:pt x="763058" y="338667"/>
                  <a:pt x="767292" y="355600"/>
                  <a:pt x="762529" y="360892"/>
                </a:cubicBezTo>
                <a:cubicBezTo>
                  <a:pt x="757767" y="366184"/>
                  <a:pt x="754062" y="366713"/>
                  <a:pt x="743479" y="367242"/>
                </a:cubicBezTo>
                <a:cubicBezTo>
                  <a:pt x="732896" y="367771"/>
                  <a:pt x="707496" y="359304"/>
                  <a:pt x="699029" y="364067"/>
                </a:cubicBezTo>
                <a:cubicBezTo>
                  <a:pt x="690562" y="368830"/>
                  <a:pt x="693737" y="383117"/>
                  <a:pt x="692679" y="395817"/>
                </a:cubicBezTo>
                <a:cubicBezTo>
                  <a:pt x="691621" y="408517"/>
                  <a:pt x="692150" y="426509"/>
                  <a:pt x="692679" y="440267"/>
                </a:cubicBezTo>
                <a:cubicBezTo>
                  <a:pt x="693208" y="454025"/>
                  <a:pt x="697441" y="465667"/>
                  <a:pt x="695854" y="478367"/>
                </a:cubicBezTo>
                <a:cubicBezTo>
                  <a:pt x="694267" y="491067"/>
                  <a:pt x="690562" y="509059"/>
                  <a:pt x="683154" y="516467"/>
                </a:cubicBezTo>
                <a:cubicBezTo>
                  <a:pt x="675746" y="523875"/>
                  <a:pt x="662517" y="518584"/>
                  <a:pt x="651404" y="522817"/>
                </a:cubicBezTo>
                <a:cubicBezTo>
                  <a:pt x="640292" y="527050"/>
                  <a:pt x="620712" y="546629"/>
                  <a:pt x="616479" y="541867"/>
                </a:cubicBezTo>
                <a:cubicBezTo>
                  <a:pt x="612246" y="537105"/>
                  <a:pt x="630237" y="500592"/>
                  <a:pt x="626004" y="494242"/>
                </a:cubicBezTo>
                <a:cubicBezTo>
                  <a:pt x="621771" y="487892"/>
                  <a:pt x="602721" y="501121"/>
                  <a:pt x="591079" y="503767"/>
                </a:cubicBezTo>
                <a:cubicBezTo>
                  <a:pt x="579437" y="506413"/>
                  <a:pt x="565679" y="509588"/>
                  <a:pt x="556154" y="510117"/>
                </a:cubicBezTo>
                <a:cubicBezTo>
                  <a:pt x="546629" y="510646"/>
                  <a:pt x="542396" y="501650"/>
                  <a:pt x="533929" y="506942"/>
                </a:cubicBezTo>
                <a:cubicBezTo>
                  <a:pt x="525462" y="512234"/>
                  <a:pt x="515408" y="530225"/>
                  <a:pt x="505354" y="541867"/>
                </a:cubicBezTo>
                <a:cubicBezTo>
                  <a:pt x="495300" y="553509"/>
                  <a:pt x="486833" y="572559"/>
                  <a:pt x="473604" y="576792"/>
                </a:cubicBezTo>
                <a:cubicBezTo>
                  <a:pt x="460375" y="581025"/>
                  <a:pt x="437621" y="565150"/>
                  <a:pt x="425979" y="567267"/>
                </a:cubicBezTo>
                <a:cubicBezTo>
                  <a:pt x="414337" y="569384"/>
                  <a:pt x="414337" y="583671"/>
                  <a:pt x="403754" y="589492"/>
                </a:cubicBezTo>
                <a:cubicBezTo>
                  <a:pt x="393171" y="595313"/>
                  <a:pt x="375708" y="595313"/>
                  <a:pt x="362479" y="602192"/>
                </a:cubicBezTo>
                <a:cubicBezTo>
                  <a:pt x="349250" y="609071"/>
                  <a:pt x="340783" y="624946"/>
                  <a:pt x="324379" y="630767"/>
                </a:cubicBezTo>
                <a:cubicBezTo>
                  <a:pt x="307975" y="636588"/>
                  <a:pt x="278341" y="638175"/>
                  <a:pt x="264054" y="637117"/>
                </a:cubicBezTo>
                <a:cubicBezTo>
                  <a:pt x="249767" y="636059"/>
                  <a:pt x="245533" y="628650"/>
                  <a:pt x="238654" y="624417"/>
                </a:cubicBezTo>
                <a:cubicBezTo>
                  <a:pt x="231775" y="620184"/>
                  <a:pt x="234421" y="612246"/>
                  <a:pt x="222779" y="611717"/>
                </a:cubicBezTo>
                <a:cubicBezTo>
                  <a:pt x="211137" y="611188"/>
                  <a:pt x="185737" y="616480"/>
                  <a:pt x="168804" y="621242"/>
                </a:cubicBezTo>
                <a:cubicBezTo>
                  <a:pt x="151871" y="626004"/>
                  <a:pt x="130175" y="633413"/>
                  <a:pt x="121179" y="640292"/>
                </a:cubicBezTo>
                <a:cubicBezTo>
                  <a:pt x="112183" y="647171"/>
                  <a:pt x="120650" y="658813"/>
                  <a:pt x="114829" y="662517"/>
                </a:cubicBezTo>
                <a:cubicBezTo>
                  <a:pt x="109008" y="666221"/>
                  <a:pt x="92604" y="668867"/>
                  <a:pt x="86254" y="662517"/>
                </a:cubicBezTo>
                <a:cubicBezTo>
                  <a:pt x="79904" y="656167"/>
                  <a:pt x="84666" y="632354"/>
                  <a:pt x="76729" y="624417"/>
                </a:cubicBezTo>
                <a:cubicBezTo>
                  <a:pt x="68792" y="616480"/>
                  <a:pt x="22225" y="620713"/>
                  <a:pt x="13229" y="602192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Павловская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475288" y="2111375"/>
            <a:ext cx="947737" cy="912813"/>
          </a:xfrm>
          <a:custGeom>
            <a:avLst/>
            <a:gdLst>
              <a:gd name="connsiteX0" fmla="*/ 1058 w 944562"/>
              <a:gd name="connsiteY0" fmla="*/ 301625 h 921808"/>
              <a:gd name="connsiteX1" fmla="*/ 51858 w 944562"/>
              <a:gd name="connsiteY1" fmla="*/ 273050 h 921808"/>
              <a:gd name="connsiteX2" fmla="*/ 70908 w 944562"/>
              <a:gd name="connsiteY2" fmla="*/ 285750 h 921808"/>
              <a:gd name="connsiteX3" fmla="*/ 134408 w 944562"/>
              <a:gd name="connsiteY3" fmla="*/ 212725 h 921808"/>
              <a:gd name="connsiteX4" fmla="*/ 140758 w 944562"/>
              <a:gd name="connsiteY4" fmla="*/ 206375 h 921808"/>
              <a:gd name="connsiteX5" fmla="*/ 162983 w 944562"/>
              <a:gd name="connsiteY5" fmla="*/ 215900 h 921808"/>
              <a:gd name="connsiteX6" fmla="*/ 188383 w 944562"/>
              <a:gd name="connsiteY6" fmla="*/ 209550 h 921808"/>
              <a:gd name="connsiteX7" fmla="*/ 210608 w 944562"/>
              <a:gd name="connsiteY7" fmla="*/ 196850 h 921808"/>
              <a:gd name="connsiteX8" fmla="*/ 226483 w 944562"/>
              <a:gd name="connsiteY8" fmla="*/ 196850 h 921808"/>
              <a:gd name="connsiteX9" fmla="*/ 226483 w 944562"/>
              <a:gd name="connsiteY9" fmla="*/ 219075 h 921808"/>
              <a:gd name="connsiteX10" fmla="*/ 213783 w 944562"/>
              <a:gd name="connsiteY10" fmla="*/ 238125 h 921808"/>
              <a:gd name="connsiteX11" fmla="*/ 213783 w 944562"/>
              <a:gd name="connsiteY11" fmla="*/ 250825 h 921808"/>
              <a:gd name="connsiteX12" fmla="*/ 229658 w 944562"/>
              <a:gd name="connsiteY12" fmla="*/ 244475 h 921808"/>
              <a:gd name="connsiteX13" fmla="*/ 261408 w 944562"/>
              <a:gd name="connsiteY13" fmla="*/ 228600 h 921808"/>
              <a:gd name="connsiteX14" fmla="*/ 286808 w 944562"/>
              <a:gd name="connsiteY14" fmla="*/ 228600 h 921808"/>
              <a:gd name="connsiteX15" fmla="*/ 296333 w 944562"/>
              <a:gd name="connsiteY15" fmla="*/ 196850 h 921808"/>
              <a:gd name="connsiteX16" fmla="*/ 302683 w 944562"/>
              <a:gd name="connsiteY16" fmla="*/ 174625 h 921808"/>
              <a:gd name="connsiteX17" fmla="*/ 293158 w 944562"/>
              <a:gd name="connsiteY17" fmla="*/ 98425 h 921808"/>
              <a:gd name="connsiteX18" fmla="*/ 309033 w 944562"/>
              <a:gd name="connsiteY18" fmla="*/ 63500 h 921808"/>
              <a:gd name="connsiteX19" fmla="*/ 331258 w 944562"/>
              <a:gd name="connsiteY19" fmla="*/ 66675 h 921808"/>
              <a:gd name="connsiteX20" fmla="*/ 353483 w 944562"/>
              <a:gd name="connsiteY20" fmla="*/ 79375 h 921808"/>
              <a:gd name="connsiteX21" fmla="*/ 372533 w 944562"/>
              <a:gd name="connsiteY21" fmla="*/ 63500 h 921808"/>
              <a:gd name="connsiteX22" fmla="*/ 382058 w 944562"/>
              <a:gd name="connsiteY22" fmla="*/ 41275 h 921808"/>
              <a:gd name="connsiteX23" fmla="*/ 391583 w 944562"/>
              <a:gd name="connsiteY23" fmla="*/ 38100 h 921808"/>
              <a:gd name="connsiteX24" fmla="*/ 410633 w 944562"/>
              <a:gd name="connsiteY24" fmla="*/ 47625 h 921808"/>
              <a:gd name="connsiteX25" fmla="*/ 451908 w 944562"/>
              <a:gd name="connsiteY25" fmla="*/ 34925 h 921808"/>
              <a:gd name="connsiteX26" fmla="*/ 486833 w 944562"/>
              <a:gd name="connsiteY26" fmla="*/ 12700 h 921808"/>
              <a:gd name="connsiteX27" fmla="*/ 502708 w 944562"/>
              <a:gd name="connsiteY27" fmla="*/ 28575 h 921808"/>
              <a:gd name="connsiteX28" fmla="*/ 493183 w 944562"/>
              <a:gd name="connsiteY28" fmla="*/ 184150 h 921808"/>
              <a:gd name="connsiteX29" fmla="*/ 499533 w 944562"/>
              <a:gd name="connsiteY29" fmla="*/ 209550 h 921808"/>
              <a:gd name="connsiteX30" fmla="*/ 528108 w 944562"/>
              <a:gd name="connsiteY30" fmla="*/ 215900 h 921808"/>
              <a:gd name="connsiteX31" fmla="*/ 578908 w 944562"/>
              <a:gd name="connsiteY31" fmla="*/ 215900 h 921808"/>
              <a:gd name="connsiteX32" fmla="*/ 629708 w 944562"/>
              <a:gd name="connsiteY32" fmla="*/ 222250 h 921808"/>
              <a:gd name="connsiteX33" fmla="*/ 655108 w 944562"/>
              <a:gd name="connsiteY33" fmla="*/ 231775 h 921808"/>
              <a:gd name="connsiteX34" fmla="*/ 680508 w 944562"/>
              <a:gd name="connsiteY34" fmla="*/ 250825 h 921808"/>
              <a:gd name="connsiteX35" fmla="*/ 705908 w 944562"/>
              <a:gd name="connsiteY35" fmla="*/ 260350 h 921808"/>
              <a:gd name="connsiteX36" fmla="*/ 740833 w 944562"/>
              <a:gd name="connsiteY36" fmla="*/ 260350 h 921808"/>
              <a:gd name="connsiteX37" fmla="*/ 763058 w 944562"/>
              <a:gd name="connsiteY37" fmla="*/ 250825 h 921808"/>
              <a:gd name="connsiteX38" fmla="*/ 775758 w 944562"/>
              <a:gd name="connsiteY38" fmla="*/ 241300 h 921808"/>
              <a:gd name="connsiteX39" fmla="*/ 810683 w 944562"/>
              <a:gd name="connsiteY39" fmla="*/ 263525 h 921808"/>
              <a:gd name="connsiteX40" fmla="*/ 832908 w 944562"/>
              <a:gd name="connsiteY40" fmla="*/ 333375 h 921808"/>
              <a:gd name="connsiteX41" fmla="*/ 842433 w 944562"/>
              <a:gd name="connsiteY41" fmla="*/ 371475 h 921808"/>
              <a:gd name="connsiteX42" fmla="*/ 826558 w 944562"/>
              <a:gd name="connsiteY42" fmla="*/ 533400 h 921808"/>
              <a:gd name="connsiteX43" fmla="*/ 826558 w 944562"/>
              <a:gd name="connsiteY43" fmla="*/ 590550 h 921808"/>
              <a:gd name="connsiteX44" fmla="*/ 842433 w 944562"/>
              <a:gd name="connsiteY44" fmla="*/ 625475 h 921808"/>
              <a:gd name="connsiteX45" fmla="*/ 905933 w 944562"/>
              <a:gd name="connsiteY45" fmla="*/ 669925 h 921808"/>
              <a:gd name="connsiteX46" fmla="*/ 924983 w 944562"/>
              <a:gd name="connsiteY46" fmla="*/ 701675 h 921808"/>
              <a:gd name="connsiteX47" fmla="*/ 928158 w 944562"/>
              <a:gd name="connsiteY47" fmla="*/ 736600 h 921808"/>
              <a:gd name="connsiteX48" fmla="*/ 924983 w 944562"/>
              <a:gd name="connsiteY48" fmla="*/ 765175 h 921808"/>
              <a:gd name="connsiteX49" fmla="*/ 944033 w 944562"/>
              <a:gd name="connsiteY49" fmla="*/ 784225 h 921808"/>
              <a:gd name="connsiteX50" fmla="*/ 928158 w 944562"/>
              <a:gd name="connsiteY50" fmla="*/ 803275 h 921808"/>
              <a:gd name="connsiteX51" fmla="*/ 883708 w 944562"/>
              <a:gd name="connsiteY51" fmla="*/ 803275 h 921808"/>
              <a:gd name="connsiteX52" fmla="*/ 839258 w 944562"/>
              <a:gd name="connsiteY52" fmla="*/ 800100 h 921808"/>
              <a:gd name="connsiteX53" fmla="*/ 823383 w 944562"/>
              <a:gd name="connsiteY53" fmla="*/ 847725 h 921808"/>
              <a:gd name="connsiteX54" fmla="*/ 807508 w 944562"/>
              <a:gd name="connsiteY54" fmla="*/ 873125 h 921808"/>
              <a:gd name="connsiteX55" fmla="*/ 769408 w 944562"/>
              <a:gd name="connsiteY55" fmla="*/ 885825 h 921808"/>
              <a:gd name="connsiteX56" fmla="*/ 731308 w 944562"/>
              <a:gd name="connsiteY56" fmla="*/ 904875 h 921808"/>
              <a:gd name="connsiteX57" fmla="*/ 705908 w 944562"/>
              <a:gd name="connsiteY57" fmla="*/ 920750 h 921808"/>
              <a:gd name="connsiteX58" fmla="*/ 680508 w 944562"/>
              <a:gd name="connsiteY58" fmla="*/ 898525 h 921808"/>
              <a:gd name="connsiteX59" fmla="*/ 648758 w 944562"/>
              <a:gd name="connsiteY59" fmla="*/ 838200 h 921808"/>
              <a:gd name="connsiteX60" fmla="*/ 601133 w 944562"/>
              <a:gd name="connsiteY60" fmla="*/ 819150 h 921808"/>
              <a:gd name="connsiteX61" fmla="*/ 553508 w 944562"/>
              <a:gd name="connsiteY61" fmla="*/ 815975 h 921808"/>
              <a:gd name="connsiteX62" fmla="*/ 512233 w 944562"/>
              <a:gd name="connsiteY62" fmla="*/ 819150 h 921808"/>
              <a:gd name="connsiteX63" fmla="*/ 512233 w 944562"/>
              <a:gd name="connsiteY63" fmla="*/ 850900 h 921808"/>
              <a:gd name="connsiteX64" fmla="*/ 429683 w 944562"/>
              <a:gd name="connsiteY64" fmla="*/ 854075 h 921808"/>
              <a:gd name="connsiteX65" fmla="*/ 366183 w 944562"/>
              <a:gd name="connsiteY65" fmla="*/ 863600 h 921808"/>
              <a:gd name="connsiteX66" fmla="*/ 337608 w 944562"/>
              <a:gd name="connsiteY66" fmla="*/ 869950 h 921808"/>
              <a:gd name="connsiteX67" fmla="*/ 309033 w 944562"/>
              <a:gd name="connsiteY67" fmla="*/ 860425 h 921808"/>
              <a:gd name="connsiteX68" fmla="*/ 299508 w 944562"/>
              <a:gd name="connsiteY68" fmla="*/ 879475 h 921808"/>
              <a:gd name="connsiteX69" fmla="*/ 277283 w 944562"/>
              <a:gd name="connsiteY69" fmla="*/ 863600 h 921808"/>
              <a:gd name="connsiteX70" fmla="*/ 258233 w 944562"/>
              <a:gd name="connsiteY70" fmla="*/ 831850 h 921808"/>
              <a:gd name="connsiteX71" fmla="*/ 280458 w 944562"/>
              <a:gd name="connsiteY71" fmla="*/ 815975 h 921808"/>
              <a:gd name="connsiteX72" fmla="*/ 280458 w 944562"/>
              <a:gd name="connsiteY72" fmla="*/ 752475 h 921808"/>
              <a:gd name="connsiteX73" fmla="*/ 328083 w 944562"/>
              <a:gd name="connsiteY73" fmla="*/ 752475 h 921808"/>
              <a:gd name="connsiteX74" fmla="*/ 369358 w 944562"/>
              <a:gd name="connsiteY74" fmla="*/ 749300 h 921808"/>
              <a:gd name="connsiteX75" fmla="*/ 385233 w 944562"/>
              <a:gd name="connsiteY75" fmla="*/ 742950 h 921808"/>
              <a:gd name="connsiteX76" fmla="*/ 378883 w 944562"/>
              <a:gd name="connsiteY76" fmla="*/ 673100 h 921808"/>
              <a:gd name="connsiteX77" fmla="*/ 363008 w 944562"/>
              <a:gd name="connsiteY77" fmla="*/ 657225 h 921808"/>
              <a:gd name="connsiteX78" fmla="*/ 315383 w 944562"/>
              <a:gd name="connsiteY78" fmla="*/ 654050 h 921808"/>
              <a:gd name="connsiteX79" fmla="*/ 270933 w 944562"/>
              <a:gd name="connsiteY79" fmla="*/ 650875 h 921808"/>
              <a:gd name="connsiteX80" fmla="*/ 258233 w 944562"/>
              <a:gd name="connsiteY80" fmla="*/ 628650 h 921808"/>
              <a:gd name="connsiteX81" fmla="*/ 274108 w 944562"/>
              <a:gd name="connsiteY81" fmla="*/ 587375 h 921808"/>
              <a:gd name="connsiteX82" fmla="*/ 264583 w 944562"/>
              <a:gd name="connsiteY82" fmla="*/ 568325 h 921808"/>
              <a:gd name="connsiteX83" fmla="*/ 229658 w 944562"/>
              <a:gd name="connsiteY83" fmla="*/ 558800 h 921808"/>
              <a:gd name="connsiteX84" fmla="*/ 197908 w 944562"/>
              <a:gd name="connsiteY84" fmla="*/ 558800 h 921808"/>
              <a:gd name="connsiteX85" fmla="*/ 216958 w 944562"/>
              <a:gd name="connsiteY85" fmla="*/ 533400 h 921808"/>
              <a:gd name="connsiteX86" fmla="*/ 166158 w 944562"/>
              <a:gd name="connsiteY86" fmla="*/ 561975 h 921808"/>
              <a:gd name="connsiteX87" fmla="*/ 143933 w 944562"/>
              <a:gd name="connsiteY87" fmla="*/ 565150 h 921808"/>
              <a:gd name="connsiteX88" fmla="*/ 131233 w 944562"/>
              <a:gd name="connsiteY88" fmla="*/ 552450 h 921808"/>
              <a:gd name="connsiteX89" fmla="*/ 93133 w 944562"/>
              <a:gd name="connsiteY89" fmla="*/ 523875 h 921808"/>
              <a:gd name="connsiteX90" fmla="*/ 48683 w 944562"/>
              <a:gd name="connsiteY90" fmla="*/ 482600 h 921808"/>
              <a:gd name="connsiteX91" fmla="*/ 51858 w 944562"/>
              <a:gd name="connsiteY91" fmla="*/ 447675 h 921808"/>
              <a:gd name="connsiteX92" fmla="*/ 61383 w 944562"/>
              <a:gd name="connsiteY92" fmla="*/ 428625 h 921808"/>
              <a:gd name="connsiteX93" fmla="*/ 99483 w 944562"/>
              <a:gd name="connsiteY93" fmla="*/ 403225 h 921808"/>
              <a:gd name="connsiteX94" fmla="*/ 77258 w 944562"/>
              <a:gd name="connsiteY94" fmla="*/ 381000 h 921808"/>
              <a:gd name="connsiteX95" fmla="*/ 45508 w 944562"/>
              <a:gd name="connsiteY95" fmla="*/ 355600 h 921808"/>
              <a:gd name="connsiteX96" fmla="*/ 1058 w 944562"/>
              <a:gd name="connsiteY96" fmla="*/ 301625 h 92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944562" h="921808">
                <a:moveTo>
                  <a:pt x="1058" y="301625"/>
                </a:moveTo>
                <a:cubicBezTo>
                  <a:pt x="2116" y="287867"/>
                  <a:pt x="40216" y="275696"/>
                  <a:pt x="51858" y="273050"/>
                </a:cubicBezTo>
                <a:cubicBezTo>
                  <a:pt x="63500" y="270404"/>
                  <a:pt x="57150" y="295804"/>
                  <a:pt x="70908" y="285750"/>
                </a:cubicBezTo>
                <a:cubicBezTo>
                  <a:pt x="84666" y="275696"/>
                  <a:pt x="122766" y="225954"/>
                  <a:pt x="134408" y="212725"/>
                </a:cubicBezTo>
                <a:cubicBezTo>
                  <a:pt x="146050" y="199496"/>
                  <a:pt x="135996" y="205846"/>
                  <a:pt x="140758" y="206375"/>
                </a:cubicBezTo>
                <a:cubicBezTo>
                  <a:pt x="145521" y="206904"/>
                  <a:pt x="155046" y="215371"/>
                  <a:pt x="162983" y="215900"/>
                </a:cubicBezTo>
                <a:cubicBezTo>
                  <a:pt x="170921" y="216429"/>
                  <a:pt x="180445" y="212725"/>
                  <a:pt x="188383" y="209550"/>
                </a:cubicBezTo>
                <a:cubicBezTo>
                  <a:pt x="196321" y="206375"/>
                  <a:pt x="204258" y="198967"/>
                  <a:pt x="210608" y="196850"/>
                </a:cubicBezTo>
                <a:cubicBezTo>
                  <a:pt x="216958" y="194733"/>
                  <a:pt x="223837" y="193146"/>
                  <a:pt x="226483" y="196850"/>
                </a:cubicBezTo>
                <a:cubicBezTo>
                  <a:pt x="229129" y="200554"/>
                  <a:pt x="228600" y="212196"/>
                  <a:pt x="226483" y="219075"/>
                </a:cubicBezTo>
                <a:cubicBezTo>
                  <a:pt x="224366" y="225954"/>
                  <a:pt x="215900" y="232833"/>
                  <a:pt x="213783" y="238125"/>
                </a:cubicBezTo>
                <a:cubicBezTo>
                  <a:pt x="211666" y="243417"/>
                  <a:pt x="211137" y="249767"/>
                  <a:pt x="213783" y="250825"/>
                </a:cubicBezTo>
                <a:cubicBezTo>
                  <a:pt x="216429" y="251883"/>
                  <a:pt x="221721" y="248179"/>
                  <a:pt x="229658" y="244475"/>
                </a:cubicBezTo>
                <a:cubicBezTo>
                  <a:pt x="237595" y="240771"/>
                  <a:pt x="251883" y="231246"/>
                  <a:pt x="261408" y="228600"/>
                </a:cubicBezTo>
                <a:cubicBezTo>
                  <a:pt x="270933" y="225954"/>
                  <a:pt x="280987" y="233892"/>
                  <a:pt x="286808" y="228600"/>
                </a:cubicBezTo>
                <a:cubicBezTo>
                  <a:pt x="292629" y="223308"/>
                  <a:pt x="293687" y="205846"/>
                  <a:pt x="296333" y="196850"/>
                </a:cubicBezTo>
                <a:cubicBezTo>
                  <a:pt x="298979" y="187854"/>
                  <a:pt x="303212" y="191029"/>
                  <a:pt x="302683" y="174625"/>
                </a:cubicBezTo>
                <a:cubicBezTo>
                  <a:pt x="302154" y="158221"/>
                  <a:pt x="292100" y="116946"/>
                  <a:pt x="293158" y="98425"/>
                </a:cubicBezTo>
                <a:cubicBezTo>
                  <a:pt x="294216" y="79904"/>
                  <a:pt x="302683" y="68792"/>
                  <a:pt x="309033" y="63500"/>
                </a:cubicBezTo>
                <a:cubicBezTo>
                  <a:pt x="315383" y="58208"/>
                  <a:pt x="323850" y="64029"/>
                  <a:pt x="331258" y="66675"/>
                </a:cubicBezTo>
                <a:cubicBezTo>
                  <a:pt x="338666" y="69321"/>
                  <a:pt x="346604" y="79904"/>
                  <a:pt x="353483" y="79375"/>
                </a:cubicBezTo>
                <a:cubicBezTo>
                  <a:pt x="360362" y="78846"/>
                  <a:pt x="367771" y="69850"/>
                  <a:pt x="372533" y="63500"/>
                </a:cubicBezTo>
                <a:cubicBezTo>
                  <a:pt x="377295" y="57150"/>
                  <a:pt x="378883" y="45508"/>
                  <a:pt x="382058" y="41275"/>
                </a:cubicBezTo>
                <a:cubicBezTo>
                  <a:pt x="385233" y="37042"/>
                  <a:pt x="386821" y="37042"/>
                  <a:pt x="391583" y="38100"/>
                </a:cubicBezTo>
                <a:cubicBezTo>
                  <a:pt x="396345" y="39158"/>
                  <a:pt x="400579" y="48154"/>
                  <a:pt x="410633" y="47625"/>
                </a:cubicBezTo>
                <a:cubicBezTo>
                  <a:pt x="420687" y="47096"/>
                  <a:pt x="439208" y="40746"/>
                  <a:pt x="451908" y="34925"/>
                </a:cubicBezTo>
                <a:cubicBezTo>
                  <a:pt x="464608" y="29104"/>
                  <a:pt x="478366" y="13758"/>
                  <a:pt x="486833" y="12700"/>
                </a:cubicBezTo>
                <a:cubicBezTo>
                  <a:pt x="495300" y="11642"/>
                  <a:pt x="501650" y="0"/>
                  <a:pt x="502708" y="28575"/>
                </a:cubicBezTo>
                <a:cubicBezTo>
                  <a:pt x="503766" y="57150"/>
                  <a:pt x="493712" y="153988"/>
                  <a:pt x="493183" y="184150"/>
                </a:cubicBezTo>
                <a:cubicBezTo>
                  <a:pt x="492654" y="214313"/>
                  <a:pt x="493712" y="204258"/>
                  <a:pt x="499533" y="209550"/>
                </a:cubicBezTo>
                <a:cubicBezTo>
                  <a:pt x="505354" y="214842"/>
                  <a:pt x="514879" y="214842"/>
                  <a:pt x="528108" y="215900"/>
                </a:cubicBezTo>
                <a:cubicBezTo>
                  <a:pt x="541337" y="216958"/>
                  <a:pt x="561975" y="214842"/>
                  <a:pt x="578908" y="215900"/>
                </a:cubicBezTo>
                <a:cubicBezTo>
                  <a:pt x="595841" y="216958"/>
                  <a:pt x="617008" y="219604"/>
                  <a:pt x="629708" y="222250"/>
                </a:cubicBezTo>
                <a:cubicBezTo>
                  <a:pt x="642408" y="224896"/>
                  <a:pt x="646641" y="227012"/>
                  <a:pt x="655108" y="231775"/>
                </a:cubicBezTo>
                <a:cubicBezTo>
                  <a:pt x="663575" y="236538"/>
                  <a:pt x="672041" y="246062"/>
                  <a:pt x="680508" y="250825"/>
                </a:cubicBezTo>
                <a:cubicBezTo>
                  <a:pt x="688975" y="255588"/>
                  <a:pt x="695854" y="258763"/>
                  <a:pt x="705908" y="260350"/>
                </a:cubicBezTo>
                <a:cubicBezTo>
                  <a:pt x="715962" y="261937"/>
                  <a:pt x="731308" y="261938"/>
                  <a:pt x="740833" y="260350"/>
                </a:cubicBezTo>
                <a:cubicBezTo>
                  <a:pt x="750358" y="258763"/>
                  <a:pt x="757237" y="254000"/>
                  <a:pt x="763058" y="250825"/>
                </a:cubicBezTo>
                <a:cubicBezTo>
                  <a:pt x="768879" y="247650"/>
                  <a:pt x="767821" y="239183"/>
                  <a:pt x="775758" y="241300"/>
                </a:cubicBezTo>
                <a:cubicBezTo>
                  <a:pt x="783695" y="243417"/>
                  <a:pt x="801158" y="248179"/>
                  <a:pt x="810683" y="263525"/>
                </a:cubicBezTo>
                <a:cubicBezTo>
                  <a:pt x="820208" y="278871"/>
                  <a:pt x="827616" y="315383"/>
                  <a:pt x="832908" y="333375"/>
                </a:cubicBezTo>
                <a:cubicBezTo>
                  <a:pt x="838200" y="351367"/>
                  <a:pt x="843491" y="338138"/>
                  <a:pt x="842433" y="371475"/>
                </a:cubicBezTo>
                <a:cubicBezTo>
                  <a:pt x="841375" y="404812"/>
                  <a:pt x="829204" y="496888"/>
                  <a:pt x="826558" y="533400"/>
                </a:cubicBezTo>
                <a:cubicBezTo>
                  <a:pt x="823912" y="569912"/>
                  <a:pt x="823912" y="575204"/>
                  <a:pt x="826558" y="590550"/>
                </a:cubicBezTo>
                <a:cubicBezTo>
                  <a:pt x="829204" y="605896"/>
                  <a:pt x="829204" y="612246"/>
                  <a:pt x="842433" y="625475"/>
                </a:cubicBezTo>
                <a:cubicBezTo>
                  <a:pt x="855662" y="638704"/>
                  <a:pt x="892175" y="657225"/>
                  <a:pt x="905933" y="669925"/>
                </a:cubicBezTo>
                <a:cubicBezTo>
                  <a:pt x="919691" y="682625"/>
                  <a:pt x="921279" y="690563"/>
                  <a:pt x="924983" y="701675"/>
                </a:cubicBezTo>
                <a:cubicBezTo>
                  <a:pt x="928687" y="712787"/>
                  <a:pt x="928158" y="726017"/>
                  <a:pt x="928158" y="736600"/>
                </a:cubicBezTo>
                <a:cubicBezTo>
                  <a:pt x="928158" y="747183"/>
                  <a:pt x="922337" y="757238"/>
                  <a:pt x="924983" y="765175"/>
                </a:cubicBezTo>
                <a:cubicBezTo>
                  <a:pt x="927629" y="773112"/>
                  <a:pt x="943504" y="777875"/>
                  <a:pt x="944033" y="784225"/>
                </a:cubicBezTo>
                <a:cubicBezTo>
                  <a:pt x="944562" y="790575"/>
                  <a:pt x="938212" y="800100"/>
                  <a:pt x="928158" y="803275"/>
                </a:cubicBezTo>
                <a:cubicBezTo>
                  <a:pt x="918104" y="806450"/>
                  <a:pt x="898525" y="803804"/>
                  <a:pt x="883708" y="803275"/>
                </a:cubicBezTo>
                <a:cubicBezTo>
                  <a:pt x="868891" y="802746"/>
                  <a:pt x="849312" y="792692"/>
                  <a:pt x="839258" y="800100"/>
                </a:cubicBezTo>
                <a:cubicBezTo>
                  <a:pt x="829204" y="807508"/>
                  <a:pt x="828675" y="835554"/>
                  <a:pt x="823383" y="847725"/>
                </a:cubicBezTo>
                <a:cubicBezTo>
                  <a:pt x="818091" y="859896"/>
                  <a:pt x="816504" y="866775"/>
                  <a:pt x="807508" y="873125"/>
                </a:cubicBezTo>
                <a:cubicBezTo>
                  <a:pt x="798512" y="879475"/>
                  <a:pt x="782108" y="880533"/>
                  <a:pt x="769408" y="885825"/>
                </a:cubicBezTo>
                <a:cubicBezTo>
                  <a:pt x="756708" y="891117"/>
                  <a:pt x="741891" y="899054"/>
                  <a:pt x="731308" y="904875"/>
                </a:cubicBezTo>
                <a:cubicBezTo>
                  <a:pt x="720725" y="910696"/>
                  <a:pt x="714375" y="921808"/>
                  <a:pt x="705908" y="920750"/>
                </a:cubicBezTo>
                <a:cubicBezTo>
                  <a:pt x="697441" y="919692"/>
                  <a:pt x="690033" y="912283"/>
                  <a:pt x="680508" y="898525"/>
                </a:cubicBezTo>
                <a:cubicBezTo>
                  <a:pt x="670983" y="884767"/>
                  <a:pt x="661987" y="851429"/>
                  <a:pt x="648758" y="838200"/>
                </a:cubicBezTo>
                <a:cubicBezTo>
                  <a:pt x="635529" y="824971"/>
                  <a:pt x="617008" y="822854"/>
                  <a:pt x="601133" y="819150"/>
                </a:cubicBezTo>
                <a:cubicBezTo>
                  <a:pt x="585258" y="815446"/>
                  <a:pt x="568325" y="815975"/>
                  <a:pt x="553508" y="815975"/>
                </a:cubicBezTo>
                <a:cubicBezTo>
                  <a:pt x="538691" y="815975"/>
                  <a:pt x="519112" y="813329"/>
                  <a:pt x="512233" y="819150"/>
                </a:cubicBezTo>
                <a:cubicBezTo>
                  <a:pt x="505354" y="824971"/>
                  <a:pt x="525991" y="845079"/>
                  <a:pt x="512233" y="850900"/>
                </a:cubicBezTo>
                <a:cubicBezTo>
                  <a:pt x="498475" y="856721"/>
                  <a:pt x="454025" y="851958"/>
                  <a:pt x="429683" y="854075"/>
                </a:cubicBezTo>
                <a:cubicBezTo>
                  <a:pt x="405341" y="856192"/>
                  <a:pt x="381529" y="860954"/>
                  <a:pt x="366183" y="863600"/>
                </a:cubicBezTo>
                <a:cubicBezTo>
                  <a:pt x="350837" y="866246"/>
                  <a:pt x="347133" y="870479"/>
                  <a:pt x="337608" y="869950"/>
                </a:cubicBezTo>
                <a:cubicBezTo>
                  <a:pt x="328083" y="869421"/>
                  <a:pt x="315383" y="858838"/>
                  <a:pt x="309033" y="860425"/>
                </a:cubicBezTo>
                <a:cubicBezTo>
                  <a:pt x="302683" y="862013"/>
                  <a:pt x="304800" y="878946"/>
                  <a:pt x="299508" y="879475"/>
                </a:cubicBezTo>
                <a:cubicBezTo>
                  <a:pt x="294216" y="880004"/>
                  <a:pt x="284162" y="871538"/>
                  <a:pt x="277283" y="863600"/>
                </a:cubicBezTo>
                <a:cubicBezTo>
                  <a:pt x="270404" y="855662"/>
                  <a:pt x="257704" y="839788"/>
                  <a:pt x="258233" y="831850"/>
                </a:cubicBezTo>
                <a:cubicBezTo>
                  <a:pt x="258762" y="823913"/>
                  <a:pt x="276754" y="829204"/>
                  <a:pt x="280458" y="815975"/>
                </a:cubicBezTo>
                <a:cubicBezTo>
                  <a:pt x="284162" y="802746"/>
                  <a:pt x="272521" y="763058"/>
                  <a:pt x="280458" y="752475"/>
                </a:cubicBezTo>
                <a:cubicBezTo>
                  <a:pt x="288395" y="741892"/>
                  <a:pt x="313266" y="753004"/>
                  <a:pt x="328083" y="752475"/>
                </a:cubicBezTo>
                <a:cubicBezTo>
                  <a:pt x="342900" y="751946"/>
                  <a:pt x="359833" y="750888"/>
                  <a:pt x="369358" y="749300"/>
                </a:cubicBezTo>
                <a:cubicBezTo>
                  <a:pt x="378883" y="747713"/>
                  <a:pt x="383646" y="755650"/>
                  <a:pt x="385233" y="742950"/>
                </a:cubicBezTo>
                <a:cubicBezTo>
                  <a:pt x="386820" y="730250"/>
                  <a:pt x="382587" y="687387"/>
                  <a:pt x="378883" y="673100"/>
                </a:cubicBezTo>
                <a:cubicBezTo>
                  <a:pt x="375179" y="658813"/>
                  <a:pt x="373591" y="660400"/>
                  <a:pt x="363008" y="657225"/>
                </a:cubicBezTo>
                <a:cubicBezTo>
                  <a:pt x="352425" y="654050"/>
                  <a:pt x="315383" y="654050"/>
                  <a:pt x="315383" y="654050"/>
                </a:cubicBezTo>
                <a:cubicBezTo>
                  <a:pt x="300037" y="652992"/>
                  <a:pt x="280458" y="655108"/>
                  <a:pt x="270933" y="650875"/>
                </a:cubicBezTo>
                <a:cubicBezTo>
                  <a:pt x="261408" y="646642"/>
                  <a:pt x="257704" y="639233"/>
                  <a:pt x="258233" y="628650"/>
                </a:cubicBezTo>
                <a:cubicBezTo>
                  <a:pt x="258762" y="618067"/>
                  <a:pt x="273050" y="597429"/>
                  <a:pt x="274108" y="587375"/>
                </a:cubicBezTo>
                <a:cubicBezTo>
                  <a:pt x="275166" y="577321"/>
                  <a:pt x="271991" y="573088"/>
                  <a:pt x="264583" y="568325"/>
                </a:cubicBezTo>
                <a:cubicBezTo>
                  <a:pt x="257175" y="563563"/>
                  <a:pt x="240770" y="560387"/>
                  <a:pt x="229658" y="558800"/>
                </a:cubicBezTo>
                <a:cubicBezTo>
                  <a:pt x="218546" y="557213"/>
                  <a:pt x="200025" y="563033"/>
                  <a:pt x="197908" y="558800"/>
                </a:cubicBezTo>
                <a:cubicBezTo>
                  <a:pt x="195791" y="554567"/>
                  <a:pt x="222250" y="532871"/>
                  <a:pt x="216958" y="533400"/>
                </a:cubicBezTo>
                <a:cubicBezTo>
                  <a:pt x="211666" y="533929"/>
                  <a:pt x="178329" y="556683"/>
                  <a:pt x="166158" y="561975"/>
                </a:cubicBezTo>
                <a:cubicBezTo>
                  <a:pt x="153987" y="567267"/>
                  <a:pt x="149754" y="566738"/>
                  <a:pt x="143933" y="565150"/>
                </a:cubicBezTo>
                <a:cubicBezTo>
                  <a:pt x="138112" y="563563"/>
                  <a:pt x="139700" y="559329"/>
                  <a:pt x="131233" y="552450"/>
                </a:cubicBezTo>
                <a:cubicBezTo>
                  <a:pt x="122766" y="545571"/>
                  <a:pt x="106891" y="535517"/>
                  <a:pt x="93133" y="523875"/>
                </a:cubicBezTo>
                <a:cubicBezTo>
                  <a:pt x="79375" y="512233"/>
                  <a:pt x="55562" y="495300"/>
                  <a:pt x="48683" y="482600"/>
                </a:cubicBezTo>
                <a:cubicBezTo>
                  <a:pt x="41804" y="469900"/>
                  <a:pt x="49741" y="456671"/>
                  <a:pt x="51858" y="447675"/>
                </a:cubicBezTo>
                <a:cubicBezTo>
                  <a:pt x="53975" y="438679"/>
                  <a:pt x="53446" y="436033"/>
                  <a:pt x="61383" y="428625"/>
                </a:cubicBezTo>
                <a:cubicBezTo>
                  <a:pt x="69321" y="421217"/>
                  <a:pt x="96837" y="411162"/>
                  <a:pt x="99483" y="403225"/>
                </a:cubicBezTo>
                <a:cubicBezTo>
                  <a:pt x="102129" y="395288"/>
                  <a:pt x="86254" y="388938"/>
                  <a:pt x="77258" y="381000"/>
                </a:cubicBezTo>
                <a:cubicBezTo>
                  <a:pt x="68262" y="373063"/>
                  <a:pt x="56091" y="364596"/>
                  <a:pt x="45508" y="355600"/>
                </a:cubicBezTo>
                <a:cubicBezTo>
                  <a:pt x="34925" y="346604"/>
                  <a:pt x="0" y="315383"/>
                  <a:pt x="1058" y="301625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Тихорецкий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3983038" y="2212975"/>
            <a:ext cx="1195387" cy="577850"/>
          </a:xfrm>
          <a:custGeom>
            <a:avLst/>
            <a:gdLst>
              <a:gd name="connsiteX0" fmla="*/ 12140 w 1194360"/>
              <a:gd name="connsiteY0" fmla="*/ 482320 h 582705"/>
              <a:gd name="connsiteX1" fmla="*/ 26148 w 1194360"/>
              <a:gd name="connsiteY1" fmla="*/ 409482 h 582705"/>
              <a:gd name="connsiteX2" fmla="*/ 37353 w 1194360"/>
              <a:gd name="connsiteY2" fmla="*/ 392673 h 582705"/>
              <a:gd name="connsiteX3" fmla="*/ 56964 w 1194360"/>
              <a:gd name="connsiteY3" fmla="*/ 381467 h 582705"/>
              <a:gd name="connsiteX4" fmla="*/ 23346 w 1194360"/>
              <a:gd name="connsiteY4" fmla="*/ 347849 h 582705"/>
              <a:gd name="connsiteX5" fmla="*/ 14942 w 1194360"/>
              <a:gd name="connsiteY5" fmla="*/ 333842 h 582705"/>
              <a:gd name="connsiteX6" fmla="*/ 31750 w 1194360"/>
              <a:gd name="connsiteY6" fmla="*/ 305827 h 582705"/>
              <a:gd name="connsiteX7" fmla="*/ 93383 w 1194360"/>
              <a:gd name="connsiteY7" fmla="*/ 252599 h 582705"/>
              <a:gd name="connsiteX8" fmla="*/ 110192 w 1194360"/>
              <a:gd name="connsiteY8" fmla="*/ 249798 h 582705"/>
              <a:gd name="connsiteX9" fmla="*/ 110192 w 1194360"/>
              <a:gd name="connsiteY9" fmla="*/ 221783 h 582705"/>
              <a:gd name="connsiteX10" fmla="*/ 127000 w 1194360"/>
              <a:gd name="connsiteY10" fmla="*/ 244195 h 582705"/>
              <a:gd name="connsiteX11" fmla="*/ 149412 w 1194360"/>
              <a:gd name="connsiteY11" fmla="*/ 244195 h 582705"/>
              <a:gd name="connsiteX12" fmla="*/ 180228 w 1194360"/>
              <a:gd name="connsiteY12" fmla="*/ 241393 h 582705"/>
              <a:gd name="connsiteX13" fmla="*/ 194236 w 1194360"/>
              <a:gd name="connsiteY13" fmla="*/ 241393 h 582705"/>
              <a:gd name="connsiteX14" fmla="*/ 211045 w 1194360"/>
              <a:gd name="connsiteY14" fmla="*/ 230188 h 582705"/>
              <a:gd name="connsiteX15" fmla="*/ 236258 w 1194360"/>
              <a:gd name="connsiteY15" fmla="*/ 227386 h 582705"/>
              <a:gd name="connsiteX16" fmla="*/ 225052 w 1194360"/>
              <a:gd name="connsiteY16" fmla="*/ 190967 h 582705"/>
              <a:gd name="connsiteX17" fmla="*/ 208243 w 1194360"/>
              <a:gd name="connsiteY17" fmla="*/ 162952 h 582705"/>
              <a:gd name="connsiteX18" fmla="*/ 149412 w 1194360"/>
              <a:gd name="connsiteY18" fmla="*/ 112526 h 582705"/>
              <a:gd name="connsiteX19" fmla="*/ 115795 w 1194360"/>
              <a:gd name="connsiteY19" fmla="*/ 73305 h 582705"/>
              <a:gd name="connsiteX20" fmla="*/ 87780 w 1194360"/>
              <a:gd name="connsiteY20" fmla="*/ 45290 h 582705"/>
              <a:gd name="connsiteX21" fmla="*/ 93383 w 1194360"/>
              <a:gd name="connsiteY21" fmla="*/ 17276 h 582705"/>
              <a:gd name="connsiteX22" fmla="*/ 121398 w 1194360"/>
              <a:gd name="connsiteY22" fmla="*/ 6070 h 582705"/>
              <a:gd name="connsiteX23" fmla="*/ 155015 w 1194360"/>
              <a:gd name="connsiteY23" fmla="*/ 14474 h 582705"/>
              <a:gd name="connsiteX24" fmla="*/ 194236 w 1194360"/>
              <a:gd name="connsiteY24" fmla="*/ 31283 h 582705"/>
              <a:gd name="connsiteX25" fmla="*/ 216648 w 1194360"/>
              <a:gd name="connsiteY25" fmla="*/ 22879 h 582705"/>
              <a:gd name="connsiteX26" fmla="*/ 258670 w 1194360"/>
              <a:gd name="connsiteY26" fmla="*/ 3268 h 582705"/>
              <a:gd name="connsiteX27" fmla="*/ 275478 w 1194360"/>
              <a:gd name="connsiteY27" fmla="*/ 3268 h 582705"/>
              <a:gd name="connsiteX28" fmla="*/ 297890 w 1194360"/>
              <a:gd name="connsiteY28" fmla="*/ 17276 h 582705"/>
              <a:gd name="connsiteX29" fmla="*/ 292287 w 1194360"/>
              <a:gd name="connsiteY29" fmla="*/ 87313 h 582705"/>
              <a:gd name="connsiteX30" fmla="*/ 303493 w 1194360"/>
              <a:gd name="connsiteY30" fmla="*/ 148945 h 582705"/>
              <a:gd name="connsiteX31" fmla="*/ 337111 w 1194360"/>
              <a:gd name="connsiteY31" fmla="*/ 168555 h 582705"/>
              <a:gd name="connsiteX32" fmla="*/ 398743 w 1194360"/>
              <a:gd name="connsiteY32" fmla="*/ 160151 h 582705"/>
              <a:gd name="connsiteX33" fmla="*/ 429559 w 1194360"/>
              <a:gd name="connsiteY33" fmla="*/ 165754 h 582705"/>
              <a:gd name="connsiteX34" fmla="*/ 440765 w 1194360"/>
              <a:gd name="connsiteY34" fmla="*/ 168555 h 582705"/>
              <a:gd name="connsiteX35" fmla="*/ 474383 w 1194360"/>
              <a:gd name="connsiteY35" fmla="*/ 193768 h 582705"/>
              <a:gd name="connsiteX36" fmla="*/ 524809 w 1194360"/>
              <a:gd name="connsiteY36" fmla="*/ 196570 h 582705"/>
              <a:gd name="connsiteX37" fmla="*/ 564030 w 1194360"/>
              <a:gd name="connsiteY37" fmla="*/ 188165 h 582705"/>
              <a:gd name="connsiteX38" fmla="*/ 589243 w 1194360"/>
              <a:gd name="connsiteY38" fmla="*/ 207776 h 582705"/>
              <a:gd name="connsiteX39" fmla="*/ 625662 w 1194360"/>
              <a:gd name="connsiteY39" fmla="*/ 241393 h 582705"/>
              <a:gd name="connsiteX40" fmla="*/ 664883 w 1194360"/>
              <a:gd name="connsiteY40" fmla="*/ 241393 h 582705"/>
              <a:gd name="connsiteX41" fmla="*/ 678890 w 1194360"/>
              <a:gd name="connsiteY41" fmla="*/ 230188 h 582705"/>
              <a:gd name="connsiteX42" fmla="*/ 715309 w 1194360"/>
              <a:gd name="connsiteY42" fmla="*/ 238592 h 582705"/>
              <a:gd name="connsiteX43" fmla="*/ 754530 w 1194360"/>
              <a:gd name="connsiteY43" fmla="*/ 266607 h 582705"/>
              <a:gd name="connsiteX44" fmla="*/ 790949 w 1194360"/>
              <a:gd name="connsiteY44" fmla="*/ 277813 h 582705"/>
              <a:gd name="connsiteX45" fmla="*/ 821765 w 1194360"/>
              <a:gd name="connsiteY45" fmla="*/ 269408 h 582705"/>
              <a:gd name="connsiteX46" fmla="*/ 852581 w 1194360"/>
              <a:gd name="connsiteY46" fmla="*/ 266607 h 582705"/>
              <a:gd name="connsiteX47" fmla="*/ 886199 w 1194360"/>
              <a:gd name="connsiteY47" fmla="*/ 269408 h 582705"/>
              <a:gd name="connsiteX48" fmla="*/ 928221 w 1194360"/>
              <a:gd name="connsiteY48" fmla="*/ 244195 h 582705"/>
              <a:gd name="connsiteX49" fmla="*/ 970243 w 1194360"/>
              <a:gd name="connsiteY49" fmla="*/ 230188 h 582705"/>
              <a:gd name="connsiteX50" fmla="*/ 1009464 w 1194360"/>
              <a:gd name="connsiteY50" fmla="*/ 216180 h 582705"/>
              <a:gd name="connsiteX51" fmla="*/ 1026273 w 1194360"/>
              <a:gd name="connsiteY51" fmla="*/ 193768 h 582705"/>
              <a:gd name="connsiteX52" fmla="*/ 1054287 w 1194360"/>
              <a:gd name="connsiteY52" fmla="*/ 188165 h 582705"/>
              <a:gd name="connsiteX53" fmla="*/ 1090706 w 1194360"/>
              <a:gd name="connsiteY53" fmla="*/ 204974 h 582705"/>
              <a:gd name="connsiteX54" fmla="*/ 1110317 w 1194360"/>
              <a:gd name="connsiteY54" fmla="*/ 204974 h 582705"/>
              <a:gd name="connsiteX55" fmla="*/ 1132728 w 1194360"/>
              <a:gd name="connsiteY55" fmla="*/ 204974 h 582705"/>
              <a:gd name="connsiteX56" fmla="*/ 1160743 w 1194360"/>
              <a:gd name="connsiteY56" fmla="*/ 216180 h 582705"/>
              <a:gd name="connsiteX57" fmla="*/ 1177552 w 1194360"/>
              <a:gd name="connsiteY57" fmla="*/ 224585 h 582705"/>
              <a:gd name="connsiteX58" fmla="*/ 1180353 w 1194360"/>
              <a:gd name="connsiteY58" fmla="*/ 255401 h 582705"/>
              <a:gd name="connsiteX59" fmla="*/ 1185956 w 1194360"/>
              <a:gd name="connsiteY59" fmla="*/ 291820 h 582705"/>
              <a:gd name="connsiteX60" fmla="*/ 1191559 w 1194360"/>
              <a:gd name="connsiteY60" fmla="*/ 440298 h 582705"/>
              <a:gd name="connsiteX61" fmla="*/ 1169148 w 1194360"/>
              <a:gd name="connsiteY61" fmla="*/ 459908 h 582705"/>
              <a:gd name="connsiteX62" fmla="*/ 1155140 w 1194360"/>
              <a:gd name="connsiteY62" fmla="*/ 457107 h 582705"/>
              <a:gd name="connsiteX63" fmla="*/ 1127125 w 1194360"/>
              <a:gd name="connsiteY63" fmla="*/ 445901 h 582705"/>
              <a:gd name="connsiteX64" fmla="*/ 1104714 w 1194360"/>
              <a:gd name="connsiteY64" fmla="*/ 423489 h 582705"/>
              <a:gd name="connsiteX65" fmla="*/ 1068295 w 1194360"/>
              <a:gd name="connsiteY65" fmla="*/ 437496 h 582705"/>
              <a:gd name="connsiteX66" fmla="*/ 1057089 w 1194360"/>
              <a:gd name="connsiteY66" fmla="*/ 493526 h 582705"/>
              <a:gd name="connsiteX67" fmla="*/ 1037478 w 1194360"/>
              <a:gd name="connsiteY67" fmla="*/ 501930 h 582705"/>
              <a:gd name="connsiteX68" fmla="*/ 1009464 w 1194360"/>
              <a:gd name="connsiteY68" fmla="*/ 510335 h 582705"/>
              <a:gd name="connsiteX69" fmla="*/ 844177 w 1194360"/>
              <a:gd name="connsiteY69" fmla="*/ 501930 h 582705"/>
              <a:gd name="connsiteX70" fmla="*/ 830170 w 1194360"/>
              <a:gd name="connsiteY70" fmla="*/ 521540 h 582705"/>
              <a:gd name="connsiteX71" fmla="*/ 832971 w 1194360"/>
              <a:gd name="connsiteY71" fmla="*/ 552357 h 582705"/>
              <a:gd name="connsiteX72" fmla="*/ 802155 w 1194360"/>
              <a:gd name="connsiteY72" fmla="*/ 560761 h 582705"/>
              <a:gd name="connsiteX73" fmla="*/ 746125 w 1194360"/>
              <a:gd name="connsiteY73" fmla="*/ 580371 h 582705"/>
              <a:gd name="connsiteX74" fmla="*/ 732118 w 1194360"/>
              <a:gd name="connsiteY74" fmla="*/ 574768 h 582705"/>
              <a:gd name="connsiteX75" fmla="*/ 670486 w 1194360"/>
              <a:gd name="connsiteY75" fmla="*/ 569165 h 582705"/>
              <a:gd name="connsiteX76" fmla="*/ 656478 w 1194360"/>
              <a:gd name="connsiteY76" fmla="*/ 546754 h 582705"/>
              <a:gd name="connsiteX77" fmla="*/ 622861 w 1194360"/>
              <a:gd name="connsiteY77" fmla="*/ 574768 h 582705"/>
              <a:gd name="connsiteX78" fmla="*/ 575236 w 1194360"/>
              <a:gd name="connsiteY78" fmla="*/ 541151 h 582705"/>
              <a:gd name="connsiteX79" fmla="*/ 530412 w 1194360"/>
              <a:gd name="connsiteY79" fmla="*/ 524342 h 582705"/>
              <a:gd name="connsiteX80" fmla="*/ 454773 w 1194360"/>
              <a:gd name="connsiteY80" fmla="*/ 524342 h 582705"/>
              <a:gd name="connsiteX81" fmla="*/ 412750 w 1194360"/>
              <a:gd name="connsiteY81" fmla="*/ 518739 h 582705"/>
              <a:gd name="connsiteX82" fmla="*/ 384736 w 1194360"/>
              <a:gd name="connsiteY82" fmla="*/ 515938 h 582705"/>
              <a:gd name="connsiteX83" fmla="*/ 384736 w 1194360"/>
              <a:gd name="connsiteY83" fmla="*/ 493526 h 582705"/>
              <a:gd name="connsiteX84" fmla="*/ 345515 w 1194360"/>
              <a:gd name="connsiteY84" fmla="*/ 471114 h 582705"/>
              <a:gd name="connsiteX85" fmla="*/ 272677 w 1194360"/>
              <a:gd name="connsiteY85" fmla="*/ 459908 h 582705"/>
              <a:gd name="connsiteX86" fmla="*/ 233456 w 1194360"/>
              <a:gd name="connsiteY86" fmla="*/ 459908 h 582705"/>
              <a:gd name="connsiteX87" fmla="*/ 205442 w 1194360"/>
              <a:gd name="connsiteY87" fmla="*/ 482320 h 582705"/>
              <a:gd name="connsiteX88" fmla="*/ 152214 w 1194360"/>
              <a:gd name="connsiteY88" fmla="*/ 471114 h 582705"/>
              <a:gd name="connsiteX89" fmla="*/ 98986 w 1194360"/>
              <a:gd name="connsiteY89" fmla="*/ 465511 h 582705"/>
              <a:gd name="connsiteX90" fmla="*/ 12140 w 1194360"/>
              <a:gd name="connsiteY90" fmla="*/ 482320 h 58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194360" h="582705">
                <a:moveTo>
                  <a:pt x="12140" y="482320"/>
                </a:moveTo>
                <a:cubicBezTo>
                  <a:pt x="0" y="472982"/>
                  <a:pt x="21946" y="424423"/>
                  <a:pt x="26148" y="409482"/>
                </a:cubicBezTo>
                <a:cubicBezTo>
                  <a:pt x="30350" y="394541"/>
                  <a:pt x="32217" y="397342"/>
                  <a:pt x="37353" y="392673"/>
                </a:cubicBezTo>
                <a:cubicBezTo>
                  <a:pt x="42489" y="388004"/>
                  <a:pt x="59299" y="388938"/>
                  <a:pt x="56964" y="381467"/>
                </a:cubicBezTo>
                <a:cubicBezTo>
                  <a:pt x="54630" y="373996"/>
                  <a:pt x="30350" y="355786"/>
                  <a:pt x="23346" y="347849"/>
                </a:cubicBezTo>
                <a:cubicBezTo>
                  <a:pt x="16342" y="339912"/>
                  <a:pt x="13541" y="340846"/>
                  <a:pt x="14942" y="333842"/>
                </a:cubicBezTo>
                <a:cubicBezTo>
                  <a:pt x="16343" y="326838"/>
                  <a:pt x="18677" y="319368"/>
                  <a:pt x="31750" y="305827"/>
                </a:cubicBezTo>
                <a:cubicBezTo>
                  <a:pt x="44824" y="292287"/>
                  <a:pt x="80309" y="261937"/>
                  <a:pt x="93383" y="252599"/>
                </a:cubicBezTo>
                <a:cubicBezTo>
                  <a:pt x="106457" y="243261"/>
                  <a:pt x="107391" y="254934"/>
                  <a:pt x="110192" y="249798"/>
                </a:cubicBezTo>
                <a:cubicBezTo>
                  <a:pt x="112994" y="244662"/>
                  <a:pt x="107391" y="222717"/>
                  <a:pt x="110192" y="221783"/>
                </a:cubicBezTo>
                <a:cubicBezTo>
                  <a:pt x="112993" y="220849"/>
                  <a:pt x="120463" y="240460"/>
                  <a:pt x="127000" y="244195"/>
                </a:cubicBezTo>
                <a:cubicBezTo>
                  <a:pt x="133537" y="247930"/>
                  <a:pt x="140541" y="244662"/>
                  <a:pt x="149412" y="244195"/>
                </a:cubicBezTo>
                <a:cubicBezTo>
                  <a:pt x="158283" y="243728"/>
                  <a:pt x="172757" y="241860"/>
                  <a:pt x="180228" y="241393"/>
                </a:cubicBezTo>
                <a:cubicBezTo>
                  <a:pt x="187699" y="240926"/>
                  <a:pt x="189100" y="243260"/>
                  <a:pt x="194236" y="241393"/>
                </a:cubicBezTo>
                <a:cubicBezTo>
                  <a:pt x="199372" y="239526"/>
                  <a:pt x="204041" y="232522"/>
                  <a:pt x="211045" y="230188"/>
                </a:cubicBezTo>
                <a:cubicBezTo>
                  <a:pt x="218049" y="227854"/>
                  <a:pt x="233924" y="233923"/>
                  <a:pt x="236258" y="227386"/>
                </a:cubicBezTo>
                <a:cubicBezTo>
                  <a:pt x="238592" y="220849"/>
                  <a:pt x="229721" y="201706"/>
                  <a:pt x="225052" y="190967"/>
                </a:cubicBezTo>
                <a:cubicBezTo>
                  <a:pt x="220383" y="180228"/>
                  <a:pt x="220850" y="176025"/>
                  <a:pt x="208243" y="162952"/>
                </a:cubicBezTo>
                <a:cubicBezTo>
                  <a:pt x="195636" y="149879"/>
                  <a:pt x="164820" y="127467"/>
                  <a:pt x="149412" y="112526"/>
                </a:cubicBezTo>
                <a:cubicBezTo>
                  <a:pt x="134004" y="97585"/>
                  <a:pt x="126067" y="84511"/>
                  <a:pt x="115795" y="73305"/>
                </a:cubicBezTo>
                <a:cubicBezTo>
                  <a:pt x="105523" y="62099"/>
                  <a:pt x="91515" y="54628"/>
                  <a:pt x="87780" y="45290"/>
                </a:cubicBezTo>
                <a:cubicBezTo>
                  <a:pt x="84045" y="35952"/>
                  <a:pt x="87780" y="23813"/>
                  <a:pt x="93383" y="17276"/>
                </a:cubicBezTo>
                <a:cubicBezTo>
                  <a:pt x="98986" y="10739"/>
                  <a:pt x="111126" y="6537"/>
                  <a:pt x="121398" y="6070"/>
                </a:cubicBezTo>
                <a:cubicBezTo>
                  <a:pt x="131670" y="5603"/>
                  <a:pt x="142875" y="10272"/>
                  <a:pt x="155015" y="14474"/>
                </a:cubicBezTo>
                <a:cubicBezTo>
                  <a:pt x="167155" y="18676"/>
                  <a:pt x="183964" y="29882"/>
                  <a:pt x="194236" y="31283"/>
                </a:cubicBezTo>
                <a:cubicBezTo>
                  <a:pt x="204508" y="32684"/>
                  <a:pt x="205909" y="27548"/>
                  <a:pt x="216648" y="22879"/>
                </a:cubicBezTo>
                <a:cubicBezTo>
                  <a:pt x="227387" y="18210"/>
                  <a:pt x="248865" y="6537"/>
                  <a:pt x="258670" y="3268"/>
                </a:cubicBezTo>
                <a:cubicBezTo>
                  <a:pt x="268475" y="0"/>
                  <a:pt x="268941" y="933"/>
                  <a:pt x="275478" y="3268"/>
                </a:cubicBezTo>
                <a:cubicBezTo>
                  <a:pt x="282015" y="5603"/>
                  <a:pt x="295089" y="3269"/>
                  <a:pt x="297890" y="17276"/>
                </a:cubicBezTo>
                <a:cubicBezTo>
                  <a:pt x="300691" y="31283"/>
                  <a:pt x="291353" y="65368"/>
                  <a:pt x="292287" y="87313"/>
                </a:cubicBezTo>
                <a:cubicBezTo>
                  <a:pt x="293221" y="109258"/>
                  <a:pt x="296022" y="135405"/>
                  <a:pt x="303493" y="148945"/>
                </a:cubicBezTo>
                <a:cubicBezTo>
                  <a:pt x="310964" y="162485"/>
                  <a:pt x="321236" y="166687"/>
                  <a:pt x="337111" y="168555"/>
                </a:cubicBezTo>
                <a:cubicBezTo>
                  <a:pt x="352986" y="170423"/>
                  <a:pt x="383335" y="160618"/>
                  <a:pt x="398743" y="160151"/>
                </a:cubicBezTo>
                <a:cubicBezTo>
                  <a:pt x="414151" y="159684"/>
                  <a:pt x="422555" y="164353"/>
                  <a:pt x="429559" y="165754"/>
                </a:cubicBezTo>
                <a:cubicBezTo>
                  <a:pt x="436563" y="167155"/>
                  <a:pt x="433294" y="163886"/>
                  <a:pt x="440765" y="168555"/>
                </a:cubicBezTo>
                <a:cubicBezTo>
                  <a:pt x="448236" y="173224"/>
                  <a:pt x="460376" y="189099"/>
                  <a:pt x="474383" y="193768"/>
                </a:cubicBezTo>
                <a:cubicBezTo>
                  <a:pt x="488390" y="198437"/>
                  <a:pt x="509868" y="197504"/>
                  <a:pt x="524809" y="196570"/>
                </a:cubicBezTo>
                <a:cubicBezTo>
                  <a:pt x="539750" y="195636"/>
                  <a:pt x="553291" y="186297"/>
                  <a:pt x="564030" y="188165"/>
                </a:cubicBezTo>
                <a:cubicBezTo>
                  <a:pt x="574769" y="190033"/>
                  <a:pt x="578971" y="198905"/>
                  <a:pt x="589243" y="207776"/>
                </a:cubicBezTo>
                <a:cubicBezTo>
                  <a:pt x="599515" y="216647"/>
                  <a:pt x="613055" y="235790"/>
                  <a:pt x="625662" y="241393"/>
                </a:cubicBezTo>
                <a:cubicBezTo>
                  <a:pt x="638269" y="246996"/>
                  <a:pt x="656012" y="243261"/>
                  <a:pt x="664883" y="241393"/>
                </a:cubicBezTo>
                <a:cubicBezTo>
                  <a:pt x="673754" y="239526"/>
                  <a:pt x="670486" y="230655"/>
                  <a:pt x="678890" y="230188"/>
                </a:cubicBezTo>
                <a:cubicBezTo>
                  <a:pt x="687294" y="229721"/>
                  <a:pt x="702702" y="232522"/>
                  <a:pt x="715309" y="238592"/>
                </a:cubicBezTo>
                <a:cubicBezTo>
                  <a:pt x="727916" y="244662"/>
                  <a:pt x="741923" y="260070"/>
                  <a:pt x="754530" y="266607"/>
                </a:cubicBezTo>
                <a:cubicBezTo>
                  <a:pt x="767137" y="273144"/>
                  <a:pt x="779743" y="277346"/>
                  <a:pt x="790949" y="277813"/>
                </a:cubicBezTo>
                <a:cubicBezTo>
                  <a:pt x="802155" y="278280"/>
                  <a:pt x="811493" y="271276"/>
                  <a:pt x="821765" y="269408"/>
                </a:cubicBezTo>
                <a:cubicBezTo>
                  <a:pt x="832037" y="267540"/>
                  <a:pt x="841842" y="266607"/>
                  <a:pt x="852581" y="266607"/>
                </a:cubicBezTo>
                <a:cubicBezTo>
                  <a:pt x="863320" y="266607"/>
                  <a:pt x="873592" y="273143"/>
                  <a:pt x="886199" y="269408"/>
                </a:cubicBezTo>
                <a:cubicBezTo>
                  <a:pt x="898806" y="265673"/>
                  <a:pt x="914214" y="250732"/>
                  <a:pt x="928221" y="244195"/>
                </a:cubicBezTo>
                <a:cubicBezTo>
                  <a:pt x="942228" y="237658"/>
                  <a:pt x="956703" y="234857"/>
                  <a:pt x="970243" y="230188"/>
                </a:cubicBezTo>
                <a:cubicBezTo>
                  <a:pt x="983783" y="225519"/>
                  <a:pt x="1000126" y="222250"/>
                  <a:pt x="1009464" y="216180"/>
                </a:cubicBezTo>
                <a:cubicBezTo>
                  <a:pt x="1018802" y="210110"/>
                  <a:pt x="1018803" y="198437"/>
                  <a:pt x="1026273" y="193768"/>
                </a:cubicBezTo>
                <a:cubicBezTo>
                  <a:pt x="1033743" y="189099"/>
                  <a:pt x="1043548" y="186297"/>
                  <a:pt x="1054287" y="188165"/>
                </a:cubicBezTo>
                <a:cubicBezTo>
                  <a:pt x="1065026" y="190033"/>
                  <a:pt x="1081368" y="202172"/>
                  <a:pt x="1090706" y="204974"/>
                </a:cubicBezTo>
                <a:cubicBezTo>
                  <a:pt x="1100044" y="207776"/>
                  <a:pt x="1110317" y="204974"/>
                  <a:pt x="1110317" y="204974"/>
                </a:cubicBezTo>
                <a:cubicBezTo>
                  <a:pt x="1117321" y="204974"/>
                  <a:pt x="1124324" y="203106"/>
                  <a:pt x="1132728" y="204974"/>
                </a:cubicBezTo>
                <a:cubicBezTo>
                  <a:pt x="1141132" y="206842"/>
                  <a:pt x="1153272" y="212912"/>
                  <a:pt x="1160743" y="216180"/>
                </a:cubicBezTo>
                <a:cubicBezTo>
                  <a:pt x="1168214" y="219449"/>
                  <a:pt x="1174284" y="218048"/>
                  <a:pt x="1177552" y="224585"/>
                </a:cubicBezTo>
                <a:cubicBezTo>
                  <a:pt x="1180820" y="231122"/>
                  <a:pt x="1178952" y="244195"/>
                  <a:pt x="1180353" y="255401"/>
                </a:cubicBezTo>
                <a:cubicBezTo>
                  <a:pt x="1181754" y="266607"/>
                  <a:pt x="1184088" y="261004"/>
                  <a:pt x="1185956" y="291820"/>
                </a:cubicBezTo>
                <a:cubicBezTo>
                  <a:pt x="1187824" y="322636"/>
                  <a:pt x="1194360" y="412283"/>
                  <a:pt x="1191559" y="440298"/>
                </a:cubicBezTo>
                <a:cubicBezTo>
                  <a:pt x="1188758" y="468313"/>
                  <a:pt x="1175218" y="457107"/>
                  <a:pt x="1169148" y="459908"/>
                </a:cubicBezTo>
                <a:cubicBezTo>
                  <a:pt x="1163078" y="462710"/>
                  <a:pt x="1162144" y="459441"/>
                  <a:pt x="1155140" y="457107"/>
                </a:cubicBezTo>
                <a:cubicBezTo>
                  <a:pt x="1148136" y="454773"/>
                  <a:pt x="1135529" y="451504"/>
                  <a:pt x="1127125" y="445901"/>
                </a:cubicBezTo>
                <a:cubicBezTo>
                  <a:pt x="1118721" y="440298"/>
                  <a:pt x="1114519" y="424890"/>
                  <a:pt x="1104714" y="423489"/>
                </a:cubicBezTo>
                <a:cubicBezTo>
                  <a:pt x="1094909" y="422088"/>
                  <a:pt x="1076233" y="425823"/>
                  <a:pt x="1068295" y="437496"/>
                </a:cubicBezTo>
                <a:cubicBezTo>
                  <a:pt x="1060357" y="449169"/>
                  <a:pt x="1062225" y="482787"/>
                  <a:pt x="1057089" y="493526"/>
                </a:cubicBezTo>
                <a:cubicBezTo>
                  <a:pt x="1051953" y="504265"/>
                  <a:pt x="1045415" y="499129"/>
                  <a:pt x="1037478" y="501930"/>
                </a:cubicBezTo>
                <a:cubicBezTo>
                  <a:pt x="1029541" y="504731"/>
                  <a:pt x="1041681" y="510335"/>
                  <a:pt x="1009464" y="510335"/>
                </a:cubicBezTo>
                <a:cubicBezTo>
                  <a:pt x="977247" y="510335"/>
                  <a:pt x="874059" y="500063"/>
                  <a:pt x="844177" y="501930"/>
                </a:cubicBezTo>
                <a:cubicBezTo>
                  <a:pt x="814295" y="503797"/>
                  <a:pt x="832038" y="513136"/>
                  <a:pt x="830170" y="521540"/>
                </a:cubicBezTo>
                <a:cubicBezTo>
                  <a:pt x="828302" y="529944"/>
                  <a:pt x="837640" y="545820"/>
                  <a:pt x="832971" y="552357"/>
                </a:cubicBezTo>
                <a:cubicBezTo>
                  <a:pt x="828302" y="558894"/>
                  <a:pt x="816629" y="556092"/>
                  <a:pt x="802155" y="560761"/>
                </a:cubicBezTo>
                <a:cubicBezTo>
                  <a:pt x="787681" y="565430"/>
                  <a:pt x="757798" y="578037"/>
                  <a:pt x="746125" y="580371"/>
                </a:cubicBezTo>
                <a:cubicBezTo>
                  <a:pt x="734452" y="582705"/>
                  <a:pt x="744724" y="576636"/>
                  <a:pt x="732118" y="574768"/>
                </a:cubicBezTo>
                <a:cubicBezTo>
                  <a:pt x="719512" y="572900"/>
                  <a:pt x="683093" y="573834"/>
                  <a:pt x="670486" y="569165"/>
                </a:cubicBezTo>
                <a:cubicBezTo>
                  <a:pt x="657879" y="564496"/>
                  <a:pt x="664415" y="545820"/>
                  <a:pt x="656478" y="546754"/>
                </a:cubicBezTo>
                <a:cubicBezTo>
                  <a:pt x="648541" y="547688"/>
                  <a:pt x="636401" y="575702"/>
                  <a:pt x="622861" y="574768"/>
                </a:cubicBezTo>
                <a:cubicBezTo>
                  <a:pt x="609321" y="573834"/>
                  <a:pt x="590644" y="549555"/>
                  <a:pt x="575236" y="541151"/>
                </a:cubicBezTo>
                <a:cubicBezTo>
                  <a:pt x="559828" y="532747"/>
                  <a:pt x="550489" y="527143"/>
                  <a:pt x="530412" y="524342"/>
                </a:cubicBezTo>
                <a:cubicBezTo>
                  <a:pt x="510335" y="521541"/>
                  <a:pt x="474383" y="525276"/>
                  <a:pt x="454773" y="524342"/>
                </a:cubicBezTo>
                <a:cubicBezTo>
                  <a:pt x="435163" y="523408"/>
                  <a:pt x="424423" y="520140"/>
                  <a:pt x="412750" y="518739"/>
                </a:cubicBezTo>
                <a:cubicBezTo>
                  <a:pt x="401077" y="517338"/>
                  <a:pt x="389405" y="520140"/>
                  <a:pt x="384736" y="515938"/>
                </a:cubicBezTo>
                <a:cubicBezTo>
                  <a:pt x="380067" y="511736"/>
                  <a:pt x="391273" y="500997"/>
                  <a:pt x="384736" y="493526"/>
                </a:cubicBezTo>
                <a:cubicBezTo>
                  <a:pt x="378199" y="486055"/>
                  <a:pt x="364191" y="476717"/>
                  <a:pt x="345515" y="471114"/>
                </a:cubicBezTo>
                <a:cubicBezTo>
                  <a:pt x="326839" y="465511"/>
                  <a:pt x="291353" y="461776"/>
                  <a:pt x="272677" y="459908"/>
                </a:cubicBezTo>
                <a:cubicBezTo>
                  <a:pt x="254001" y="458040"/>
                  <a:pt x="244662" y="456173"/>
                  <a:pt x="233456" y="459908"/>
                </a:cubicBezTo>
                <a:cubicBezTo>
                  <a:pt x="222250" y="463643"/>
                  <a:pt x="218982" y="480452"/>
                  <a:pt x="205442" y="482320"/>
                </a:cubicBezTo>
                <a:cubicBezTo>
                  <a:pt x="191902" y="484188"/>
                  <a:pt x="169956" y="473915"/>
                  <a:pt x="152214" y="471114"/>
                </a:cubicBezTo>
                <a:cubicBezTo>
                  <a:pt x="134472" y="468313"/>
                  <a:pt x="115795" y="465978"/>
                  <a:pt x="98986" y="465511"/>
                </a:cubicBezTo>
                <a:cubicBezTo>
                  <a:pt x="82177" y="465044"/>
                  <a:pt x="24280" y="491658"/>
                  <a:pt x="12140" y="482320"/>
                </a:cubicBezTo>
                <a:close/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Брюховецкий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5168900" y="2406650"/>
            <a:ext cx="688975" cy="892175"/>
          </a:xfrm>
          <a:custGeom>
            <a:avLst/>
            <a:gdLst>
              <a:gd name="connsiteX0" fmla="*/ 9805 w 688695"/>
              <a:gd name="connsiteY0" fmla="*/ 260069 h 900673"/>
              <a:gd name="connsiteX1" fmla="*/ 1400 w 688695"/>
              <a:gd name="connsiteY1" fmla="*/ 80775 h 900673"/>
              <a:gd name="connsiteX2" fmla="*/ 15408 w 688695"/>
              <a:gd name="connsiteY2" fmla="*/ 69569 h 900673"/>
              <a:gd name="connsiteX3" fmla="*/ 29415 w 688695"/>
              <a:gd name="connsiteY3" fmla="*/ 63966 h 900673"/>
              <a:gd name="connsiteX4" fmla="*/ 35018 w 688695"/>
              <a:gd name="connsiteY4" fmla="*/ 47157 h 900673"/>
              <a:gd name="connsiteX5" fmla="*/ 63033 w 688695"/>
              <a:gd name="connsiteY5" fmla="*/ 35952 h 900673"/>
              <a:gd name="connsiteX6" fmla="*/ 91047 w 688695"/>
              <a:gd name="connsiteY6" fmla="*/ 27547 h 900673"/>
              <a:gd name="connsiteX7" fmla="*/ 135871 w 688695"/>
              <a:gd name="connsiteY7" fmla="*/ 21944 h 900673"/>
              <a:gd name="connsiteX8" fmla="*/ 149878 w 688695"/>
              <a:gd name="connsiteY8" fmla="*/ 33150 h 900673"/>
              <a:gd name="connsiteX9" fmla="*/ 189099 w 688695"/>
              <a:gd name="connsiteY9" fmla="*/ 44356 h 900673"/>
              <a:gd name="connsiteX10" fmla="*/ 214312 w 688695"/>
              <a:gd name="connsiteY10" fmla="*/ 44356 h 900673"/>
              <a:gd name="connsiteX11" fmla="*/ 247930 w 688695"/>
              <a:gd name="connsiteY11" fmla="*/ 35952 h 900673"/>
              <a:gd name="connsiteX12" fmla="*/ 264739 w 688695"/>
              <a:gd name="connsiteY12" fmla="*/ 21944 h 900673"/>
              <a:gd name="connsiteX13" fmla="*/ 292753 w 688695"/>
              <a:gd name="connsiteY13" fmla="*/ 2334 h 900673"/>
              <a:gd name="connsiteX14" fmla="*/ 306761 w 688695"/>
              <a:gd name="connsiteY14" fmla="*/ 7937 h 900673"/>
              <a:gd name="connsiteX15" fmla="*/ 320768 w 688695"/>
              <a:gd name="connsiteY15" fmla="*/ 30349 h 900673"/>
              <a:gd name="connsiteX16" fmla="*/ 337577 w 688695"/>
              <a:gd name="connsiteY16" fmla="*/ 58363 h 900673"/>
              <a:gd name="connsiteX17" fmla="*/ 362790 w 688695"/>
              <a:gd name="connsiteY17" fmla="*/ 75172 h 900673"/>
              <a:gd name="connsiteX18" fmla="*/ 390805 w 688695"/>
              <a:gd name="connsiteY18" fmla="*/ 91981 h 900673"/>
              <a:gd name="connsiteX19" fmla="*/ 407614 w 688695"/>
              <a:gd name="connsiteY19" fmla="*/ 105988 h 900673"/>
              <a:gd name="connsiteX20" fmla="*/ 402011 w 688695"/>
              <a:gd name="connsiteY20" fmla="*/ 114393 h 900673"/>
              <a:gd name="connsiteX21" fmla="*/ 379599 w 688695"/>
              <a:gd name="connsiteY21" fmla="*/ 122797 h 900673"/>
              <a:gd name="connsiteX22" fmla="*/ 351584 w 688695"/>
              <a:gd name="connsiteY22" fmla="*/ 159216 h 900673"/>
              <a:gd name="connsiteX23" fmla="*/ 354386 w 688695"/>
              <a:gd name="connsiteY23" fmla="*/ 173224 h 900673"/>
              <a:gd name="connsiteX24" fmla="*/ 373996 w 688695"/>
              <a:gd name="connsiteY24" fmla="*/ 206841 h 900673"/>
              <a:gd name="connsiteX25" fmla="*/ 393606 w 688695"/>
              <a:gd name="connsiteY25" fmla="*/ 223650 h 900673"/>
              <a:gd name="connsiteX26" fmla="*/ 413217 w 688695"/>
              <a:gd name="connsiteY26" fmla="*/ 243260 h 900673"/>
              <a:gd name="connsiteX27" fmla="*/ 449636 w 688695"/>
              <a:gd name="connsiteY27" fmla="*/ 260069 h 900673"/>
              <a:gd name="connsiteX28" fmla="*/ 472047 w 688695"/>
              <a:gd name="connsiteY28" fmla="*/ 268474 h 900673"/>
              <a:gd name="connsiteX29" fmla="*/ 514069 w 688695"/>
              <a:gd name="connsiteY29" fmla="*/ 234856 h 900673"/>
              <a:gd name="connsiteX30" fmla="*/ 502864 w 688695"/>
              <a:gd name="connsiteY30" fmla="*/ 254466 h 900673"/>
              <a:gd name="connsiteX31" fmla="*/ 533680 w 688695"/>
              <a:gd name="connsiteY31" fmla="*/ 265672 h 900673"/>
              <a:gd name="connsiteX32" fmla="*/ 556092 w 688695"/>
              <a:gd name="connsiteY32" fmla="*/ 265672 h 900673"/>
              <a:gd name="connsiteX33" fmla="*/ 572900 w 688695"/>
              <a:gd name="connsiteY33" fmla="*/ 282481 h 900673"/>
              <a:gd name="connsiteX34" fmla="*/ 575702 w 688695"/>
              <a:gd name="connsiteY34" fmla="*/ 299290 h 900673"/>
              <a:gd name="connsiteX35" fmla="*/ 567297 w 688695"/>
              <a:gd name="connsiteY35" fmla="*/ 327305 h 900673"/>
              <a:gd name="connsiteX36" fmla="*/ 570099 w 688695"/>
              <a:gd name="connsiteY36" fmla="*/ 349716 h 900673"/>
              <a:gd name="connsiteX37" fmla="*/ 595312 w 688695"/>
              <a:gd name="connsiteY37" fmla="*/ 352518 h 900673"/>
              <a:gd name="connsiteX38" fmla="*/ 642937 w 688695"/>
              <a:gd name="connsiteY38" fmla="*/ 358121 h 900673"/>
              <a:gd name="connsiteX39" fmla="*/ 679356 w 688695"/>
              <a:gd name="connsiteY39" fmla="*/ 358121 h 900673"/>
              <a:gd name="connsiteX40" fmla="*/ 684959 w 688695"/>
              <a:gd name="connsiteY40" fmla="*/ 374930 h 900673"/>
              <a:gd name="connsiteX41" fmla="*/ 687761 w 688695"/>
              <a:gd name="connsiteY41" fmla="*/ 416952 h 900673"/>
              <a:gd name="connsiteX42" fmla="*/ 687761 w 688695"/>
              <a:gd name="connsiteY42" fmla="*/ 433760 h 900673"/>
              <a:gd name="connsiteX43" fmla="*/ 682158 w 688695"/>
              <a:gd name="connsiteY43" fmla="*/ 453371 h 900673"/>
              <a:gd name="connsiteX44" fmla="*/ 665349 w 688695"/>
              <a:gd name="connsiteY44" fmla="*/ 453371 h 900673"/>
              <a:gd name="connsiteX45" fmla="*/ 623327 w 688695"/>
              <a:gd name="connsiteY45" fmla="*/ 453371 h 900673"/>
              <a:gd name="connsiteX46" fmla="*/ 589709 w 688695"/>
              <a:gd name="connsiteY46" fmla="*/ 444966 h 900673"/>
              <a:gd name="connsiteX47" fmla="*/ 592511 w 688695"/>
              <a:gd name="connsiteY47" fmla="*/ 472981 h 900673"/>
              <a:gd name="connsiteX48" fmla="*/ 592511 w 688695"/>
              <a:gd name="connsiteY48" fmla="*/ 503797 h 900673"/>
              <a:gd name="connsiteX49" fmla="*/ 592511 w 688695"/>
              <a:gd name="connsiteY49" fmla="*/ 520606 h 900673"/>
              <a:gd name="connsiteX50" fmla="*/ 575702 w 688695"/>
              <a:gd name="connsiteY50" fmla="*/ 526209 h 900673"/>
              <a:gd name="connsiteX51" fmla="*/ 575702 w 688695"/>
              <a:gd name="connsiteY51" fmla="*/ 548621 h 900673"/>
              <a:gd name="connsiteX52" fmla="*/ 586908 w 688695"/>
              <a:gd name="connsiteY52" fmla="*/ 573834 h 900673"/>
              <a:gd name="connsiteX53" fmla="*/ 595312 w 688695"/>
              <a:gd name="connsiteY53" fmla="*/ 582238 h 900673"/>
              <a:gd name="connsiteX54" fmla="*/ 612121 w 688695"/>
              <a:gd name="connsiteY54" fmla="*/ 573834 h 900673"/>
              <a:gd name="connsiteX55" fmla="*/ 617724 w 688695"/>
              <a:gd name="connsiteY55" fmla="*/ 562628 h 900673"/>
              <a:gd name="connsiteX56" fmla="*/ 631731 w 688695"/>
              <a:gd name="connsiteY56" fmla="*/ 573834 h 900673"/>
              <a:gd name="connsiteX57" fmla="*/ 654143 w 688695"/>
              <a:gd name="connsiteY57" fmla="*/ 596246 h 900673"/>
              <a:gd name="connsiteX58" fmla="*/ 673753 w 688695"/>
              <a:gd name="connsiteY58" fmla="*/ 601849 h 900673"/>
              <a:gd name="connsiteX59" fmla="*/ 665349 w 688695"/>
              <a:gd name="connsiteY59" fmla="*/ 632665 h 900673"/>
              <a:gd name="connsiteX60" fmla="*/ 648540 w 688695"/>
              <a:gd name="connsiteY60" fmla="*/ 621459 h 900673"/>
              <a:gd name="connsiteX61" fmla="*/ 631731 w 688695"/>
              <a:gd name="connsiteY61" fmla="*/ 624260 h 900673"/>
              <a:gd name="connsiteX62" fmla="*/ 609319 w 688695"/>
              <a:gd name="connsiteY62" fmla="*/ 638268 h 900673"/>
              <a:gd name="connsiteX63" fmla="*/ 612121 w 688695"/>
              <a:gd name="connsiteY63" fmla="*/ 677488 h 900673"/>
              <a:gd name="connsiteX64" fmla="*/ 578503 w 688695"/>
              <a:gd name="connsiteY64" fmla="*/ 685893 h 900673"/>
              <a:gd name="connsiteX65" fmla="*/ 519672 w 688695"/>
              <a:gd name="connsiteY65" fmla="*/ 688694 h 900673"/>
              <a:gd name="connsiteX66" fmla="*/ 418819 w 688695"/>
              <a:gd name="connsiteY66" fmla="*/ 688694 h 900673"/>
              <a:gd name="connsiteX67" fmla="*/ 396408 w 688695"/>
              <a:gd name="connsiteY67" fmla="*/ 694297 h 900673"/>
              <a:gd name="connsiteX68" fmla="*/ 396408 w 688695"/>
              <a:gd name="connsiteY68" fmla="*/ 713907 h 900673"/>
              <a:gd name="connsiteX69" fmla="*/ 413217 w 688695"/>
              <a:gd name="connsiteY69" fmla="*/ 747525 h 900673"/>
              <a:gd name="connsiteX70" fmla="*/ 458040 w 688695"/>
              <a:gd name="connsiteY70" fmla="*/ 750327 h 900673"/>
              <a:gd name="connsiteX71" fmla="*/ 516871 w 688695"/>
              <a:gd name="connsiteY71" fmla="*/ 750327 h 900673"/>
              <a:gd name="connsiteX72" fmla="*/ 530878 w 688695"/>
              <a:gd name="connsiteY72" fmla="*/ 753128 h 900673"/>
              <a:gd name="connsiteX73" fmla="*/ 556092 w 688695"/>
              <a:gd name="connsiteY73" fmla="*/ 795150 h 900673"/>
              <a:gd name="connsiteX74" fmla="*/ 581305 w 688695"/>
              <a:gd name="connsiteY74" fmla="*/ 820363 h 900673"/>
              <a:gd name="connsiteX75" fmla="*/ 581305 w 688695"/>
              <a:gd name="connsiteY75" fmla="*/ 845577 h 900673"/>
              <a:gd name="connsiteX76" fmla="*/ 558893 w 688695"/>
              <a:gd name="connsiteY76" fmla="*/ 851180 h 900673"/>
              <a:gd name="connsiteX77" fmla="*/ 525275 w 688695"/>
              <a:gd name="connsiteY77" fmla="*/ 873591 h 900673"/>
              <a:gd name="connsiteX78" fmla="*/ 455239 w 688695"/>
              <a:gd name="connsiteY78" fmla="*/ 867988 h 900673"/>
              <a:gd name="connsiteX79" fmla="*/ 430025 w 688695"/>
              <a:gd name="connsiteY79" fmla="*/ 898805 h 900673"/>
              <a:gd name="connsiteX80" fmla="*/ 404812 w 688695"/>
              <a:gd name="connsiteY80" fmla="*/ 879194 h 900673"/>
              <a:gd name="connsiteX81" fmla="*/ 404812 w 688695"/>
              <a:gd name="connsiteY81" fmla="*/ 859584 h 900673"/>
              <a:gd name="connsiteX82" fmla="*/ 379599 w 688695"/>
              <a:gd name="connsiteY82" fmla="*/ 848378 h 900673"/>
              <a:gd name="connsiteX83" fmla="*/ 301158 w 688695"/>
              <a:gd name="connsiteY83" fmla="*/ 848378 h 900673"/>
              <a:gd name="connsiteX84" fmla="*/ 264739 w 688695"/>
              <a:gd name="connsiteY84" fmla="*/ 848378 h 900673"/>
              <a:gd name="connsiteX85" fmla="*/ 239525 w 688695"/>
              <a:gd name="connsiteY85" fmla="*/ 865187 h 900673"/>
              <a:gd name="connsiteX86" fmla="*/ 236724 w 688695"/>
              <a:gd name="connsiteY86" fmla="*/ 842775 h 900673"/>
              <a:gd name="connsiteX87" fmla="*/ 214312 w 688695"/>
              <a:gd name="connsiteY87" fmla="*/ 772738 h 900673"/>
              <a:gd name="connsiteX88" fmla="*/ 214312 w 688695"/>
              <a:gd name="connsiteY88" fmla="*/ 753128 h 900673"/>
              <a:gd name="connsiteX89" fmla="*/ 225518 w 688695"/>
              <a:gd name="connsiteY89" fmla="*/ 727915 h 900673"/>
              <a:gd name="connsiteX90" fmla="*/ 231121 w 688695"/>
              <a:gd name="connsiteY90" fmla="*/ 702702 h 900673"/>
              <a:gd name="connsiteX91" fmla="*/ 214312 w 688695"/>
              <a:gd name="connsiteY91" fmla="*/ 680290 h 900673"/>
              <a:gd name="connsiteX92" fmla="*/ 175092 w 688695"/>
              <a:gd name="connsiteY92" fmla="*/ 688694 h 900673"/>
              <a:gd name="connsiteX93" fmla="*/ 161084 w 688695"/>
              <a:gd name="connsiteY93" fmla="*/ 711106 h 900673"/>
              <a:gd name="connsiteX94" fmla="*/ 147077 w 688695"/>
              <a:gd name="connsiteY94" fmla="*/ 725113 h 900673"/>
              <a:gd name="connsiteX95" fmla="*/ 113459 w 688695"/>
              <a:gd name="connsiteY95" fmla="*/ 691496 h 900673"/>
              <a:gd name="connsiteX96" fmla="*/ 116261 w 688695"/>
              <a:gd name="connsiteY96" fmla="*/ 649474 h 900673"/>
              <a:gd name="connsiteX97" fmla="*/ 113459 w 688695"/>
              <a:gd name="connsiteY97" fmla="*/ 526209 h 900673"/>
              <a:gd name="connsiteX98" fmla="*/ 110658 w 688695"/>
              <a:gd name="connsiteY98" fmla="*/ 506599 h 900673"/>
              <a:gd name="connsiteX99" fmla="*/ 96650 w 688695"/>
              <a:gd name="connsiteY99" fmla="*/ 500996 h 900673"/>
              <a:gd name="connsiteX100" fmla="*/ 63033 w 688695"/>
              <a:gd name="connsiteY100" fmla="*/ 500996 h 900673"/>
              <a:gd name="connsiteX101" fmla="*/ 35018 w 688695"/>
              <a:gd name="connsiteY101" fmla="*/ 495393 h 900673"/>
              <a:gd name="connsiteX102" fmla="*/ 37819 w 688695"/>
              <a:gd name="connsiteY102" fmla="*/ 475782 h 900673"/>
              <a:gd name="connsiteX103" fmla="*/ 40621 w 688695"/>
              <a:gd name="connsiteY103" fmla="*/ 374930 h 900673"/>
              <a:gd name="connsiteX104" fmla="*/ 63033 w 688695"/>
              <a:gd name="connsiteY104" fmla="*/ 307694 h 900673"/>
              <a:gd name="connsiteX105" fmla="*/ 60231 w 688695"/>
              <a:gd name="connsiteY105" fmla="*/ 279680 h 900673"/>
              <a:gd name="connsiteX106" fmla="*/ 9805 w 688695"/>
              <a:gd name="connsiteY106" fmla="*/ 260069 h 90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688695" h="900673">
                <a:moveTo>
                  <a:pt x="9805" y="260069"/>
                </a:moveTo>
                <a:cubicBezTo>
                  <a:pt x="0" y="226918"/>
                  <a:pt x="466" y="112525"/>
                  <a:pt x="1400" y="80775"/>
                </a:cubicBezTo>
                <a:cubicBezTo>
                  <a:pt x="2334" y="49025"/>
                  <a:pt x="10739" y="72370"/>
                  <a:pt x="15408" y="69569"/>
                </a:cubicBezTo>
                <a:cubicBezTo>
                  <a:pt x="20077" y="66768"/>
                  <a:pt x="26147" y="67701"/>
                  <a:pt x="29415" y="63966"/>
                </a:cubicBezTo>
                <a:cubicBezTo>
                  <a:pt x="32683" y="60231"/>
                  <a:pt x="29415" y="51826"/>
                  <a:pt x="35018" y="47157"/>
                </a:cubicBezTo>
                <a:cubicBezTo>
                  <a:pt x="40621" y="42488"/>
                  <a:pt x="53695" y="39220"/>
                  <a:pt x="63033" y="35952"/>
                </a:cubicBezTo>
                <a:cubicBezTo>
                  <a:pt x="72371" y="32684"/>
                  <a:pt x="78908" y="29882"/>
                  <a:pt x="91047" y="27547"/>
                </a:cubicBezTo>
                <a:cubicBezTo>
                  <a:pt x="103186" y="25212"/>
                  <a:pt x="126066" y="21010"/>
                  <a:pt x="135871" y="21944"/>
                </a:cubicBezTo>
                <a:cubicBezTo>
                  <a:pt x="145676" y="22878"/>
                  <a:pt x="141007" y="29415"/>
                  <a:pt x="149878" y="33150"/>
                </a:cubicBezTo>
                <a:cubicBezTo>
                  <a:pt x="158749" y="36885"/>
                  <a:pt x="178360" y="42488"/>
                  <a:pt x="189099" y="44356"/>
                </a:cubicBezTo>
                <a:cubicBezTo>
                  <a:pt x="199838" y="46224"/>
                  <a:pt x="204507" y="45757"/>
                  <a:pt x="214312" y="44356"/>
                </a:cubicBezTo>
                <a:cubicBezTo>
                  <a:pt x="224117" y="42955"/>
                  <a:pt x="239526" y="39687"/>
                  <a:pt x="247930" y="35952"/>
                </a:cubicBezTo>
                <a:cubicBezTo>
                  <a:pt x="256335" y="32217"/>
                  <a:pt x="257269" y="27547"/>
                  <a:pt x="264739" y="21944"/>
                </a:cubicBezTo>
                <a:cubicBezTo>
                  <a:pt x="272209" y="16341"/>
                  <a:pt x="285749" y="4668"/>
                  <a:pt x="292753" y="2334"/>
                </a:cubicBezTo>
                <a:cubicBezTo>
                  <a:pt x="299757" y="0"/>
                  <a:pt x="302092" y="3268"/>
                  <a:pt x="306761" y="7937"/>
                </a:cubicBezTo>
                <a:cubicBezTo>
                  <a:pt x="311430" y="12606"/>
                  <a:pt x="315632" y="21945"/>
                  <a:pt x="320768" y="30349"/>
                </a:cubicBezTo>
                <a:cubicBezTo>
                  <a:pt x="325904" y="38753"/>
                  <a:pt x="330573" y="50893"/>
                  <a:pt x="337577" y="58363"/>
                </a:cubicBezTo>
                <a:cubicBezTo>
                  <a:pt x="344581" y="65833"/>
                  <a:pt x="353919" y="69569"/>
                  <a:pt x="362790" y="75172"/>
                </a:cubicBezTo>
                <a:cubicBezTo>
                  <a:pt x="371661" y="80775"/>
                  <a:pt x="383334" y="86845"/>
                  <a:pt x="390805" y="91981"/>
                </a:cubicBezTo>
                <a:cubicBezTo>
                  <a:pt x="398276" y="97117"/>
                  <a:pt x="405746" y="102253"/>
                  <a:pt x="407614" y="105988"/>
                </a:cubicBezTo>
                <a:cubicBezTo>
                  <a:pt x="409482" y="109723"/>
                  <a:pt x="406680" y="111592"/>
                  <a:pt x="402011" y="114393"/>
                </a:cubicBezTo>
                <a:cubicBezTo>
                  <a:pt x="397342" y="117194"/>
                  <a:pt x="388004" y="115327"/>
                  <a:pt x="379599" y="122797"/>
                </a:cubicBezTo>
                <a:cubicBezTo>
                  <a:pt x="371195" y="130268"/>
                  <a:pt x="355786" y="150812"/>
                  <a:pt x="351584" y="159216"/>
                </a:cubicBezTo>
                <a:cubicBezTo>
                  <a:pt x="347382" y="167620"/>
                  <a:pt x="350651" y="165287"/>
                  <a:pt x="354386" y="173224"/>
                </a:cubicBezTo>
                <a:cubicBezTo>
                  <a:pt x="358121" y="181162"/>
                  <a:pt x="367459" y="198437"/>
                  <a:pt x="373996" y="206841"/>
                </a:cubicBezTo>
                <a:cubicBezTo>
                  <a:pt x="380533" y="215245"/>
                  <a:pt x="387069" y="217580"/>
                  <a:pt x="393606" y="223650"/>
                </a:cubicBezTo>
                <a:cubicBezTo>
                  <a:pt x="400143" y="229720"/>
                  <a:pt x="403879" y="237190"/>
                  <a:pt x="413217" y="243260"/>
                </a:cubicBezTo>
                <a:cubicBezTo>
                  <a:pt x="422555" y="249330"/>
                  <a:pt x="439831" y="255867"/>
                  <a:pt x="449636" y="260069"/>
                </a:cubicBezTo>
                <a:cubicBezTo>
                  <a:pt x="459441" y="264271"/>
                  <a:pt x="461308" y="272676"/>
                  <a:pt x="472047" y="268474"/>
                </a:cubicBezTo>
                <a:cubicBezTo>
                  <a:pt x="482786" y="264272"/>
                  <a:pt x="508933" y="237191"/>
                  <a:pt x="514069" y="234856"/>
                </a:cubicBezTo>
                <a:cubicBezTo>
                  <a:pt x="519205" y="232521"/>
                  <a:pt x="499596" y="249330"/>
                  <a:pt x="502864" y="254466"/>
                </a:cubicBezTo>
                <a:cubicBezTo>
                  <a:pt x="506132" y="259602"/>
                  <a:pt x="524809" y="263804"/>
                  <a:pt x="533680" y="265672"/>
                </a:cubicBezTo>
                <a:cubicBezTo>
                  <a:pt x="542551" y="267540"/>
                  <a:pt x="549555" y="262871"/>
                  <a:pt x="556092" y="265672"/>
                </a:cubicBezTo>
                <a:cubicBezTo>
                  <a:pt x="562629" y="268473"/>
                  <a:pt x="569632" y="276878"/>
                  <a:pt x="572900" y="282481"/>
                </a:cubicBezTo>
                <a:cubicBezTo>
                  <a:pt x="576168" y="288084"/>
                  <a:pt x="576636" y="291819"/>
                  <a:pt x="575702" y="299290"/>
                </a:cubicBezTo>
                <a:cubicBezTo>
                  <a:pt x="574768" y="306761"/>
                  <a:pt x="568231" y="318901"/>
                  <a:pt x="567297" y="327305"/>
                </a:cubicBezTo>
                <a:cubicBezTo>
                  <a:pt x="566363" y="335709"/>
                  <a:pt x="565430" y="345514"/>
                  <a:pt x="570099" y="349716"/>
                </a:cubicBezTo>
                <a:cubicBezTo>
                  <a:pt x="574768" y="353918"/>
                  <a:pt x="595312" y="352518"/>
                  <a:pt x="595312" y="352518"/>
                </a:cubicBezTo>
                <a:cubicBezTo>
                  <a:pt x="607452" y="353919"/>
                  <a:pt x="628930" y="357187"/>
                  <a:pt x="642937" y="358121"/>
                </a:cubicBezTo>
                <a:cubicBezTo>
                  <a:pt x="656944" y="359055"/>
                  <a:pt x="672352" y="355319"/>
                  <a:pt x="679356" y="358121"/>
                </a:cubicBezTo>
                <a:cubicBezTo>
                  <a:pt x="686360" y="360923"/>
                  <a:pt x="683558" y="365125"/>
                  <a:pt x="684959" y="374930"/>
                </a:cubicBezTo>
                <a:cubicBezTo>
                  <a:pt x="686360" y="384735"/>
                  <a:pt x="687294" y="407147"/>
                  <a:pt x="687761" y="416952"/>
                </a:cubicBezTo>
                <a:cubicBezTo>
                  <a:pt x="688228" y="426757"/>
                  <a:pt x="688695" y="427690"/>
                  <a:pt x="687761" y="433760"/>
                </a:cubicBezTo>
                <a:cubicBezTo>
                  <a:pt x="686827" y="439830"/>
                  <a:pt x="685893" y="450103"/>
                  <a:pt x="682158" y="453371"/>
                </a:cubicBezTo>
                <a:cubicBezTo>
                  <a:pt x="678423" y="456639"/>
                  <a:pt x="665349" y="453371"/>
                  <a:pt x="665349" y="453371"/>
                </a:cubicBezTo>
                <a:cubicBezTo>
                  <a:pt x="655544" y="453371"/>
                  <a:pt x="635934" y="454772"/>
                  <a:pt x="623327" y="453371"/>
                </a:cubicBezTo>
                <a:cubicBezTo>
                  <a:pt x="610720" y="451970"/>
                  <a:pt x="594845" y="441698"/>
                  <a:pt x="589709" y="444966"/>
                </a:cubicBezTo>
                <a:cubicBezTo>
                  <a:pt x="584573" y="448234"/>
                  <a:pt x="592044" y="463176"/>
                  <a:pt x="592511" y="472981"/>
                </a:cubicBezTo>
                <a:cubicBezTo>
                  <a:pt x="592978" y="482786"/>
                  <a:pt x="592511" y="503797"/>
                  <a:pt x="592511" y="503797"/>
                </a:cubicBezTo>
                <a:cubicBezTo>
                  <a:pt x="592511" y="511734"/>
                  <a:pt x="595313" y="516871"/>
                  <a:pt x="592511" y="520606"/>
                </a:cubicBezTo>
                <a:cubicBezTo>
                  <a:pt x="589710" y="524341"/>
                  <a:pt x="578503" y="521540"/>
                  <a:pt x="575702" y="526209"/>
                </a:cubicBezTo>
                <a:cubicBezTo>
                  <a:pt x="572901" y="530878"/>
                  <a:pt x="573834" y="540684"/>
                  <a:pt x="575702" y="548621"/>
                </a:cubicBezTo>
                <a:cubicBezTo>
                  <a:pt x="577570" y="556559"/>
                  <a:pt x="583640" y="568231"/>
                  <a:pt x="586908" y="573834"/>
                </a:cubicBezTo>
                <a:cubicBezTo>
                  <a:pt x="590176" y="579437"/>
                  <a:pt x="591110" y="582238"/>
                  <a:pt x="595312" y="582238"/>
                </a:cubicBezTo>
                <a:cubicBezTo>
                  <a:pt x="599514" y="582238"/>
                  <a:pt x="608386" y="577102"/>
                  <a:pt x="612121" y="573834"/>
                </a:cubicBezTo>
                <a:cubicBezTo>
                  <a:pt x="615856" y="570566"/>
                  <a:pt x="614456" y="562628"/>
                  <a:pt x="617724" y="562628"/>
                </a:cubicBezTo>
                <a:cubicBezTo>
                  <a:pt x="620992" y="562628"/>
                  <a:pt x="625661" y="568231"/>
                  <a:pt x="631731" y="573834"/>
                </a:cubicBezTo>
                <a:cubicBezTo>
                  <a:pt x="637801" y="579437"/>
                  <a:pt x="647139" y="591577"/>
                  <a:pt x="654143" y="596246"/>
                </a:cubicBezTo>
                <a:cubicBezTo>
                  <a:pt x="661147" y="600915"/>
                  <a:pt x="671885" y="595779"/>
                  <a:pt x="673753" y="601849"/>
                </a:cubicBezTo>
                <a:cubicBezTo>
                  <a:pt x="675621" y="607919"/>
                  <a:pt x="669551" y="629397"/>
                  <a:pt x="665349" y="632665"/>
                </a:cubicBezTo>
                <a:cubicBezTo>
                  <a:pt x="661147" y="635933"/>
                  <a:pt x="654143" y="622860"/>
                  <a:pt x="648540" y="621459"/>
                </a:cubicBezTo>
                <a:cubicBezTo>
                  <a:pt x="642937" y="620058"/>
                  <a:pt x="638268" y="621459"/>
                  <a:pt x="631731" y="624260"/>
                </a:cubicBezTo>
                <a:cubicBezTo>
                  <a:pt x="625194" y="627061"/>
                  <a:pt x="612587" y="629397"/>
                  <a:pt x="609319" y="638268"/>
                </a:cubicBezTo>
                <a:cubicBezTo>
                  <a:pt x="606051" y="647139"/>
                  <a:pt x="617257" y="669550"/>
                  <a:pt x="612121" y="677488"/>
                </a:cubicBezTo>
                <a:cubicBezTo>
                  <a:pt x="606985" y="685426"/>
                  <a:pt x="593911" y="684025"/>
                  <a:pt x="578503" y="685893"/>
                </a:cubicBezTo>
                <a:cubicBezTo>
                  <a:pt x="563095" y="687761"/>
                  <a:pt x="546286" y="688227"/>
                  <a:pt x="519672" y="688694"/>
                </a:cubicBezTo>
                <a:cubicBezTo>
                  <a:pt x="493058" y="689161"/>
                  <a:pt x="439363" y="687760"/>
                  <a:pt x="418819" y="688694"/>
                </a:cubicBezTo>
                <a:cubicBezTo>
                  <a:pt x="398275" y="689628"/>
                  <a:pt x="400143" y="690095"/>
                  <a:pt x="396408" y="694297"/>
                </a:cubicBezTo>
                <a:cubicBezTo>
                  <a:pt x="392673" y="698499"/>
                  <a:pt x="393607" y="705036"/>
                  <a:pt x="396408" y="713907"/>
                </a:cubicBezTo>
                <a:cubicBezTo>
                  <a:pt x="399210" y="722778"/>
                  <a:pt x="402945" y="741455"/>
                  <a:pt x="413217" y="747525"/>
                </a:cubicBezTo>
                <a:cubicBezTo>
                  <a:pt x="423489" y="753595"/>
                  <a:pt x="440764" y="749860"/>
                  <a:pt x="458040" y="750327"/>
                </a:cubicBezTo>
                <a:cubicBezTo>
                  <a:pt x="475316" y="750794"/>
                  <a:pt x="504731" y="749860"/>
                  <a:pt x="516871" y="750327"/>
                </a:cubicBezTo>
                <a:cubicBezTo>
                  <a:pt x="529011" y="750794"/>
                  <a:pt x="524341" y="745658"/>
                  <a:pt x="530878" y="753128"/>
                </a:cubicBezTo>
                <a:cubicBezTo>
                  <a:pt x="537415" y="760598"/>
                  <a:pt x="547688" y="783944"/>
                  <a:pt x="556092" y="795150"/>
                </a:cubicBezTo>
                <a:cubicBezTo>
                  <a:pt x="564497" y="806356"/>
                  <a:pt x="577103" y="811959"/>
                  <a:pt x="581305" y="820363"/>
                </a:cubicBezTo>
                <a:cubicBezTo>
                  <a:pt x="585507" y="828767"/>
                  <a:pt x="585040" y="840441"/>
                  <a:pt x="581305" y="845577"/>
                </a:cubicBezTo>
                <a:cubicBezTo>
                  <a:pt x="577570" y="850713"/>
                  <a:pt x="568231" y="846511"/>
                  <a:pt x="558893" y="851180"/>
                </a:cubicBezTo>
                <a:cubicBezTo>
                  <a:pt x="549555" y="855849"/>
                  <a:pt x="542551" y="870790"/>
                  <a:pt x="525275" y="873591"/>
                </a:cubicBezTo>
                <a:cubicBezTo>
                  <a:pt x="507999" y="876392"/>
                  <a:pt x="471114" y="863786"/>
                  <a:pt x="455239" y="867988"/>
                </a:cubicBezTo>
                <a:cubicBezTo>
                  <a:pt x="439364" y="872190"/>
                  <a:pt x="438429" y="896937"/>
                  <a:pt x="430025" y="898805"/>
                </a:cubicBezTo>
                <a:cubicBezTo>
                  <a:pt x="421621" y="900673"/>
                  <a:pt x="409014" y="885731"/>
                  <a:pt x="404812" y="879194"/>
                </a:cubicBezTo>
                <a:cubicBezTo>
                  <a:pt x="400610" y="872657"/>
                  <a:pt x="409014" y="864720"/>
                  <a:pt x="404812" y="859584"/>
                </a:cubicBezTo>
                <a:cubicBezTo>
                  <a:pt x="400610" y="854448"/>
                  <a:pt x="396875" y="850246"/>
                  <a:pt x="379599" y="848378"/>
                </a:cubicBezTo>
                <a:cubicBezTo>
                  <a:pt x="362323" y="846510"/>
                  <a:pt x="301158" y="848378"/>
                  <a:pt x="301158" y="848378"/>
                </a:cubicBezTo>
                <a:cubicBezTo>
                  <a:pt x="282015" y="848378"/>
                  <a:pt x="275011" y="845577"/>
                  <a:pt x="264739" y="848378"/>
                </a:cubicBezTo>
                <a:cubicBezTo>
                  <a:pt x="254467" y="851180"/>
                  <a:pt x="244194" y="866121"/>
                  <a:pt x="239525" y="865187"/>
                </a:cubicBezTo>
                <a:cubicBezTo>
                  <a:pt x="234856" y="864253"/>
                  <a:pt x="240926" y="858183"/>
                  <a:pt x="236724" y="842775"/>
                </a:cubicBezTo>
                <a:cubicBezTo>
                  <a:pt x="232522" y="827367"/>
                  <a:pt x="218047" y="787679"/>
                  <a:pt x="214312" y="772738"/>
                </a:cubicBezTo>
                <a:cubicBezTo>
                  <a:pt x="210577" y="757797"/>
                  <a:pt x="212444" y="760598"/>
                  <a:pt x="214312" y="753128"/>
                </a:cubicBezTo>
                <a:cubicBezTo>
                  <a:pt x="216180" y="745658"/>
                  <a:pt x="222717" y="736319"/>
                  <a:pt x="225518" y="727915"/>
                </a:cubicBezTo>
                <a:cubicBezTo>
                  <a:pt x="228319" y="719511"/>
                  <a:pt x="232989" y="710640"/>
                  <a:pt x="231121" y="702702"/>
                </a:cubicBezTo>
                <a:cubicBezTo>
                  <a:pt x="229253" y="694765"/>
                  <a:pt x="223650" y="682625"/>
                  <a:pt x="214312" y="680290"/>
                </a:cubicBezTo>
                <a:cubicBezTo>
                  <a:pt x="204974" y="677955"/>
                  <a:pt x="183963" y="683558"/>
                  <a:pt x="175092" y="688694"/>
                </a:cubicBezTo>
                <a:cubicBezTo>
                  <a:pt x="166221" y="693830"/>
                  <a:pt x="165753" y="705036"/>
                  <a:pt x="161084" y="711106"/>
                </a:cubicBezTo>
                <a:cubicBezTo>
                  <a:pt x="156415" y="717176"/>
                  <a:pt x="155015" y="728381"/>
                  <a:pt x="147077" y="725113"/>
                </a:cubicBezTo>
                <a:cubicBezTo>
                  <a:pt x="139140" y="721845"/>
                  <a:pt x="118595" y="704102"/>
                  <a:pt x="113459" y="691496"/>
                </a:cubicBezTo>
                <a:cubicBezTo>
                  <a:pt x="108323" y="678890"/>
                  <a:pt x="116261" y="677022"/>
                  <a:pt x="116261" y="649474"/>
                </a:cubicBezTo>
                <a:cubicBezTo>
                  <a:pt x="116261" y="621926"/>
                  <a:pt x="114393" y="550022"/>
                  <a:pt x="113459" y="526209"/>
                </a:cubicBezTo>
                <a:cubicBezTo>
                  <a:pt x="112525" y="502397"/>
                  <a:pt x="113459" y="510801"/>
                  <a:pt x="110658" y="506599"/>
                </a:cubicBezTo>
                <a:cubicBezTo>
                  <a:pt x="107857" y="502397"/>
                  <a:pt x="104587" y="501930"/>
                  <a:pt x="96650" y="500996"/>
                </a:cubicBezTo>
                <a:cubicBezTo>
                  <a:pt x="88713" y="500062"/>
                  <a:pt x="73305" y="501930"/>
                  <a:pt x="63033" y="500996"/>
                </a:cubicBezTo>
                <a:cubicBezTo>
                  <a:pt x="52761" y="500062"/>
                  <a:pt x="39220" y="499595"/>
                  <a:pt x="35018" y="495393"/>
                </a:cubicBezTo>
                <a:cubicBezTo>
                  <a:pt x="30816" y="491191"/>
                  <a:pt x="36885" y="495859"/>
                  <a:pt x="37819" y="475782"/>
                </a:cubicBezTo>
                <a:cubicBezTo>
                  <a:pt x="38753" y="455705"/>
                  <a:pt x="36419" y="402945"/>
                  <a:pt x="40621" y="374930"/>
                </a:cubicBezTo>
                <a:cubicBezTo>
                  <a:pt x="44823" y="346915"/>
                  <a:pt x="59765" y="323569"/>
                  <a:pt x="63033" y="307694"/>
                </a:cubicBezTo>
                <a:cubicBezTo>
                  <a:pt x="66301" y="291819"/>
                  <a:pt x="63966" y="287618"/>
                  <a:pt x="60231" y="279680"/>
                </a:cubicBezTo>
                <a:cubicBezTo>
                  <a:pt x="56496" y="271743"/>
                  <a:pt x="19610" y="293220"/>
                  <a:pt x="9805" y="260069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Выселковский</a:t>
            </a:r>
            <a:endParaRPr lang="ru-RU" sz="600" dirty="0">
              <a:solidFill>
                <a:schemeClr val="tx1"/>
              </a:solidFill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956050" y="2673350"/>
            <a:ext cx="960438" cy="736600"/>
          </a:xfrm>
          <a:custGeom>
            <a:avLst/>
            <a:gdLst>
              <a:gd name="connsiteX0" fmla="*/ 42022 w 959504"/>
              <a:gd name="connsiteY0" fmla="*/ 41555 h 742856"/>
              <a:gd name="connsiteX1" fmla="*/ 84044 w 959504"/>
              <a:gd name="connsiteY1" fmla="*/ 114393 h 742856"/>
              <a:gd name="connsiteX2" fmla="*/ 103654 w 959504"/>
              <a:gd name="connsiteY2" fmla="*/ 142408 h 742856"/>
              <a:gd name="connsiteX3" fmla="*/ 123264 w 959504"/>
              <a:gd name="connsiteY3" fmla="*/ 148011 h 742856"/>
              <a:gd name="connsiteX4" fmla="*/ 109257 w 959504"/>
              <a:gd name="connsiteY4" fmla="*/ 176025 h 742856"/>
              <a:gd name="connsiteX5" fmla="*/ 86845 w 959504"/>
              <a:gd name="connsiteY5" fmla="*/ 190033 h 742856"/>
              <a:gd name="connsiteX6" fmla="*/ 53228 w 959504"/>
              <a:gd name="connsiteY6" fmla="*/ 226452 h 742856"/>
              <a:gd name="connsiteX7" fmla="*/ 11205 w 959504"/>
              <a:gd name="connsiteY7" fmla="*/ 243261 h 742856"/>
              <a:gd name="connsiteX8" fmla="*/ 8404 w 959504"/>
              <a:gd name="connsiteY8" fmla="*/ 260069 h 742856"/>
              <a:gd name="connsiteX9" fmla="*/ 19610 w 959504"/>
              <a:gd name="connsiteY9" fmla="*/ 279680 h 742856"/>
              <a:gd name="connsiteX10" fmla="*/ 126066 w 959504"/>
              <a:gd name="connsiteY10" fmla="*/ 405746 h 742856"/>
              <a:gd name="connsiteX11" fmla="*/ 184897 w 959504"/>
              <a:gd name="connsiteY11" fmla="*/ 453371 h 742856"/>
              <a:gd name="connsiteX12" fmla="*/ 201705 w 959504"/>
              <a:gd name="connsiteY12" fmla="*/ 484187 h 742856"/>
              <a:gd name="connsiteX13" fmla="*/ 221316 w 959504"/>
              <a:gd name="connsiteY13" fmla="*/ 461775 h 742856"/>
              <a:gd name="connsiteX14" fmla="*/ 243728 w 959504"/>
              <a:gd name="connsiteY14" fmla="*/ 444966 h 742856"/>
              <a:gd name="connsiteX15" fmla="*/ 268941 w 959504"/>
              <a:gd name="connsiteY15" fmla="*/ 464577 h 742856"/>
              <a:gd name="connsiteX16" fmla="*/ 310963 w 959504"/>
              <a:gd name="connsiteY16" fmla="*/ 500996 h 742856"/>
              <a:gd name="connsiteX17" fmla="*/ 350183 w 959504"/>
              <a:gd name="connsiteY17" fmla="*/ 529011 h 742856"/>
              <a:gd name="connsiteX18" fmla="*/ 358588 w 959504"/>
              <a:gd name="connsiteY18" fmla="*/ 545819 h 742856"/>
              <a:gd name="connsiteX19" fmla="*/ 344580 w 959504"/>
              <a:gd name="connsiteY19" fmla="*/ 557025 h 742856"/>
              <a:gd name="connsiteX20" fmla="*/ 288551 w 959504"/>
              <a:gd name="connsiteY20" fmla="*/ 615856 h 742856"/>
              <a:gd name="connsiteX21" fmla="*/ 277345 w 959504"/>
              <a:gd name="connsiteY21" fmla="*/ 641069 h 742856"/>
              <a:gd name="connsiteX22" fmla="*/ 291353 w 959504"/>
              <a:gd name="connsiteY22" fmla="*/ 663481 h 742856"/>
              <a:gd name="connsiteX23" fmla="*/ 310963 w 959504"/>
              <a:gd name="connsiteY23" fmla="*/ 694297 h 742856"/>
              <a:gd name="connsiteX24" fmla="*/ 338978 w 959504"/>
              <a:gd name="connsiteY24" fmla="*/ 671886 h 742856"/>
              <a:gd name="connsiteX25" fmla="*/ 355786 w 959504"/>
              <a:gd name="connsiteY25" fmla="*/ 649474 h 742856"/>
              <a:gd name="connsiteX26" fmla="*/ 389404 w 959504"/>
              <a:gd name="connsiteY26" fmla="*/ 618658 h 742856"/>
              <a:gd name="connsiteX27" fmla="*/ 411816 w 959504"/>
              <a:gd name="connsiteY27" fmla="*/ 627062 h 742856"/>
              <a:gd name="connsiteX28" fmla="*/ 431426 w 959504"/>
              <a:gd name="connsiteY28" fmla="*/ 663481 h 742856"/>
              <a:gd name="connsiteX29" fmla="*/ 437029 w 959504"/>
              <a:gd name="connsiteY29" fmla="*/ 671886 h 742856"/>
              <a:gd name="connsiteX30" fmla="*/ 437029 w 959504"/>
              <a:gd name="connsiteY30" fmla="*/ 677489 h 742856"/>
              <a:gd name="connsiteX31" fmla="*/ 428625 w 959504"/>
              <a:gd name="connsiteY31" fmla="*/ 713908 h 742856"/>
              <a:gd name="connsiteX32" fmla="*/ 462242 w 959504"/>
              <a:gd name="connsiteY32" fmla="*/ 730716 h 742856"/>
              <a:gd name="connsiteX33" fmla="*/ 509867 w 959504"/>
              <a:gd name="connsiteY33" fmla="*/ 741922 h 742856"/>
              <a:gd name="connsiteX34" fmla="*/ 543485 w 959504"/>
              <a:gd name="connsiteY34" fmla="*/ 725114 h 742856"/>
              <a:gd name="connsiteX35" fmla="*/ 585507 w 959504"/>
              <a:gd name="connsiteY35" fmla="*/ 722312 h 742856"/>
              <a:gd name="connsiteX36" fmla="*/ 633132 w 959504"/>
              <a:gd name="connsiteY36" fmla="*/ 705503 h 742856"/>
              <a:gd name="connsiteX37" fmla="*/ 666750 w 959504"/>
              <a:gd name="connsiteY37" fmla="*/ 697099 h 742856"/>
              <a:gd name="connsiteX38" fmla="*/ 705970 w 959504"/>
              <a:gd name="connsiteY38" fmla="*/ 691496 h 742856"/>
              <a:gd name="connsiteX39" fmla="*/ 708772 w 959504"/>
              <a:gd name="connsiteY39" fmla="*/ 646672 h 742856"/>
              <a:gd name="connsiteX40" fmla="*/ 708772 w 959504"/>
              <a:gd name="connsiteY40" fmla="*/ 607452 h 742856"/>
              <a:gd name="connsiteX41" fmla="*/ 705970 w 959504"/>
              <a:gd name="connsiteY41" fmla="*/ 545819 h 742856"/>
              <a:gd name="connsiteX42" fmla="*/ 686360 w 959504"/>
              <a:gd name="connsiteY42" fmla="*/ 517805 h 742856"/>
              <a:gd name="connsiteX43" fmla="*/ 675154 w 959504"/>
              <a:gd name="connsiteY43" fmla="*/ 503797 h 742856"/>
              <a:gd name="connsiteX44" fmla="*/ 658345 w 959504"/>
              <a:gd name="connsiteY44" fmla="*/ 458974 h 742856"/>
              <a:gd name="connsiteX45" fmla="*/ 658345 w 959504"/>
              <a:gd name="connsiteY45" fmla="*/ 402944 h 742856"/>
              <a:gd name="connsiteX46" fmla="*/ 661147 w 959504"/>
              <a:gd name="connsiteY46" fmla="*/ 358121 h 742856"/>
              <a:gd name="connsiteX47" fmla="*/ 691963 w 959504"/>
              <a:gd name="connsiteY47" fmla="*/ 330106 h 742856"/>
              <a:gd name="connsiteX48" fmla="*/ 728382 w 959504"/>
              <a:gd name="connsiteY48" fmla="*/ 330106 h 742856"/>
              <a:gd name="connsiteX49" fmla="*/ 747992 w 959504"/>
              <a:gd name="connsiteY49" fmla="*/ 313297 h 742856"/>
              <a:gd name="connsiteX50" fmla="*/ 742389 w 959504"/>
              <a:gd name="connsiteY50" fmla="*/ 285283 h 742856"/>
              <a:gd name="connsiteX51" fmla="*/ 739588 w 959504"/>
              <a:gd name="connsiteY51" fmla="*/ 276878 h 742856"/>
              <a:gd name="connsiteX52" fmla="*/ 719978 w 959504"/>
              <a:gd name="connsiteY52" fmla="*/ 265672 h 742856"/>
              <a:gd name="connsiteX53" fmla="*/ 722779 w 959504"/>
              <a:gd name="connsiteY53" fmla="*/ 248864 h 742856"/>
              <a:gd name="connsiteX54" fmla="*/ 747992 w 959504"/>
              <a:gd name="connsiteY54" fmla="*/ 229253 h 742856"/>
              <a:gd name="connsiteX55" fmla="*/ 784411 w 959504"/>
              <a:gd name="connsiteY55" fmla="*/ 220849 h 742856"/>
              <a:gd name="connsiteX56" fmla="*/ 809625 w 959504"/>
              <a:gd name="connsiteY56" fmla="*/ 220849 h 742856"/>
              <a:gd name="connsiteX57" fmla="*/ 837639 w 959504"/>
              <a:gd name="connsiteY57" fmla="*/ 237658 h 742856"/>
              <a:gd name="connsiteX58" fmla="*/ 860051 w 959504"/>
              <a:gd name="connsiteY58" fmla="*/ 240459 h 742856"/>
              <a:gd name="connsiteX59" fmla="*/ 876860 w 959504"/>
              <a:gd name="connsiteY59" fmla="*/ 268474 h 742856"/>
              <a:gd name="connsiteX60" fmla="*/ 890867 w 959504"/>
              <a:gd name="connsiteY60" fmla="*/ 268474 h 742856"/>
              <a:gd name="connsiteX61" fmla="*/ 924485 w 959504"/>
              <a:gd name="connsiteY61" fmla="*/ 276878 h 742856"/>
              <a:gd name="connsiteX62" fmla="*/ 944095 w 959504"/>
              <a:gd name="connsiteY62" fmla="*/ 268474 h 742856"/>
              <a:gd name="connsiteX63" fmla="*/ 955301 w 959504"/>
              <a:gd name="connsiteY63" fmla="*/ 240459 h 742856"/>
              <a:gd name="connsiteX64" fmla="*/ 958103 w 959504"/>
              <a:gd name="connsiteY64" fmla="*/ 229253 h 742856"/>
              <a:gd name="connsiteX65" fmla="*/ 946897 w 959504"/>
              <a:gd name="connsiteY65" fmla="*/ 212444 h 742856"/>
              <a:gd name="connsiteX66" fmla="*/ 935691 w 959504"/>
              <a:gd name="connsiteY66" fmla="*/ 201239 h 742856"/>
              <a:gd name="connsiteX67" fmla="*/ 944095 w 959504"/>
              <a:gd name="connsiteY67" fmla="*/ 176025 h 742856"/>
              <a:gd name="connsiteX68" fmla="*/ 949698 w 959504"/>
              <a:gd name="connsiteY68" fmla="*/ 164819 h 742856"/>
              <a:gd name="connsiteX69" fmla="*/ 932889 w 959504"/>
              <a:gd name="connsiteY69" fmla="*/ 145209 h 742856"/>
              <a:gd name="connsiteX70" fmla="*/ 918882 w 959504"/>
              <a:gd name="connsiteY70" fmla="*/ 128400 h 742856"/>
              <a:gd name="connsiteX71" fmla="*/ 890867 w 959504"/>
              <a:gd name="connsiteY71" fmla="*/ 125599 h 742856"/>
              <a:gd name="connsiteX72" fmla="*/ 865654 w 959504"/>
              <a:gd name="connsiteY72" fmla="*/ 119996 h 742856"/>
              <a:gd name="connsiteX73" fmla="*/ 857250 w 959504"/>
              <a:gd name="connsiteY73" fmla="*/ 100386 h 742856"/>
              <a:gd name="connsiteX74" fmla="*/ 832036 w 959504"/>
              <a:gd name="connsiteY74" fmla="*/ 103187 h 742856"/>
              <a:gd name="connsiteX75" fmla="*/ 815228 w 959504"/>
              <a:gd name="connsiteY75" fmla="*/ 111591 h 742856"/>
              <a:gd name="connsiteX76" fmla="*/ 770404 w 959504"/>
              <a:gd name="connsiteY76" fmla="*/ 117194 h 742856"/>
              <a:gd name="connsiteX77" fmla="*/ 728382 w 959504"/>
              <a:gd name="connsiteY77" fmla="*/ 117194 h 742856"/>
              <a:gd name="connsiteX78" fmla="*/ 686360 w 959504"/>
              <a:gd name="connsiteY78" fmla="*/ 111591 h 742856"/>
              <a:gd name="connsiteX79" fmla="*/ 680757 w 959504"/>
              <a:gd name="connsiteY79" fmla="*/ 91981 h 742856"/>
              <a:gd name="connsiteX80" fmla="*/ 658345 w 959504"/>
              <a:gd name="connsiteY80" fmla="*/ 117194 h 742856"/>
              <a:gd name="connsiteX81" fmla="*/ 644338 w 959504"/>
              <a:gd name="connsiteY81" fmla="*/ 117194 h 742856"/>
              <a:gd name="connsiteX82" fmla="*/ 621926 w 959504"/>
              <a:gd name="connsiteY82" fmla="*/ 103187 h 742856"/>
              <a:gd name="connsiteX83" fmla="*/ 593911 w 959504"/>
              <a:gd name="connsiteY83" fmla="*/ 89180 h 742856"/>
              <a:gd name="connsiteX84" fmla="*/ 560294 w 959504"/>
              <a:gd name="connsiteY84" fmla="*/ 69569 h 742856"/>
              <a:gd name="connsiteX85" fmla="*/ 509867 w 959504"/>
              <a:gd name="connsiteY85" fmla="*/ 66768 h 742856"/>
              <a:gd name="connsiteX86" fmla="*/ 453838 w 959504"/>
              <a:gd name="connsiteY86" fmla="*/ 66768 h 742856"/>
              <a:gd name="connsiteX87" fmla="*/ 414617 w 959504"/>
              <a:gd name="connsiteY87" fmla="*/ 61165 h 742856"/>
              <a:gd name="connsiteX88" fmla="*/ 409014 w 959504"/>
              <a:gd name="connsiteY88" fmla="*/ 49959 h 742856"/>
              <a:gd name="connsiteX89" fmla="*/ 414617 w 959504"/>
              <a:gd name="connsiteY89" fmla="*/ 38753 h 742856"/>
              <a:gd name="connsiteX90" fmla="*/ 406213 w 959504"/>
              <a:gd name="connsiteY90" fmla="*/ 30349 h 742856"/>
              <a:gd name="connsiteX91" fmla="*/ 369794 w 959504"/>
              <a:gd name="connsiteY91" fmla="*/ 13540 h 742856"/>
              <a:gd name="connsiteX92" fmla="*/ 308161 w 959504"/>
              <a:gd name="connsiteY92" fmla="*/ 2334 h 742856"/>
              <a:gd name="connsiteX93" fmla="*/ 263338 w 959504"/>
              <a:gd name="connsiteY93" fmla="*/ 2334 h 742856"/>
              <a:gd name="connsiteX94" fmla="*/ 249330 w 959504"/>
              <a:gd name="connsiteY94" fmla="*/ 16341 h 742856"/>
              <a:gd name="connsiteX95" fmla="*/ 235323 w 959504"/>
              <a:gd name="connsiteY95" fmla="*/ 30349 h 742856"/>
              <a:gd name="connsiteX96" fmla="*/ 196103 w 959504"/>
              <a:gd name="connsiteY96" fmla="*/ 21944 h 742856"/>
              <a:gd name="connsiteX97" fmla="*/ 142875 w 959504"/>
              <a:gd name="connsiteY97" fmla="*/ 7937 h 742856"/>
              <a:gd name="connsiteX98" fmla="*/ 89647 w 959504"/>
              <a:gd name="connsiteY98" fmla="*/ 21944 h 742856"/>
              <a:gd name="connsiteX99" fmla="*/ 42022 w 959504"/>
              <a:gd name="connsiteY99" fmla="*/ 41555 h 74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959504" h="742856">
                <a:moveTo>
                  <a:pt x="42022" y="41555"/>
                </a:moveTo>
                <a:cubicBezTo>
                  <a:pt x="41088" y="56963"/>
                  <a:pt x="73772" y="97584"/>
                  <a:pt x="84044" y="114393"/>
                </a:cubicBezTo>
                <a:cubicBezTo>
                  <a:pt x="94316" y="131202"/>
                  <a:pt x="97117" y="136805"/>
                  <a:pt x="103654" y="142408"/>
                </a:cubicBezTo>
                <a:cubicBezTo>
                  <a:pt x="110191" y="148011"/>
                  <a:pt x="122330" y="142408"/>
                  <a:pt x="123264" y="148011"/>
                </a:cubicBezTo>
                <a:cubicBezTo>
                  <a:pt x="124198" y="153614"/>
                  <a:pt x="115327" y="169021"/>
                  <a:pt x="109257" y="176025"/>
                </a:cubicBezTo>
                <a:cubicBezTo>
                  <a:pt x="103187" y="183029"/>
                  <a:pt x="96183" y="181629"/>
                  <a:pt x="86845" y="190033"/>
                </a:cubicBezTo>
                <a:cubicBezTo>
                  <a:pt x="77507" y="198437"/>
                  <a:pt x="65835" y="217581"/>
                  <a:pt x="53228" y="226452"/>
                </a:cubicBezTo>
                <a:cubicBezTo>
                  <a:pt x="40621" y="235323"/>
                  <a:pt x="18676" y="237658"/>
                  <a:pt x="11205" y="243261"/>
                </a:cubicBezTo>
                <a:cubicBezTo>
                  <a:pt x="3734" y="248864"/>
                  <a:pt x="7003" y="253999"/>
                  <a:pt x="8404" y="260069"/>
                </a:cubicBezTo>
                <a:cubicBezTo>
                  <a:pt x="9805" y="266139"/>
                  <a:pt x="0" y="255401"/>
                  <a:pt x="19610" y="279680"/>
                </a:cubicBezTo>
                <a:cubicBezTo>
                  <a:pt x="39220" y="303959"/>
                  <a:pt x="98518" y="376797"/>
                  <a:pt x="126066" y="405746"/>
                </a:cubicBezTo>
                <a:cubicBezTo>
                  <a:pt x="153614" y="434695"/>
                  <a:pt x="172291" y="440298"/>
                  <a:pt x="184897" y="453371"/>
                </a:cubicBezTo>
                <a:cubicBezTo>
                  <a:pt x="197504" y="466445"/>
                  <a:pt x="195635" y="482786"/>
                  <a:pt x="201705" y="484187"/>
                </a:cubicBezTo>
                <a:cubicBezTo>
                  <a:pt x="207775" y="485588"/>
                  <a:pt x="214312" y="468312"/>
                  <a:pt x="221316" y="461775"/>
                </a:cubicBezTo>
                <a:cubicBezTo>
                  <a:pt x="228320" y="455238"/>
                  <a:pt x="235791" y="444499"/>
                  <a:pt x="243728" y="444966"/>
                </a:cubicBezTo>
                <a:cubicBezTo>
                  <a:pt x="251665" y="445433"/>
                  <a:pt x="257735" y="455239"/>
                  <a:pt x="268941" y="464577"/>
                </a:cubicBezTo>
                <a:cubicBezTo>
                  <a:pt x="280147" y="473915"/>
                  <a:pt x="297423" y="490257"/>
                  <a:pt x="310963" y="500996"/>
                </a:cubicBezTo>
                <a:cubicBezTo>
                  <a:pt x="324503" y="511735"/>
                  <a:pt x="342246" y="521541"/>
                  <a:pt x="350183" y="529011"/>
                </a:cubicBezTo>
                <a:cubicBezTo>
                  <a:pt x="358120" y="536481"/>
                  <a:pt x="359522" y="541150"/>
                  <a:pt x="358588" y="545819"/>
                </a:cubicBezTo>
                <a:cubicBezTo>
                  <a:pt x="357654" y="550488"/>
                  <a:pt x="356253" y="545352"/>
                  <a:pt x="344580" y="557025"/>
                </a:cubicBezTo>
                <a:cubicBezTo>
                  <a:pt x="332907" y="568698"/>
                  <a:pt x="299757" y="601849"/>
                  <a:pt x="288551" y="615856"/>
                </a:cubicBezTo>
                <a:cubicBezTo>
                  <a:pt x="277345" y="629863"/>
                  <a:pt x="276878" y="633132"/>
                  <a:pt x="277345" y="641069"/>
                </a:cubicBezTo>
                <a:cubicBezTo>
                  <a:pt x="277812" y="649006"/>
                  <a:pt x="285750" y="654610"/>
                  <a:pt x="291353" y="663481"/>
                </a:cubicBezTo>
                <a:cubicBezTo>
                  <a:pt x="296956" y="672352"/>
                  <a:pt x="303026" y="692896"/>
                  <a:pt x="310963" y="694297"/>
                </a:cubicBezTo>
                <a:cubicBezTo>
                  <a:pt x="318900" y="695698"/>
                  <a:pt x="331508" y="679356"/>
                  <a:pt x="338978" y="671886"/>
                </a:cubicBezTo>
                <a:cubicBezTo>
                  <a:pt x="346448" y="664416"/>
                  <a:pt x="347382" y="658345"/>
                  <a:pt x="355786" y="649474"/>
                </a:cubicBezTo>
                <a:cubicBezTo>
                  <a:pt x="364190" y="640603"/>
                  <a:pt x="380066" y="622393"/>
                  <a:pt x="389404" y="618658"/>
                </a:cubicBezTo>
                <a:cubicBezTo>
                  <a:pt x="398742" y="614923"/>
                  <a:pt x="404812" y="619592"/>
                  <a:pt x="411816" y="627062"/>
                </a:cubicBezTo>
                <a:cubicBezTo>
                  <a:pt x="418820" y="634532"/>
                  <a:pt x="427224" y="656010"/>
                  <a:pt x="431426" y="663481"/>
                </a:cubicBezTo>
                <a:cubicBezTo>
                  <a:pt x="435628" y="670952"/>
                  <a:pt x="436095" y="669551"/>
                  <a:pt x="437029" y="671886"/>
                </a:cubicBezTo>
                <a:cubicBezTo>
                  <a:pt x="437963" y="674221"/>
                  <a:pt x="438430" y="670485"/>
                  <a:pt x="437029" y="677489"/>
                </a:cubicBezTo>
                <a:cubicBezTo>
                  <a:pt x="435628" y="684493"/>
                  <a:pt x="424423" y="705037"/>
                  <a:pt x="428625" y="713908"/>
                </a:cubicBezTo>
                <a:cubicBezTo>
                  <a:pt x="432827" y="722779"/>
                  <a:pt x="448702" y="726047"/>
                  <a:pt x="462242" y="730716"/>
                </a:cubicBezTo>
                <a:cubicBezTo>
                  <a:pt x="475782" y="735385"/>
                  <a:pt x="496327" y="742856"/>
                  <a:pt x="509867" y="741922"/>
                </a:cubicBezTo>
                <a:cubicBezTo>
                  <a:pt x="523407" y="740988"/>
                  <a:pt x="530878" y="728382"/>
                  <a:pt x="543485" y="725114"/>
                </a:cubicBezTo>
                <a:cubicBezTo>
                  <a:pt x="556092" y="721846"/>
                  <a:pt x="570566" y="725580"/>
                  <a:pt x="585507" y="722312"/>
                </a:cubicBezTo>
                <a:cubicBezTo>
                  <a:pt x="600448" y="719044"/>
                  <a:pt x="619592" y="709705"/>
                  <a:pt x="633132" y="705503"/>
                </a:cubicBezTo>
                <a:cubicBezTo>
                  <a:pt x="646673" y="701301"/>
                  <a:pt x="654610" y="699433"/>
                  <a:pt x="666750" y="697099"/>
                </a:cubicBezTo>
                <a:cubicBezTo>
                  <a:pt x="678890" y="694765"/>
                  <a:pt x="698966" y="699900"/>
                  <a:pt x="705970" y="691496"/>
                </a:cubicBezTo>
                <a:cubicBezTo>
                  <a:pt x="712974" y="683092"/>
                  <a:pt x="708305" y="660679"/>
                  <a:pt x="708772" y="646672"/>
                </a:cubicBezTo>
                <a:cubicBezTo>
                  <a:pt x="709239" y="632665"/>
                  <a:pt x="709239" y="624261"/>
                  <a:pt x="708772" y="607452"/>
                </a:cubicBezTo>
                <a:cubicBezTo>
                  <a:pt x="708305" y="590643"/>
                  <a:pt x="709705" y="560760"/>
                  <a:pt x="705970" y="545819"/>
                </a:cubicBezTo>
                <a:cubicBezTo>
                  <a:pt x="702235" y="530878"/>
                  <a:pt x="691496" y="524809"/>
                  <a:pt x="686360" y="517805"/>
                </a:cubicBezTo>
                <a:cubicBezTo>
                  <a:pt x="681224" y="510801"/>
                  <a:pt x="679823" y="513602"/>
                  <a:pt x="675154" y="503797"/>
                </a:cubicBezTo>
                <a:cubicBezTo>
                  <a:pt x="670485" y="493992"/>
                  <a:pt x="661146" y="475783"/>
                  <a:pt x="658345" y="458974"/>
                </a:cubicBezTo>
                <a:cubicBezTo>
                  <a:pt x="655544" y="442165"/>
                  <a:pt x="657878" y="419753"/>
                  <a:pt x="658345" y="402944"/>
                </a:cubicBezTo>
                <a:cubicBezTo>
                  <a:pt x="658812" y="386135"/>
                  <a:pt x="655544" y="370261"/>
                  <a:pt x="661147" y="358121"/>
                </a:cubicBezTo>
                <a:cubicBezTo>
                  <a:pt x="666750" y="345981"/>
                  <a:pt x="680757" y="334775"/>
                  <a:pt x="691963" y="330106"/>
                </a:cubicBezTo>
                <a:cubicBezTo>
                  <a:pt x="703169" y="325437"/>
                  <a:pt x="719044" y="332907"/>
                  <a:pt x="728382" y="330106"/>
                </a:cubicBezTo>
                <a:cubicBezTo>
                  <a:pt x="737720" y="327305"/>
                  <a:pt x="745658" y="320768"/>
                  <a:pt x="747992" y="313297"/>
                </a:cubicBezTo>
                <a:cubicBezTo>
                  <a:pt x="750327" y="305827"/>
                  <a:pt x="743790" y="291353"/>
                  <a:pt x="742389" y="285283"/>
                </a:cubicBezTo>
                <a:cubicBezTo>
                  <a:pt x="740988" y="279213"/>
                  <a:pt x="743323" y="280147"/>
                  <a:pt x="739588" y="276878"/>
                </a:cubicBezTo>
                <a:cubicBezTo>
                  <a:pt x="735853" y="273610"/>
                  <a:pt x="722779" y="270341"/>
                  <a:pt x="719978" y="265672"/>
                </a:cubicBezTo>
                <a:cubicBezTo>
                  <a:pt x="717177" y="261003"/>
                  <a:pt x="718110" y="254934"/>
                  <a:pt x="722779" y="248864"/>
                </a:cubicBezTo>
                <a:cubicBezTo>
                  <a:pt x="727448" y="242794"/>
                  <a:pt x="737720" y="233922"/>
                  <a:pt x="747992" y="229253"/>
                </a:cubicBezTo>
                <a:cubicBezTo>
                  <a:pt x="758264" y="224584"/>
                  <a:pt x="774139" y="222250"/>
                  <a:pt x="784411" y="220849"/>
                </a:cubicBezTo>
                <a:cubicBezTo>
                  <a:pt x="794683" y="219448"/>
                  <a:pt x="800754" y="218048"/>
                  <a:pt x="809625" y="220849"/>
                </a:cubicBezTo>
                <a:cubicBezTo>
                  <a:pt x="818496" y="223651"/>
                  <a:pt x="829235" y="234390"/>
                  <a:pt x="837639" y="237658"/>
                </a:cubicBezTo>
                <a:cubicBezTo>
                  <a:pt x="846043" y="240926"/>
                  <a:pt x="853514" y="235323"/>
                  <a:pt x="860051" y="240459"/>
                </a:cubicBezTo>
                <a:cubicBezTo>
                  <a:pt x="866588" y="245595"/>
                  <a:pt x="871724" y="263805"/>
                  <a:pt x="876860" y="268474"/>
                </a:cubicBezTo>
                <a:cubicBezTo>
                  <a:pt x="881996" y="273143"/>
                  <a:pt x="882930" y="267073"/>
                  <a:pt x="890867" y="268474"/>
                </a:cubicBezTo>
                <a:cubicBezTo>
                  <a:pt x="898804" y="269875"/>
                  <a:pt x="915614" y="276878"/>
                  <a:pt x="924485" y="276878"/>
                </a:cubicBezTo>
                <a:cubicBezTo>
                  <a:pt x="933356" y="276878"/>
                  <a:pt x="938959" y="274544"/>
                  <a:pt x="944095" y="268474"/>
                </a:cubicBezTo>
                <a:cubicBezTo>
                  <a:pt x="949231" y="262404"/>
                  <a:pt x="952966" y="246996"/>
                  <a:pt x="955301" y="240459"/>
                </a:cubicBezTo>
                <a:cubicBezTo>
                  <a:pt x="957636" y="233922"/>
                  <a:pt x="959504" y="233922"/>
                  <a:pt x="958103" y="229253"/>
                </a:cubicBezTo>
                <a:cubicBezTo>
                  <a:pt x="956702" y="224584"/>
                  <a:pt x="950632" y="217113"/>
                  <a:pt x="946897" y="212444"/>
                </a:cubicBezTo>
                <a:cubicBezTo>
                  <a:pt x="943162" y="207775"/>
                  <a:pt x="936158" y="207309"/>
                  <a:pt x="935691" y="201239"/>
                </a:cubicBezTo>
                <a:cubicBezTo>
                  <a:pt x="935224" y="195169"/>
                  <a:pt x="941761" y="182095"/>
                  <a:pt x="944095" y="176025"/>
                </a:cubicBezTo>
                <a:cubicBezTo>
                  <a:pt x="946429" y="169955"/>
                  <a:pt x="951566" y="169955"/>
                  <a:pt x="949698" y="164819"/>
                </a:cubicBezTo>
                <a:cubicBezTo>
                  <a:pt x="947830" y="159683"/>
                  <a:pt x="938025" y="151279"/>
                  <a:pt x="932889" y="145209"/>
                </a:cubicBezTo>
                <a:cubicBezTo>
                  <a:pt x="927753" y="139139"/>
                  <a:pt x="925886" y="131668"/>
                  <a:pt x="918882" y="128400"/>
                </a:cubicBezTo>
                <a:cubicBezTo>
                  <a:pt x="911878" y="125132"/>
                  <a:pt x="899738" y="127000"/>
                  <a:pt x="890867" y="125599"/>
                </a:cubicBezTo>
                <a:cubicBezTo>
                  <a:pt x="881996" y="124198"/>
                  <a:pt x="871257" y="124198"/>
                  <a:pt x="865654" y="119996"/>
                </a:cubicBezTo>
                <a:cubicBezTo>
                  <a:pt x="860051" y="115794"/>
                  <a:pt x="862853" y="103187"/>
                  <a:pt x="857250" y="100386"/>
                </a:cubicBezTo>
                <a:cubicBezTo>
                  <a:pt x="851647" y="97585"/>
                  <a:pt x="839040" y="101320"/>
                  <a:pt x="832036" y="103187"/>
                </a:cubicBezTo>
                <a:cubicBezTo>
                  <a:pt x="825032" y="105054"/>
                  <a:pt x="825500" y="109257"/>
                  <a:pt x="815228" y="111591"/>
                </a:cubicBezTo>
                <a:cubicBezTo>
                  <a:pt x="804956" y="113925"/>
                  <a:pt x="784878" y="116260"/>
                  <a:pt x="770404" y="117194"/>
                </a:cubicBezTo>
                <a:cubicBezTo>
                  <a:pt x="755930" y="118128"/>
                  <a:pt x="742389" y="118128"/>
                  <a:pt x="728382" y="117194"/>
                </a:cubicBezTo>
                <a:cubicBezTo>
                  <a:pt x="714375" y="116260"/>
                  <a:pt x="694298" y="115793"/>
                  <a:pt x="686360" y="111591"/>
                </a:cubicBezTo>
                <a:cubicBezTo>
                  <a:pt x="678422" y="107389"/>
                  <a:pt x="685426" y="91047"/>
                  <a:pt x="680757" y="91981"/>
                </a:cubicBezTo>
                <a:cubicBezTo>
                  <a:pt x="676088" y="92915"/>
                  <a:pt x="664415" y="112992"/>
                  <a:pt x="658345" y="117194"/>
                </a:cubicBezTo>
                <a:cubicBezTo>
                  <a:pt x="652275" y="121396"/>
                  <a:pt x="650408" y="119528"/>
                  <a:pt x="644338" y="117194"/>
                </a:cubicBezTo>
                <a:cubicBezTo>
                  <a:pt x="638268" y="114860"/>
                  <a:pt x="630330" y="107856"/>
                  <a:pt x="621926" y="103187"/>
                </a:cubicBezTo>
                <a:cubicBezTo>
                  <a:pt x="613522" y="98518"/>
                  <a:pt x="604183" y="94783"/>
                  <a:pt x="593911" y="89180"/>
                </a:cubicBezTo>
                <a:cubicBezTo>
                  <a:pt x="583639" y="83577"/>
                  <a:pt x="574301" y="73304"/>
                  <a:pt x="560294" y="69569"/>
                </a:cubicBezTo>
                <a:cubicBezTo>
                  <a:pt x="546287" y="65834"/>
                  <a:pt x="527610" y="67235"/>
                  <a:pt x="509867" y="66768"/>
                </a:cubicBezTo>
                <a:cubicBezTo>
                  <a:pt x="492124" y="66301"/>
                  <a:pt x="469713" y="67702"/>
                  <a:pt x="453838" y="66768"/>
                </a:cubicBezTo>
                <a:cubicBezTo>
                  <a:pt x="437963" y="65834"/>
                  <a:pt x="422088" y="63966"/>
                  <a:pt x="414617" y="61165"/>
                </a:cubicBezTo>
                <a:cubicBezTo>
                  <a:pt x="407146" y="58364"/>
                  <a:pt x="409014" y="53694"/>
                  <a:pt x="409014" y="49959"/>
                </a:cubicBezTo>
                <a:cubicBezTo>
                  <a:pt x="409014" y="46224"/>
                  <a:pt x="415084" y="42021"/>
                  <a:pt x="414617" y="38753"/>
                </a:cubicBezTo>
                <a:cubicBezTo>
                  <a:pt x="414150" y="35485"/>
                  <a:pt x="413683" y="34551"/>
                  <a:pt x="406213" y="30349"/>
                </a:cubicBezTo>
                <a:cubicBezTo>
                  <a:pt x="398743" y="26147"/>
                  <a:pt x="386136" y="18209"/>
                  <a:pt x="369794" y="13540"/>
                </a:cubicBezTo>
                <a:cubicBezTo>
                  <a:pt x="353452" y="8871"/>
                  <a:pt x="325904" y="4202"/>
                  <a:pt x="308161" y="2334"/>
                </a:cubicBezTo>
                <a:cubicBezTo>
                  <a:pt x="290418" y="466"/>
                  <a:pt x="273143" y="0"/>
                  <a:pt x="263338" y="2334"/>
                </a:cubicBezTo>
                <a:cubicBezTo>
                  <a:pt x="253533" y="4668"/>
                  <a:pt x="249330" y="16341"/>
                  <a:pt x="249330" y="16341"/>
                </a:cubicBezTo>
                <a:cubicBezTo>
                  <a:pt x="244661" y="21010"/>
                  <a:pt x="244194" y="29415"/>
                  <a:pt x="235323" y="30349"/>
                </a:cubicBezTo>
                <a:cubicBezTo>
                  <a:pt x="226452" y="31283"/>
                  <a:pt x="211511" y="25679"/>
                  <a:pt x="196103" y="21944"/>
                </a:cubicBezTo>
                <a:cubicBezTo>
                  <a:pt x="180695" y="18209"/>
                  <a:pt x="160618" y="7937"/>
                  <a:pt x="142875" y="7937"/>
                </a:cubicBezTo>
                <a:cubicBezTo>
                  <a:pt x="125132" y="7937"/>
                  <a:pt x="101320" y="19143"/>
                  <a:pt x="89647" y="21944"/>
                </a:cubicBezTo>
                <a:cubicBezTo>
                  <a:pt x="77974" y="24745"/>
                  <a:pt x="42956" y="26147"/>
                  <a:pt x="42022" y="41555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Тимашевский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4602163" y="2638425"/>
            <a:ext cx="811212" cy="860425"/>
          </a:xfrm>
          <a:custGeom>
            <a:avLst/>
            <a:gdLst>
              <a:gd name="connsiteX0" fmla="*/ 212022 w 809731"/>
              <a:gd name="connsiteY0" fmla="*/ 133180 h 875789"/>
              <a:gd name="connsiteX1" fmla="*/ 212022 w 809731"/>
              <a:gd name="connsiteY1" fmla="*/ 78843 h 875789"/>
              <a:gd name="connsiteX2" fmla="*/ 247181 w 809731"/>
              <a:gd name="connsiteY2" fmla="*/ 78843 h 875789"/>
              <a:gd name="connsiteX3" fmla="*/ 359052 w 809731"/>
              <a:gd name="connsiteY3" fmla="*/ 98020 h 875789"/>
              <a:gd name="connsiteX4" fmla="*/ 422978 w 809731"/>
              <a:gd name="connsiteY4" fmla="*/ 91628 h 875789"/>
              <a:gd name="connsiteX5" fmla="*/ 445352 w 809731"/>
              <a:gd name="connsiteY5" fmla="*/ 69254 h 875789"/>
              <a:gd name="connsiteX6" fmla="*/ 445352 w 809731"/>
              <a:gd name="connsiteY6" fmla="*/ 37291 h 875789"/>
              <a:gd name="connsiteX7" fmla="*/ 454941 w 809731"/>
              <a:gd name="connsiteY7" fmla="*/ 5327 h 875789"/>
              <a:gd name="connsiteX8" fmla="*/ 477315 w 809731"/>
              <a:gd name="connsiteY8" fmla="*/ 5327 h 875789"/>
              <a:gd name="connsiteX9" fmla="*/ 502886 w 809731"/>
              <a:gd name="connsiteY9" fmla="*/ 27702 h 875789"/>
              <a:gd name="connsiteX10" fmla="*/ 531652 w 809731"/>
              <a:gd name="connsiteY10" fmla="*/ 37291 h 875789"/>
              <a:gd name="connsiteX11" fmla="*/ 560419 w 809731"/>
              <a:gd name="connsiteY11" fmla="*/ 37291 h 875789"/>
              <a:gd name="connsiteX12" fmla="*/ 582793 w 809731"/>
              <a:gd name="connsiteY12" fmla="*/ 34094 h 875789"/>
              <a:gd name="connsiteX13" fmla="*/ 605168 w 809731"/>
              <a:gd name="connsiteY13" fmla="*/ 43683 h 875789"/>
              <a:gd name="connsiteX14" fmla="*/ 627542 w 809731"/>
              <a:gd name="connsiteY14" fmla="*/ 66057 h 875789"/>
              <a:gd name="connsiteX15" fmla="*/ 624345 w 809731"/>
              <a:gd name="connsiteY15" fmla="*/ 88431 h 875789"/>
              <a:gd name="connsiteX16" fmla="*/ 605168 w 809731"/>
              <a:gd name="connsiteY16" fmla="*/ 136376 h 875789"/>
              <a:gd name="connsiteX17" fmla="*/ 595579 w 809731"/>
              <a:gd name="connsiteY17" fmla="*/ 209891 h 875789"/>
              <a:gd name="connsiteX18" fmla="*/ 598775 w 809731"/>
              <a:gd name="connsiteY18" fmla="*/ 251443 h 875789"/>
              <a:gd name="connsiteX19" fmla="*/ 646720 w 809731"/>
              <a:gd name="connsiteY19" fmla="*/ 267425 h 875789"/>
              <a:gd name="connsiteX20" fmla="*/ 678683 w 809731"/>
              <a:gd name="connsiteY20" fmla="*/ 286603 h 875789"/>
              <a:gd name="connsiteX21" fmla="*/ 681879 w 809731"/>
              <a:gd name="connsiteY21" fmla="*/ 363314 h 875789"/>
              <a:gd name="connsiteX22" fmla="*/ 681879 w 809731"/>
              <a:gd name="connsiteY22" fmla="*/ 452811 h 875789"/>
              <a:gd name="connsiteX23" fmla="*/ 681879 w 809731"/>
              <a:gd name="connsiteY23" fmla="*/ 468792 h 875789"/>
              <a:gd name="connsiteX24" fmla="*/ 713842 w 809731"/>
              <a:gd name="connsiteY24" fmla="*/ 497559 h 875789"/>
              <a:gd name="connsiteX25" fmla="*/ 733020 w 809731"/>
              <a:gd name="connsiteY25" fmla="*/ 481577 h 875789"/>
              <a:gd name="connsiteX26" fmla="*/ 771376 w 809731"/>
              <a:gd name="connsiteY26" fmla="*/ 459203 h 875789"/>
              <a:gd name="connsiteX27" fmla="*/ 790553 w 809731"/>
              <a:gd name="connsiteY27" fmla="*/ 462400 h 875789"/>
              <a:gd name="connsiteX28" fmla="*/ 793750 w 809731"/>
              <a:gd name="connsiteY28" fmla="*/ 475185 h 875789"/>
              <a:gd name="connsiteX29" fmla="*/ 784161 w 809731"/>
              <a:gd name="connsiteY29" fmla="*/ 516737 h 875789"/>
              <a:gd name="connsiteX30" fmla="*/ 774572 w 809731"/>
              <a:gd name="connsiteY30" fmla="*/ 539111 h 875789"/>
              <a:gd name="connsiteX31" fmla="*/ 790553 w 809731"/>
              <a:gd name="connsiteY31" fmla="*/ 580663 h 875789"/>
              <a:gd name="connsiteX32" fmla="*/ 800142 w 809731"/>
              <a:gd name="connsiteY32" fmla="*/ 615822 h 875789"/>
              <a:gd name="connsiteX33" fmla="*/ 806535 w 809731"/>
              <a:gd name="connsiteY33" fmla="*/ 638197 h 875789"/>
              <a:gd name="connsiteX34" fmla="*/ 780965 w 809731"/>
              <a:gd name="connsiteY34" fmla="*/ 647785 h 875789"/>
              <a:gd name="connsiteX35" fmla="*/ 742609 w 809731"/>
              <a:gd name="connsiteY35" fmla="*/ 654178 h 875789"/>
              <a:gd name="connsiteX36" fmla="*/ 723431 w 809731"/>
              <a:gd name="connsiteY36" fmla="*/ 673356 h 875789"/>
              <a:gd name="connsiteX37" fmla="*/ 745805 w 809731"/>
              <a:gd name="connsiteY37" fmla="*/ 708515 h 875789"/>
              <a:gd name="connsiteX38" fmla="*/ 733020 w 809731"/>
              <a:gd name="connsiteY38" fmla="*/ 753264 h 875789"/>
              <a:gd name="connsiteX39" fmla="*/ 701057 w 809731"/>
              <a:gd name="connsiteY39" fmla="*/ 766049 h 875789"/>
              <a:gd name="connsiteX40" fmla="*/ 691468 w 809731"/>
              <a:gd name="connsiteY40" fmla="*/ 775638 h 875789"/>
              <a:gd name="connsiteX41" fmla="*/ 678683 w 809731"/>
              <a:gd name="connsiteY41" fmla="*/ 817190 h 875789"/>
              <a:gd name="connsiteX42" fmla="*/ 646720 w 809731"/>
              <a:gd name="connsiteY42" fmla="*/ 823582 h 875789"/>
              <a:gd name="connsiteX43" fmla="*/ 608364 w 809731"/>
              <a:gd name="connsiteY43" fmla="*/ 833171 h 875789"/>
              <a:gd name="connsiteX44" fmla="*/ 589186 w 809731"/>
              <a:gd name="connsiteY44" fmla="*/ 855546 h 875789"/>
              <a:gd name="connsiteX45" fmla="*/ 557223 w 809731"/>
              <a:gd name="connsiteY45" fmla="*/ 855546 h 875789"/>
              <a:gd name="connsiteX46" fmla="*/ 518867 w 809731"/>
              <a:gd name="connsiteY46" fmla="*/ 861938 h 875789"/>
              <a:gd name="connsiteX47" fmla="*/ 477315 w 809731"/>
              <a:gd name="connsiteY47" fmla="*/ 874723 h 875789"/>
              <a:gd name="connsiteX48" fmla="*/ 432567 w 809731"/>
              <a:gd name="connsiteY48" fmla="*/ 868331 h 875789"/>
              <a:gd name="connsiteX49" fmla="*/ 442156 w 809731"/>
              <a:gd name="connsiteY49" fmla="*/ 839564 h 875789"/>
              <a:gd name="connsiteX50" fmla="*/ 445352 w 809731"/>
              <a:gd name="connsiteY50" fmla="*/ 823582 h 875789"/>
              <a:gd name="connsiteX51" fmla="*/ 387819 w 809731"/>
              <a:gd name="connsiteY51" fmla="*/ 820386 h 875789"/>
              <a:gd name="connsiteX52" fmla="*/ 282340 w 809731"/>
              <a:gd name="connsiteY52" fmla="*/ 826779 h 875789"/>
              <a:gd name="connsiteX53" fmla="*/ 224807 w 809731"/>
              <a:gd name="connsiteY53" fmla="*/ 826779 h 875789"/>
              <a:gd name="connsiteX54" fmla="*/ 183255 w 809731"/>
              <a:gd name="connsiteY54" fmla="*/ 794816 h 875789"/>
              <a:gd name="connsiteX55" fmla="*/ 148095 w 809731"/>
              <a:gd name="connsiteY55" fmla="*/ 794816 h 875789"/>
              <a:gd name="connsiteX56" fmla="*/ 138506 w 809731"/>
              <a:gd name="connsiteY56" fmla="*/ 759656 h 875789"/>
              <a:gd name="connsiteX57" fmla="*/ 116132 w 809731"/>
              <a:gd name="connsiteY57" fmla="*/ 737282 h 875789"/>
              <a:gd name="connsiteX58" fmla="*/ 80973 w 809731"/>
              <a:gd name="connsiteY58" fmla="*/ 737282 h 875789"/>
              <a:gd name="connsiteX59" fmla="*/ 64991 w 809731"/>
              <a:gd name="connsiteY59" fmla="*/ 724497 h 875789"/>
              <a:gd name="connsiteX60" fmla="*/ 64991 w 809731"/>
              <a:gd name="connsiteY60" fmla="*/ 644589 h 875789"/>
              <a:gd name="connsiteX61" fmla="*/ 61795 w 809731"/>
              <a:gd name="connsiteY61" fmla="*/ 590252 h 875789"/>
              <a:gd name="connsiteX62" fmla="*/ 49010 w 809731"/>
              <a:gd name="connsiteY62" fmla="*/ 555093 h 875789"/>
              <a:gd name="connsiteX63" fmla="*/ 13850 w 809731"/>
              <a:gd name="connsiteY63" fmla="*/ 510344 h 875789"/>
              <a:gd name="connsiteX64" fmla="*/ 4262 w 809731"/>
              <a:gd name="connsiteY64" fmla="*/ 443222 h 875789"/>
              <a:gd name="connsiteX65" fmla="*/ 4262 w 809731"/>
              <a:gd name="connsiteY65" fmla="*/ 398473 h 875789"/>
              <a:gd name="connsiteX66" fmla="*/ 29832 w 809731"/>
              <a:gd name="connsiteY66" fmla="*/ 372903 h 875789"/>
              <a:gd name="connsiteX67" fmla="*/ 49010 w 809731"/>
              <a:gd name="connsiteY67" fmla="*/ 366510 h 875789"/>
              <a:gd name="connsiteX68" fmla="*/ 90562 w 809731"/>
              <a:gd name="connsiteY68" fmla="*/ 363314 h 875789"/>
              <a:gd name="connsiteX69" fmla="*/ 90562 w 809731"/>
              <a:gd name="connsiteY69" fmla="*/ 334547 h 875789"/>
              <a:gd name="connsiteX70" fmla="*/ 87366 w 809731"/>
              <a:gd name="connsiteY70" fmla="*/ 308977 h 875789"/>
              <a:gd name="connsiteX71" fmla="*/ 77777 w 809731"/>
              <a:gd name="connsiteY71" fmla="*/ 286603 h 875789"/>
              <a:gd name="connsiteX72" fmla="*/ 93758 w 809731"/>
              <a:gd name="connsiteY72" fmla="*/ 267425 h 875789"/>
              <a:gd name="connsiteX73" fmla="*/ 122525 w 809731"/>
              <a:gd name="connsiteY73" fmla="*/ 257836 h 875789"/>
              <a:gd name="connsiteX74" fmla="*/ 154488 w 809731"/>
              <a:gd name="connsiteY74" fmla="*/ 257836 h 875789"/>
              <a:gd name="connsiteX75" fmla="*/ 199236 w 809731"/>
              <a:gd name="connsiteY75" fmla="*/ 267425 h 875789"/>
              <a:gd name="connsiteX76" fmla="*/ 228003 w 809731"/>
              <a:gd name="connsiteY76" fmla="*/ 302584 h 875789"/>
              <a:gd name="connsiteX77" fmla="*/ 259966 w 809731"/>
              <a:gd name="connsiteY77" fmla="*/ 308977 h 875789"/>
              <a:gd name="connsiteX78" fmla="*/ 288733 w 809731"/>
              <a:gd name="connsiteY78" fmla="*/ 308977 h 875789"/>
              <a:gd name="connsiteX79" fmla="*/ 311107 w 809731"/>
              <a:gd name="connsiteY79" fmla="*/ 289799 h 875789"/>
              <a:gd name="connsiteX80" fmla="*/ 311107 w 809731"/>
              <a:gd name="connsiteY80" fmla="*/ 267425 h 875789"/>
              <a:gd name="connsiteX81" fmla="*/ 288733 w 809731"/>
              <a:gd name="connsiteY81" fmla="*/ 245051 h 875789"/>
              <a:gd name="connsiteX82" fmla="*/ 295126 w 809731"/>
              <a:gd name="connsiteY82" fmla="*/ 225873 h 875789"/>
              <a:gd name="connsiteX83" fmla="*/ 304715 w 809731"/>
              <a:gd name="connsiteY83" fmla="*/ 200302 h 875789"/>
              <a:gd name="connsiteX84" fmla="*/ 269555 w 809731"/>
              <a:gd name="connsiteY84" fmla="*/ 161947 h 875789"/>
              <a:gd name="connsiteX85" fmla="*/ 253574 w 809731"/>
              <a:gd name="connsiteY85" fmla="*/ 161947 h 875789"/>
              <a:gd name="connsiteX86" fmla="*/ 212022 w 809731"/>
              <a:gd name="connsiteY86" fmla="*/ 133180 h 87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809731" h="875789">
                <a:moveTo>
                  <a:pt x="212022" y="133180"/>
                </a:moveTo>
                <a:cubicBezTo>
                  <a:pt x="205097" y="119329"/>
                  <a:pt x="206162" y="87899"/>
                  <a:pt x="212022" y="78843"/>
                </a:cubicBezTo>
                <a:cubicBezTo>
                  <a:pt x="217882" y="69787"/>
                  <a:pt x="222676" y="75647"/>
                  <a:pt x="247181" y="78843"/>
                </a:cubicBezTo>
                <a:cubicBezTo>
                  <a:pt x="271686" y="82039"/>
                  <a:pt x="329753" y="95889"/>
                  <a:pt x="359052" y="98020"/>
                </a:cubicBezTo>
                <a:cubicBezTo>
                  <a:pt x="388351" y="100151"/>
                  <a:pt x="408595" y="96422"/>
                  <a:pt x="422978" y="91628"/>
                </a:cubicBezTo>
                <a:cubicBezTo>
                  <a:pt x="437361" y="86834"/>
                  <a:pt x="441623" y="78310"/>
                  <a:pt x="445352" y="69254"/>
                </a:cubicBezTo>
                <a:cubicBezTo>
                  <a:pt x="449081" y="60198"/>
                  <a:pt x="443754" y="47945"/>
                  <a:pt x="445352" y="37291"/>
                </a:cubicBezTo>
                <a:cubicBezTo>
                  <a:pt x="446950" y="26637"/>
                  <a:pt x="449614" y="10654"/>
                  <a:pt x="454941" y="5327"/>
                </a:cubicBezTo>
                <a:cubicBezTo>
                  <a:pt x="460268" y="0"/>
                  <a:pt x="469324" y="1598"/>
                  <a:pt x="477315" y="5327"/>
                </a:cubicBezTo>
                <a:cubicBezTo>
                  <a:pt x="485306" y="9056"/>
                  <a:pt x="493830" y="22375"/>
                  <a:pt x="502886" y="27702"/>
                </a:cubicBezTo>
                <a:cubicBezTo>
                  <a:pt x="511942" y="33029"/>
                  <a:pt x="522063" y="35693"/>
                  <a:pt x="531652" y="37291"/>
                </a:cubicBezTo>
                <a:cubicBezTo>
                  <a:pt x="541241" y="38889"/>
                  <a:pt x="551896" y="37824"/>
                  <a:pt x="560419" y="37291"/>
                </a:cubicBezTo>
                <a:cubicBezTo>
                  <a:pt x="568942" y="36758"/>
                  <a:pt x="575335" y="33029"/>
                  <a:pt x="582793" y="34094"/>
                </a:cubicBezTo>
                <a:cubicBezTo>
                  <a:pt x="590251" y="35159"/>
                  <a:pt x="597710" y="38356"/>
                  <a:pt x="605168" y="43683"/>
                </a:cubicBezTo>
                <a:cubicBezTo>
                  <a:pt x="612626" y="49010"/>
                  <a:pt x="624346" y="58599"/>
                  <a:pt x="627542" y="66057"/>
                </a:cubicBezTo>
                <a:cubicBezTo>
                  <a:pt x="630738" y="73515"/>
                  <a:pt x="628074" y="76711"/>
                  <a:pt x="624345" y="88431"/>
                </a:cubicBezTo>
                <a:cubicBezTo>
                  <a:pt x="620616" y="100151"/>
                  <a:pt x="609962" y="116133"/>
                  <a:pt x="605168" y="136376"/>
                </a:cubicBezTo>
                <a:cubicBezTo>
                  <a:pt x="600374" y="156619"/>
                  <a:pt x="596644" y="190713"/>
                  <a:pt x="595579" y="209891"/>
                </a:cubicBezTo>
                <a:cubicBezTo>
                  <a:pt x="594514" y="229069"/>
                  <a:pt x="590252" y="241854"/>
                  <a:pt x="598775" y="251443"/>
                </a:cubicBezTo>
                <a:cubicBezTo>
                  <a:pt x="607298" y="261032"/>
                  <a:pt x="633402" y="261565"/>
                  <a:pt x="646720" y="267425"/>
                </a:cubicBezTo>
                <a:cubicBezTo>
                  <a:pt x="660038" y="273285"/>
                  <a:pt x="672823" y="270621"/>
                  <a:pt x="678683" y="286603"/>
                </a:cubicBezTo>
                <a:cubicBezTo>
                  <a:pt x="684543" y="302585"/>
                  <a:pt x="681346" y="335613"/>
                  <a:pt x="681879" y="363314"/>
                </a:cubicBezTo>
                <a:cubicBezTo>
                  <a:pt x="682412" y="391015"/>
                  <a:pt x="681879" y="452811"/>
                  <a:pt x="681879" y="452811"/>
                </a:cubicBezTo>
                <a:cubicBezTo>
                  <a:pt x="681879" y="470391"/>
                  <a:pt x="676552" y="461334"/>
                  <a:pt x="681879" y="468792"/>
                </a:cubicBezTo>
                <a:cubicBezTo>
                  <a:pt x="687206" y="476250"/>
                  <a:pt x="705319" y="495428"/>
                  <a:pt x="713842" y="497559"/>
                </a:cubicBezTo>
                <a:cubicBezTo>
                  <a:pt x="722365" y="499690"/>
                  <a:pt x="723431" y="487970"/>
                  <a:pt x="733020" y="481577"/>
                </a:cubicBezTo>
                <a:cubicBezTo>
                  <a:pt x="742609" y="475184"/>
                  <a:pt x="761787" y="462399"/>
                  <a:pt x="771376" y="459203"/>
                </a:cubicBezTo>
                <a:cubicBezTo>
                  <a:pt x="780965" y="456007"/>
                  <a:pt x="786824" y="459736"/>
                  <a:pt x="790553" y="462400"/>
                </a:cubicBezTo>
                <a:cubicBezTo>
                  <a:pt x="794282" y="465064"/>
                  <a:pt x="794815" y="466129"/>
                  <a:pt x="793750" y="475185"/>
                </a:cubicBezTo>
                <a:cubicBezTo>
                  <a:pt x="792685" y="484241"/>
                  <a:pt x="787357" y="506083"/>
                  <a:pt x="784161" y="516737"/>
                </a:cubicBezTo>
                <a:cubicBezTo>
                  <a:pt x="780965" y="527391"/>
                  <a:pt x="773507" y="528457"/>
                  <a:pt x="774572" y="539111"/>
                </a:cubicBezTo>
                <a:cubicBezTo>
                  <a:pt x="775637" y="549765"/>
                  <a:pt x="786291" y="567878"/>
                  <a:pt x="790553" y="580663"/>
                </a:cubicBezTo>
                <a:cubicBezTo>
                  <a:pt x="794815" y="593448"/>
                  <a:pt x="797478" y="606233"/>
                  <a:pt x="800142" y="615822"/>
                </a:cubicBezTo>
                <a:cubicBezTo>
                  <a:pt x="802806" y="625411"/>
                  <a:pt x="809731" y="632870"/>
                  <a:pt x="806535" y="638197"/>
                </a:cubicBezTo>
                <a:cubicBezTo>
                  <a:pt x="803339" y="643524"/>
                  <a:pt x="791619" y="645122"/>
                  <a:pt x="780965" y="647785"/>
                </a:cubicBezTo>
                <a:cubicBezTo>
                  <a:pt x="770311" y="650448"/>
                  <a:pt x="752198" y="649916"/>
                  <a:pt x="742609" y="654178"/>
                </a:cubicBezTo>
                <a:cubicBezTo>
                  <a:pt x="733020" y="658440"/>
                  <a:pt x="722898" y="664300"/>
                  <a:pt x="723431" y="673356"/>
                </a:cubicBezTo>
                <a:cubicBezTo>
                  <a:pt x="723964" y="682412"/>
                  <a:pt x="744207" y="695197"/>
                  <a:pt x="745805" y="708515"/>
                </a:cubicBezTo>
                <a:cubicBezTo>
                  <a:pt x="747403" y="721833"/>
                  <a:pt x="740478" y="743675"/>
                  <a:pt x="733020" y="753264"/>
                </a:cubicBezTo>
                <a:cubicBezTo>
                  <a:pt x="725562" y="762853"/>
                  <a:pt x="707982" y="762320"/>
                  <a:pt x="701057" y="766049"/>
                </a:cubicBezTo>
                <a:cubicBezTo>
                  <a:pt x="694132" y="769778"/>
                  <a:pt x="695197" y="767115"/>
                  <a:pt x="691468" y="775638"/>
                </a:cubicBezTo>
                <a:cubicBezTo>
                  <a:pt x="687739" y="784162"/>
                  <a:pt x="686141" y="809199"/>
                  <a:pt x="678683" y="817190"/>
                </a:cubicBezTo>
                <a:cubicBezTo>
                  <a:pt x="671225" y="825181"/>
                  <a:pt x="658440" y="820918"/>
                  <a:pt x="646720" y="823582"/>
                </a:cubicBezTo>
                <a:cubicBezTo>
                  <a:pt x="635000" y="826246"/>
                  <a:pt x="617953" y="827844"/>
                  <a:pt x="608364" y="833171"/>
                </a:cubicBezTo>
                <a:cubicBezTo>
                  <a:pt x="598775" y="838498"/>
                  <a:pt x="597709" y="851817"/>
                  <a:pt x="589186" y="855546"/>
                </a:cubicBezTo>
                <a:cubicBezTo>
                  <a:pt x="580663" y="859275"/>
                  <a:pt x="568943" y="854481"/>
                  <a:pt x="557223" y="855546"/>
                </a:cubicBezTo>
                <a:cubicBezTo>
                  <a:pt x="545503" y="856611"/>
                  <a:pt x="532185" y="858742"/>
                  <a:pt x="518867" y="861938"/>
                </a:cubicBezTo>
                <a:cubicBezTo>
                  <a:pt x="505549" y="865134"/>
                  <a:pt x="491698" y="873658"/>
                  <a:pt x="477315" y="874723"/>
                </a:cubicBezTo>
                <a:cubicBezTo>
                  <a:pt x="462932" y="875789"/>
                  <a:pt x="438427" y="874191"/>
                  <a:pt x="432567" y="868331"/>
                </a:cubicBezTo>
                <a:cubicBezTo>
                  <a:pt x="426707" y="862471"/>
                  <a:pt x="440025" y="847022"/>
                  <a:pt x="442156" y="839564"/>
                </a:cubicBezTo>
                <a:cubicBezTo>
                  <a:pt x="444287" y="832106"/>
                  <a:pt x="454408" y="826778"/>
                  <a:pt x="445352" y="823582"/>
                </a:cubicBezTo>
                <a:cubicBezTo>
                  <a:pt x="436296" y="820386"/>
                  <a:pt x="414988" y="819853"/>
                  <a:pt x="387819" y="820386"/>
                </a:cubicBezTo>
                <a:cubicBezTo>
                  <a:pt x="360650" y="820919"/>
                  <a:pt x="309509" y="825714"/>
                  <a:pt x="282340" y="826779"/>
                </a:cubicBezTo>
                <a:cubicBezTo>
                  <a:pt x="255171" y="827844"/>
                  <a:pt x="241321" y="832106"/>
                  <a:pt x="224807" y="826779"/>
                </a:cubicBezTo>
                <a:cubicBezTo>
                  <a:pt x="208293" y="821452"/>
                  <a:pt x="196040" y="800143"/>
                  <a:pt x="183255" y="794816"/>
                </a:cubicBezTo>
                <a:cubicBezTo>
                  <a:pt x="170470" y="789489"/>
                  <a:pt x="155553" y="800676"/>
                  <a:pt x="148095" y="794816"/>
                </a:cubicBezTo>
                <a:cubicBezTo>
                  <a:pt x="140637" y="788956"/>
                  <a:pt x="143833" y="769245"/>
                  <a:pt x="138506" y="759656"/>
                </a:cubicBezTo>
                <a:cubicBezTo>
                  <a:pt x="133179" y="750067"/>
                  <a:pt x="125721" y="741011"/>
                  <a:pt x="116132" y="737282"/>
                </a:cubicBezTo>
                <a:cubicBezTo>
                  <a:pt x="106543" y="733553"/>
                  <a:pt x="89496" y="739413"/>
                  <a:pt x="80973" y="737282"/>
                </a:cubicBezTo>
                <a:cubicBezTo>
                  <a:pt x="72450" y="735151"/>
                  <a:pt x="67655" y="739946"/>
                  <a:pt x="64991" y="724497"/>
                </a:cubicBezTo>
                <a:cubicBezTo>
                  <a:pt x="62327" y="709048"/>
                  <a:pt x="65524" y="666963"/>
                  <a:pt x="64991" y="644589"/>
                </a:cubicBezTo>
                <a:cubicBezTo>
                  <a:pt x="64458" y="622215"/>
                  <a:pt x="64458" y="605168"/>
                  <a:pt x="61795" y="590252"/>
                </a:cubicBezTo>
                <a:cubicBezTo>
                  <a:pt x="59132" y="575336"/>
                  <a:pt x="57001" y="568411"/>
                  <a:pt x="49010" y="555093"/>
                </a:cubicBezTo>
                <a:cubicBezTo>
                  <a:pt x="41019" y="541775"/>
                  <a:pt x="21308" y="528989"/>
                  <a:pt x="13850" y="510344"/>
                </a:cubicBezTo>
                <a:cubicBezTo>
                  <a:pt x="6392" y="491699"/>
                  <a:pt x="5860" y="461867"/>
                  <a:pt x="4262" y="443222"/>
                </a:cubicBezTo>
                <a:cubicBezTo>
                  <a:pt x="2664" y="424577"/>
                  <a:pt x="0" y="410193"/>
                  <a:pt x="4262" y="398473"/>
                </a:cubicBezTo>
                <a:cubicBezTo>
                  <a:pt x="8524" y="386753"/>
                  <a:pt x="22374" y="378230"/>
                  <a:pt x="29832" y="372903"/>
                </a:cubicBezTo>
                <a:cubicBezTo>
                  <a:pt x="37290" y="367576"/>
                  <a:pt x="38888" y="368108"/>
                  <a:pt x="49010" y="366510"/>
                </a:cubicBezTo>
                <a:cubicBezTo>
                  <a:pt x="59132" y="364912"/>
                  <a:pt x="83637" y="368641"/>
                  <a:pt x="90562" y="363314"/>
                </a:cubicBezTo>
                <a:cubicBezTo>
                  <a:pt x="97487" y="357987"/>
                  <a:pt x="91095" y="343603"/>
                  <a:pt x="90562" y="334547"/>
                </a:cubicBezTo>
                <a:cubicBezTo>
                  <a:pt x="90029" y="325491"/>
                  <a:pt x="89497" y="316968"/>
                  <a:pt x="87366" y="308977"/>
                </a:cubicBezTo>
                <a:cubicBezTo>
                  <a:pt x="85235" y="300986"/>
                  <a:pt x="76712" y="293528"/>
                  <a:pt x="77777" y="286603"/>
                </a:cubicBezTo>
                <a:cubicBezTo>
                  <a:pt x="78842" y="279678"/>
                  <a:pt x="86300" y="272219"/>
                  <a:pt x="93758" y="267425"/>
                </a:cubicBezTo>
                <a:cubicBezTo>
                  <a:pt x="101216" y="262631"/>
                  <a:pt x="112403" y="259434"/>
                  <a:pt x="122525" y="257836"/>
                </a:cubicBezTo>
                <a:cubicBezTo>
                  <a:pt x="132647" y="256238"/>
                  <a:pt x="141703" y="256238"/>
                  <a:pt x="154488" y="257836"/>
                </a:cubicBezTo>
                <a:cubicBezTo>
                  <a:pt x="167273" y="259434"/>
                  <a:pt x="186984" y="259967"/>
                  <a:pt x="199236" y="267425"/>
                </a:cubicBezTo>
                <a:cubicBezTo>
                  <a:pt x="211488" y="274883"/>
                  <a:pt x="217881" y="295659"/>
                  <a:pt x="228003" y="302584"/>
                </a:cubicBezTo>
                <a:cubicBezTo>
                  <a:pt x="238125" y="309509"/>
                  <a:pt x="249844" y="307912"/>
                  <a:pt x="259966" y="308977"/>
                </a:cubicBezTo>
                <a:cubicBezTo>
                  <a:pt x="270088" y="310043"/>
                  <a:pt x="280210" y="312173"/>
                  <a:pt x="288733" y="308977"/>
                </a:cubicBezTo>
                <a:cubicBezTo>
                  <a:pt x="297256" y="305781"/>
                  <a:pt x="307378" y="296724"/>
                  <a:pt x="311107" y="289799"/>
                </a:cubicBezTo>
                <a:cubicBezTo>
                  <a:pt x="314836" y="282874"/>
                  <a:pt x="314836" y="274883"/>
                  <a:pt x="311107" y="267425"/>
                </a:cubicBezTo>
                <a:cubicBezTo>
                  <a:pt x="307378" y="259967"/>
                  <a:pt x="291396" y="251976"/>
                  <a:pt x="288733" y="245051"/>
                </a:cubicBezTo>
                <a:cubicBezTo>
                  <a:pt x="286070" y="238126"/>
                  <a:pt x="292462" y="233331"/>
                  <a:pt x="295126" y="225873"/>
                </a:cubicBezTo>
                <a:cubicBezTo>
                  <a:pt x="297790" y="218415"/>
                  <a:pt x="308977" y="210956"/>
                  <a:pt x="304715" y="200302"/>
                </a:cubicBezTo>
                <a:cubicBezTo>
                  <a:pt x="300453" y="189648"/>
                  <a:pt x="278079" y="168340"/>
                  <a:pt x="269555" y="161947"/>
                </a:cubicBezTo>
                <a:cubicBezTo>
                  <a:pt x="261031" y="155554"/>
                  <a:pt x="259434" y="163013"/>
                  <a:pt x="253574" y="161947"/>
                </a:cubicBezTo>
                <a:cubicBezTo>
                  <a:pt x="247714" y="160882"/>
                  <a:pt x="218947" y="147031"/>
                  <a:pt x="212022" y="133180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Кореновский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2605088" y="2722563"/>
            <a:ext cx="881062" cy="1038225"/>
          </a:xfrm>
          <a:custGeom>
            <a:avLst/>
            <a:gdLst>
              <a:gd name="connsiteX0" fmla="*/ 325491 w 880583"/>
              <a:gd name="connsiteY0" fmla="*/ 4262 h 1053717"/>
              <a:gd name="connsiteX1" fmla="*/ 338276 w 880583"/>
              <a:gd name="connsiteY1" fmla="*/ 64992 h 1053717"/>
              <a:gd name="connsiteX2" fmla="*/ 386221 w 880583"/>
              <a:gd name="connsiteY2" fmla="*/ 90562 h 1053717"/>
              <a:gd name="connsiteX3" fmla="*/ 462932 w 880583"/>
              <a:gd name="connsiteY3" fmla="*/ 103347 h 1053717"/>
              <a:gd name="connsiteX4" fmla="*/ 494895 w 880583"/>
              <a:gd name="connsiteY4" fmla="*/ 87366 h 1053717"/>
              <a:gd name="connsiteX5" fmla="*/ 514073 w 880583"/>
              <a:gd name="connsiteY5" fmla="*/ 45814 h 1053717"/>
              <a:gd name="connsiteX6" fmla="*/ 536447 w 880583"/>
              <a:gd name="connsiteY6" fmla="*/ 39421 h 1053717"/>
              <a:gd name="connsiteX7" fmla="*/ 539643 w 880583"/>
              <a:gd name="connsiteY7" fmla="*/ 71384 h 1053717"/>
              <a:gd name="connsiteX8" fmla="*/ 587588 w 880583"/>
              <a:gd name="connsiteY8" fmla="*/ 109740 h 1053717"/>
              <a:gd name="connsiteX9" fmla="*/ 613159 w 880583"/>
              <a:gd name="connsiteY9" fmla="*/ 103347 h 1053717"/>
              <a:gd name="connsiteX10" fmla="*/ 645122 w 880583"/>
              <a:gd name="connsiteY10" fmla="*/ 74581 h 1053717"/>
              <a:gd name="connsiteX11" fmla="*/ 664299 w 880583"/>
              <a:gd name="connsiteY11" fmla="*/ 58599 h 1053717"/>
              <a:gd name="connsiteX12" fmla="*/ 677085 w 880583"/>
              <a:gd name="connsiteY12" fmla="*/ 64992 h 1053717"/>
              <a:gd name="connsiteX13" fmla="*/ 712244 w 880583"/>
              <a:gd name="connsiteY13" fmla="*/ 80973 h 1053717"/>
              <a:gd name="connsiteX14" fmla="*/ 728226 w 880583"/>
              <a:gd name="connsiteY14" fmla="*/ 100151 h 1053717"/>
              <a:gd name="connsiteX15" fmla="*/ 769778 w 880583"/>
              <a:gd name="connsiteY15" fmla="*/ 100151 h 1053717"/>
              <a:gd name="connsiteX16" fmla="*/ 788956 w 880583"/>
              <a:gd name="connsiteY16" fmla="*/ 125722 h 1053717"/>
              <a:gd name="connsiteX17" fmla="*/ 795348 w 880583"/>
              <a:gd name="connsiteY17" fmla="*/ 160881 h 1053717"/>
              <a:gd name="connsiteX18" fmla="*/ 785759 w 880583"/>
              <a:gd name="connsiteY18" fmla="*/ 202433 h 1053717"/>
              <a:gd name="connsiteX19" fmla="*/ 779367 w 880583"/>
              <a:gd name="connsiteY19" fmla="*/ 234396 h 1053717"/>
              <a:gd name="connsiteX20" fmla="*/ 753796 w 880583"/>
              <a:gd name="connsiteY20" fmla="*/ 263163 h 1053717"/>
              <a:gd name="connsiteX21" fmla="*/ 725029 w 880583"/>
              <a:gd name="connsiteY21" fmla="*/ 298322 h 1053717"/>
              <a:gd name="connsiteX22" fmla="*/ 702655 w 880583"/>
              <a:gd name="connsiteY22" fmla="*/ 327089 h 1053717"/>
              <a:gd name="connsiteX23" fmla="*/ 699459 w 880583"/>
              <a:gd name="connsiteY23" fmla="*/ 349463 h 1053717"/>
              <a:gd name="connsiteX24" fmla="*/ 705851 w 880583"/>
              <a:gd name="connsiteY24" fmla="*/ 397408 h 1053717"/>
              <a:gd name="connsiteX25" fmla="*/ 686674 w 880583"/>
              <a:gd name="connsiteY25" fmla="*/ 426175 h 1053717"/>
              <a:gd name="connsiteX26" fmla="*/ 670692 w 880583"/>
              <a:gd name="connsiteY26" fmla="*/ 451745 h 1053717"/>
              <a:gd name="connsiteX27" fmla="*/ 680281 w 880583"/>
              <a:gd name="connsiteY27" fmla="*/ 486904 h 1053717"/>
              <a:gd name="connsiteX28" fmla="*/ 683477 w 880583"/>
              <a:gd name="connsiteY28" fmla="*/ 560419 h 1053717"/>
              <a:gd name="connsiteX29" fmla="*/ 680281 w 880583"/>
              <a:gd name="connsiteY29" fmla="*/ 585990 h 1053717"/>
              <a:gd name="connsiteX30" fmla="*/ 689870 w 880583"/>
              <a:gd name="connsiteY30" fmla="*/ 640327 h 1053717"/>
              <a:gd name="connsiteX31" fmla="*/ 664299 w 880583"/>
              <a:gd name="connsiteY31" fmla="*/ 681879 h 1053717"/>
              <a:gd name="connsiteX32" fmla="*/ 731422 w 880583"/>
              <a:gd name="connsiteY32" fmla="*/ 749002 h 1053717"/>
              <a:gd name="connsiteX33" fmla="*/ 766581 w 880583"/>
              <a:gd name="connsiteY33" fmla="*/ 800143 h 1053717"/>
              <a:gd name="connsiteX34" fmla="*/ 824115 w 880583"/>
              <a:gd name="connsiteY34" fmla="*/ 876854 h 1053717"/>
              <a:gd name="connsiteX35" fmla="*/ 872060 w 880583"/>
              <a:gd name="connsiteY35" fmla="*/ 899228 h 1053717"/>
              <a:gd name="connsiteX36" fmla="*/ 875256 w 880583"/>
              <a:gd name="connsiteY36" fmla="*/ 931191 h 1053717"/>
              <a:gd name="connsiteX37" fmla="*/ 856078 w 880583"/>
              <a:gd name="connsiteY37" fmla="*/ 956762 h 1053717"/>
              <a:gd name="connsiteX38" fmla="*/ 849685 w 880583"/>
              <a:gd name="connsiteY38" fmla="*/ 979136 h 1053717"/>
              <a:gd name="connsiteX39" fmla="*/ 808133 w 880583"/>
              <a:gd name="connsiteY39" fmla="*/ 982332 h 1053717"/>
              <a:gd name="connsiteX40" fmla="*/ 766581 w 880583"/>
              <a:gd name="connsiteY40" fmla="*/ 1020688 h 1053717"/>
              <a:gd name="connsiteX41" fmla="*/ 731422 w 880583"/>
              <a:gd name="connsiteY41" fmla="*/ 979136 h 1053717"/>
              <a:gd name="connsiteX42" fmla="*/ 657907 w 880583"/>
              <a:gd name="connsiteY42" fmla="*/ 979136 h 1053717"/>
              <a:gd name="connsiteX43" fmla="*/ 638729 w 880583"/>
              <a:gd name="connsiteY43" fmla="*/ 985529 h 1053717"/>
              <a:gd name="connsiteX44" fmla="*/ 600373 w 880583"/>
              <a:gd name="connsiteY44" fmla="*/ 1017492 h 1053717"/>
              <a:gd name="connsiteX45" fmla="*/ 562018 w 880583"/>
              <a:gd name="connsiteY45" fmla="*/ 1014295 h 1053717"/>
              <a:gd name="connsiteX46" fmla="*/ 526858 w 880583"/>
              <a:gd name="connsiteY46" fmla="*/ 995117 h 1053717"/>
              <a:gd name="connsiteX47" fmla="*/ 443754 w 880583"/>
              <a:gd name="connsiteY47" fmla="*/ 1023884 h 1053717"/>
              <a:gd name="connsiteX48" fmla="*/ 411791 w 880583"/>
              <a:gd name="connsiteY48" fmla="*/ 1020688 h 1053717"/>
              <a:gd name="connsiteX49" fmla="*/ 357454 w 880583"/>
              <a:gd name="connsiteY49" fmla="*/ 1049455 h 1053717"/>
              <a:gd name="connsiteX50" fmla="*/ 335080 w 880583"/>
              <a:gd name="connsiteY50" fmla="*/ 1046258 h 1053717"/>
              <a:gd name="connsiteX51" fmla="*/ 319098 w 880583"/>
              <a:gd name="connsiteY51" fmla="*/ 1030277 h 1053717"/>
              <a:gd name="connsiteX52" fmla="*/ 347865 w 880583"/>
              <a:gd name="connsiteY52" fmla="*/ 998314 h 1053717"/>
              <a:gd name="connsiteX53" fmla="*/ 312706 w 880583"/>
              <a:gd name="connsiteY53" fmla="*/ 979136 h 1053717"/>
              <a:gd name="connsiteX54" fmla="*/ 277546 w 880583"/>
              <a:gd name="connsiteY54" fmla="*/ 975940 h 1053717"/>
              <a:gd name="connsiteX55" fmla="*/ 242387 w 880583"/>
              <a:gd name="connsiteY55" fmla="*/ 947173 h 1053717"/>
              <a:gd name="connsiteX56" fmla="*/ 210424 w 880583"/>
              <a:gd name="connsiteY56" fmla="*/ 918406 h 1053717"/>
              <a:gd name="connsiteX57" fmla="*/ 207227 w 880583"/>
              <a:gd name="connsiteY57" fmla="*/ 870461 h 1053717"/>
              <a:gd name="connsiteX58" fmla="*/ 220013 w 880583"/>
              <a:gd name="connsiteY58" fmla="*/ 835302 h 1053717"/>
              <a:gd name="connsiteX59" fmla="*/ 245583 w 880583"/>
              <a:gd name="connsiteY59" fmla="*/ 809732 h 1053717"/>
              <a:gd name="connsiteX60" fmla="*/ 258368 w 880583"/>
              <a:gd name="connsiteY60" fmla="*/ 771376 h 1053717"/>
              <a:gd name="connsiteX61" fmla="*/ 226405 w 880583"/>
              <a:gd name="connsiteY61" fmla="*/ 723431 h 1053717"/>
              <a:gd name="connsiteX62" fmla="*/ 181657 w 880583"/>
              <a:gd name="connsiteY62" fmla="*/ 733020 h 1053717"/>
              <a:gd name="connsiteX63" fmla="*/ 188049 w 880583"/>
              <a:gd name="connsiteY63" fmla="*/ 662701 h 1053717"/>
              <a:gd name="connsiteX64" fmla="*/ 204031 w 880583"/>
              <a:gd name="connsiteY64" fmla="*/ 633935 h 1053717"/>
              <a:gd name="connsiteX65" fmla="*/ 178461 w 880583"/>
              <a:gd name="connsiteY65" fmla="*/ 608364 h 1053717"/>
              <a:gd name="connsiteX66" fmla="*/ 146497 w 880583"/>
              <a:gd name="connsiteY66" fmla="*/ 617953 h 1053717"/>
              <a:gd name="connsiteX67" fmla="*/ 127320 w 880583"/>
              <a:gd name="connsiteY67" fmla="*/ 640327 h 1053717"/>
              <a:gd name="connsiteX68" fmla="*/ 85768 w 880583"/>
              <a:gd name="connsiteY68" fmla="*/ 646720 h 1053717"/>
              <a:gd name="connsiteX69" fmla="*/ 57001 w 880583"/>
              <a:gd name="connsiteY69" fmla="*/ 662701 h 1053717"/>
              <a:gd name="connsiteX70" fmla="*/ 18645 w 880583"/>
              <a:gd name="connsiteY70" fmla="*/ 630738 h 1053717"/>
              <a:gd name="connsiteX71" fmla="*/ 5860 w 880583"/>
              <a:gd name="connsiteY71" fmla="*/ 614757 h 1053717"/>
              <a:gd name="connsiteX72" fmla="*/ 53805 w 880583"/>
              <a:gd name="connsiteY72" fmla="*/ 576401 h 1053717"/>
              <a:gd name="connsiteX73" fmla="*/ 111338 w 880583"/>
              <a:gd name="connsiteY73" fmla="*/ 515671 h 1053717"/>
              <a:gd name="connsiteX74" fmla="*/ 130516 w 880583"/>
              <a:gd name="connsiteY74" fmla="*/ 458138 h 1053717"/>
              <a:gd name="connsiteX75" fmla="*/ 149694 w 880583"/>
              <a:gd name="connsiteY75" fmla="*/ 391015 h 1053717"/>
              <a:gd name="connsiteX76" fmla="*/ 127320 w 880583"/>
              <a:gd name="connsiteY76" fmla="*/ 301518 h 1053717"/>
              <a:gd name="connsiteX77" fmla="*/ 127320 w 880583"/>
              <a:gd name="connsiteY77" fmla="*/ 247181 h 1053717"/>
              <a:gd name="connsiteX78" fmla="*/ 124123 w 880583"/>
              <a:gd name="connsiteY78" fmla="*/ 173666 h 1053717"/>
              <a:gd name="connsiteX79" fmla="*/ 124123 w 880583"/>
              <a:gd name="connsiteY79" fmla="*/ 112936 h 1053717"/>
              <a:gd name="connsiteX80" fmla="*/ 168872 w 880583"/>
              <a:gd name="connsiteY80" fmla="*/ 71384 h 1053717"/>
              <a:gd name="connsiteX81" fmla="*/ 248779 w 880583"/>
              <a:gd name="connsiteY81" fmla="*/ 39421 h 1053717"/>
              <a:gd name="connsiteX82" fmla="*/ 325491 w 880583"/>
              <a:gd name="connsiteY82" fmla="*/ 4262 h 105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880583" h="1053717">
                <a:moveTo>
                  <a:pt x="325491" y="4262"/>
                </a:moveTo>
                <a:cubicBezTo>
                  <a:pt x="340407" y="8524"/>
                  <a:pt x="328154" y="50609"/>
                  <a:pt x="338276" y="64992"/>
                </a:cubicBezTo>
                <a:cubicBezTo>
                  <a:pt x="348398" y="79375"/>
                  <a:pt x="365445" y="84170"/>
                  <a:pt x="386221" y="90562"/>
                </a:cubicBezTo>
                <a:cubicBezTo>
                  <a:pt x="406997" y="96955"/>
                  <a:pt x="444820" y="103880"/>
                  <a:pt x="462932" y="103347"/>
                </a:cubicBezTo>
                <a:cubicBezTo>
                  <a:pt x="481044" y="102814"/>
                  <a:pt x="486372" y="96955"/>
                  <a:pt x="494895" y="87366"/>
                </a:cubicBezTo>
                <a:cubicBezTo>
                  <a:pt x="503418" y="77777"/>
                  <a:pt x="507148" y="53805"/>
                  <a:pt x="514073" y="45814"/>
                </a:cubicBezTo>
                <a:cubicBezTo>
                  <a:pt x="520998" y="37823"/>
                  <a:pt x="532185" y="35159"/>
                  <a:pt x="536447" y="39421"/>
                </a:cubicBezTo>
                <a:cubicBezTo>
                  <a:pt x="540709" y="43683"/>
                  <a:pt x="531120" y="59664"/>
                  <a:pt x="539643" y="71384"/>
                </a:cubicBezTo>
                <a:cubicBezTo>
                  <a:pt x="548166" y="83104"/>
                  <a:pt x="575335" y="104413"/>
                  <a:pt x="587588" y="109740"/>
                </a:cubicBezTo>
                <a:cubicBezTo>
                  <a:pt x="599841" y="115067"/>
                  <a:pt x="603570" y="109207"/>
                  <a:pt x="613159" y="103347"/>
                </a:cubicBezTo>
                <a:cubicBezTo>
                  <a:pt x="622748" y="97487"/>
                  <a:pt x="636599" y="82039"/>
                  <a:pt x="645122" y="74581"/>
                </a:cubicBezTo>
                <a:cubicBezTo>
                  <a:pt x="653645" y="67123"/>
                  <a:pt x="658972" y="60197"/>
                  <a:pt x="664299" y="58599"/>
                </a:cubicBezTo>
                <a:cubicBezTo>
                  <a:pt x="669626" y="57001"/>
                  <a:pt x="669094" y="61263"/>
                  <a:pt x="677085" y="64992"/>
                </a:cubicBezTo>
                <a:cubicBezTo>
                  <a:pt x="685076" y="68721"/>
                  <a:pt x="703721" y="75113"/>
                  <a:pt x="712244" y="80973"/>
                </a:cubicBezTo>
                <a:cubicBezTo>
                  <a:pt x="720768" y="86833"/>
                  <a:pt x="718637" y="96955"/>
                  <a:pt x="728226" y="100151"/>
                </a:cubicBezTo>
                <a:cubicBezTo>
                  <a:pt x="737815" y="103347"/>
                  <a:pt x="759656" y="95889"/>
                  <a:pt x="769778" y="100151"/>
                </a:cubicBezTo>
                <a:cubicBezTo>
                  <a:pt x="779900" y="104413"/>
                  <a:pt x="784694" y="115600"/>
                  <a:pt x="788956" y="125722"/>
                </a:cubicBezTo>
                <a:cubicBezTo>
                  <a:pt x="793218" y="135844"/>
                  <a:pt x="795881" y="148096"/>
                  <a:pt x="795348" y="160881"/>
                </a:cubicBezTo>
                <a:cubicBezTo>
                  <a:pt x="794815" y="173666"/>
                  <a:pt x="788422" y="190181"/>
                  <a:pt x="785759" y="202433"/>
                </a:cubicBezTo>
                <a:cubicBezTo>
                  <a:pt x="783096" y="214685"/>
                  <a:pt x="784694" y="224274"/>
                  <a:pt x="779367" y="234396"/>
                </a:cubicBezTo>
                <a:cubicBezTo>
                  <a:pt x="774040" y="244518"/>
                  <a:pt x="762852" y="252509"/>
                  <a:pt x="753796" y="263163"/>
                </a:cubicBezTo>
                <a:cubicBezTo>
                  <a:pt x="744740" y="273817"/>
                  <a:pt x="733553" y="287668"/>
                  <a:pt x="725029" y="298322"/>
                </a:cubicBezTo>
                <a:cubicBezTo>
                  <a:pt x="716506" y="308976"/>
                  <a:pt x="706917" y="318566"/>
                  <a:pt x="702655" y="327089"/>
                </a:cubicBezTo>
                <a:cubicBezTo>
                  <a:pt x="698393" y="335613"/>
                  <a:pt x="698926" y="337743"/>
                  <a:pt x="699459" y="349463"/>
                </a:cubicBezTo>
                <a:cubicBezTo>
                  <a:pt x="699992" y="361183"/>
                  <a:pt x="707982" y="384623"/>
                  <a:pt x="705851" y="397408"/>
                </a:cubicBezTo>
                <a:cubicBezTo>
                  <a:pt x="703720" y="410193"/>
                  <a:pt x="692534" y="417119"/>
                  <a:pt x="686674" y="426175"/>
                </a:cubicBezTo>
                <a:cubicBezTo>
                  <a:pt x="680814" y="435231"/>
                  <a:pt x="671758" y="441624"/>
                  <a:pt x="670692" y="451745"/>
                </a:cubicBezTo>
                <a:cubicBezTo>
                  <a:pt x="669627" y="461867"/>
                  <a:pt x="678150" y="468792"/>
                  <a:pt x="680281" y="486904"/>
                </a:cubicBezTo>
                <a:cubicBezTo>
                  <a:pt x="682412" y="505016"/>
                  <a:pt x="683477" y="543905"/>
                  <a:pt x="683477" y="560419"/>
                </a:cubicBezTo>
                <a:cubicBezTo>
                  <a:pt x="683477" y="576933"/>
                  <a:pt x="679216" y="572672"/>
                  <a:pt x="680281" y="585990"/>
                </a:cubicBezTo>
                <a:cubicBezTo>
                  <a:pt x="681347" y="599308"/>
                  <a:pt x="692534" y="624346"/>
                  <a:pt x="689870" y="640327"/>
                </a:cubicBezTo>
                <a:cubicBezTo>
                  <a:pt x="687206" y="656308"/>
                  <a:pt x="657374" y="663767"/>
                  <a:pt x="664299" y="681879"/>
                </a:cubicBezTo>
                <a:cubicBezTo>
                  <a:pt x="671224" y="699991"/>
                  <a:pt x="714375" y="729291"/>
                  <a:pt x="731422" y="749002"/>
                </a:cubicBezTo>
                <a:cubicBezTo>
                  <a:pt x="748469" y="768713"/>
                  <a:pt x="751132" y="778834"/>
                  <a:pt x="766581" y="800143"/>
                </a:cubicBezTo>
                <a:cubicBezTo>
                  <a:pt x="782030" y="821452"/>
                  <a:pt x="806535" y="860340"/>
                  <a:pt x="824115" y="876854"/>
                </a:cubicBezTo>
                <a:cubicBezTo>
                  <a:pt x="841695" y="893368"/>
                  <a:pt x="863537" y="890172"/>
                  <a:pt x="872060" y="899228"/>
                </a:cubicBezTo>
                <a:cubicBezTo>
                  <a:pt x="880583" y="908284"/>
                  <a:pt x="877920" y="921602"/>
                  <a:pt x="875256" y="931191"/>
                </a:cubicBezTo>
                <a:cubicBezTo>
                  <a:pt x="872592" y="940780"/>
                  <a:pt x="860340" y="948771"/>
                  <a:pt x="856078" y="956762"/>
                </a:cubicBezTo>
                <a:cubicBezTo>
                  <a:pt x="851816" y="964753"/>
                  <a:pt x="857676" y="974874"/>
                  <a:pt x="849685" y="979136"/>
                </a:cubicBezTo>
                <a:cubicBezTo>
                  <a:pt x="841694" y="983398"/>
                  <a:pt x="821984" y="975407"/>
                  <a:pt x="808133" y="982332"/>
                </a:cubicBezTo>
                <a:cubicBezTo>
                  <a:pt x="794282" y="989257"/>
                  <a:pt x="779366" y="1021221"/>
                  <a:pt x="766581" y="1020688"/>
                </a:cubicBezTo>
                <a:cubicBezTo>
                  <a:pt x="753796" y="1020155"/>
                  <a:pt x="749534" y="986061"/>
                  <a:pt x="731422" y="979136"/>
                </a:cubicBezTo>
                <a:cubicBezTo>
                  <a:pt x="713310" y="972211"/>
                  <a:pt x="673356" y="978071"/>
                  <a:pt x="657907" y="979136"/>
                </a:cubicBezTo>
                <a:cubicBezTo>
                  <a:pt x="642458" y="980202"/>
                  <a:pt x="648318" y="979136"/>
                  <a:pt x="638729" y="985529"/>
                </a:cubicBezTo>
                <a:cubicBezTo>
                  <a:pt x="629140" y="991922"/>
                  <a:pt x="613158" y="1012698"/>
                  <a:pt x="600373" y="1017492"/>
                </a:cubicBezTo>
                <a:cubicBezTo>
                  <a:pt x="587588" y="1022286"/>
                  <a:pt x="574271" y="1018024"/>
                  <a:pt x="562018" y="1014295"/>
                </a:cubicBezTo>
                <a:cubicBezTo>
                  <a:pt x="549766" y="1010566"/>
                  <a:pt x="546569" y="993519"/>
                  <a:pt x="526858" y="995117"/>
                </a:cubicBezTo>
                <a:cubicBezTo>
                  <a:pt x="507147" y="996715"/>
                  <a:pt x="462932" y="1019622"/>
                  <a:pt x="443754" y="1023884"/>
                </a:cubicBezTo>
                <a:cubicBezTo>
                  <a:pt x="424576" y="1028146"/>
                  <a:pt x="426174" y="1016426"/>
                  <a:pt x="411791" y="1020688"/>
                </a:cubicBezTo>
                <a:cubicBezTo>
                  <a:pt x="397408" y="1024950"/>
                  <a:pt x="370239" y="1045193"/>
                  <a:pt x="357454" y="1049455"/>
                </a:cubicBezTo>
                <a:cubicBezTo>
                  <a:pt x="344669" y="1053717"/>
                  <a:pt x="341473" y="1049454"/>
                  <a:pt x="335080" y="1046258"/>
                </a:cubicBezTo>
                <a:cubicBezTo>
                  <a:pt x="328687" y="1043062"/>
                  <a:pt x="316967" y="1038268"/>
                  <a:pt x="319098" y="1030277"/>
                </a:cubicBezTo>
                <a:cubicBezTo>
                  <a:pt x="321229" y="1022286"/>
                  <a:pt x="348930" y="1006838"/>
                  <a:pt x="347865" y="998314"/>
                </a:cubicBezTo>
                <a:cubicBezTo>
                  <a:pt x="346800" y="989791"/>
                  <a:pt x="324426" y="982865"/>
                  <a:pt x="312706" y="979136"/>
                </a:cubicBezTo>
                <a:cubicBezTo>
                  <a:pt x="300986" y="975407"/>
                  <a:pt x="289266" y="981267"/>
                  <a:pt x="277546" y="975940"/>
                </a:cubicBezTo>
                <a:cubicBezTo>
                  <a:pt x="265826" y="970613"/>
                  <a:pt x="253574" y="956762"/>
                  <a:pt x="242387" y="947173"/>
                </a:cubicBezTo>
                <a:cubicBezTo>
                  <a:pt x="231200" y="937584"/>
                  <a:pt x="216284" y="931191"/>
                  <a:pt x="210424" y="918406"/>
                </a:cubicBezTo>
                <a:cubicBezTo>
                  <a:pt x="204564" y="905621"/>
                  <a:pt x="205629" y="884312"/>
                  <a:pt x="207227" y="870461"/>
                </a:cubicBezTo>
                <a:cubicBezTo>
                  <a:pt x="208825" y="856610"/>
                  <a:pt x="213620" y="845424"/>
                  <a:pt x="220013" y="835302"/>
                </a:cubicBezTo>
                <a:cubicBezTo>
                  <a:pt x="226406" y="825181"/>
                  <a:pt x="239191" y="820386"/>
                  <a:pt x="245583" y="809732"/>
                </a:cubicBezTo>
                <a:cubicBezTo>
                  <a:pt x="251975" y="799078"/>
                  <a:pt x="261564" y="785759"/>
                  <a:pt x="258368" y="771376"/>
                </a:cubicBezTo>
                <a:cubicBezTo>
                  <a:pt x="255172" y="756993"/>
                  <a:pt x="239190" y="729824"/>
                  <a:pt x="226405" y="723431"/>
                </a:cubicBezTo>
                <a:cubicBezTo>
                  <a:pt x="213620" y="717038"/>
                  <a:pt x="188050" y="743142"/>
                  <a:pt x="181657" y="733020"/>
                </a:cubicBezTo>
                <a:cubicBezTo>
                  <a:pt x="175264" y="722898"/>
                  <a:pt x="184320" y="679215"/>
                  <a:pt x="188049" y="662701"/>
                </a:cubicBezTo>
                <a:cubicBezTo>
                  <a:pt x="191778" y="646187"/>
                  <a:pt x="205629" y="642991"/>
                  <a:pt x="204031" y="633935"/>
                </a:cubicBezTo>
                <a:cubicBezTo>
                  <a:pt x="202433" y="624879"/>
                  <a:pt x="188050" y="611028"/>
                  <a:pt x="178461" y="608364"/>
                </a:cubicBezTo>
                <a:cubicBezTo>
                  <a:pt x="168872" y="605700"/>
                  <a:pt x="155021" y="612626"/>
                  <a:pt x="146497" y="617953"/>
                </a:cubicBezTo>
                <a:cubicBezTo>
                  <a:pt x="137973" y="623280"/>
                  <a:pt x="137441" y="635533"/>
                  <a:pt x="127320" y="640327"/>
                </a:cubicBezTo>
                <a:cubicBezTo>
                  <a:pt x="117199" y="645121"/>
                  <a:pt x="97488" y="642991"/>
                  <a:pt x="85768" y="646720"/>
                </a:cubicBezTo>
                <a:cubicBezTo>
                  <a:pt x="74048" y="650449"/>
                  <a:pt x="68188" y="665365"/>
                  <a:pt x="57001" y="662701"/>
                </a:cubicBezTo>
                <a:cubicBezTo>
                  <a:pt x="45814" y="660037"/>
                  <a:pt x="27168" y="638729"/>
                  <a:pt x="18645" y="630738"/>
                </a:cubicBezTo>
                <a:cubicBezTo>
                  <a:pt x="10122" y="622747"/>
                  <a:pt x="0" y="623813"/>
                  <a:pt x="5860" y="614757"/>
                </a:cubicBezTo>
                <a:cubicBezTo>
                  <a:pt x="11720" y="605701"/>
                  <a:pt x="36225" y="592915"/>
                  <a:pt x="53805" y="576401"/>
                </a:cubicBezTo>
                <a:cubicBezTo>
                  <a:pt x="71385" y="559887"/>
                  <a:pt x="98553" y="535381"/>
                  <a:pt x="111338" y="515671"/>
                </a:cubicBezTo>
                <a:cubicBezTo>
                  <a:pt x="124123" y="495961"/>
                  <a:pt x="124123" y="478914"/>
                  <a:pt x="130516" y="458138"/>
                </a:cubicBezTo>
                <a:cubicBezTo>
                  <a:pt x="136909" y="437362"/>
                  <a:pt x="150227" y="417118"/>
                  <a:pt x="149694" y="391015"/>
                </a:cubicBezTo>
                <a:cubicBezTo>
                  <a:pt x="149161" y="364912"/>
                  <a:pt x="131049" y="325490"/>
                  <a:pt x="127320" y="301518"/>
                </a:cubicBezTo>
                <a:cubicBezTo>
                  <a:pt x="123591" y="277546"/>
                  <a:pt x="127853" y="268490"/>
                  <a:pt x="127320" y="247181"/>
                </a:cubicBezTo>
                <a:cubicBezTo>
                  <a:pt x="126787" y="225872"/>
                  <a:pt x="124656" y="196040"/>
                  <a:pt x="124123" y="173666"/>
                </a:cubicBezTo>
                <a:cubicBezTo>
                  <a:pt x="123590" y="151292"/>
                  <a:pt x="116665" y="129983"/>
                  <a:pt x="124123" y="112936"/>
                </a:cubicBezTo>
                <a:cubicBezTo>
                  <a:pt x="131581" y="95889"/>
                  <a:pt x="148096" y="83636"/>
                  <a:pt x="168872" y="71384"/>
                </a:cubicBezTo>
                <a:cubicBezTo>
                  <a:pt x="189648" y="59132"/>
                  <a:pt x="224274" y="49543"/>
                  <a:pt x="248779" y="39421"/>
                </a:cubicBezTo>
                <a:cubicBezTo>
                  <a:pt x="273284" y="29299"/>
                  <a:pt x="310575" y="0"/>
                  <a:pt x="325491" y="4262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Славянский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3271838" y="2909888"/>
            <a:ext cx="1009650" cy="1006475"/>
          </a:xfrm>
          <a:custGeom>
            <a:avLst/>
            <a:gdLst>
              <a:gd name="connsiteX0" fmla="*/ 298855 w 1009500"/>
              <a:gd name="connsiteY0" fmla="*/ 37290 h 1020688"/>
              <a:gd name="connsiteX1" fmla="*/ 311640 w 1009500"/>
              <a:gd name="connsiteY1" fmla="*/ 94824 h 1020688"/>
              <a:gd name="connsiteX2" fmla="*/ 353192 w 1009500"/>
              <a:gd name="connsiteY2" fmla="*/ 158750 h 1020688"/>
              <a:gd name="connsiteX3" fmla="*/ 413922 w 1009500"/>
              <a:gd name="connsiteY3" fmla="*/ 187517 h 1020688"/>
              <a:gd name="connsiteX4" fmla="*/ 461866 w 1009500"/>
              <a:gd name="connsiteY4" fmla="*/ 190713 h 1020688"/>
              <a:gd name="connsiteX5" fmla="*/ 471455 w 1009500"/>
              <a:gd name="connsiteY5" fmla="*/ 165143 h 1020688"/>
              <a:gd name="connsiteX6" fmla="*/ 490633 w 1009500"/>
              <a:gd name="connsiteY6" fmla="*/ 139572 h 1020688"/>
              <a:gd name="connsiteX7" fmla="*/ 519400 w 1009500"/>
              <a:gd name="connsiteY7" fmla="*/ 145965 h 1020688"/>
              <a:gd name="connsiteX8" fmla="*/ 535381 w 1009500"/>
              <a:gd name="connsiteY8" fmla="*/ 171535 h 1020688"/>
              <a:gd name="connsiteX9" fmla="*/ 522596 w 1009500"/>
              <a:gd name="connsiteY9" fmla="*/ 200302 h 1020688"/>
              <a:gd name="connsiteX10" fmla="*/ 503418 w 1009500"/>
              <a:gd name="connsiteY10" fmla="*/ 216284 h 1020688"/>
              <a:gd name="connsiteX11" fmla="*/ 481044 w 1009500"/>
              <a:gd name="connsiteY11" fmla="*/ 235462 h 1020688"/>
              <a:gd name="connsiteX12" fmla="*/ 477848 w 1009500"/>
              <a:gd name="connsiteY12" fmla="*/ 261032 h 1020688"/>
              <a:gd name="connsiteX13" fmla="*/ 493829 w 1009500"/>
              <a:gd name="connsiteY13" fmla="*/ 286602 h 1020688"/>
              <a:gd name="connsiteX14" fmla="*/ 519400 w 1009500"/>
              <a:gd name="connsiteY14" fmla="*/ 273817 h 1020688"/>
              <a:gd name="connsiteX15" fmla="*/ 541774 w 1009500"/>
              <a:gd name="connsiteY15" fmla="*/ 257836 h 1020688"/>
              <a:gd name="connsiteX16" fmla="*/ 557756 w 1009500"/>
              <a:gd name="connsiteY16" fmla="*/ 248247 h 1020688"/>
              <a:gd name="connsiteX17" fmla="*/ 573737 w 1009500"/>
              <a:gd name="connsiteY17" fmla="*/ 257836 h 1020688"/>
              <a:gd name="connsiteX18" fmla="*/ 570541 w 1009500"/>
              <a:gd name="connsiteY18" fmla="*/ 277014 h 1020688"/>
              <a:gd name="connsiteX19" fmla="*/ 557756 w 1009500"/>
              <a:gd name="connsiteY19" fmla="*/ 292995 h 1020688"/>
              <a:gd name="connsiteX20" fmla="*/ 560952 w 1009500"/>
              <a:gd name="connsiteY20" fmla="*/ 312173 h 1020688"/>
              <a:gd name="connsiteX21" fmla="*/ 580130 w 1009500"/>
              <a:gd name="connsiteY21" fmla="*/ 321762 h 1020688"/>
              <a:gd name="connsiteX22" fmla="*/ 608896 w 1009500"/>
              <a:gd name="connsiteY22" fmla="*/ 315369 h 1020688"/>
              <a:gd name="connsiteX23" fmla="*/ 618485 w 1009500"/>
              <a:gd name="connsiteY23" fmla="*/ 324958 h 1020688"/>
              <a:gd name="connsiteX24" fmla="*/ 647252 w 1009500"/>
              <a:gd name="connsiteY24" fmla="*/ 350529 h 1020688"/>
              <a:gd name="connsiteX25" fmla="*/ 666430 w 1009500"/>
              <a:gd name="connsiteY25" fmla="*/ 366510 h 1020688"/>
              <a:gd name="connsiteX26" fmla="*/ 669626 w 1009500"/>
              <a:gd name="connsiteY26" fmla="*/ 382492 h 1020688"/>
              <a:gd name="connsiteX27" fmla="*/ 656841 w 1009500"/>
              <a:gd name="connsiteY27" fmla="*/ 401670 h 1020688"/>
              <a:gd name="connsiteX28" fmla="*/ 666430 w 1009500"/>
              <a:gd name="connsiteY28" fmla="*/ 420847 h 1020688"/>
              <a:gd name="connsiteX29" fmla="*/ 682412 w 1009500"/>
              <a:gd name="connsiteY29" fmla="*/ 436829 h 1020688"/>
              <a:gd name="connsiteX30" fmla="*/ 701589 w 1009500"/>
              <a:gd name="connsiteY30" fmla="*/ 424044 h 1020688"/>
              <a:gd name="connsiteX31" fmla="*/ 723964 w 1009500"/>
              <a:gd name="connsiteY31" fmla="*/ 417651 h 1020688"/>
              <a:gd name="connsiteX32" fmla="*/ 727160 w 1009500"/>
              <a:gd name="connsiteY32" fmla="*/ 427240 h 1020688"/>
              <a:gd name="connsiteX33" fmla="*/ 704786 w 1009500"/>
              <a:gd name="connsiteY33" fmla="*/ 481577 h 1020688"/>
              <a:gd name="connsiteX34" fmla="*/ 688804 w 1009500"/>
              <a:gd name="connsiteY34" fmla="*/ 507148 h 1020688"/>
              <a:gd name="connsiteX35" fmla="*/ 669626 w 1009500"/>
              <a:gd name="connsiteY35" fmla="*/ 516737 h 1020688"/>
              <a:gd name="connsiteX36" fmla="*/ 682412 w 1009500"/>
              <a:gd name="connsiteY36" fmla="*/ 542307 h 1020688"/>
              <a:gd name="connsiteX37" fmla="*/ 714375 w 1009500"/>
              <a:gd name="connsiteY37" fmla="*/ 545503 h 1020688"/>
              <a:gd name="connsiteX38" fmla="*/ 730356 w 1009500"/>
              <a:gd name="connsiteY38" fmla="*/ 532718 h 1020688"/>
              <a:gd name="connsiteX39" fmla="*/ 730356 w 1009500"/>
              <a:gd name="connsiteY39" fmla="*/ 539111 h 1020688"/>
              <a:gd name="connsiteX40" fmla="*/ 759123 w 1009500"/>
              <a:gd name="connsiteY40" fmla="*/ 571074 h 1020688"/>
              <a:gd name="connsiteX41" fmla="*/ 791086 w 1009500"/>
              <a:gd name="connsiteY41" fmla="*/ 612626 h 1020688"/>
              <a:gd name="connsiteX42" fmla="*/ 861405 w 1009500"/>
              <a:gd name="connsiteY42" fmla="*/ 695730 h 1020688"/>
              <a:gd name="connsiteX43" fmla="*/ 851816 w 1009500"/>
              <a:gd name="connsiteY43" fmla="*/ 705319 h 1020688"/>
              <a:gd name="connsiteX44" fmla="*/ 816657 w 1009500"/>
              <a:gd name="connsiteY44" fmla="*/ 759656 h 1020688"/>
              <a:gd name="connsiteX45" fmla="*/ 813460 w 1009500"/>
              <a:gd name="connsiteY45" fmla="*/ 782030 h 1020688"/>
              <a:gd name="connsiteX46" fmla="*/ 842227 w 1009500"/>
              <a:gd name="connsiteY46" fmla="*/ 817190 h 1020688"/>
              <a:gd name="connsiteX47" fmla="*/ 912546 w 1009500"/>
              <a:gd name="connsiteY47" fmla="*/ 829975 h 1020688"/>
              <a:gd name="connsiteX48" fmla="*/ 950901 w 1009500"/>
              <a:gd name="connsiteY48" fmla="*/ 820386 h 1020688"/>
              <a:gd name="connsiteX49" fmla="*/ 986061 w 1009500"/>
              <a:gd name="connsiteY49" fmla="*/ 855545 h 1020688"/>
              <a:gd name="connsiteX50" fmla="*/ 1008435 w 1009500"/>
              <a:gd name="connsiteY50" fmla="*/ 877920 h 1020688"/>
              <a:gd name="connsiteX51" fmla="*/ 992453 w 1009500"/>
              <a:gd name="connsiteY51" fmla="*/ 913079 h 1020688"/>
              <a:gd name="connsiteX52" fmla="*/ 970079 w 1009500"/>
              <a:gd name="connsiteY52" fmla="*/ 941846 h 1020688"/>
              <a:gd name="connsiteX53" fmla="*/ 954098 w 1009500"/>
              <a:gd name="connsiteY53" fmla="*/ 935453 h 1020688"/>
              <a:gd name="connsiteX54" fmla="*/ 915742 w 1009500"/>
              <a:gd name="connsiteY54" fmla="*/ 913079 h 1020688"/>
              <a:gd name="connsiteX55" fmla="*/ 909349 w 1009500"/>
              <a:gd name="connsiteY55" fmla="*/ 916275 h 1020688"/>
              <a:gd name="connsiteX56" fmla="*/ 896564 w 1009500"/>
              <a:gd name="connsiteY56" fmla="*/ 945042 h 1020688"/>
              <a:gd name="connsiteX57" fmla="*/ 912546 w 1009500"/>
              <a:gd name="connsiteY57" fmla="*/ 954631 h 1020688"/>
              <a:gd name="connsiteX58" fmla="*/ 918938 w 1009500"/>
              <a:gd name="connsiteY58" fmla="*/ 980201 h 1020688"/>
              <a:gd name="connsiteX59" fmla="*/ 902957 w 1009500"/>
              <a:gd name="connsiteY59" fmla="*/ 992987 h 1020688"/>
              <a:gd name="connsiteX60" fmla="*/ 867797 w 1009500"/>
              <a:gd name="connsiteY60" fmla="*/ 1008968 h 1020688"/>
              <a:gd name="connsiteX61" fmla="*/ 829442 w 1009500"/>
              <a:gd name="connsiteY61" fmla="*/ 1005772 h 1020688"/>
              <a:gd name="connsiteX62" fmla="*/ 778301 w 1009500"/>
              <a:gd name="connsiteY62" fmla="*/ 1018557 h 1020688"/>
              <a:gd name="connsiteX63" fmla="*/ 723964 w 1009500"/>
              <a:gd name="connsiteY63" fmla="*/ 992987 h 1020688"/>
              <a:gd name="connsiteX64" fmla="*/ 647252 w 1009500"/>
              <a:gd name="connsiteY64" fmla="*/ 957827 h 1020688"/>
              <a:gd name="connsiteX65" fmla="*/ 612093 w 1009500"/>
              <a:gd name="connsiteY65" fmla="*/ 941846 h 1020688"/>
              <a:gd name="connsiteX66" fmla="*/ 586522 w 1009500"/>
              <a:gd name="connsiteY66" fmla="*/ 922668 h 1020688"/>
              <a:gd name="connsiteX67" fmla="*/ 560952 w 1009500"/>
              <a:gd name="connsiteY67" fmla="*/ 935453 h 1020688"/>
              <a:gd name="connsiteX68" fmla="*/ 528989 w 1009500"/>
              <a:gd name="connsiteY68" fmla="*/ 932257 h 1020688"/>
              <a:gd name="connsiteX69" fmla="*/ 487437 w 1009500"/>
              <a:gd name="connsiteY69" fmla="*/ 909883 h 1020688"/>
              <a:gd name="connsiteX70" fmla="*/ 442688 w 1009500"/>
              <a:gd name="connsiteY70" fmla="*/ 897097 h 1020688"/>
              <a:gd name="connsiteX71" fmla="*/ 385155 w 1009500"/>
              <a:gd name="connsiteY71" fmla="*/ 842760 h 1020688"/>
              <a:gd name="connsiteX72" fmla="*/ 365977 w 1009500"/>
              <a:gd name="connsiteY72" fmla="*/ 817190 h 1020688"/>
              <a:gd name="connsiteX73" fmla="*/ 365977 w 1009500"/>
              <a:gd name="connsiteY73" fmla="*/ 769245 h 1020688"/>
              <a:gd name="connsiteX74" fmla="*/ 353192 w 1009500"/>
              <a:gd name="connsiteY74" fmla="*/ 746871 h 1020688"/>
              <a:gd name="connsiteX75" fmla="*/ 327621 w 1009500"/>
              <a:gd name="connsiteY75" fmla="*/ 772441 h 1020688"/>
              <a:gd name="connsiteX76" fmla="*/ 302051 w 1009500"/>
              <a:gd name="connsiteY76" fmla="*/ 772441 h 1020688"/>
              <a:gd name="connsiteX77" fmla="*/ 254106 w 1009500"/>
              <a:gd name="connsiteY77" fmla="*/ 762852 h 1020688"/>
              <a:gd name="connsiteX78" fmla="*/ 218947 w 1009500"/>
              <a:gd name="connsiteY78" fmla="*/ 721300 h 1020688"/>
              <a:gd name="connsiteX79" fmla="*/ 183787 w 1009500"/>
              <a:gd name="connsiteY79" fmla="*/ 698926 h 1020688"/>
              <a:gd name="connsiteX80" fmla="*/ 145432 w 1009500"/>
              <a:gd name="connsiteY80" fmla="*/ 666963 h 1020688"/>
              <a:gd name="connsiteX81" fmla="*/ 71917 w 1009500"/>
              <a:gd name="connsiteY81" fmla="*/ 558289 h 1020688"/>
              <a:gd name="connsiteX82" fmla="*/ 17579 w 1009500"/>
              <a:gd name="connsiteY82" fmla="*/ 503951 h 1020688"/>
              <a:gd name="connsiteX83" fmla="*/ 1598 w 1009500"/>
              <a:gd name="connsiteY83" fmla="*/ 471988 h 1020688"/>
              <a:gd name="connsiteX84" fmla="*/ 27168 w 1009500"/>
              <a:gd name="connsiteY84" fmla="*/ 452811 h 1020688"/>
              <a:gd name="connsiteX85" fmla="*/ 23972 w 1009500"/>
              <a:gd name="connsiteY85" fmla="*/ 398473 h 1020688"/>
              <a:gd name="connsiteX86" fmla="*/ 23972 w 1009500"/>
              <a:gd name="connsiteY86" fmla="*/ 337743 h 1020688"/>
              <a:gd name="connsiteX87" fmla="*/ 11187 w 1009500"/>
              <a:gd name="connsiteY87" fmla="*/ 261032 h 1020688"/>
              <a:gd name="connsiteX88" fmla="*/ 39953 w 1009500"/>
              <a:gd name="connsiteY88" fmla="*/ 222676 h 1020688"/>
              <a:gd name="connsiteX89" fmla="*/ 39953 w 1009500"/>
              <a:gd name="connsiteY89" fmla="*/ 165143 h 1020688"/>
              <a:gd name="connsiteX90" fmla="*/ 36757 w 1009500"/>
              <a:gd name="connsiteY90" fmla="*/ 142769 h 1020688"/>
              <a:gd name="connsiteX91" fmla="*/ 65524 w 1009500"/>
              <a:gd name="connsiteY91" fmla="*/ 104413 h 1020688"/>
              <a:gd name="connsiteX92" fmla="*/ 132646 w 1009500"/>
              <a:gd name="connsiteY92" fmla="*/ 37290 h 1020688"/>
              <a:gd name="connsiteX93" fmla="*/ 151824 w 1009500"/>
              <a:gd name="connsiteY93" fmla="*/ 59665 h 1020688"/>
              <a:gd name="connsiteX94" fmla="*/ 167806 w 1009500"/>
              <a:gd name="connsiteY94" fmla="*/ 56468 h 1020688"/>
              <a:gd name="connsiteX95" fmla="*/ 186984 w 1009500"/>
              <a:gd name="connsiteY95" fmla="*/ 34094 h 1020688"/>
              <a:gd name="connsiteX96" fmla="*/ 193376 w 1009500"/>
              <a:gd name="connsiteY96" fmla="*/ 2131 h 1020688"/>
              <a:gd name="connsiteX97" fmla="*/ 298855 w 1009500"/>
              <a:gd name="connsiteY97" fmla="*/ 37290 h 1020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009500" h="1020688">
                <a:moveTo>
                  <a:pt x="298855" y="37290"/>
                </a:moveTo>
                <a:cubicBezTo>
                  <a:pt x="318566" y="52739"/>
                  <a:pt x="302584" y="74581"/>
                  <a:pt x="311640" y="94824"/>
                </a:cubicBezTo>
                <a:cubicBezTo>
                  <a:pt x="320696" y="115067"/>
                  <a:pt x="336145" y="143301"/>
                  <a:pt x="353192" y="158750"/>
                </a:cubicBezTo>
                <a:cubicBezTo>
                  <a:pt x="370239" y="174199"/>
                  <a:pt x="395810" y="182190"/>
                  <a:pt x="413922" y="187517"/>
                </a:cubicBezTo>
                <a:cubicBezTo>
                  <a:pt x="432034" y="192844"/>
                  <a:pt x="452277" y="194442"/>
                  <a:pt x="461866" y="190713"/>
                </a:cubicBezTo>
                <a:cubicBezTo>
                  <a:pt x="471455" y="186984"/>
                  <a:pt x="466661" y="173666"/>
                  <a:pt x="471455" y="165143"/>
                </a:cubicBezTo>
                <a:cubicBezTo>
                  <a:pt x="476249" y="156620"/>
                  <a:pt x="482642" y="142768"/>
                  <a:pt x="490633" y="139572"/>
                </a:cubicBezTo>
                <a:cubicBezTo>
                  <a:pt x="498624" y="136376"/>
                  <a:pt x="511942" y="140638"/>
                  <a:pt x="519400" y="145965"/>
                </a:cubicBezTo>
                <a:cubicBezTo>
                  <a:pt x="526858" y="151292"/>
                  <a:pt x="534848" y="162479"/>
                  <a:pt x="535381" y="171535"/>
                </a:cubicBezTo>
                <a:cubicBezTo>
                  <a:pt x="535914" y="180591"/>
                  <a:pt x="527923" y="192844"/>
                  <a:pt x="522596" y="200302"/>
                </a:cubicBezTo>
                <a:cubicBezTo>
                  <a:pt x="517269" y="207760"/>
                  <a:pt x="510343" y="210424"/>
                  <a:pt x="503418" y="216284"/>
                </a:cubicBezTo>
                <a:cubicBezTo>
                  <a:pt x="496493" y="222144"/>
                  <a:pt x="485306" y="228004"/>
                  <a:pt x="481044" y="235462"/>
                </a:cubicBezTo>
                <a:cubicBezTo>
                  <a:pt x="476782" y="242920"/>
                  <a:pt x="475717" y="252509"/>
                  <a:pt x="477848" y="261032"/>
                </a:cubicBezTo>
                <a:cubicBezTo>
                  <a:pt x="479979" y="269555"/>
                  <a:pt x="486904" y="284471"/>
                  <a:pt x="493829" y="286602"/>
                </a:cubicBezTo>
                <a:cubicBezTo>
                  <a:pt x="500754" y="288733"/>
                  <a:pt x="511409" y="278611"/>
                  <a:pt x="519400" y="273817"/>
                </a:cubicBezTo>
                <a:cubicBezTo>
                  <a:pt x="527391" y="269023"/>
                  <a:pt x="535381" y="262098"/>
                  <a:pt x="541774" y="257836"/>
                </a:cubicBezTo>
                <a:cubicBezTo>
                  <a:pt x="548167" y="253574"/>
                  <a:pt x="552429" y="248247"/>
                  <a:pt x="557756" y="248247"/>
                </a:cubicBezTo>
                <a:cubicBezTo>
                  <a:pt x="563083" y="248247"/>
                  <a:pt x="571606" y="253042"/>
                  <a:pt x="573737" y="257836"/>
                </a:cubicBezTo>
                <a:cubicBezTo>
                  <a:pt x="575868" y="262631"/>
                  <a:pt x="573205" y="271154"/>
                  <a:pt x="570541" y="277014"/>
                </a:cubicBezTo>
                <a:cubicBezTo>
                  <a:pt x="567878" y="282874"/>
                  <a:pt x="559354" y="287135"/>
                  <a:pt x="557756" y="292995"/>
                </a:cubicBezTo>
                <a:cubicBezTo>
                  <a:pt x="556158" y="298855"/>
                  <a:pt x="557223" y="307379"/>
                  <a:pt x="560952" y="312173"/>
                </a:cubicBezTo>
                <a:cubicBezTo>
                  <a:pt x="564681" y="316967"/>
                  <a:pt x="572139" y="321229"/>
                  <a:pt x="580130" y="321762"/>
                </a:cubicBezTo>
                <a:cubicBezTo>
                  <a:pt x="588121" y="322295"/>
                  <a:pt x="602504" y="314836"/>
                  <a:pt x="608896" y="315369"/>
                </a:cubicBezTo>
                <a:cubicBezTo>
                  <a:pt x="615288" y="315902"/>
                  <a:pt x="612092" y="319098"/>
                  <a:pt x="618485" y="324958"/>
                </a:cubicBezTo>
                <a:cubicBezTo>
                  <a:pt x="624878" y="330818"/>
                  <a:pt x="639261" y="343604"/>
                  <a:pt x="647252" y="350529"/>
                </a:cubicBezTo>
                <a:cubicBezTo>
                  <a:pt x="655243" y="357454"/>
                  <a:pt x="662701" y="361183"/>
                  <a:pt x="666430" y="366510"/>
                </a:cubicBezTo>
                <a:cubicBezTo>
                  <a:pt x="670159" y="371837"/>
                  <a:pt x="671224" y="376632"/>
                  <a:pt x="669626" y="382492"/>
                </a:cubicBezTo>
                <a:cubicBezTo>
                  <a:pt x="668028" y="388352"/>
                  <a:pt x="657374" y="395278"/>
                  <a:pt x="656841" y="401670"/>
                </a:cubicBezTo>
                <a:cubicBezTo>
                  <a:pt x="656308" y="408062"/>
                  <a:pt x="662168" y="414987"/>
                  <a:pt x="666430" y="420847"/>
                </a:cubicBezTo>
                <a:cubicBezTo>
                  <a:pt x="670692" y="426707"/>
                  <a:pt x="676552" y="436296"/>
                  <a:pt x="682412" y="436829"/>
                </a:cubicBezTo>
                <a:cubicBezTo>
                  <a:pt x="688272" y="437362"/>
                  <a:pt x="694664" y="427240"/>
                  <a:pt x="701589" y="424044"/>
                </a:cubicBezTo>
                <a:cubicBezTo>
                  <a:pt x="708514" y="420848"/>
                  <a:pt x="719702" y="417118"/>
                  <a:pt x="723964" y="417651"/>
                </a:cubicBezTo>
                <a:cubicBezTo>
                  <a:pt x="728226" y="418184"/>
                  <a:pt x="730356" y="416586"/>
                  <a:pt x="727160" y="427240"/>
                </a:cubicBezTo>
                <a:cubicBezTo>
                  <a:pt x="723964" y="437894"/>
                  <a:pt x="711179" y="468259"/>
                  <a:pt x="704786" y="481577"/>
                </a:cubicBezTo>
                <a:cubicBezTo>
                  <a:pt x="698393" y="494895"/>
                  <a:pt x="694664" y="501288"/>
                  <a:pt x="688804" y="507148"/>
                </a:cubicBezTo>
                <a:cubicBezTo>
                  <a:pt x="682944" y="513008"/>
                  <a:pt x="670691" y="510877"/>
                  <a:pt x="669626" y="516737"/>
                </a:cubicBezTo>
                <a:cubicBezTo>
                  <a:pt x="668561" y="522597"/>
                  <a:pt x="674954" y="537513"/>
                  <a:pt x="682412" y="542307"/>
                </a:cubicBezTo>
                <a:cubicBezTo>
                  <a:pt x="689870" y="547101"/>
                  <a:pt x="706384" y="547101"/>
                  <a:pt x="714375" y="545503"/>
                </a:cubicBezTo>
                <a:cubicBezTo>
                  <a:pt x="722366" y="543905"/>
                  <a:pt x="727693" y="533783"/>
                  <a:pt x="730356" y="532718"/>
                </a:cubicBezTo>
                <a:cubicBezTo>
                  <a:pt x="733019" y="531653"/>
                  <a:pt x="725562" y="532718"/>
                  <a:pt x="730356" y="539111"/>
                </a:cubicBezTo>
                <a:cubicBezTo>
                  <a:pt x="735150" y="545504"/>
                  <a:pt x="749001" y="558822"/>
                  <a:pt x="759123" y="571074"/>
                </a:cubicBezTo>
                <a:cubicBezTo>
                  <a:pt x="769245" y="583327"/>
                  <a:pt x="774039" y="591850"/>
                  <a:pt x="791086" y="612626"/>
                </a:cubicBezTo>
                <a:cubicBezTo>
                  <a:pt x="808133" y="633402"/>
                  <a:pt x="851283" y="680281"/>
                  <a:pt x="861405" y="695730"/>
                </a:cubicBezTo>
                <a:cubicBezTo>
                  <a:pt x="871527" y="711179"/>
                  <a:pt x="859274" y="694665"/>
                  <a:pt x="851816" y="705319"/>
                </a:cubicBezTo>
                <a:cubicBezTo>
                  <a:pt x="844358" y="715973"/>
                  <a:pt x="823050" y="746871"/>
                  <a:pt x="816657" y="759656"/>
                </a:cubicBezTo>
                <a:cubicBezTo>
                  <a:pt x="810264" y="772441"/>
                  <a:pt x="809198" y="772441"/>
                  <a:pt x="813460" y="782030"/>
                </a:cubicBezTo>
                <a:cubicBezTo>
                  <a:pt x="817722" y="791619"/>
                  <a:pt x="825713" y="809199"/>
                  <a:pt x="842227" y="817190"/>
                </a:cubicBezTo>
                <a:cubicBezTo>
                  <a:pt x="858741" y="825181"/>
                  <a:pt x="894434" y="829442"/>
                  <a:pt x="912546" y="829975"/>
                </a:cubicBezTo>
                <a:cubicBezTo>
                  <a:pt x="930658" y="830508"/>
                  <a:pt x="938649" y="816124"/>
                  <a:pt x="950901" y="820386"/>
                </a:cubicBezTo>
                <a:cubicBezTo>
                  <a:pt x="963153" y="824648"/>
                  <a:pt x="986061" y="855545"/>
                  <a:pt x="986061" y="855545"/>
                </a:cubicBezTo>
                <a:cubicBezTo>
                  <a:pt x="995650" y="865134"/>
                  <a:pt x="1007370" y="868331"/>
                  <a:pt x="1008435" y="877920"/>
                </a:cubicBezTo>
                <a:cubicBezTo>
                  <a:pt x="1009500" y="887509"/>
                  <a:pt x="998846" y="902425"/>
                  <a:pt x="992453" y="913079"/>
                </a:cubicBezTo>
                <a:cubicBezTo>
                  <a:pt x="986060" y="923733"/>
                  <a:pt x="976472" y="938117"/>
                  <a:pt x="970079" y="941846"/>
                </a:cubicBezTo>
                <a:cubicBezTo>
                  <a:pt x="963687" y="945575"/>
                  <a:pt x="963154" y="940247"/>
                  <a:pt x="954098" y="935453"/>
                </a:cubicBezTo>
                <a:cubicBezTo>
                  <a:pt x="945042" y="930659"/>
                  <a:pt x="923200" y="916275"/>
                  <a:pt x="915742" y="913079"/>
                </a:cubicBezTo>
                <a:cubicBezTo>
                  <a:pt x="908284" y="909883"/>
                  <a:pt x="912545" y="910948"/>
                  <a:pt x="909349" y="916275"/>
                </a:cubicBezTo>
                <a:cubicBezTo>
                  <a:pt x="906153" y="921602"/>
                  <a:pt x="896031" y="938649"/>
                  <a:pt x="896564" y="945042"/>
                </a:cubicBezTo>
                <a:cubicBezTo>
                  <a:pt x="897097" y="951435"/>
                  <a:pt x="908817" y="948771"/>
                  <a:pt x="912546" y="954631"/>
                </a:cubicBezTo>
                <a:cubicBezTo>
                  <a:pt x="916275" y="960491"/>
                  <a:pt x="920536" y="973808"/>
                  <a:pt x="918938" y="980201"/>
                </a:cubicBezTo>
                <a:cubicBezTo>
                  <a:pt x="917340" y="986594"/>
                  <a:pt x="911480" y="988193"/>
                  <a:pt x="902957" y="992987"/>
                </a:cubicBezTo>
                <a:cubicBezTo>
                  <a:pt x="894434" y="997781"/>
                  <a:pt x="880050" y="1006837"/>
                  <a:pt x="867797" y="1008968"/>
                </a:cubicBezTo>
                <a:cubicBezTo>
                  <a:pt x="855545" y="1011099"/>
                  <a:pt x="844358" y="1004174"/>
                  <a:pt x="829442" y="1005772"/>
                </a:cubicBezTo>
                <a:cubicBezTo>
                  <a:pt x="814526" y="1007370"/>
                  <a:pt x="795881" y="1020688"/>
                  <a:pt x="778301" y="1018557"/>
                </a:cubicBezTo>
                <a:cubicBezTo>
                  <a:pt x="760721" y="1016426"/>
                  <a:pt x="723964" y="992987"/>
                  <a:pt x="723964" y="992987"/>
                </a:cubicBezTo>
                <a:lnTo>
                  <a:pt x="647252" y="957827"/>
                </a:lnTo>
                <a:cubicBezTo>
                  <a:pt x="628607" y="949304"/>
                  <a:pt x="622215" y="947706"/>
                  <a:pt x="612093" y="941846"/>
                </a:cubicBezTo>
                <a:cubicBezTo>
                  <a:pt x="601971" y="935986"/>
                  <a:pt x="595045" y="923733"/>
                  <a:pt x="586522" y="922668"/>
                </a:cubicBezTo>
                <a:cubicBezTo>
                  <a:pt x="577999" y="921603"/>
                  <a:pt x="570541" y="933855"/>
                  <a:pt x="560952" y="935453"/>
                </a:cubicBezTo>
                <a:cubicBezTo>
                  <a:pt x="551363" y="937051"/>
                  <a:pt x="541241" y="936519"/>
                  <a:pt x="528989" y="932257"/>
                </a:cubicBezTo>
                <a:cubicBezTo>
                  <a:pt x="516737" y="927995"/>
                  <a:pt x="501820" y="915743"/>
                  <a:pt x="487437" y="909883"/>
                </a:cubicBezTo>
                <a:cubicBezTo>
                  <a:pt x="473054" y="904023"/>
                  <a:pt x="459735" y="908284"/>
                  <a:pt x="442688" y="897097"/>
                </a:cubicBezTo>
                <a:cubicBezTo>
                  <a:pt x="425641" y="885910"/>
                  <a:pt x="397940" y="856078"/>
                  <a:pt x="385155" y="842760"/>
                </a:cubicBezTo>
                <a:cubicBezTo>
                  <a:pt x="372370" y="829442"/>
                  <a:pt x="369173" y="829442"/>
                  <a:pt x="365977" y="817190"/>
                </a:cubicBezTo>
                <a:cubicBezTo>
                  <a:pt x="362781" y="804938"/>
                  <a:pt x="368108" y="780965"/>
                  <a:pt x="365977" y="769245"/>
                </a:cubicBezTo>
                <a:cubicBezTo>
                  <a:pt x="363846" y="757525"/>
                  <a:pt x="359584" y="746338"/>
                  <a:pt x="353192" y="746871"/>
                </a:cubicBezTo>
                <a:cubicBezTo>
                  <a:pt x="346800" y="747404"/>
                  <a:pt x="336145" y="768179"/>
                  <a:pt x="327621" y="772441"/>
                </a:cubicBezTo>
                <a:cubicBezTo>
                  <a:pt x="319098" y="776703"/>
                  <a:pt x="314303" y="774039"/>
                  <a:pt x="302051" y="772441"/>
                </a:cubicBezTo>
                <a:cubicBezTo>
                  <a:pt x="289799" y="770843"/>
                  <a:pt x="267957" y="771375"/>
                  <a:pt x="254106" y="762852"/>
                </a:cubicBezTo>
                <a:cubicBezTo>
                  <a:pt x="240255" y="754329"/>
                  <a:pt x="230667" y="731954"/>
                  <a:pt x="218947" y="721300"/>
                </a:cubicBezTo>
                <a:cubicBezTo>
                  <a:pt x="207227" y="710646"/>
                  <a:pt x="196039" y="707982"/>
                  <a:pt x="183787" y="698926"/>
                </a:cubicBezTo>
                <a:cubicBezTo>
                  <a:pt x="171535" y="689870"/>
                  <a:pt x="164077" y="690402"/>
                  <a:pt x="145432" y="666963"/>
                </a:cubicBezTo>
                <a:cubicBezTo>
                  <a:pt x="126787" y="643524"/>
                  <a:pt x="93226" y="585458"/>
                  <a:pt x="71917" y="558289"/>
                </a:cubicBezTo>
                <a:cubicBezTo>
                  <a:pt x="50608" y="531120"/>
                  <a:pt x="29299" y="518334"/>
                  <a:pt x="17579" y="503951"/>
                </a:cubicBezTo>
                <a:cubicBezTo>
                  <a:pt x="5859" y="489568"/>
                  <a:pt x="0" y="480511"/>
                  <a:pt x="1598" y="471988"/>
                </a:cubicBezTo>
                <a:cubicBezTo>
                  <a:pt x="3196" y="463465"/>
                  <a:pt x="23439" y="465064"/>
                  <a:pt x="27168" y="452811"/>
                </a:cubicBezTo>
                <a:cubicBezTo>
                  <a:pt x="30897" y="440559"/>
                  <a:pt x="24505" y="417651"/>
                  <a:pt x="23972" y="398473"/>
                </a:cubicBezTo>
                <a:cubicBezTo>
                  <a:pt x="23439" y="379295"/>
                  <a:pt x="26103" y="360650"/>
                  <a:pt x="23972" y="337743"/>
                </a:cubicBezTo>
                <a:cubicBezTo>
                  <a:pt x="21841" y="314836"/>
                  <a:pt x="8524" y="280210"/>
                  <a:pt x="11187" y="261032"/>
                </a:cubicBezTo>
                <a:cubicBezTo>
                  <a:pt x="13851" y="241854"/>
                  <a:pt x="35159" y="238657"/>
                  <a:pt x="39953" y="222676"/>
                </a:cubicBezTo>
                <a:cubicBezTo>
                  <a:pt x="44747" y="206695"/>
                  <a:pt x="40486" y="178461"/>
                  <a:pt x="39953" y="165143"/>
                </a:cubicBezTo>
                <a:cubicBezTo>
                  <a:pt x="39420" y="151825"/>
                  <a:pt x="32495" y="152891"/>
                  <a:pt x="36757" y="142769"/>
                </a:cubicBezTo>
                <a:cubicBezTo>
                  <a:pt x="41019" y="132647"/>
                  <a:pt x="49543" y="121993"/>
                  <a:pt x="65524" y="104413"/>
                </a:cubicBezTo>
                <a:cubicBezTo>
                  <a:pt x="81505" y="86833"/>
                  <a:pt x="118263" y="44748"/>
                  <a:pt x="132646" y="37290"/>
                </a:cubicBezTo>
                <a:cubicBezTo>
                  <a:pt x="147029" y="29832"/>
                  <a:pt x="145964" y="56469"/>
                  <a:pt x="151824" y="59665"/>
                </a:cubicBezTo>
                <a:cubicBezTo>
                  <a:pt x="157684" y="62861"/>
                  <a:pt x="161946" y="60730"/>
                  <a:pt x="167806" y="56468"/>
                </a:cubicBezTo>
                <a:cubicBezTo>
                  <a:pt x="173666" y="52206"/>
                  <a:pt x="182722" y="43150"/>
                  <a:pt x="186984" y="34094"/>
                </a:cubicBezTo>
                <a:cubicBezTo>
                  <a:pt x="191246" y="25038"/>
                  <a:pt x="181656" y="4262"/>
                  <a:pt x="193376" y="2131"/>
                </a:cubicBezTo>
                <a:cubicBezTo>
                  <a:pt x="205096" y="0"/>
                  <a:pt x="279144" y="21841"/>
                  <a:pt x="298855" y="37290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Красноармейский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3138488" y="2676525"/>
            <a:ext cx="1176337" cy="812800"/>
          </a:xfrm>
          <a:custGeom>
            <a:avLst/>
            <a:gdLst>
              <a:gd name="connsiteX0" fmla="*/ 324036 w 1176617"/>
              <a:gd name="connsiteY0" fmla="*/ 246529 h 822698"/>
              <a:gd name="connsiteX1" fmla="*/ 298823 w 1176617"/>
              <a:gd name="connsiteY1" fmla="*/ 299756 h 822698"/>
              <a:gd name="connsiteX2" fmla="*/ 265205 w 1176617"/>
              <a:gd name="connsiteY2" fmla="*/ 274543 h 822698"/>
              <a:gd name="connsiteX3" fmla="*/ 256800 w 1176617"/>
              <a:gd name="connsiteY3" fmla="*/ 252131 h 822698"/>
              <a:gd name="connsiteX4" fmla="*/ 265205 w 1176617"/>
              <a:gd name="connsiteY4" fmla="*/ 212911 h 822698"/>
              <a:gd name="connsiteX5" fmla="*/ 251198 w 1176617"/>
              <a:gd name="connsiteY5" fmla="*/ 168087 h 822698"/>
              <a:gd name="connsiteX6" fmla="*/ 239992 w 1176617"/>
              <a:gd name="connsiteY6" fmla="*/ 145676 h 822698"/>
              <a:gd name="connsiteX7" fmla="*/ 195168 w 1176617"/>
              <a:gd name="connsiteY7" fmla="*/ 142874 h 822698"/>
              <a:gd name="connsiteX8" fmla="*/ 172756 w 1176617"/>
              <a:gd name="connsiteY8" fmla="*/ 120462 h 822698"/>
              <a:gd name="connsiteX9" fmla="*/ 136337 w 1176617"/>
              <a:gd name="connsiteY9" fmla="*/ 117661 h 822698"/>
              <a:gd name="connsiteX10" fmla="*/ 130734 w 1176617"/>
              <a:gd name="connsiteY10" fmla="*/ 103654 h 822698"/>
              <a:gd name="connsiteX11" fmla="*/ 97117 w 1176617"/>
              <a:gd name="connsiteY11" fmla="*/ 137271 h 822698"/>
              <a:gd name="connsiteX12" fmla="*/ 57896 w 1176617"/>
              <a:gd name="connsiteY12" fmla="*/ 162484 h 822698"/>
              <a:gd name="connsiteX13" fmla="*/ 13073 w 1176617"/>
              <a:gd name="connsiteY13" fmla="*/ 126065 h 822698"/>
              <a:gd name="connsiteX14" fmla="*/ 1867 w 1176617"/>
              <a:gd name="connsiteY14" fmla="*/ 109256 h 822698"/>
              <a:gd name="connsiteX15" fmla="*/ 7470 w 1176617"/>
              <a:gd name="connsiteY15" fmla="*/ 84043 h 822698"/>
              <a:gd name="connsiteX16" fmla="*/ 46690 w 1176617"/>
              <a:gd name="connsiteY16" fmla="*/ 61631 h 822698"/>
              <a:gd name="connsiteX17" fmla="*/ 91514 w 1176617"/>
              <a:gd name="connsiteY17" fmla="*/ 30815 h 822698"/>
              <a:gd name="connsiteX18" fmla="*/ 108323 w 1176617"/>
              <a:gd name="connsiteY18" fmla="*/ 30815 h 822698"/>
              <a:gd name="connsiteX19" fmla="*/ 139139 w 1176617"/>
              <a:gd name="connsiteY19" fmla="*/ 47624 h 822698"/>
              <a:gd name="connsiteX20" fmla="*/ 172756 w 1176617"/>
              <a:gd name="connsiteY20" fmla="*/ 70036 h 822698"/>
              <a:gd name="connsiteX21" fmla="*/ 214778 w 1176617"/>
              <a:gd name="connsiteY21" fmla="*/ 98051 h 822698"/>
              <a:gd name="connsiteX22" fmla="*/ 228786 w 1176617"/>
              <a:gd name="connsiteY22" fmla="*/ 117661 h 822698"/>
              <a:gd name="connsiteX23" fmla="*/ 228786 w 1176617"/>
              <a:gd name="connsiteY23" fmla="*/ 126065 h 822698"/>
              <a:gd name="connsiteX24" fmla="*/ 259602 w 1176617"/>
              <a:gd name="connsiteY24" fmla="*/ 128867 h 822698"/>
              <a:gd name="connsiteX25" fmla="*/ 310028 w 1176617"/>
              <a:gd name="connsiteY25" fmla="*/ 103654 h 822698"/>
              <a:gd name="connsiteX26" fmla="*/ 346448 w 1176617"/>
              <a:gd name="connsiteY26" fmla="*/ 84043 h 822698"/>
              <a:gd name="connsiteX27" fmla="*/ 374462 w 1176617"/>
              <a:gd name="connsiteY27" fmla="*/ 72837 h 822698"/>
              <a:gd name="connsiteX28" fmla="*/ 408080 w 1176617"/>
              <a:gd name="connsiteY28" fmla="*/ 50426 h 822698"/>
              <a:gd name="connsiteX29" fmla="*/ 438896 w 1176617"/>
              <a:gd name="connsiteY29" fmla="*/ 25212 h 822698"/>
              <a:gd name="connsiteX30" fmla="*/ 455705 w 1176617"/>
              <a:gd name="connsiteY30" fmla="*/ 2801 h 822698"/>
              <a:gd name="connsiteX31" fmla="*/ 478117 w 1176617"/>
              <a:gd name="connsiteY31" fmla="*/ 8404 h 822698"/>
              <a:gd name="connsiteX32" fmla="*/ 500528 w 1176617"/>
              <a:gd name="connsiteY32" fmla="*/ 28014 h 822698"/>
              <a:gd name="connsiteX33" fmla="*/ 520139 w 1176617"/>
              <a:gd name="connsiteY33" fmla="*/ 36418 h 822698"/>
              <a:gd name="connsiteX34" fmla="*/ 559359 w 1176617"/>
              <a:gd name="connsiteY34" fmla="*/ 61631 h 822698"/>
              <a:gd name="connsiteX35" fmla="*/ 573367 w 1176617"/>
              <a:gd name="connsiteY35" fmla="*/ 50426 h 822698"/>
              <a:gd name="connsiteX36" fmla="*/ 606984 w 1176617"/>
              <a:gd name="connsiteY36" fmla="*/ 33617 h 822698"/>
              <a:gd name="connsiteX37" fmla="*/ 626595 w 1176617"/>
              <a:gd name="connsiteY37" fmla="*/ 36418 h 822698"/>
              <a:gd name="connsiteX38" fmla="*/ 688227 w 1176617"/>
              <a:gd name="connsiteY38" fmla="*/ 56029 h 822698"/>
              <a:gd name="connsiteX39" fmla="*/ 755462 w 1176617"/>
              <a:gd name="connsiteY39" fmla="*/ 56029 h 822698"/>
              <a:gd name="connsiteX40" fmla="*/ 819896 w 1176617"/>
              <a:gd name="connsiteY40" fmla="*/ 50426 h 822698"/>
              <a:gd name="connsiteX41" fmla="*/ 859117 w 1176617"/>
              <a:gd name="connsiteY41" fmla="*/ 33617 h 822698"/>
              <a:gd name="connsiteX42" fmla="*/ 881528 w 1176617"/>
              <a:gd name="connsiteY42" fmla="*/ 81242 h 822698"/>
              <a:gd name="connsiteX43" fmla="*/ 903940 w 1176617"/>
              <a:gd name="connsiteY43" fmla="*/ 109256 h 822698"/>
              <a:gd name="connsiteX44" fmla="*/ 920749 w 1176617"/>
              <a:gd name="connsiteY44" fmla="*/ 140073 h 822698"/>
              <a:gd name="connsiteX45" fmla="*/ 937558 w 1176617"/>
              <a:gd name="connsiteY45" fmla="*/ 148477 h 822698"/>
              <a:gd name="connsiteX46" fmla="*/ 934756 w 1176617"/>
              <a:gd name="connsiteY46" fmla="*/ 162484 h 822698"/>
              <a:gd name="connsiteX47" fmla="*/ 923550 w 1176617"/>
              <a:gd name="connsiteY47" fmla="*/ 176492 h 822698"/>
              <a:gd name="connsiteX48" fmla="*/ 892734 w 1176617"/>
              <a:gd name="connsiteY48" fmla="*/ 210109 h 822698"/>
              <a:gd name="connsiteX49" fmla="*/ 853514 w 1176617"/>
              <a:gd name="connsiteY49" fmla="*/ 232521 h 822698"/>
              <a:gd name="connsiteX50" fmla="*/ 831102 w 1176617"/>
              <a:gd name="connsiteY50" fmla="*/ 238124 h 822698"/>
              <a:gd name="connsiteX51" fmla="*/ 831102 w 1176617"/>
              <a:gd name="connsiteY51" fmla="*/ 266139 h 822698"/>
              <a:gd name="connsiteX52" fmla="*/ 839506 w 1176617"/>
              <a:gd name="connsiteY52" fmla="*/ 288551 h 822698"/>
              <a:gd name="connsiteX53" fmla="*/ 895536 w 1176617"/>
              <a:gd name="connsiteY53" fmla="*/ 347381 h 822698"/>
              <a:gd name="connsiteX54" fmla="*/ 979580 w 1176617"/>
              <a:gd name="connsiteY54" fmla="*/ 428624 h 822698"/>
              <a:gd name="connsiteX55" fmla="*/ 1010396 w 1176617"/>
              <a:gd name="connsiteY55" fmla="*/ 462242 h 822698"/>
              <a:gd name="connsiteX56" fmla="*/ 1018800 w 1176617"/>
              <a:gd name="connsiteY56" fmla="*/ 481852 h 822698"/>
              <a:gd name="connsiteX57" fmla="*/ 1055220 w 1176617"/>
              <a:gd name="connsiteY57" fmla="*/ 439830 h 822698"/>
              <a:gd name="connsiteX58" fmla="*/ 1077631 w 1176617"/>
              <a:gd name="connsiteY58" fmla="*/ 459440 h 822698"/>
              <a:gd name="connsiteX59" fmla="*/ 1156073 w 1176617"/>
              <a:gd name="connsiteY59" fmla="*/ 521073 h 822698"/>
              <a:gd name="connsiteX60" fmla="*/ 1175683 w 1176617"/>
              <a:gd name="connsiteY60" fmla="*/ 535080 h 822698"/>
              <a:gd name="connsiteX61" fmla="*/ 1161675 w 1176617"/>
              <a:gd name="connsiteY61" fmla="*/ 557492 h 822698"/>
              <a:gd name="connsiteX62" fmla="*/ 1114050 w 1176617"/>
              <a:gd name="connsiteY62" fmla="*/ 610720 h 822698"/>
              <a:gd name="connsiteX63" fmla="*/ 1097242 w 1176617"/>
              <a:gd name="connsiteY63" fmla="*/ 641536 h 822698"/>
              <a:gd name="connsiteX64" fmla="*/ 1102845 w 1176617"/>
              <a:gd name="connsiteY64" fmla="*/ 658345 h 822698"/>
              <a:gd name="connsiteX65" fmla="*/ 1114050 w 1176617"/>
              <a:gd name="connsiteY65" fmla="*/ 672352 h 822698"/>
              <a:gd name="connsiteX66" fmla="*/ 1133661 w 1176617"/>
              <a:gd name="connsiteY66" fmla="*/ 697565 h 822698"/>
              <a:gd name="connsiteX67" fmla="*/ 1133661 w 1176617"/>
              <a:gd name="connsiteY67" fmla="*/ 722779 h 822698"/>
              <a:gd name="connsiteX68" fmla="*/ 1086036 w 1176617"/>
              <a:gd name="connsiteY68" fmla="*/ 753595 h 822698"/>
              <a:gd name="connsiteX69" fmla="*/ 1027205 w 1176617"/>
              <a:gd name="connsiteY69" fmla="*/ 776006 h 822698"/>
              <a:gd name="connsiteX70" fmla="*/ 987984 w 1176617"/>
              <a:gd name="connsiteY70" fmla="*/ 818029 h 822698"/>
              <a:gd name="connsiteX71" fmla="*/ 951565 w 1176617"/>
              <a:gd name="connsiteY71" fmla="*/ 804021 h 822698"/>
              <a:gd name="connsiteX72" fmla="*/ 940359 w 1176617"/>
              <a:gd name="connsiteY72" fmla="*/ 750793 h 822698"/>
              <a:gd name="connsiteX73" fmla="*/ 917948 w 1176617"/>
              <a:gd name="connsiteY73" fmla="*/ 719977 h 822698"/>
              <a:gd name="connsiteX74" fmla="*/ 881528 w 1176617"/>
              <a:gd name="connsiteY74" fmla="*/ 759198 h 822698"/>
              <a:gd name="connsiteX75" fmla="*/ 847911 w 1176617"/>
              <a:gd name="connsiteY75" fmla="*/ 787212 h 822698"/>
              <a:gd name="connsiteX76" fmla="*/ 819896 w 1176617"/>
              <a:gd name="connsiteY76" fmla="*/ 784411 h 822698"/>
              <a:gd name="connsiteX77" fmla="*/ 803087 w 1176617"/>
              <a:gd name="connsiteY77" fmla="*/ 750793 h 822698"/>
              <a:gd name="connsiteX78" fmla="*/ 836705 w 1176617"/>
              <a:gd name="connsiteY78" fmla="*/ 717176 h 822698"/>
              <a:gd name="connsiteX79" fmla="*/ 850712 w 1176617"/>
              <a:gd name="connsiteY79" fmla="*/ 655543 h 822698"/>
              <a:gd name="connsiteX80" fmla="*/ 814293 w 1176617"/>
              <a:gd name="connsiteY80" fmla="*/ 669551 h 822698"/>
              <a:gd name="connsiteX81" fmla="*/ 791881 w 1176617"/>
              <a:gd name="connsiteY81" fmla="*/ 655543 h 822698"/>
              <a:gd name="connsiteX82" fmla="*/ 786278 w 1176617"/>
              <a:gd name="connsiteY82" fmla="*/ 647139 h 822698"/>
              <a:gd name="connsiteX83" fmla="*/ 803087 w 1176617"/>
              <a:gd name="connsiteY83" fmla="*/ 607918 h 822698"/>
              <a:gd name="connsiteX84" fmla="*/ 769470 w 1176617"/>
              <a:gd name="connsiteY84" fmla="*/ 577102 h 822698"/>
              <a:gd name="connsiteX85" fmla="*/ 744256 w 1176617"/>
              <a:gd name="connsiteY85" fmla="*/ 551889 h 822698"/>
              <a:gd name="connsiteX86" fmla="*/ 707837 w 1176617"/>
              <a:gd name="connsiteY86" fmla="*/ 551889 h 822698"/>
              <a:gd name="connsiteX87" fmla="*/ 691028 w 1176617"/>
              <a:gd name="connsiteY87" fmla="*/ 537881 h 822698"/>
              <a:gd name="connsiteX88" fmla="*/ 705036 w 1176617"/>
              <a:gd name="connsiteY88" fmla="*/ 512668 h 822698"/>
              <a:gd name="connsiteX89" fmla="*/ 691028 w 1176617"/>
              <a:gd name="connsiteY89" fmla="*/ 487455 h 822698"/>
              <a:gd name="connsiteX90" fmla="*/ 654609 w 1176617"/>
              <a:gd name="connsiteY90" fmla="*/ 515470 h 822698"/>
              <a:gd name="connsiteX91" fmla="*/ 615389 w 1176617"/>
              <a:gd name="connsiteY91" fmla="*/ 507065 h 822698"/>
              <a:gd name="connsiteX92" fmla="*/ 604183 w 1176617"/>
              <a:gd name="connsiteY92" fmla="*/ 473448 h 822698"/>
              <a:gd name="connsiteX93" fmla="*/ 629396 w 1176617"/>
              <a:gd name="connsiteY93" fmla="*/ 456639 h 822698"/>
              <a:gd name="connsiteX94" fmla="*/ 665815 w 1176617"/>
              <a:gd name="connsiteY94" fmla="*/ 423021 h 822698"/>
              <a:gd name="connsiteX95" fmla="*/ 651808 w 1176617"/>
              <a:gd name="connsiteY95" fmla="*/ 383801 h 822698"/>
              <a:gd name="connsiteX96" fmla="*/ 612587 w 1176617"/>
              <a:gd name="connsiteY96" fmla="*/ 383801 h 822698"/>
              <a:gd name="connsiteX97" fmla="*/ 573367 w 1176617"/>
              <a:gd name="connsiteY97" fmla="*/ 428624 h 822698"/>
              <a:gd name="connsiteX98" fmla="*/ 517337 w 1176617"/>
              <a:gd name="connsiteY98" fmla="*/ 417418 h 822698"/>
              <a:gd name="connsiteX99" fmla="*/ 472514 w 1176617"/>
              <a:gd name="connsiteY99" fmla="*/ 389404 h 822698"/>
              <a:gd name="connsiteX100" fmla="*/ 447300 w 1176617"/>
              <a:gd name="connsiteY100" fmla="*/ 344580 h 822698"/>
              <a:gd name="connsiteX101" fmla="*/ 430492 w 1176617"/>
              <a:gd name="connsiteY101" fmla="*/ 285749 h 822698"/>
              <a:gd name="connsiteX102" fmla="*/ 405278 w 1176617"/>
              <a:gd name="connsiteY102" fmla="*/ 257734 h 822698"/>
              <a:gd name="connsiteX103" fmla="*/ 377264 w 1176617"/>
              <a:gd name="connsiteY103" fmla="*/ 254933 h 82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176617" h="822698">
                <a:moveTo>
                  <a:pt x="324036" y="246529"/>
                </a:moveTo>
                <a:cubicBezTo>
                  <a:pt x="316332" y="270808"/>
                  <a:pt x="308628" y="295087"/>
                  <a:pt x="298823" y="299756"/>
                </a:cubicBezTo>
                <a:cubicBezTo>
                  <a:pt x="289018" y="304425"/>
                  <a:pt x="272209" y="282480"/>
                  <a:pt x="265205" y="274543"/>
                </a:cubicBezTo>
                <a:cubicBezTo>
                  <a:pt x="258201" y="266606"/>
                  <a:pt x="256800" y="262403"/>
                  <a:pt x="256800" y="252131"/>
                </a:cubicBezTo>
                <a:cubicBezTo>
                  <a:pt x="256800" y="241859"/>
                  <a:pt x="266139" y="226918"/>
                  <a:pt x="265205" y="212911"/>
                </a:cubicBezTo>
                <a:cubicBezTo>
                  <a:pt x="264271" y="198904"/>
                  <a:pt x="255400" y="179293"/>
                  <a:pt x="251198" y="168087"/>
                </a:cubicBezTo>
                <a:cubicBezTo>
                  <a:pt x="246996" y="156881"/>
                  <a:pt x="249330" y="149878"/>
                  <a:pt x="239992" y="145676"/>
                </a:cubicBezTo>
                <a:cubicBezTo>
                  <a:pt x="230654" y="141474"/>
                  <a:pt x="206374" y="147076"/>
                  <a:pt x="195168" y="142874"/>
                </a:cubicBezTo>
                <a:cubicBezTo>
                  <a:pt x="183962" y="138672"/>
                  <a:pt x="182561" y="124664"/>
                  <a:pt x="172756" y="120462"/>
                </a:cubicBezTo>
                <a:cubicBezTo>
                  <a:pt x="162951" y="116260"/>
                  <a:pt x="143341" y="120462"/>
                  <a:pt x="136337" y="117661"/>
                </a:cubicBezTo>
                <a:cubicBezTo>
                  <a:pt x="129333" y="114860"/>
                  <a:pt x="137271" y="100386"/>
                  <a:pt x="130734" y="103654"/>
                </a:cubicBezTo>
                <a:cubicBezTo>
                  <a:pt x="124197" y="106922"/>
                  <a:pt x="109257" y="127466"/>
                  <a:pt x="97117" y="137271"/>
                </a:cubicBezTo>
                <a:cubicBezTo>
                  <a:pt x="84977" y="147076"/>
                  <a:pt x="71903" y="164352"/>
                  <a:pt x="57896" y="162484"/>
                </a:cubicBezTo>
                <a:cubicBezTo>
                  <a:pt x="43889" y="160616"/>
                  <a:pt x="22411" y="134936"/>
                  <a:pt x="13073" y="126065"/>
                </a:cubicBezTo>
                <a:cubicBezTo>
                  <a:pt x="3735" y="117194"/>
                  <a:pt x="2801" y="116260"/>
                  <a:pt x="1867" y="109256"/>
                </a:cubicBezTo>
                <a:cubicBezTo>
                  <a:pt x="933" y="102252"/>
                  <a:pt x="0" y="91980"/>
                  <a:pt x="7470" y="84043"/>
                </a:cubicBezTo>
                <a:cubicBezTo>
                  <a:pt x="14940" y="76106"/>
                  <a:pt x="32683" y="70502"/>
                  <a:pt x="46690" y="61631"/>
                </a:cubicBezTo>
                <a:cubicBezTo>
                  <a:pt x="60697" y="52760"/>
                  <a:pt x="81242" y="35951"/>
                  <a:pt x="91514" y="30815"/>
                </a:cubicBezTo>
                <a:cubicBezTo>
                  <a:pt x="101786" y="25679"/>
                  <a:pt x="100386" y="28014"/>
                  <a:pt x="108323" y="30815"/>
                </a:cubicBezTo>
                <a:cubicBezTo>
                  <a:pt x="116260" y="33616"/>
                  <a:pt x="128400" y="41087"/>
                  <a:pt x="139139" y="47624"/>
                </a:cubicBezTo>
                <a:cubicBezTo>
                  <a:pt x="149878" y="54161"/>
                  <a:pt x="172756" y="70036"/>
                  <a:pt x="172756" y="70036"/>
                </a:cubicBezTo>
                <a:cubicBezTo>
                  <a:pt x="185362" y="78440"/>
                  <a:pt x="205440" y="90114"/>
                  <a:pt x="214778" y="98051"/>
                </a:cubicBezTo>
                <a:cubicBezTo>
                  <a:pt x="224116" y="105988"/>
                  <a:pt x="226451" y="112992"/>
                  <a:pt x="228786" y="117661"/>
                </a:cubicBezTo>
                <a:cubicBezTo>
                  <a:pt x="231121" y="122330"/>
                  <a:pt x="223650" y="124197"/>
                  <a:pt x="228786" y="126065"/>
                </a:cubicBezTo>
                <a:cubicBezTo>
                  <a:pt x="233922" y="127933"/>
                  <a:pt x="246062" y="132602"/>
                  <a:pt x="259602" y="128867"/>
                </a:cubicBezTo>
                <a:cubicBezTo>
                  <a:pt x="273142" y="125132"/>
                  <a:pt x="295554" y="111125"/>
                  <a:pt x="310028" y="103654"/>
                </a:cubicBezTo>
                <a:cubicBezTo>
                  <a:pt x="324502" y="96183"/>
                  <a:pt x="335709" y="89179"/>
                  <a:pt x="346448" y="84043"/>
                </a:cubicBezTo>
                <a:cubicBezTo>
                  <a:pt x="357187" y="78907"/>
                  <a:pt x="364190" y="78440"/>
                  <a:pt x="374462" y="72837"/>
                </a:cubicBezTo>
                <a:cubicBezTo>
                  <a:pt x="384734" y="67234"/>
                  <a:pt x="397341" y="58364"/>
                  <a:pt x="408080" y="50426"/>
                </a:cubicBezTo>
                <a:cubicBezTo>
                  <a:pt x="418819" y="42488"/>
                  <a:pt x="430959" y="33149"/>
                  <a:pt x="438896" y="25212"/>
                </a:cubicBezTo>
                <a:cubicBezTo>
                  <a:pt x="446833" y="17275"/>
                  <a:pt x="449168" y="5602"/>
                  <a:pt x="455705" y="2801"/>
                </a:cubicBezTo>
                <a:cubicBezTo>
                  <a:pt x="462242" y="0"/>
                  <a:pt x="470647" y="4202"/>
                  <a:pt x="478117" y="8404"/>
                </a:cubicBezTo>
                <a:cubicBezTo>
                  <a:pt x="485587" y="12606"/>
                  <a:pt x="493524" y="23345"/>
                  <a:pt x="500528" y="28014"/>
                </a:cubicBezTo>
                <a:cubicBezTo>
                  <a:pt x="507532" y="32683"/>
                  <a:pt x="510334" y="30815"/>
                  <a:pt x="520139" y="36418"/>
                </a:cubicBezTo>
                <a:cubicBezTo>
                  <a:pt x="529944" y="42021"/>
                  <a:pt x="550488" y="59296"/>
                  <a:pt x="559359" y="61631"/>
                </a:cubicBezTo>
                <a:cubicBezTo>
                  <a:pt x="568230" y="63966"/>
                  <a:pt x="565430" y="55095"/>
                  <a:pt x="573367" y="50426"/>
                </a:cubicBezTo>
                <a:cubicBezTo>
                  <a:pt x="581304" y="45757"/>
                  <a:pt x="598113" y="35952"/>
                  <a:pt x="606984" y="33617"/>
                </a:cubicBezTo>
                <a:cubicBezTo>
                  <a:pt x="615855" y="31282"/>
                  <a:pt x="613055" y="32683"/>
                  <a:pt x="626595" y="36418"/>
                </a:cubicBezTo>
                <a:cubicBezTo>
                  <a:pt x="640135" y="40153"/>
                  <a:pt x="666749" y="52761"/>
                  <a:pt x="688227" y="56029"/>
                </a:cubicBezTo>
                <a:cubicBezTo>
                  <a:pt x="709705" y="59297"/>
                  <a:pt x="733517" y="56963"/>
                  <a:pt x="755462" y="56029"/>
                </a:cubicBezTo>
                <a:cubicBezTo>
                  <a:pt x="777407" y="55095"/>
                  <a:pt x="802620" y="54161"/>
                  <a:pt x="819896" y="50426"/>
                </a:cubicBezTo>
                <a:cubicBezTo>
                  <a:pt x="837172" y="46691"/>
                  <a:pt x="848845" y="28481"/>
                  <a:pt x="859117" y="33617"/>
                </a:cubicBezTo>
                <a:cubicBezTo>
                  <a:pt x="869389" y="38753"/>
                  <a:pt x="874058" y="68636"/>
                  <a:pt x="881528" y="81242"/>
                </a:cubicBezTo>
                <a:cubicBezTo>
                  <a:pt x="888998" y="93848"/>
                  <a:pt x="897403" y="99451"/>
                  <a:pt x="903940" y="109256"/>
                </a:cubicBezTo>
                <a:cubicBezTo>
                  <a:pt x="910477" y="119061"/>
                  <a:pt x="915146" y="133536"/>
                  <a:pt x="920749" y="140073"/>
                </a:cubicBezTo>
                <a:cubicBezTo>
                  <a:pt x="926352" y="146610"/>
                  <a:pt x="935224" y="144742"/>
                  <a:pt x="937558" y="148477"/>
                </a:cubicBezTo>
                <a:cubicBezTo>
                  <a:pt x="939892" y="152212"/>
                  <a:pt x="937091" y="157815"/>
                  <a:pt x="934756" y="162484"/>
                </a:cubicBezTo>
                <a:cubicBezTo>
                  <a:pt x="932421" y="167153"/>
                  <a:pt x="930554" y="168555"/>
                  <a:pt x="923550" y="176492"/>
                </a:cubicBezTo>
                <a:cubicBezTo>
                  <a:pt x="916546" y="184429"/>
                  <a:pt x="904407" y="200771"/>
                  <a:pt x="892734" y="210109"/>
                </a:cubicBezTo>
                <a:cubicBezTo>
                  <a:pt x="881061" y="219447"/>
                  <a:pt x="863786" y="227852"/>
                  <a:pt x="853514" y="232521"/>
                </a:cubicBezTo>
                <a:cubicBezTo>
                  <a:pt x="843242" y="237190"/>
                  <a:pt x="834837" y="232521"/>
                  <a:pt x="831102" y="238124"/>
                </a:cubicBezTo>
                <a:cubicBezTo>
                  <a:pt x="827367" y="243727"/>
                  <a:pt x="829701" y="257735"/>
                  <a:pt x="831102" y="266139"/>
                </a:cubicBezTo>
                <a:cubicBezTo>
                  <a:pt x="832503" y="274544"/>
                  <a:pt x="828767" y="275011"/>
                  <a:pt x="839506" y="288551"/>
                </a:cubicBezTo>
                <a:cubicBezTo>
                  <a:pt x="850245" y="302091"/>
                  <a:pt x="872190" y="324036"/>
                  <a:pt x="895536" y="347381"/>
                </a:cubicBezTo>
                <a:cubicBezTo>
                  <a:pt x="918882" y="370726"/>
                  <a:pt x="960437" y="409481"/>
                  <a:pt x="979580" y="428624"/>
                </a:cubicBezTo>
                <a:cubicBezTo>
                  <a:pt x="998723" y="447767"/>
                  <a:pt x="1003859" y="453371"/>
                  <a:pt x="1010396" y="462242"/>
                </a:cubicBezTo>
                <a:cubicBezTo>
                  <a:pt x="1016933" y="471113"/>
                  <a:pt x="1011329" y="485587"/>
                  <a:pt x="1018800" y="481852"/>
                </a:cubicBezTo>
                <a:cubicBezTo>
                  <a:pt x="1026271" y="478117"/>
                  <a:pt x="1045415" y="443565"/>
                  <a:pt x="1055220" y="439830"/>
                </a:cubicBezTo>
                <a:cubicBezTo>
                  <a:pt x="1065025" y="436095"/>
                  <a:pt x="1060822" y="445900"/>
                  <a:pt x="1077631" y="459440"/>
                </a:cubicBezTo>
                <a:cubicBezTo>
                  <a:pt x="1094440" y="472980"/>
                  <a:pt x="1139731" y="508466"/>
                  <a:pt x="1156073" y="521073"/>
                </a:cubicBezTo>
                <a:cubicBezTo>
                  <a:pt x="1172415" y="533680"/>
                  <a:pt x="1174749" y="529010"/>
                  <a:pt x="1175683" y="535080"/>
                </a:cubicBezTo>
                <a:cubicBezTo>
                  <a:pt x="1176617" y="541150"/>
                  <a:pt x="1171947" y="544885"/>
                  <a:pt x="1161675" y="557492"/>
                </a:cubicBezTo>
                <a:cubicBezTo>
                  <a:pt x="1151403" y="570099"/>
                  <a:pt x="1124789" y="596713"/>
                  <a:pt x="1114050" y="610720"/>
                </a:cubicBezTo>
                <a:cubicBezTo>
                  <a:pt x="1103311" y="624727"/>
                  <a:pt x="1099109" y="633599"/>
                  <a:pt x="1097242" y="641536"/>
                </a:cubicBezTo>
                <a:cubicBezTo>
                  <a:pt x="1095375" y="649473"/>
                  <a:pt x="1100044" y="653209"/>
                  <a:pt x="1102845" y="658345"/>
                </a:cubicBezTo>
                <a:cubicBezTo>
                  <a:pt x="1105646" y="663481"/>
                  <a:pt x="1108914" y="665815"/>
                  <a:pt x="1114050" y="672352"/>
                </a:cubicBezTo>
                <a:cubicBezTo>
                  <a:pt x="1119186" y="678889"/>
                  <a:pt x="1130393" y="689161"/>
                  <a:pt x="1133661" y="697565"/>
                </a:cubicBezTo>
                <a:cubicBezTo>
                  <a:pt x="1136929" y="705969"/>
                  <a:pt x="1141598" y="713441"/>
                  <a:pt x="1133661" y="722779"/>
                </a:cubicBezTo>
                <a:cubicBezTo>
                  <a:pt x="1125724" y="732117"/>
                  <a:pt x="1103779" y="744724"/>
                  <a:pt x="1086036" y="753595"/>
                </a:cubicBezTo>
                <a:cubicBezTo>
                  <a:pt x="1068293" y="762466"/>
                  <a:pt x="1043547" y="765267"/>
                  <a:pt x="1027205" y="776006"/>
                </a:cubicBezTo>
                <a:cubicBezTo>
                  <a:pt x="1010863" y="786745"/>
                  <a:pt x="1000591" y="813360"/>
                  <a:pt x="987984" y="818029"/>
                </a:cubicBezTo>
                <a:cubicBezTo>
                  <a:pt x="975377" y="822698"/>
                  <a:pt x="959503" y="815227"/>
                  <a:pt x="951565" y="804021"/>
                </a:cubicBezTo>
                <a:cubicBezTo>
                  <a:pt x="943628" y="792815"/>
                  <a:pt x="945962" y="764800"/>
                  <a:pt x="940359" y="750793"/>
                </a:cubicBezTo>
                <a:cubicBezTo>
                  <a:pt x="934756" y="736786"/>
                  <a:pt x="927753" y="718576"/>
                  <a:pt x="917948" y="719977"/>
                </a:cubicBezTo>
                <a:cubicBezTo>
                  <a:pt x="908143" y="721378"/>
                  <a:pt x="893201" y="747992"/>
                  <a:pt x="881528" y="759198"/>
                </a:cubicBezTo>
                <a:cubicBezTo>
                  <a:pt x="869855" y="770404"/>
                  <a:pt x="858183" y="783010"/>
                  <a:pt x="847911" y="787212"/>
                </a:cubicBezTo>
                <a:cubicBezTo>
                  <a:pt x="837639" y="791414"/>
                  <a:pt x="827367" y="790481"/>
                  <a:pt x="819896" y="784411"/>
                </a:cubicBezTo>
                <a:cubicBezTo>
                  <a:pt x="812425" y="778341"/>
                  <a:pt x="800286" y="761999"/>
                  <a:pt x="803087" y="750793"/>
                </a:cubicBezTo>
                <a:cubicBezTo>
                  <a:pt x="805888" y="739587"/>
                  <a:pt x="828768" y="733051"/>
                  <a:pt x="836705" y="717176"/>
                </a:cubicBezTo>
                <a:cubicBezTo>
                  <a:pt x="844642" y="701301"/>
                  <a:pt x="854447" y="663481"/>
                  <a:pt x="850712" y="655543"/>
                </a:cubicBezTo>
                <a:cubicBezTo>
                  <a:pt x="846977" y="647606"/>
                  <a:pt x="824098" y="669551"/>
                  <a:pt x="814293" y="669551"/>
                </a:cubicBezTo>
                <a:cubicBezTo>
                  <a:pt x="804488" y="669551"/>
                  <a:pt x="796550" y="659278"/>
                  <a:pt x="791881" y="655543"/>
                </a:cubicBezTo>
                <a:cubicBezTo>
                  <a:pt x="787212" y="651808"/>
                  <a:pt x="784410" y="655077"/>
                  <a:pt x="786278" y="647139"/>
                </a:cubicBezTo>
                <a:cubicBezTo>
                  <a:pt x="788146" y="639202"/>
                  <a:pt x="805888" y="619591"/>
                  <a:pt x="803087" y="607918"/>
                </a:cubicBezTo>
                <a:cubicBezTo>
                  <a:pt x="800286" y="596245"/>
                  <a:pt x="779275" y="586440"/>
                  <a:pt x="769470" y="577102"/>
                </a:cubicBezTo>
                <a:cubicBezTo>
                  <a:pt x="759665" y="567764"/>
                  <a:pt x="754528" y="556091"/>
                  <a:pt x="744256" y="551889"/>
                </a:cubicBezTo>
                <a:cubicBezTo>
                  <a:pt x="733984" y="547687"/>
                  <a:pt x="716708" y="554224"/>
                  <a:pt x="707837" y="551889"/>
                </a:cubicBezTo>
                <a:cubicBezTo>
                  <a:pt x="698966" y="549554"/>
                  <a:pt x="691495" y="544418"/>
                  <a:pt x="691028" y="537881"/>
                </a:cubicBezTo>
                <a:cubicBezTo>
                  <a:pt x="690561" y="531344"/>
                  <a:pt x="705036" y="521072"/>
                  <a:pt x="705036" y="512668"/>
                </a:cubicBezTo>
                <a:cubicBezTo>
                  <a:pt x="705036" y="504264"/>
                  <a:pt x="699433" y="486988"/>
                  <a:pt x="691028" y="487455"/>
                </a:cubicBezTo>
                <a:cubicBezTo>
                  <a:pt x="682624" y="487922"/>
                  <a:pt x="667216" y="512202"/>
                  <a:pt x="654609" y="515470"/>
                </a:cubicBezTo>
                <a:cubicBezTo>
                  <a:pt x="642003" y="518738"/>
                  <a:pt x="623793" y="514069"/>
                  <a:pt x="615389" y="507065"/>
                </a:cubicBezTo>
                <a:cubicBezTo>
                  <a:pt x="606985" y="500061"/>
                  <a:pt x="601849" y="481852"/>
                  <a:pt x="604183" y="473448"/>
                </a:cubicBezTo>
                <a:cubicBezTo>
                  <a:pt x="606517" y="465044"/>
                  <a:pt x="619124" y="465043"/>
                  <a:pt x="629396" y="456639"/>
                </a:cubicBezTo>
                <a:cubicBezTo>
                  <a:pt x="639668" y="448235"/>
                  <a:pt x="662080" y="435161"/>
                  <a:pt x="665815" y="423021"/>
                </a:cubicBezTo>
                <a:cubicBezTo>
                  <a:pt x="669550" y="410881"/>
                  <a:pt x="660679" y="390338"/>
                  <a:pt x="651808" y="383801"/>
                </a:cubicBezTo>
                <a:cubicBezTo>
                  <a:pt x="642937" y="377264"/>
                  <a:pt x="625660" y="376331"/>
                  <a:pt x="612587" y="383801"/>
                </a:cubicBezTo>
                <a:cubicBezTo>
                  <a:pt x="599514" y="391271"/>
                  <a:pt x="589242" y="423021"/>
                  <a:pt x="573367" y="428624"/>
                </a:cubicBezTo>
                <a:cubicBezTo>
                  <a:pt x="557492" y="434227"/>
                  <a:pt x="534146" y="423955"/>
                  <a:pt x="517337" y="417418"/>
                </a:cubicBezTo>
                <a:cubicBezTo>
                  <a:pt x="500528" y="410881"/>
                  <a:pt x="484187" y="401544"/>
                  <a:pt x="472514" y="389404"/>
                </a:cubicBezTo>
                <a:cubicBezTo>
                  <a:pt x="460841" y="377264"/>
                  <a:pt x="454304" y="361856"/>
                  <a:pt x="447300" y="344580"/>
                </a:cubicBezTo>
                <a:cubicBezTo>
                  <a:pt x="440296" y="327304"/>
                  <a:pt x="437496" y="300223"/>
                  <a:pt x="430492" y="285749"/>
                </a:cubicBezTo>
                <a:cubicBezTo>
                  <a:pt x="423488" y="271275"/>
                  <a:pt x="414149" y="262870"/>
                  <a:pt x="405278" y="257734"/>
                </a:cubicBezTo>
                <a:cubicBezTo>
                  <a:pt x="396407" y="252598"/>
                  <a:pt x="386835" y="253765"/>
                  <a:pt x="377264" y="254933"/>
                </a:cubicBezTo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Калининский</a:t>
            </a:r>
            <a:endParaRPr lang="ru-RU" sz="600" dirty="0">
              <a:solidFill>
                <a:schemeClr val="tx1"/>
              </a:solidFill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1487488" y="2987675"/>
            <a:ext cx="1379537" cy="655638"/>
          </a:xfrm>
          <a:custGeom>
            <a:avLst/>
            <a:gdLst>
              <a:gd name="connsiteX0" fmla="*/ 38355 w 1378674"/>
              <a:gd name="connsiteY0" fmla="*/ 218414 h 664832"/>
              <a:gd name="connsiteX1" fmla="*/ 105478 w 1378674"/>
              <a:gd name="connsiteY1" fmla="*/ 176862 h 664832"/>
              <a:gd name="connsiteX2" fmla="*/ 150226 w 1378674"/>
              <a:gd name="connsiteY2" fmla="*/ 132114 h 664832"/>
              <a:gd name="connsiteX3" fmla="*/ 191778 w 1378674"/>
              <a:gd name="connsiteY3" fmla="*/ 58599 h 664832"/>
              <a:gd name="connsiteX4" fmla="*/ 236526 w 1378674"/>
              <a:gd name="connsiteY4" fmla="*/ 17047 h 664832"/>
              <a:gd name="connsiteX5" fmla="*/ 290864 w 1378674"/>
              <a:gd name="connsiteY5" fmla="*/ 10654 h 664832"/>
              <a:gd name="connsiteX6" fmla="*/ 326023 w 1378674"/>
              <a:gd name="connsiteY6" fmla="*/ 1065 h 664832"/>
              <a:gd name="connsiteX7" fmla="*/ 383557 w 1378674"/>
              <a:gd name="connsiteY7" fmla="*/ 17047 h 664832"/>
              <a:gd name="connsiteX8" fmla="*/ 412323 w 1378674"/>
              <a:gd name="connsiteY8" fmla="*/ 39421 h 664832"/>
              <a:gd name="connsiteX9" fmla="*/ 495427 w 1378674"/>
              <a:gd name="connsiteY9" fmla="*/ 106544 h 664832"/>
              <a:gd name="connsiteX10" fmla="*/ 626476 w 1378674"/>
              <a:gd name="connsiteY10" fmla="*/ 167274 h 664832"/>
              <a:gd name="connsiteX11" fmla="*/ 671224 w 1378674"/>
              <a:gd name="connsiteY11" fmla="*/ 189648 h 664832"/>
              <a:gd name="connsiteX12" fmla="*/ 677617 w 1378674"/>
              <a:gd name="connsiteY12" fmla="*/ 218414 h 664832"/>
              <a:gd name="connsiteX13" fmla="*/ 648850 w 1378674"/>
              <a:gd name="connsiteY13" fmla="*/ 237592 h 664832"/>
              <a:gd name="connsiteX14" fmla="*/ 652047 w 1378674"/>
              <a:gd name="connsiteY14" fmla="*/ 301518 h 664832"/>
              <a:gd name="connsiteX15" fmla="*/ 600906 w 1378674"/>
              <a:gd name="connsiteY15" fmla="*/ 311107 h 664832"/>
              <a:gd name="connsiteX16" fmla="*/ 597709 w 1378674"/>
              <a:gd name="connsiteY16" fmla="*/ 355856 h 664832"/>
              <a:gd name="connsiteX17" fmla="*/ 655243 w 1378674"/>
              <a:gd name="connsiteY17" fmla="*/ 371837 h 664832"/>
              <a:gd name="connsiteX18" fmla="*/ 712776 w 1378674"/>
              <a:gd name="connsiteY18" fmla="*/ 352659 h 664832"/>
              <a:gd name="connsiteX19" fmla="*/ 770310 w 1378674"/>
              <a:gd name="connsiteY19" fmla="*/ 359052 h 664832"/>
              <a:gd name="connsiteX20" fmla="*/ 815058 w 1378674"/>
              <a:gd name="connsiteY20" fmla="*/ 327089 h 664832"/>
              <a:gd name="connsiteX21" fmla="*/ 863003 w 1378674"/>
              <a:gd name="connsiteY21" fmla="*/ 304715 h 664832"/>
              <a:gd name="connsiteX22" fmla="*/ 910948 w 1378674"/>
              <a:gd name="connsiteY22" fmla="*/ 311107 h 664832"/>
              <a:gd name="connsiteX23" fmla="*/ 904555 w 1378674"/>
              <a:gd name="connsiteY23" fmla="*/ 279144 h 664832"/>
              <a:gd name="connsiteX24" fmla="*/ 827843 w 1378674"/>
              <a:gd name="connsiteY24" fmla="*/ 250378 h 664832"/>
              <a:gd name="connsiteX25" fmla="*/ 792684 w 1378674"/>
              <a:gd name="connsiteY25" fmla="*/ 231200 h 664832"/>
              <a:gd name="connsiteX26" fmla="*/ 728758 w 1378674"/>
              <a:gd name="connsiteY26" fmla="*/ 243985 h 664832"/>
              <a:gd name="connsiteX27" fmla="*/ 699991 w 1378674"/>
              <a:gd name="connsiteY27" fmla="*/ 228003 h 664832"/>
              <a:gd name="connsiteX28" fmla="*/ 706384 w 1378674"/>
              <a:gd name="connsiteY28" fmla="*/ 196040 h 664832"/>
              <a:gd name="connsiteX29" fmla="*/ 757525 w 1378674"/>
              <a:gd name="connsiteY29" fmla="*/ 202433 h 664832"/>
              <a:gd name="connsiteX30" fmla="*/ 894966 w 1378674"/>
              <a:gd name="connsiteY30" fmla="*/ 221611 h 664832"/>
              <a:gd name="connsiteX31" fmla="*/ 990855 w 1378674"/>
              <a:gd name="connsiteY31" fmla="*/ 221611 h 664832"/>
              <a:gd name="connsiteX32" fmla="*/ 1115511 w 1378674"/>
              <a:gd name="connsiteY32" fmla="*/ 180059 h 664832"/>
              <a:gd name="connsiteX33" fmla="*/ 1153867 w 1378674"/>
              <a:gd name="connsiteY33" fmla="*/ 215218 h 664832"/>
              <a:gd name="connsiteX34" fmla="*/ 1201812 w 1378674"/>
              <a:gd name="connsiteY34" fmla="*/ 231200 h 664832"/>
              <a:gd name="connsiteX35" fmla="*/ 1227382 w 1378674"/>
              <a:gd name="connsiteY35" fmla="*/ 259966 h 664832"/>
              <a:gd name="connsiteX36" fmla="*/ 1284916 w 1378674"/>
              <a:gd name="connsiteY36" fmla="*/ 279144 h 664832"/>
              <a:gd name="connsiteX37" fmla="*/ 1297701 w 1378674"/>
              <a:gd name="connsiteY37" fmla="*/ 307911 h 664832"/>
              <a:gd name="connsiteX38" fmla="*/ 1352038 w 1378674"/>
              <a:gd name="connsiteY38" fmla="*/ 314304 h 664832"/>
              <a:gd name="connsiteX39" fmla="*/ 1374412 w 1378674"/>
              <a:gd name="connsiteY39" fmla="*/ 355856 h 664832"/>
              <a:gd name="connsiteX40" fmla="*/ 1326468 w 1378674"/>
              <a:gd name="connsiteY40" fmla="*/ 403800 h 664832"/>
              <a:gd name="connsiteX41" fmla="*/ 1329664 w 1378674"/>
              <a:gd name="connsiteY41" fmla="*/ 474119 h 664832"/>
              <a:gd name="connsiteX42" fmla="*/ 1336057 w 1378674"/>
              <a:gd name="connsiteY42" fmla="*/ 515671 h 664832"/>
              <a:gd name="connsiteX43" fmla="*/ 1300897 w 1378674"/>
              <a:gd name="connsiteY43" fmla="*/ 531653 h 664832"/>
              <a:gd name="connsiteX44" fmla="*/ 1265738 w 1378674"/>
              <a:gd name="connsiteY44" fmla="*/ 557223 h 664832"/>
              <a:gd name="connsiteX45" fmla="*/ 1201812 w 1378674"/>
              <a:gd name="connsiteY45" fmla="*/ 534849 h 664832"/>
              <a:gd name="connsiteX46" fmla="*/ 1137885 w 1378674"/>
              <a:gd name="connsiteY46" fmla="*/ 496493 h 664832"/>
              <a:gd name="connsiteX47" fmla="*/ 1086744 w 1378674"/>
              <a:gd name="connsiteY47" fmla="*/ 474119 h 664832"/>
              <a:gd name="connsiteX48" fmla="*/ 1048389 w 1378674"/>
              <a:gd name="connsiteY48" fmla="*/ 483708 h 664832"/>
              <a:gd name="connsiteX49" fmla="*/ 1022818 w 1378674"/>
              <a:gd name="connsiteY49" fmla="*/ 454941 h 664832"/>
              <a:gd name="connsiteX50" fmla="*/ 949303 w 1378674"/>
              <a:gd name="connsiteY50" fmla="*/ 528456 h 664832"/>
              <a:gd name="connsiteX51" fmla="*/ 878984 w 1378674"/>
              <a:gd name="connsiteY51" fmla="*/ 566812 h 664832"/>
              <a:gd name="connsiteX52" fmla="*/ 799077 w 1378674"/>
              <a:gd name="connsiteY52" fmla="*/ 624346 h 664832"/>
              <a:gd name="connsiteX53" fmla="*/ 706384 w 1378674"/>
              <a:gd name="connsiteY53" fmla="*/ 659505 h 664832"/>
              <a:gd name="connsiteX54" fmla="*/ 664832 w 1378674"/>
              <a:gd name="connsiteY54" fmla="*/ 656309 h 664832"/>
              <a:gd name="connsiteX55" fmla="*/ 607298 w 1378674"/>
              <a:gd name="connsiteY55" fmla="*/ 614757 h 664832"/>
              <a:gd name="connsiteX56" fmla="*/ 556157 w 1378674"/>
              <a:gd name="connsiteY56" fmla="*/ 579597 h 664832"/>
              <a:gd name="connsiteX57" fmla="*/ 498624 w 1378674"/>
              <a:gd name="connsiteY57" fmla="*/ 557223 h 664832"/>
              <a:gd name="connsiteX58" fmla="*/ 428305 w 1378674"/>
              <a:gd name="connsiteY58" fmla="*/ 560419 h 664832"/>
              <a:gd name="connsiteX59" fmla="*/ 409127 w 1378674"/>
              <a:gd name="connsiteY59" fmla="*/ 579597 h 664832"/>
              <a:gd name="connsiteX60" fmla="*/ 367575 w 1378674"/>
              <a:gd name="connsiteY60" fmla="*/ 614757 h 664832"/>
              <a:gd name="connsiteX61" fmla="*/ 300453 w 1378674"/>
              <a:gd name="connsiteY61" fmla="*/ 573205 h 664832"/>
              <a:gd name="connsiteX62" fmla="*/ 226937 w 1378674"/>
              <a:gd name="connsiteY62" fmla="*/ 563616 h 664832"/>
              <a:gd name="connsiteX63" fmla="*/ 166208 w 1378674"/>
              <a:gd name="connsiteY63" fmla="*/ 576401 h 664832"/>
              <a:gd name="connsiteX64" fmla="*/ 115067 w 1378674"/>
              <a:gd name="connsiteY64" fmla="*/ 544438 h 664832"/>
              <a:gd name="connsiteX65" fmla="*/ 41552 w 1378674"/>
              <a:gd name="connsiteY65" fmla="*/ 522064 h 664832"/>
              <a:gd name="connsiteX66" fmla="*/ 35159 w 1378674"/>
              <a:gd name="connsiteY66" fmla="*/ 493297 h 664832"/>
              <a:gd name="connsiteX67" fmla="*/ 35159 w 1378674"/>
              <a:gd name="connsiteY67" fmla="*/ 464530 h 664832"/>
              <a:gd name="connsiteX68" fmla="*/ 6392 w 1378674"/>
              <a:gd name="connsiteY68" fmla="*/ 432567 h 664832"/>
              <a:gd name="connsiteX69" fmla="*/ 3196 w 1378674"/>
              <a:gd name="connsiteY69" fmla="*/ 406997 h 664832"/>
              <a:gd name="connsiteX70" fmla="*/ 25570 w 1378674"/>
              <a:gd name="connsiteY70" fmla="*/ 391015 h 664832"/>
              <a:gd name="connsiteX71" fmla="*/ 79907 w 1378674"/>
              <a:gd name="connsiteY71" fmla="*/ 397408 h 664832"/>
              <a:gd name="connsiteX72" fmla="*/ 178993 w 1378674"/>
              <a:gd name="connsiteY72" fmla="*/ 391015 h 664832"/>
              <a:gd name="connsiteX73" fmla="*/ 230134 w 1378674"/>
              <a:gd name="connsiteY73" fmla="*/ 368641 h 664832"/>
              <a:gd name="connsiteX74" fmla="*/ 249312 w 1378674"/>
              <a:gd name="connsiteY74" fmla="*/ 352659 h 664832"/>
              <a:gd name="connsiteX75" fmla="*/ 383557 w 1378674"/>
              <a:gd name="connsiteY75" fmla="*/ 343070 h 664832"/>
              <a:gd name="connsiteX76" fmla="*/ 402734 w 1378674"/>
              <a:gd name="connsiteY76" fmla="*/ 314304 h 664832"/>
              <a:gd name="connsiteX77" fmla="*/ 463464 w 1378674"/>
              <a:gd name="connsiteY77" fmla="*/ 298322 h 664832"/>
              <a:gd name="connsiteX78" fmla="*/ 492231 w 1378674"/>
              <a:gd name="connsiteY78" fmla="*/ 282341 h 664832"/>
              <a:gd name="connsiteX79" fmla="*/ 482642 w 1378674"/>
              <a:gd name="connsiteY79" fmla="*/ 247181 h 664832"/>
              <a:gd name="connsiteX80" fmla="*/ 495427 w 1378674"/>
              <a:gd name="connsiteY80" fmla="*/ 221611 h 664832"/>
              <a:gd name="connsiteX81" fmla="*/ 441090 w 1378674"/>
              <a:gd name="connsiteY81" fmla="*/ 208826 h 664832"/>
              <a:gd name="connsiteX82" fmla="*/ 338808 w 1378674"/>
              <a:gd name="connsiteY82" fmla="*/ 221611 h 664832"/>
              <a:gd name="connsiteX83" fmla="*/ 265293 w 1378674"/>
              <a:gd name="connsiteY83" fmla="*/ 259966 h 664832"/>
              <a:gd name="connsiteX84" fmla="*/ 252508 w 1378674"/>
              <a:gd name="connsiteY84" fmla="*/ 234396 h 664832"/>
              <a:gd name="connsiteX85" fmla="*/ 252508 w 1378674"/>
              <a:gd name="connsiteY85" fmla="*/ 180059 h 664832"/>
              <a:gd name="connsiteX86" fmla="*/ 223741 w 1378674"/>
              <a:gd name="connsiteY86" fmla="*/ 144899 h 664832"/>
              <a:gd name="connsiteX87" fmla="*/ 246115 w 1378674"/>
              <a:gd name="connsiteY87" fmla="*/ 135310 h 664832"/>
              <a:gd name="connsiteX88" fmla="*/ 281275 w 1378674"/>
              <a:gd name="connsiteY88" fmla="*/ 151292 h 664832"/>
              <a:gd name="connsiteX89" fmla="*/ 316434 w 1378674"/>
              <a:gd name="connsiteY89" fmla="*/ 135310 h 664832"/>
              <a:gd name="connsiteX90" fmla="*/ 322827 w 1378674"/>
              <a:gd name="connsiteY90" fmla="*/ 119329 h 664832"/>
              <a:gd name="connsiteX91" fmla="*/ 303649 w 1378674"/>
              <a:gd name="connsiteY91" fmla="*/ 112936 h 664832"/>
              <a:gd name="connsiteX92" fmla="*/ 284471 w 1378674"/>
              <a:gd name="connsiteY92" fmla="*/ 93758 h 664832"/>
              <a:gd name="connsiteX93" fmla="*/ 252508 w 1378674"/>
              <a:gd name="connsiteY93" fmla="*/ 93758 h 664832"/>
              <a:gd name="connsiteX94" fmla="*/ 233330 w 1378674"/>
              <a:gd name="connsiteY94" fmla="*/ 74581 h 664832"/>
              <a:gd name="connsiteX95" fmla="*/ 207760 w 1378674"/>
              <a:gd name="connsiteY95" fmla="*/ 109740 h 664832"/>
              <a:gd name="connsiteX96" fmla="*/ 134244 w 1378674"/>
              <a:gd name="connsiteY96" fmla="*/ 192844 h 664832"/>
              <a:gd name="connsiteX97" fmla="*/ 38355 w 1378674"/>
              <a:gd name="connsiteY97" fmla="*/ 218414 h 66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378674" h="664832">
                <a:moveTo>
                  <a:pt x="38355" y="218414"/>
                </a:moveTo>
                <a:cubicBezTo>
                  <a:pt x="33561" y="215750"/>
                  <a:pt x="86833" y="191245"/>
                  <a:pt x="105478" y="176862"/>
                </a:cubicBezTo>
                <a:cubicBezTo>
                  <a:pt x="124123" y="162479"/>
                  <a:pt x="135843" y="151825"/>
                  <a:pt x="150226" y="132114"/>
                </a:cubicBezTo>
                <a:cubicBezTo>
                  <a:pt x="164609" y="112404"/>
                  <a:pt x="177395" y="77777"/>
                  <a:pt x="191778" y="58599"/>
                </a:cubicBezTo>
                <a:cubicBezTo>
                  <a:pt x="206161" y="39421"/>
                  <a:pt x="220012" y="25038"/>
                  <a:pt x="236526" y="17047"/>
                </a:cubicBezTo>
                <a:cubicBezTo>
                  <a:pt x="253040" y="9056"/>
                  <a:pt x="275948" y="13318"/>
                  <a:pt x="290864" y="10654"/>
                </a:cubicBezTo>
                <a:cubicBezTo>
                  <a:pt x="305780" y="7990"/>
                  <a:pt x="310574" y="0"/>
                  <a:pt x="326023" y="1065"/>
                </a:cubicBezTo>
                <a:cubicBezTo>
                  <a:pt x="341472" y="2131"/>
                  <a:pt x="369174" y="10654"/>
                  <a:pt x="383557" y="17047"/>
                </a:cubicBezTo>
                <a:cubicBezTo>
                  <a:pt x="397940" y="23440"/>
                  <a:pt x="412323" y="39421"/>
                  <a:pt x="412323" y="39421"/>
                </a:cubicBezTo>
                <a:cubicBezTo>
                  <a:pt x="430968" y="54337"/>
                  <a:pt x="459735" y="85235"/>
                  <a:pt x="495427" y="106544"/>
                </a:cubicBezTo>
                <a:cubicBezTo>
                  <a:pt x="531119" y="127853"/>
                  <a:pt x="597177" y="153423"/>
                  <a:pt x="626476" y="167274"/>
                </a:cubicBezTo>
                <a:cubicBezTo>
                  <a:pt x="655775" y="181125"/>
                  <a:pt x="662701" y="181125"/>
                  <a:pt x="671224" y="189648"/>
                </a:cubicBezTo>
                <a:cubicBezTo>
                  <a:pt x="679747" y="198171"/>
                  <a:pt x="681346" y="210423"/>
                  <a:pt x="677617" y="218414"/>
                </a:cubicBezTo>
                <a:cubicBezTo>
                  <a:pt x="673888" y="226405"/>
                  <a:pt x="653112" y="223741"/>
                  <a:pt x="648850" y="237592"/>
                </a:cubicBezTo>
                <a:cubicBezTo>
                  <a:pt x="644588" y="251443"/>
                  <a:pt x="660038" y="289266"/>
                  <a:pt x="652047" y="301518"/>
                </a:cubicBezTo>
                <a:cubicBezTo>
                  <a:pt x="644056" y="313770"/>
                  <a:pt x="609962" y="302051"/>
                  <a:pt x="600906" y="311107"/>
                </a:cubicBezTo>
                <a:cubicBezTo>
                  <a:pt x="591850" y="320163"/>
                  <a:pt x="588653" y="345734"/>
                  <a:pt x="597709" y="355856"/>
                </a:cubicBezTo>
                <a:cubicBezTo>
                  <a:pt x="606765" y="365978"/>
                  <a:pt x="636065" y="372370"/>
                  <a:pt x="655243" y="371837"/>
                </a:cubicBezTo>
                <a:cubicBezTo>
                  <a:pt x="674421" y="371304"/>
                  <a:pt x="693598" y="354790"/>
                  <a:pt x="712776" y="352659"/>
                </a:cubicBezTo>
                <a:cubicBezTo>
                  <a:pt x="731954" y="350528"/>
                  <a:pt x="753263" y="363314"/>
                  <a:pt x="770310" y="359052"/>
                </a:cubicBezTo>
                <a:cubicBezTo>
                  <a:pt x="787357" y="354790"/>
                  <a:pt x="799609" y="336145"/>
                  <a:pt x="815058" y="327089"/>
                </a:cubicBezTo>
                <a:cubicBezTo>
                  <a:pt x="830507" y="318033"/>
                  <a:pt x="847021" y="307379"/>
                  <a:pt x="863003" y="304715"/>
                </a:cubicBezTo>
                <a:cubicBezTo>
                  <a:pt x="878985" y="302051"/>
                  <a:pt x="904023" y="315369"/>
                  <a:pt x="910948" y="311107"/>
                </a:cubicBezTo>
                <a:cubicBezTo>
                  <a:pt x="917873" y="306845"/>
                  <a:pt x="918406" y="289265"/>
                  <a:pt x="904555" y="279144"/>
                </a:cubicBezTo>
                <a:cubicBezTo>
                  <a:pt x="890704" y="269023"/>
                  <a:pt x="846488" y="258369"/>
                  <a:pt x="827843" y="250378"/>
                </a:cubicBezTo>
                <a:cubicBezTo>
                  <a:pt x="809198" y="242387"/>
                  <a:pt x="809198" y="232265"/>
                  <a:pt x="792684" y="231200"/>
                </a:cubicBezTo>
                <a:cubicBezTo>
                  <a:pt x="776170" y="230135"/>
                  <a:pt x="744207" y="244518"/>
                  <a:pt x="728758" y="243985"/>
                </a:cubicBezTo>
                <a:cubicBezTo>
                  <a:pt x="713309" y="243452"/>
                  <a:pt x="703720" y="235994"/>
                  <a:pt x="699991" y="228003"/>
                </a:cubicBezTo>
                <a:cubicBezTo>
                  <a:pt x="696262" y="220012"/>
                  <a:pt x="696795" y="200302"/>
                  <a:pt x="706384" y="196040"/>
                </a:cubicBezTo>
                <a:cubicBezTo>
                  <a:pt x="715973" y="191778"/>
                  <a:pt x="757525" y="202433"/>
                  <a:pt x="757525" y="202433"/>
                </a:cubicBezTo>
                <a:cubicBezTo>
                  <a:pt x="788955" y="206695"/>
                  <a:pt x="856078" y="218415"/>
                  <a:pt x="894966" y="221611"/>
                </a:cubicBezTo>
                <a:cubicBezTo>
                  <a:pt x="933854" y="224807"/>
                  <a:pt x="954098" y="228536"/>
                  <a:pt x="990855" y="221611"/>
                </a:cubicBezTo>
                <a:cubicBezTo>
                  <a:pt x="1027613" y="214686"/>
                  <a:pt x="1088342" y="181124"/>
                  <a:pt x="1115511" y="180059"/>
                </a:cubicBezTo>
                <a:cubicBezTo>
                  <a:pt x="1142680" y="178994"/>
                  <a:pt x="1139484" y="206695"/>
                  <a:pt x="1153867" y="215218"/>
                </a:cubicBezTo>
                <a:cubicBezTo>
                  <a:pt x="1168250" y="223741"/>
                  <a:pt x="1189560" y="223742"/>
                  <a:pt x="1201812" y="231200"/>
                </a:cubicBezTo>
                <a:cubicBezTo>
                  <a:pt x="1214064" y="238658"/>
                  <a:pt x="1213531" y="251975"/>
                  <a:pt x="1227382" y="259966"/>
                </a:cubicBezTo>
                <a:cubicBezTo>
                  <a:pt x="1241233" y="267957"/>
                  <a:pt x="1273196" y="271153"/>
                  <a:pt x="1284916" y="279144"/>
                </a:cubicBezTo>
                <a:cubicBezTo>
                  <a:pt x="1296636" y="287135"/>
                  <a:pt x="1286514" y="302051"/>
                  <a:pt x="1297701" y="307911"/>
                </a:cubicBezTo>
                <a:cubicBezTo>
                  <a:pt x="1308888" y="313771"/>
                  <a:pt x="1339253" y="306313"/>
                  <a:pt x="1352038" y="314304"/>
                </a:cubicBezTo>
                <a:cubicBezTo>
                  <a:pt x="1364823" y="322295"/>
                  <a:pt x="1378674" y="340940"/>
                  <a:pt x="1374412" y="355856"/>
                </a:cubicBezTo>
                <a:cubicBezTo>
                  <a:pt x="1370150" y="370772"/>
                  <a:pt x="1333926" y="384090"/>
                  <a:pt x="1326468" y="403800"/>
                </a:cubicBezTo>
                <a:cubicBezTo>
                  <a:pt x="1319010" y="423510"/>
                  <a:pt x="1328066" y="455474"/>
                  <a:pt x="1329664" y="474119"/>
                </a:cubicBezTo>
                <a:cubicBezTo>
                  <a:pt x="1331262" y="492764"/>
                  <a:pt x="1340851" y="506082"/>
                  <a:pt x="1336057" y="515671"/>
                </a:cubicBezTo>
                <a:cubicBezTo>
                  <a:pt x="1331263" y="525260"/>
                  <a:pt x="1312617" y="524728"/>
                  <a:pt x="1300897" y="531653"/>
                </a:cubicBezTo>
                <a:cubicBezTo>
                  <a:pt x="1289177" y="538578"/>
                  <a:pt x="1282252" y="556690"/>
                  <a:pt x="1265738" y="557223"/>
                </a:cubicBezTo>
                <a:cubicBezTo>
                  <a:pt x="1249224" y="557756"/>
                  <a:pt x="1223121" y="544971"/>
                  <a:pt x="1201812" y="534849"/>
                </a:cubicBezTo>
                <a:cubicBezTo>
                  <a:pt x="1180503" y="524727"/>
                  <a:pt x="1157063" y="506615"/>
                  <a:pt x="1137885" y="496493"/>
                </a:cubicBezTo>
                <a:cubicBezTo>
                  <a:pt x="1118707" y="486371"/>
                  <a:pt x="1101660" y="476250"/>
                  <a:pt x="1086744" y="474119"/>
                </a:cubicBezTo>
                <a:cubicBezTo>
                  <a:pt x="1071828" y="471988"/>
                  <a:pt x="1059043" y="486904"/>
                  <a:pt x="1048389" y="483708"/>
                </a:cubicBezTo>
                <a:cubicBezTo>
                  <a:pt x="1037735" y="480512"/>
                  <a:pt x="1039332" y="447483"/>
                  <a:pt x="1022818" y="454941"/>
                </a:cubicBezTo>
                <a:cubicBezTo>
                  <a:pt x="1006304" y="462399"/>
                  <a:pt x="973275" y="509811"/>
                  <a:pt x="949303" y="528456"/>
                </a:cubicBezTo>
                <a:cubicBezTo>
                  <a:pt x="925331" y="547101"/>
                  <a:pt x="904022" y="550830"/>
                  <a:pt x="878984" y="566812"/>
                </a:cubicBezTo>
                <a:cubicBezTo>
                  <a:pt x="853946" y="582794"/>
                  <a:pt x="827844" y="608897"/>
                  <a:pt x="799077" y="624346"/>
                </a:cubicBezTo>
                <a:cubicBezTo>
                  <a:pt x="770310" y="639795"/>
                  <a:pt x="728758" y="654178"/>
                  <a:pt x="706384" y="659505"/>
                </a:cubicBezTo>
                <a:cubicBezTo>
                  <a:pt x="684010" y="664832"/>
                  <a:pt x="681346" y="663767"/>
                  <a:pt x="664832" y="656309"/>
                </a:cubicBezTo>
                <a:cubicBezTo>
                  <a:pt x="648318" y="648851"/>
                  <a:pt x="625410" y="627542"/>
                  <a:pt x="607298" y="614757"/>
                </a:cubicBezTo>
                <a:cubicBezTo>
                  <a:pt x="589186" y="601972"/>
                  <a:pt x="574269" y="589186"/>
                  <a:pt x="556157" y="579597"/>
                </a:cubicBezTo>
                <a:cubicBezTo>
                  <a:pt x="538045" y="570008"/>
                  <a:pt x="519933" y="560419"/>
                  <a:pt x="498624" y="557223"/>
                </a:cubicBezTo>
                <a:cubicBezTo>
                  <a:pt x="477315" y="554027"/>
                  <a:pt x="443221" y="556690"/>
                  <a:pt x="428305" y="560419"/>
                </a:cubicBezTo>
                <a:cubicBezTo>
                  <a:pt x="413389" y="564148"/>
                  <a:pt x="419249" y="570541"/>
                  <a:pt x="409127" y="579597"/>
                </a:cubicBezTo>
                <a:cubicBezTo>
                  <a:pt x="399005" y="588653"/>
                  <a:pt x="385687" y="615822"/>
                  <a:pt x="367575" y="614757"/>
                </a:cubicBezTo>
                <a:cubicBezTo>
                  <a:pt x="349463" y="613692"/>
                  <a:pt x="323893" y="581728"/>
                  <a:pt x="300453" y="573205"/>
                </a:cubicBezTo>
                <a:cubicBezTo>
                  <a:pt x="277013" y="564682"/>
                  <a:pt x="249311" y="563083"/>
                  <a:pt x="226937" y="563616"/>
                </a:cubicBezTo>
                <a:cubicBezTo>
                  <a:pt x="204563" y="564149"/>
                  <a:pt x="184853" y="579597"/>
                  <a:pt x="166208" y="576401"/>
                </a:cubicBezTo>
                <a:cubicBezTo>
                  <a:pt x="147563" y="573205"/>
                  <a:pt x="135843" y="553494"/>
                  <a:pt x="115067" y="544438"/>
                </a:cubicBezTo>
                <a:cubicBezTo>
                  <a:pt x="94291" y="535382"/>
                  <a:pt x="54870" y="530587"/>
                  <a:pt x="41552" y="522064"/>
                </a:cubicBezTo>
                <a:cubicBezTo>
                  <a:pt x="28234" y="513541"/>
                  <a:pt x="36224" y="502886"/>
                  <a:pt x="35159" y="493297"/>
                </a:cubicBezTo>
                <a:cubicBezTo>
                  <a:pt x="34094" y="483708"/>
                  <a:pt x="39953" y="474652"/>
                  <a:pt x="35159" y="464530"/>
                </a:cubicBezTo>
                <a:cubicBezTo>
                  <a:pt x="30365" y="454408"/>
                  <a:pt x="11719" y="442156"/>
                  <a:pt x="6392" y="432567"/>
                </a:cubicBezTo>
                <a:cubicBezTo>
                  <a:pt x="1065" y="422978"/>
                  <a:pt x="0" y="413922"/>
                  <a:pt x="3196" y="406997"/>
                </a:cubicBezTo>
                <a:cubicBezTo>
                  <a:pt x="6392" y="400072"/>
                  <a:pt x="12785" y="392613"/>
                  <a:pt x="25570" y="391015"/>
                </a:cubicBezTo>
                <a:cubicBezTo>
                  <a:pt x="38355" y="389417"/>
                  <a:pt x="54337" y="397408"/>
                  <a:pt x="79907" y="397408"/>
                </a:cubicBezTo>
                <a:cubicBezTo>
                  <a:pt x="105477" y="397408"/>
                  <a:pt x="153955" y="395810"/>
                  <a:pt x="178993" y="391015"/>
                </a:cubicBezTo>
                <a:cubicBezTo>
                  <a:pt x="204031" y="386221"/>
                  <a:pt x="218414" y="375034"/>
                  <a:pt x="230134" y="368641"/>
                </a:cubicBezTo>
                <a:cubicBezTo>
                  <a:pt x="241854" y="362248"/>
                  <a:pt x="223742" y="356921"/>
                  <a:pt x="249312" y="352659"/>
                </a:cubicBezTo>
                <a:cubicBezTo>
                  <a:pt x="274883" y="348397"/>
                  <a:pt x="357987" y="349462"/>
                  <a:pt x="383557" y="343070"/>
                </a:cubicBezTo>
                <a:cubicBezTo>
                  <a:pt x="409127" y="336678"/>
                  <a:pt x="389416" y="321762"/>
                  <a:pt x="402734" y="314304"/>
                </a:cubicBezTo>
                <a:cubicBezTo>
                  <a:pt x="416052" y="306846"/>
                  <a:pt x="448548" y="303649"/>
                  <a:pt x="463464" y="298322"/>
                </a:cubicBezTo>
                <a:cubicBezTo>
                  <a:pt x="478380" y="292995"/>
                  <a:pt x="489035" y="290864"/>
                  <a:pt x="492231" y="282341"/>
                </a:cubicBezTo>
                <a:cubicBezTo>
                  <a:pt x="495427" y="273818"/>
                  <a:pt x="482109" y="257303"/>
                  <a:pt x="482642" y="247181"/>
                </a:cubicBezTo>
                <a:cubicBezTo>
                  <a:pt x="483175" y="237059"/>
                  <a:pt x="502352" y="228003"/>
                  <a:pt x="495427" y="221611"/>
                </a:cubicBezTo>
                <a:cubicBezTo>
                  <a:pt x="488502" y="215219"/>
                  <a:pt x="467193" y="208826"/>
                  <a:pt x="441090" y="208826"/>
                </a:cubicBezTo>
                <a:cubicBezTo>
                  <a:pt x="414987" y="208826"/>
                  <a:pt x="368108" y="213088"/>
                  <a:pt x="338808" y="221611"/>
                </a:cubicBezTo>
                <a:cubicBezTo>
                  <a:pt x="309509" y="230134"/>
                  <a:pt x="279676" y="257835"/>
                  <a:pt x="265293" y="259966"/>
                </a:cubicBezTo>
                <a:cubicBezTo>
                  <a:pt x="250910" y="262097"/>
                  <a:pt x="254639" y="247714"/>
                  <a:pt x="252508" y="234396"/>
                </a:cubicBezTo>
                <a:cubicBezTo>
                  <a:pt x="250377" y="221078"/>
                  <a:pt x="257302" y="194975"/>
                  <a:pt x="252508" y="180059"/>
                </a:cubicBezTo>
                <a:cubicBezTo>
                  <a:pt x="247714" y="165143"/>
                  <a:pt x="224807" y="152357"/>
                  <a:pt x="223741" y="144899"/>
                </a:cubicBezTo>
                <a:cubicBezTo>
                  <a:pt x="222676" y="137441"/>
                  <a:pt x="236526" y="134245"/>
                  <a:pt x="246115" y="135310"/>
                </a:cubicBezTo>
                <a:cubicBezTo>
                  <a:pt x="255704" y="136375"/>
                  <a:pt x="269555" y="151292"/>
                  <a:pt x="281275" y="151292"/>
                </a:cubicBezTo>
                <a:cubicBezTo>
                  <a:pt x="292995" y="151292"/>
                  <a:pt x="309509" y="140637"/>
                  <a:pt x="316434" y="135310"/>
                </a:cubicBezTo>
                <a:cubicBezTo>
                  <a:pt x="323359" y="129983"/>
                  <a:pt x="324958" y="123058"/>
                  <a:pt x="322827" y="119329"/>
                </a:cubicBezTo>
                <a:cubicBezTo>
                  <a:pt x="320696" y="115600"/>
                  <a:pt x="310042" y="117198"/>
                  <a:pt x="303649" y="112936"/>
                </a:cubicBezTo>
                <a:cubicBezTo>
                  <a:pt x="297256" y="108674"/>
                  <a:pt x="292994" y="96954"/>
                  <a:pt x="284471" y="93758"/>
                </a:cubicBezTo>
                <a:cubicBezTo>
                  <a:pt x="275948" y="90562"/>
                  <a:pt x="261031" y="96954"/>
                  <a:pt x="252508" y="93758"/>
                </a:cubicBezTo>
                <a:cubicBezTo>
                  <a:pt x="243985" y="90562"/>
                  <a:pt x="240788" y="71917"/>
                  <a:pt x="233330" y="74581"/>
                </a:cubicBezTo>
                <a:cubicBezTo>
                  <a:pt x="225872" y="77245"/>
                  <a:pt x="224274" y="90030"/>
                  <a:pt x="207760" y="109740"/>
                </a:cubicBezTo>
                <a:cubicBezTo>
                  <a:pt x="191246" y="129450"/>
                  <a:pt x="166207" y="174199"/>
                  <a:pt x="134244" y="192844"/>
                </a:cubicBezTo>
                <a:cubicBezTo>
                  <a:pt x="102281" y="211489"/>
                  <a:pt x="43149" y="221078"/>
                  <a:pt x="38355" y="218414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prstClr val="black"/>
                </a:solidFill>
              </a:rPr>
              <a:t>Темрюк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1866900" y="3425825"/>
            <a:ext cx="919163" cy="806450"/>
          </a:xfrm>
          <a:custGeom>
            <a:avLst/>
            <a:gdLst>
              <a:gd name="connsiteX0" fmla="*/ 640328 w 917342"/>
              <a:gd name="connsiteY0" fmla="*/ 11720 h 823049"/>
              <a:gd name="connsiteX1" fmla="*/ 669095 w 917342"/>
              <a:gd name="connsiteY1" fmla="*/ 53272 h 823049"/>
              <a:gd name="connsiteX2" fmla="*/ 672291 w 917342"/>
              <a:gd name="connsiteY2" fmla="*/ 88432 h 823049"/>
              <a:gd name="connsiteX3" fmla="*/ 710647 w 917342"/>
              <a:gd name="connsiteY3" fmla="*/ 107610 h 823049"/>
              <a:gd name="connsiteX4" fmla="*/ 733021 w 917342"/>
              <a:gd name="connsiteY4" fmla="*/ 117198 h 823049"/>
              <a:gd name="connsiteX5" fmla="*/ 790555 w 917342"/>
              <a:gd name="connsiteY5" fmla="*/ 126787 h 823049"/>
              <a:gd name="connsiteX6" fmla="*/ 809732 w 917342"/>
              <a:gd name="connsiteY6" fmla="*/ 139573 h 823049"/>
              <a:gd name="connsiteX7" fmla="*/ 838499 w 917342"/>
              <a:gd name="connsiteY7" fmla="*/ 206695 h 823049"/>
              <a:gd name="connsiteX8" fmla="*/ 883247 w 917342"/>
              <a:gd name="connsiteY8" fmla="*/ 318566 h 823049"/>
              <a:gd name="connsiteX9" fmla="*/ 912014 w 917342"/>
              <a:gd name="connsiteY9" fmla="*/ 363314 h 823049"/>
              <a:gd name="connsiteX10" fmla="*/ 915211 w 917342"/>
              <a:gd name="connsiteY10" fmla="*/ 398474 h 823049"/>
              <a:gd name="connsiteX11" fmla="*/ 899229 w 917342"/>
              <a:gd name="connsiteY11" fmla="*/ 424044 h 823049"/>
              <a:gd name="connsiteX12" fmla="*/ 883247 w 917342"/>
              <a:gd name="connsiteY12" fmla="*/ 414455 h 823049"/>
              <a:gd name="connsiteX13" fmla="*/ 870462 w 917342"/>
              <a:gd name="connsiteY13" fmla="*/ 478381 h 823049"/>
              <a:gd name="connsiteX14" fmla="*/ 819321 w 917342"/>
              <a:gd name="connsiteY14" fmla="*/ 452811 h 823049"/>
              <a:gd name="connsiteX15" fmla="*/ 774573 w 917342"/>
              <a:gd name="connsiteY15" fmla="*/ 436829 h 823049"/>
              <a:gd name="connsiteX16" fmla="*/ 752199 w 917342"/>
              <a:gd name="connsiteY16" fmla="*/ 471989 h 823049"/>
              <a:gd name="connsiteX17" fmla="*/ 749003 w 917342"/>
              <a:gd name="connsiteY17" fmla="*/ 516737 h 823049"/>
              <a:gd name="connsiteX18" fmla="*/ 697862 w 917342"/>
              <a:gd name="connsiteY18" fmla="*/ 551896 h 823049"/>
              <a:gd name="connsiteX19" fmla="*/ 713843 w 917342"/>
              <a:gd name="connsiteY19" fmla="*/ 593448 h 823049"/>
              <a:gd name="connsiteX20" fmla="*/ 717039 w 917342"/>
              <a:gd name="connsiteY20" fmla="*/ 628608 h 823049"/>
              <a:gd name="connsiteX21" fmla="*/ 691469 w 917342"/>
              <a:gd name="connsiteY21" fmla="*/ 666964 h 823049"/>
              <a:gd name="connsiteX22" fmla="*/ 710647 w 917342"/>
              <a:gd name="connsiteY22" fmla="*/ 689338 h 823049"/>
              <a:gd name="connsiteX23" fmla="*/ 729825 w 917342"/>
              <a:gd name="connsiteY23" fmla="*/ 743675 h 823049"/>
              <a:gd name="connsiteX24" fmla="*/ 742610 w 917342"/>
              <a:gd name="connsiteY24" fmla="*/ 769245 h 823049"/>
              <a:gd name="connsiteX25" fmla="*/ 720236 w 917342"/>
              <a:gd name="connsiteY25" fmla="*/ 804405 h 823049"/>
              <a:gd name="connsiteX26" fmla="*/ 694665 w 917342"/>
              <a:gd name="connsiteY26" fmla="*/ 785227 h 823049"/>
              <a:gd name="connsiteX27" fmla="*/ 662702 w 917342"/>
              <a:gd name="connsiteY27" fmla="*/ 807601 h 823049"/>
              <a:gd name="connsiteX28" fmla="*/ 643524 w 917342"/>
              <a:gd name="connsiteY28" fmla="*/ 820386 h 823049"/>
              <a:gd name="connsiteX29" fmla="*/ 598776 w 917342"/>
              <a:gd name="connsiteY29" fmla="*/ 791620 h 823049"/>
              <a:gd name="connsiteX30" fmla="*/ 573206 w 917342"/>
              <a:gd name="connsiteY30" fmla="*/ 766049 h 823049"/>
              <a:gd name="connsiteX31" fmla="*/ 570009 w 917342"/>
              <a:gd name="connsiteY31" fmla="*/ 705319 h 823049"/>
              <a:gd name="connsiteX32" fmla="*/ 538046 w 917342"/>
              <a:gd name="connsiteY32" fmla="*/ 663767 h 823049"/>
              <a:gd name="connsiteX33" fmla="*/ 490101 w 917342"/>
              <a:gd name="connsiteY33" fmla="*/ 558289 h 823049"/>
              <a:gd name="connsiteX34" fmla="*/ 477316 w 917342"/>
              <a:gd name="connsiteY34" fmla="*/ 519933 h 823049"/>
              <a:gd name="connsiteX35" fmla="*/ 496494 w 917342"/>
              <a:gd name="connsiteY35" fmla="*/ 487970 h 823049"/>
              <a:gd name="connsiteX36" fmla="*/ 474120 w 917342"/>
              <a:gd name="connsiteY36" fmla="*/ 424044 h 823049"/>
              <a:gd name="connsiteX37" fmla="*/ 419783 w 917342"/>
              <a:gd name="connsiteY37" fmla="*/ 379296 h 823049"/>
              <a:gd name="connsiteX38" fmla="*/ 301519 w 917342"/>
              <a:gd name="connsiteY38" fmla="*/ 321762 h 823049"/>
              <a:gd name="connsiteX39" fmla="*/ 215219 w 917342"/>
              <a:gd name="connsiteY39" fmla="*/ 283407 h 823049"/>
              <a:gd name="connsiteX40" fmla="*/ 167274 w 917342"/>
              <a:gd name="connsiteY40" fmla="*/ 261032 h 823049"/>
              <a:gd name="connsiteX41" fmla="*/ 23440 w 917342"/>
              <a:gd name="connsiteY41" fmla="*/ 187517 h 823049"/>
              <a:gd name="connsiteX42" fmla="*/ 26637 w 917342"/>
              <a:gd name="connsiteY42" fmla="*/ 158750 h 823049"/>
              <a:gd name="connsiteX43" fmla="*/ 77778 w 917342"/>
              <a:gd name="connsiteY43" fmla="*/ 174732 h 823049"/>
              <a:gd name="connsiteX44" fmla="*/ 170471 w 917342"/>
              <a:gd name="connsiteY44" fmla="*/ 235462 h 823049"/>
              <a:gd name="connsiteX45" fmla="*/ 180060 w 917342"/>
              <a:gd name="connsiteY45" fmla="*/ 222677 h 823049"/>
              <a:gd name="connsiteX46" fmla="*/ 125722 w 917342"/>
              <a:gd name="connsiteY46" fmla="*/ 174732 h 823049"/>
              <a:gd name="connsiteX47" fmla="*/ 93759 w 917342"/>
              <a:gd name="connsiteY47" fmla="*/ 145965 h 823049"/>
              <a:gd name="connsiteX48" fmla="*/ 157685 w 917342"/>
              <a:gd name="connsiteY48" fmla="*/ 168339 h 823049"/>
              <a:gd name="connsiteX49" fmla="*/ 224808 w 917342"/>
              <a:gd name="connsiteY49" fmla="*/ 238658 h 823049"/>
              <a:gd name="connsiteX50" fmla="*/ 285538 w 917342"/>
              <a:gd name="connsiteY50" fmla="*/ 254640 h 823049"/>
              <a:gd name="connsiteX51" fmla="*/ 330286 w 917342"/>
              <a:gd name="connsiteY51" fmla="*/ 241855 h 823049"/>
              <a:gd name="connsiteX52" fmla="*/ 333482 w 917342"/>
              <a:gd name="connsiteY52" fmla="*/ 219480 h 823049"/>
              <a:gd name="connsiteX53" fmla="*/ 445353 w 917342"/>
              <a:gd name="connsiteY53" fmla="*/ 171536 h 823049"/>
              <a:gd name="connsiteX54" fmla="*/ 522065 w 917342"/>
              <a:gd name="connsiteY54" fmla="*/ 123591 h 823049"/>
              <a:gd name="connsiteX55" fmla="*/ 640328 w 917342"/>
              <a:gd name="connsiteY55" fmla="*/ 11720 h 82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7342" h="823049">
                <a:moveTo>
                  <a:pt x="640328" y="11720"/>
                </a:moveTo>
                <a:cubicBezTo>
                  <a:pt x="664833" y="0"/>
                  <a:pt x="663768" y="40487"/>
                  <a:pt x="669095" y="53272"/>
                </a:cubicBezTo>
                <a:cubicBezTo>
                  <a:pt x="674422" y="66057"/>
                  <a:pt x="665366" y="79376"/>
                  <a:pt x="672291" y="88432"/>
                </a:cubicBezTo>
                <a:cubicBezTo>
                  <a:pt x="679216" y="97488"/>
                  <a:pt x="700525" y="102816"/>
                  <a:pt x="710647" y="107610"/>
                </a:cubicBezTo>
                <a:cubicBezTo>
                  <a:pt x="720769" y="112404"/>
                  <a:pt x="719703" y="114002"/>
                  <a:pt x="733021" y="117198"/>
                </a:cubicBezTo>
                <a:cubicBezTo>
                  <a:pt x="746339" y="120394"/>
                  <a:pt x="777770" y="123058"/>
                  <a:pt x="790555" y="126787"/>
                </a:cubicBezTo>
                <a:cubicBezTo>
                  <a:pt x="803340" y="130516"/>
                  <a:pt x="801741" y="126255"/>
                  <a:pt x="809732" y="139573"/>
                </a:cubicBezTo>
                <a:cubicBezTo>
                  <a:pt x="817723" y="152891"/>
                  <a:pt x="826247" y="176863"/>
                  <a:pt x="838499" y="206695"/>
                </a:cubicBezTo>
                <a:cubicBezTo>
                  <a:pt x="850751" y="236527"/>
                  <a:pt x="870995" y="292463"/>
                  <a:pt x="883247" y="318566"/>
                </a:cubicBezTo>
                <a:cubicBezTo>
                  <a:pt x="895499" y="344669"/>
                  <a:pt x="906687" y="349996"/>
                  <a:pt x="912014" y="363314"/>
                </a:cubicBezTo>
                <a:cubicBezTo>
                  <a:pt x="917341" y="376632"/>
                  <a:pt x="917342" y="388352"/>
                  <a:pt x="915211" y="398474"/>
                </a:cubicBezTo>
                <a:cubicBezTo>
                  <a:pt x="913080" y="408596"/>
                  <a:pt x="904556" y="421381"/>
                  <a:pt x="899229" y="424044"/>
                </a:cubicBezTo>
                <a:cubicBezTo>
                  <a:pt x="893902" y="426707"/>
                  <a:pt x="888041" y="405399"/>
                  <a:pt x="883247" y="414455"/>
                </a:cubicBezTo>
                <a:cubicBezTo>
                  <a:pt x="878453" y="423511"/>
                  <a:pt x="881116" y="471988"/>
                  <a:pt x="870462" y="478381"/>
                </a:cubicBezTo>
                <a:cubicBezTo>
                  <a:pt x="859808" y="484774"/>
                  <a:pt x="835303" y="459736"/>
                  <a:pt x="819321" y="452811"/>
                </a:cubicBezTo>
                <a:cubicBezTo>
                  <a:pt x="803340" y="445886"/>
                  <a:pt x="785760" y="433633"/>
                  <a:pt x="774573" y="436829"/>
                </a:cubicBezTo>
                <a:cubicBezTo>
                  <a:pt x="763386" y="440025"/>
                  <a:pt x="756461" y="458671"/>
                  <a:pt x="752199" y="471989"/>
                </a:cubicBezTo>
                <a:cubicBezTo>
                  <a:pt x="747937" y="485307"/>
                  <a:pt x="758059" y="503419"/>
                  <a:pt x="749003" y="516737"/>
                </a:cubicBezTo>
                <a:cubicBezTo>
                  <a:pt x="739947" y="530055"/>
                  <a:pt x="703722" y="539111"/>
                  <a:pt x="697862" y="551896"/>
                </a:cubicBezTo>
                <a:cubicBezTo>
                  <a:pt x="692002" y="564681"/>
                  <a:pt x="710647" y="580663"/>
                  <a:pt x="713843" y="593448"/>
                </a:cubicBezTo>
                <a:cubicBezTo>
                  <a:pt x="717039" y="606233"/>
                  <a:pt x="720768" y="616355"/>
                  <a:pt x="717039" y="628608"/>
                </a:cubicBezTo>
                <a:cubicBezTo>
                  <a:pt x="713310" y="640861"/>
                  <a:pt x="692534" y="656842"/>
                  <a:pt x="691469" y="666964"/>
                </a:cubicBezTo>
                <a:cubicBezTo>
                  <a:pt x="690404" y="677086"/>
                  <a:pt x="704254" y="676553"/>
                  <a:pt x="710647" y="689338"/>
                </a:cubicBezTo>
                <a:cubicBezTo>
                  <a:pt x="717040" y="702123"/>
                  <a:pt x="724498" y="730357"/>
                  <a:pt x="729825" y="743675"/>
                </a:cubicBezTo>
                <a:cubicBezTo>
                  <a:pt x="735152" y="756993"/>
                  <a:pt x="744208" y="759123"/>
                  <a:pt x="742610" y="769245"/>
                </a:cubicBezTo>
                <a:cubicBezTo>
                  <a:pt x="741012" y="779367"/>
                  <a:pt x="728227" y="801741"/>
                  <a:pt x="720236" y="804405"/>
                </a:cubicBezTo>
                <a:cubicBezTo>
                  <a:pt x="712245" y="807069"/>
                  <a:pt x="704254" y="784694"/>
                  <a:pt x="694665" y="785227"/>
                </a:cubicBezTo>
                <a:cubicBezTo>
                  <a:pt x="685076" y="785760"/>
                  <a:pt x="671226" y="801741"/>
                  <a:pt x="662702" y="807601"/>
                </a:cubicBezTo>
                <a:cubicBezTo>
                  <a:pt x="654179" y="813461"/>
                  <a:pt x="654178" y="823049"/>
                  <a:pt x="643524" y="820386"/>
                </a:cubicBezTo>
                <a:cubicBezTo>
                  <a:pt x="632870" y="817723"/>
                  <a:pt x="610496" y="800676"/>
                  <a:pt x="598776" y="791620"/>
                </a:cubicBezTo>
                <a:cubicBezTo>
                  <a:pt x="587056" y="782564"/>
                  <a:pt x="578001" y="780433"/>
                  <a:pt x="573206" y="766049"/>
                </a:cubicBezTo>
                <a:cubicBezTo>
                  <a:pt x="568412" y="751666"/>
                  <a:pt x="575869" y="722366"/>
                  <a:pt x="570009" y="705319"/>
                </a:cubicBezTo>
                <a:cubicBezTo>
                  <a:pt x="564149" y="688272"/>
                  <a:pt x="551364" y="688272"/>
                  <a:pt x="538046" y="663767"/>
                </a:cubicBezTo>
                <a:cubicBezTo>
                  <a:pt x="524728" y="639262"/>
                  <a:pt x="500223" y="582261"/>
                  <a:pt x="490101" y="558289"/>
                </a:cubicBezTo>
                <a:cubicBezTo>
                  <a:pt x="479979" y="534317"/>
                  <a:pt x="476251" y="531653"/>
                  <a:pt x="477316" y="519933"/>
                </a:cubicBezTo>
                <a:cubicBezTo>
                  <a:pt x="478381" y="508213"/>
                  <a:pt x="497027" y="503951"/>
                  <a:pt x="496494" y="487970"/>
                </a:cubicBezTo>
                <a:cubicBezTo>
                  <a:pt x="495961" y="471989"/>
                  <a:pt x="486905" y="442156"/>
                  <a:pt x="474120" y="424044"/>
                </a:cubicBezTo>
                <a:cubicBezTo>
                  <a:pt x="461335" y="405932"/>
                  <a:pt x="448550" y="396343"/>
                  <a:pt x="419783" y="379296"/>
                </a:cubicBezTo>
                <a:cubicBezTo>
                  <a:pt x="391016" y="362249"/>
                  <a:pt x="335613" y="337744"/>
                  <a:pt x="301519" y="321762"/>
                </a:cubicBezTo>
                <a:cubicBezTo>
                  <a:pt x="267425" y="305781"/>
                  <a:pt x="237593" y="293529"/>
                  <a:pt x="215219" y="283407"/>
                </a:cubicBezTo>
                <a:cubicBezTo>
                  <a:pt x="192845" y="273285"/>
                  <a:pt x="199237" y="277014"/>
                  <a:pt x="167274" y="261032"/>
                </a:cubicBezTo>
                <a:cubicBezTo>
                  <a:pt x="135311" y="245050"/>
                  <a:pt x="46880" y="204564"/>
                  <a:pt x="23440" y="187517"/>
                </a:cubicBezTo>
                <a:cubicBezTo>
                  <a:pt x="0" y="170470"/>
                  <a:pt x="17581" y="160881"/>
                  <a:pt x="26637" y="158750"/>
                </a:cubicBezTo>
                <a:cubicBezTo>
                  <a:pt x="35693" y="156619"/>
                  <a:pt x="53806" y="161947"/>
                  <a:pt x="77778" y="174732"/>
                </a:cubicBezTo>
                <a:cubicBezTo>
                  <a:pt x="101750" y="187517"/>
                  <a:pt x="153424" y="227471"/>
                  <a:pt x="170471" y="235462"/>
                </a:cubicBezTo>
                <a:cubicBezTo>
                  <a:pt x="187518" y="243453"/>
                  <a:pt x="187518" y="232799"/>
                  <a:pt x="180060" y="222677"/>
                </a:cubicBezTo>
                <a:cubicBezTo>
                  <a:pt x="172602" y="212555"/>
                  <a:pt x="140105" y="187517"/>
                  <a:pt x="125722" y="174732"/>
                </a:cubicBezTo>
                <a:cubicBezTo>
                  <a:pt x="111339" y="161947"/>
                  <a:pt x="88432" y="147030"/>
                  <a:pt x="93759" y="145965"/>
                </a:cubicBezTo>
                <a:cubicBezTo>
                  <a:pt x="99086" y="144900"/>
                  <a:pt x="135844" y="152890"/>
                  <a:pt x="157685" y="168339"/>
                </a:cubicBezTo>
                <a:cubicBezTo>
                  <a:pt x="179526" y="183788"/>
                  <a:pt x="203499" y="224275"/>
                  <a:pt x="224808" y="238658"/>
                </a:cubicBezTo>
                <a:cubicBezTo>
                  <a:pt x="246117" y="253042"/>
                  <a:pt x="267958" y="254107"/>
                  <a:pt x="285538" y="254640"/>
                </a:cubicBezTo>
                <a:cubicBezTo>
                  <a:pt x="303118" y="255173"/>
                  <a:pt x="322295" y="247715"/>
                  <a:pt x="330286" y="241855"/>
                </a:cubicBezTo>
                <a:cubicBezTo>
                  <a:pt x="338277" y="235995"/>
                  <a:pt x="314304" y="231200"/>
                  <a:pt x="333482" y="219480"/>
                </a:cubicBezTo>
                <a:cubicBezTo>
                  <a:pt x="352660" y="207760"/>
                  <a:pt x="413922" y="187518"/>
                  <a:pt x="445353" y="171536"/>
                </a:cubicBezTo>
                <a:cubicBezTo>
                  <a:pt x="476784" y="155554"/>
                  <a:pt x="490102" y="149162"/>
                  <a:pt x="522065" y="123591"/>
                </a:cubicBezTo>
                <a:cubicBezTo>
                  <a:pt x="554028" y="98021"/>
                  <a:pt x="615823" y="23440"/>
                  <a:pt x="640328" y="11720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prstClr val="black"/>
                </a:solidFill>
              </a:rPr>
              <a:t>                       Анапский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2511425" y="3992563"/>
            <a:ext cx="571500" cy="574675"/>
          </a:xfrm>
          <a:custGeom>
            <a:avLst/>
            <a:gdLst>
              <a:gd name="connsiteX0" fmla="*/ 0 w 571074"/>
              <a:gd name="connsiteY0" fmla="*/ 422978 h 584391"/>
              <a:gd name="connsiteX1" fmla="*/ 54338 w 571074"/>
              <a:gd name="connsiteY1" fmla="*/ 458137 h 584391"/>
              <a:gd name="connsiteX2" fmla="*/ 115067 w 571074"/>
              <a:gd name="connsiteY2" fmla="*/ 506082 h 584391"/>
              <a:gd name="connsiteX3" fmla="*/ 226938 w 571074"/>
              <a:gd name="connsiteY3" fmla="*/ 528456 h 584391"/>
              <a:gd name="connsiteX4" fmla="*/ 303650 w 571074"/>
              <a:gd name="connsiteY4" fmla="*/ 534848 h 584391"/>
              <a:gd name="connsiteX5" fmla="*/ 405932 w 571074"/>
              <a:gd name="connsiteY5" fmla="*/ 563615 h 584391"/>
              <a:gd name="connsiteX6" fmla="*/ 485839 w 571074"/>
              <a:gd name="connsiteY6" fmla="*/ 582793 h 584391"/>
              <a:gd name="connsiteX7" fmla="*/ 485839 w 571074"/>
              <a:gd name="connsiteY7" fmla="*/ 554026 h 584391"/>
              <a:gd name="connsiteX8" fmla="*/ 466661 w 571074"/>
              <a:gd name="connsiteY8" fmla="*/ 531652 h 584391"/>
              <a:gd name="connsiteX9" fmla="*/ 473054 w 571074"/>
              <a:gd name="connsiteY9" fmla="*/ 509278 h 584391"/>
              <a:gd name="connsiteX10" fmla="*/ 450680 w 571074"/>
              <a:gd name="connsiteY10" fmla="*/ 470922 h 584391"/>
              <a:gd name="connsiteX11" fmla="*/ 457072 w 571074"/>
              <a:gd name="connsiteY11" fmla="*/ 438959 h 584391"/>
              <a:gd name="connsiteX12" fmla="*/ 482643 w 571074"/>
              <a:gd name="connsiteY12" fmla="*/ 461333 h 584391"/>
              <a:gd name="connsiteX13" fmla="*/ 514606 w 571074"/>
              <a:gd name="connsiteY13" fmla="*/ 512474 h 584391"/>
              <a:gd name="connsiteX14" fmla="*/ 543373 w 571074"/>
              <a:gd name="connsiteY14" fmla="*/ 522063 h 584391"/>
              <a:gd name="connsiteX15" fmla="*/ 552962 w 571074"/>
              <a:gd name="connsiteY15" fmla="*/ 486904 h 584391"/>
              <a:gd name="connsiteX16" fmla="*/ 562551 w 571074"/>
              <a:gd name="connsiteY16" fmla="*/ 442155 h 584391"/>
              <a:gd name="connsiteX17" fmla="*/ 565747 w 571074"/>
              <a:gd name="connsiteY17" fmla="*/ 352659 h 584391"/>
              <a:gd name="connsiteX18" fmla="*/ 530588 w 571074"/>
              <a:gd name="connsiteY18" fmla="*/ 317499 h 584391"/>
              <a:gd name="connsiteX19" fmla="*/ 517802 w 571074"/>
              <a:gd name="connsiteY19" fmla="*/ 330285 h 584391"/>
              <a:gd name="connsiteX20" fmla="*/ 476250 w 571074"/>
              <a:gd name="connsiteY20" fmla="*/ 323892 h 584391"/>
              <a:gd name="connsiteX21" fmla="*/ 469858 w 571074"/>
              <a:gd name="connsiteY21" fmla="*/ 301518 h 584391"/>
              <a:gd name="connsiteX22" fmla="*/ 485839 w 571074"/>
              <a:gd name="connsiteY22" fmla="*/ 247181 h 584391"/>
              <a:gd name="connsiteX23" fmla="*/ 457072 w 571074"/>
              <a:gd name="connsiteY23" fmla="*/ 189647 h 584391"/>
              <a:gd name="connsiteX24" fmla="*/ 466661 w 571074"/>
              <a:gd name="connsiteY24" fmla="*/ 154488 h 584391"/>
              <a:gd name="connsiteX25" fmla="*/ 473054 w 571074"/>
              <a:gd name="connsiteY25" fmla="*/ 90562 h 584391"/>
              <a:gd name="connsiteX26" fmla="*/ 431502 w 571074"/>
              <a:gd name="connsiteY26" fmla="*/ 36224 h 584391"/>
              <a:gd name="connsiteX27" fmla="*/ 421913 w 571074"/>
              <a:gd name="connsiteY27" fmla="*/ 20243 h 584391"/>
              <a:gd name="connsiteX28" fmla="*/ 370772 w 571074"/>
              <a:gd name="connsiteY28" fmla="*/ 68187 h 584391"/>
              <a:gd name="connsiteX29" fmla="*/ 326024 w 571074"/>
              <a:gd name="connsiteY29" fmla="*/ 64991 h 584391"/>
              <a:gd name="connsiteX30" fmla="*/ 297257 w 571074"/>
              <a:gd name="connsiteY30" fmla="*/ 45813 h 584391"/>
              <a:gd name="connsiteX31" fmla="*/ 265294 w 571074"/>
              <a:gd name="connsiteY31" fmla="*/ 13850 h 584391"/>
              <a:gd name="connsiteX32" fmla="*/ 246116 w 571074"/>
              <a:gd name="connsiteY32" fmla="*/ 10654 h 584391"/>
              <a:gd name="connsiteX33" fmla="*/ 223742 w 571074"/>
              <a:gd name="connsiteY33" fmla="*/ 77776 h 584391"/>
              <a:gd name="connsiteX34" fmla="*/ 182190 w 571074"/>
              <a:gd name="connsiteY34" fmla="*/ 36224 h 584391"/>
              <a:gd name="connsiteX35" fmla="*/ 137442 w 571074"/>
              <a:gd name="connsiteY35" fmla="*/ 20243 h 584391"/>
              <a:gd name="connsiteX36" fmla="*/ 95890 w 571074"/>
              <a:gd name="connsiteY36" fmla="*/ 64991 h 584391"/>
              <a:gd name="connsiteX37" fmla="*/ 105479 w 571074"/>
              <a:gd name="connsiteY37" fmla="*/ 119328 h 584391"/>
              <a:gd name="connsiteX38" fmla="*/ 70319 w 571074"/>
              <a:gd name="connsiteY38" fmla="*/ 135310 h 584391"/>
              <a:gd name="connsiteX39" fmla="*/ 73515 w 571074"/>
              <a:gd name="connsiteY39" fmla="*/ 180058 h 584391"/>
              <a:gd name="connsiteX40" fmla="*/ 73515 w 571074"/>
              <a:gd name="connsiteY40" fmla="*/ 212021 h 584391"/>
              <a:gd name="connsiteX41" fmla="*/ 57534 w 571074"/>
              <a:gd name="connsiteY41" fmla="*/ 253573 h 584391"/>
              <a:gd name="connsiteX42" fmla="*/ 73515 w 571074"/>
              <a:gd name="connsiteY42" fmla="*/ 288733 h 584391"/>
              <a:gd name="connsiteX43" fmla="*/ 95890 w 571074"/>
              <a:gd name="connsiteY43" fmla="*/ 336677 h 584391"/>
              <a:gd name="connsiteX44" fmla="*/ 102282 w 571074"/>
              <a:gd name="connsiteY44" fmla="*/ 362248 h 584391"/>
              <a:gd name="connsiteX45" fmla="*/ 89497 w 571074"/>
              <a:gd name="connsiteY45" fmla="*/ 397407 h 584391"/>
              <a:gd name="connsiteX46" fmla="*/ 63926 w 571074"/>
              <a:gd name="connsiteY46" fmla="*/ 397407 h 584391"/>
              <a:gd name="connsiteX47" fmla="*/ 54338 w 571074"/>
              <a:gd name="connsiteY47" fmla="*/ 378229 h 584391"/>
              <a:gd name="connsiteX48" fmla="*/ 0 w 571074"/>
              <a:gd name="connsiteY48" fmla="*/ 422978 h 58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71074" h="584391">
                <a:moveTo>
                  <a:pt x="0" y="422978"/>
                </a:moveTo>
                <a:cubicBezTo>
                  <a:pt x="0" y="436296"/>
                  <a:pt x="35160" y="444286"/>
                  <a:pt x="54338" y="458137"/>
                </a:cubicBezTo>
                <a:cubicBezTo>
                  <a:pt x="73516" y="471988"/>
                  <a:pt x="86300" y="494362"/>
                  <a:pt x="115067" y="506082"/>
                </a:cubicBezTo>
                <a:cubicBezTo>
                  <a:pt x="143834" y="517802"/>
                  <a:pt x="195508" y="523662"/>
                  <a:pt x="226938" y="528456"/>
                </a:cubicBezTo>
                <a:cubicBezTo>
                  <a:pt x="258368" y="533250"/>
                  <a:pt x="273818" y="528988"/>
                  <a:pt x="303650" y="534848"/>
                </a:cubicBezTo>
                <a:cubicBezTo>
                  <a:pt x="333482" y="540708"/>
                  <a:pt x="375567" y="555624"/>
                  <a:pt x="405932" y="563615"/>
                </a:cubicBezTo>
                <a:cubicBezTo>
                  <a:pt x="436297" y="571606"/>
                  <a:pt x="472521" y="584391"/>
                  <a:pt x="485839" y="582793"/>
                </a:cubicBezTo>
                <a:cubicBezTo>
                  <a:pt x="499157" y="581195"/>
                  <a:pt x="489035" y="562549"/>
                  <a:pt x="485839" y="554026"/>
                </a:cubicBezTo>
                <a:cubicBezTo>
                  <a:pt x="482643" y="545503"/>
                  <a:pt x="468792" y="539110"/>
                  <a:pt x="466661" y="531652"/>
                </a:cubicBezTo>
                <a:cubicBezTo>
                  <a:pt x="464530" y="524194"/>
                  <a:pt x="475718" y="519400"/>
                  <a:pt x="473054" y="509278"/>
                </a:cubicBezTo>
                <a:cubicBezTo>
                  <a:pt x="470391" y="499156"/>
                  <a:pt x="453344" y="482642"/>
                  <a:pt x="450680" y="470922"/>
                </a:cubicBezTo>
                <a:cubicBezTo>
                  <a:pt x="448016" y="459202"/>
                  <a:pt x="451745" y="440557"/>
                  <a:pt x="457072" y="438959"/>
                </a:cubicBezTo>
                <a:cubicBezTo>
                  <a:pt x="462399" y="437361"/>
                  <a:pt x="473054" y="449081"/>
                  <a:pt x="482643" y="461333"/>
                </a:cubicBezTo>
                <a:cubicBezTo>
                  <a:pt x="492232" y="473585"/>
                  <a:pt x="504484" y="502352"/>
                  <a:pt x="514606" y="512474"/>
                </a:cubicBezTo>
                <a:cubicBezTo>
                  <a:pt x="524728" y="522596"/>
                  <a:pt x="536980" y="526325"/>
                  <a:pt x="543373" y="522063"/>
                </a:cubicBezTo>
                <a:cubicBezTo>
                  <a:pt x="549766" y="517801"/>
                  <a:pt x="549766" y="500222"/>
                  <a:pt x="552962" y="486904"/>
                </a:cubicBezTo>
                <a:cubicBezTo>
                  <a:pt x="556158" y="473586"/>
                  <a:pt x="560420" y="464529"/>
                  <a:pt x="562551" y="442155"/>
                </a:cubicBezTo>
                <a:cubicBezTo>
                  <a:pt x="564682" y="419781"/>
                  <a:pt x="571074" y="373435"/>
                  <a:pt x="565747" y="352659"/>
                </a:cubicBezTo>
                <a:cubicBezTo>
                  <a:pt x="560420" y="331883"/>
                  <a:pt x="538579" y="321228"/>
                  <a:pt x="530588" y="317499"/>
                </a:cubicBezTo>
                <a:cubicBezTo>
                  <a:pt x="522597" y="313770"/>
                  <a:pt x="526858" y="329220"/>
                  <a:pt x="517802" y="330285"/>
                </a:cubicBezTo>
                <a:cubicBezTo>
                  <a:pt x="508746" y="331350"/>
                  <a:pt x="484241" y="328687"/>
                  <a:pt x="476250" y="323892"/>
                </a:cubicBezTo>
                <a:cubicBezTo>
                  <a:pt x="468259" y="319097"/>
                  <a:pt x="468260" y="314303"/>
                  <a:pt x="469858" y="301518"/>
                </a:cubicBezTo>
                <a:cubicBezTo>
                  <a:pt x="471456" y="288733"/>
                  <a:pt x="487970" y="265826"/>
                  <a:pt x="485839" y="247181"/>
                </a:cubicBezTo>
                <a:cubicBezTo>
                  <a:pt x="483708" y="228536"/>
                  <a:pt x="460268" y="205096"/>
                  <a:pt x="457072" y="189647"/>
                </a:cubicBezTo>
                <a:cubicBezTo>
                  <a:pt x="453876" y="174198"/>
                  <a:pt x="463997" y="171002"/>
                  <a:pt x="466661" y="154488"/>
                </a:cubicBezTo>
                <a:cubicBezTo>
                  <a:pt x="469325" y="137974"/>
                  <a:pt x="478914" y="110273"/>
                  <a:pt x="473054" y="90562"/>
                </a:cubicBezTo>
                <a:cubicBezTo>
                  <a:pt x="467194" y="70851"/>
                  <a:pt x="440025" y="47944"/>
                  <a:pt x="431502" y="36224"/>
                </a:cubicBezTo>
                <a:cubicBezTo>
                  <a:pt x="422979" y="24504"/>
                  <a:pt x="432035" y="14916"/>
                  <a:pt x="421913" y="20243"/>
                </a:cubicBezTo>
                <a:cubicBezTo>
                  <a:pt x="411791" y="25570"/>
                  <a:pt x="386753" y="60729"/>
                  <a:pt x="370772" y="68187"/>
                </a:cubicBezTo>
                <a:cubicBezTo>
                  <a:pt x="354791" y="75645"/>
                  <a:pt x="338277" y="68720"/>
                  <a:pt x="326024" y="64991"/>
                </a:cubicBezTo>
                <a:cubicBezTo>
                  <a:pt x="313772" y="61262"/>
                  <a:pt x="307378" y="54336"/>
                  <a:pt x="297257" y="45813"/>
                </a:cubicBezTo>
                <a:cubicBezTo>
                  <a:pt x="287136" y="37290"/>
                  <a:pt x="273818" y="19710"/>
                  <a:pt x="265294" y="13850"/>
                </a:cubicBezTo>
                <a:cubicBezTo>
                  <a:pt x="256771" y="7990"/>
                  <a:pt x="253041" y="0"/>
                  <a:pt x="246116" y="10654"/>
                </a:cubicBezTo>
                <a:cubicBezTo>
                  <a:pt x="239191" y="21308"/>
                  <a:pt x="234396" y="73514"/>
                  <a:pt x="223742" y="77776"/>
                </a:cubicBezTo>
                <a:cubicBezTo>
                  <a:pt x="213088" y="82038"/>
                  <a:pt x="196573" y="45813"/>
                  <a:pt x="182190" y="36224"/>
                </a:cubicBezTo>
                <a:cubicBezTo>
                  <a:pt x="167807" y="26635"/>
                  <a:pt x="151825" y="15449"/>
                  <a:pt x="137442" y="20243"/>
                </a:cubicBezTo>
                <a:cubicBezTo>
                  <a:pt x="123059" y="25038"/>
                  <a:pt x="101217" y="48477"/>
                  <a:pt x="95890" y="64991"/>
                </a:cubicBezTo>
                <a:cubicBezTo>
                  <a:pt x="90563" y="81505"/>
                  <a:pt x="109741" y="107608"/>
                  <a:pt x="105479" y="119328"/>
                </a:cubicBezTo>
                <a:cubicBezTo>
                  <a:pt x="101217" y="131048"/>
                  <a:pt x="75646" y="125188"/>
                  <a:pt x="70319" y="135310"/>
                </a:cubicBezTo>
                <a:cubicBezTo>
                  <a:pt x="64992" y="145432"/>
                  <a:pt x="72982" y="167273"/>
                  <a:pt x="73515" y="180058"/>
                </a:cubicBezTo>
                <a:cubicBezTo>
                  <a:pt x="74048" y="192843"/>
                  <a:pt x="76178" y="199769"/>
                  <a:pt x="73515" y="212021"/>
                </a:cubicBezTo>
                <a:cubicBezTo>
                  <a:pt x="70852" y="224273"/>
                  <a:pt x="57534" y="240788"/>
                  <a:pt x="57534" y="253573"/>
                </a:cubicBezTo>
                <a:cubicBezTo>
                  <a:pt x="57534" y="266358"/>
                  <a:pt x="67122" y="274882"/>
                  <a:pt x="73515" y="288733"/>
                </a:cubicBezTo>
                <a:cubicBezTo>
                  <a:pt x="79908" y="302584"/>
                  <a:pt x="91096" y="324425"/>
                  <a:pt x="95890" y="336677"/>
                </a:cubicBezTo>
                <a:cubicBezTo>
                  <a:pt x="100685" y="348930"/>
                  <a:pt x="103348" y="352126"/>
                  <a:pt x="102282" y="362248"/>
                </a:cubicBezTo>
                <a:cubicBezTo>
                  <a:pt x="101217" y="372370"/>
                  <a:pt x="95890" y="391547"/>
                  <a:pt x="89497" y="397407"/>
                </a:cubicBezTo>
                <a:cubicBezTo>
                  <a:pt x="83104" y="403267"/>
                  <a:pt x="69786" y="400603"/>
                  <a:pt x="63926" y="397407"/>
                </a:cubicBezTo>
                <a:cubicBezTo>
                  <a:pt x="58066" y="394211"/>
                  <a:pt x="60730" y="378762"/>
                  <a:pt x="54338" y="378229"/>
                </a:cubicBezTo>
                <a:cubicBezTo>
                  <a:pt x="47946" y="377696"/>
                  <a:pt x="0" y="409660"/>
                  <a:pt x="0" y="422978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Новороссийск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2527300" y="3616325"/>
            <a:ext cx="1081088" cy="841375"/>
          </a:xfrm>
          <a:custGeom>
            <a:avLst/>
            <a:gdLst>
              <a:gd name="connsiteX0" fmla="*/ 10654 w 1081417"/>
              <a:gd name="connsiteY0" fmla="*/ 10122 h 856611"/>
              <a:gd name="connsiteX1" fmla="*/ 96954 w 1081417"/>
              <a:gd name="connsiteY1" fmla="*/ 13318 h 856611"/>
              <a:gd name="connsiteX2" fmla="*/ 154488 w 1081417"/>
              <a:gd name="connsiteY2" fmla="*/ 61263 h 856611"/>
              <a:gd name="connsiteX3" fmla="*/ 218414 w 1081417"/>
              <a:gd name="connsiteY3" fmla="*/ 86833 h 856611"/>
              <a:gd name="connsiteX4" fmla="*/ 266358 w 1081417"/>
              <a:gd name="connsiteY4" fmla="*/ 64459 h 856611"/>
              <a:gd name="connsiteX5" fmla="*/ 304714 w 1081417"/>
              <a:gd name="connsiteY5" fmla="*/ 42085 h 856611"/>
              <a:gd name="connsiteX6" fmla="*/ 339874 w 1081417"/>
              <a:gd name="connsiteY6" fmla="*/ 61263 h 856611"/>
              <a:gd name="connsiteX7" fmla="*/ 406996 w 1081417"/>
              <a:gd name="connsiteY7" fmla="*/ 83637 h 856611"/>
              <a:gd name="connsiteX8" fmla="*/ 403800 w 1081417"/>
              <a:gd name="connsiteY8" fmla="*/ 118796 h 856611"/>
              <a:gd name="connsiteX9" fmla="*/ 413389 w 1081417"/>
              <a:gd name="connsiteY9" fmla="*/ 150759 h 856611"/>
              <a:gd name="connsiteX10" fmla="*/ 448548 w 1081417"/>
              <a:gd name="connsiteY10" fmla="*/ 141170 h 856611"/>
              <a:gd name="connsiteX11" fmla="*/ 480511 w 1081417"/>
              <a:gd name="connsiteY11" fmla="*/ 125189 h 856611"/>
              <a:gd name="connsiteX12" fmla="*/ 544437 w 1081417"/>
              <a:gd name="connsiteY12" fmla="*/ 112404 h 856611"/>
              <a:gd name="connsiteX13" fmla="*/ 611560 w 1081417"/>
              <a:gd name="connsiteY13" fmla="*/ 90029 h 856611"/>
              <a:gd name="connsiteX14" fmla="*/ 669093 w 1081417"/>
              <a:gd name="connsiteY14" fmla="*/ 115600 h 856611"/>
              <a:gd name="connsiteX15" fmla="*/ 720234 w 1081417"/>
              <a:gd name="connsiteY15" fmla="*/ 99618 h 856611"/>
              <a:gd name="connsiteX16" fmla="*/ 755394 w 1081417"/>
              <a:gd name="connsiteY16" fmla="*/ 77244 h 856611"/>
              <a:gd name="connsiteX17" fmla="*/ 812927 w 1081417"/>
              <a:gd name="connsiteY17" fmla="*/ 80441 h 856611"/>
              <a:gd name="connsiteX18" fmla="*/ 838498 w 1081417"/>
              <a:gd name="connsiteY18" fmla="*/ 115600 h 856611"/>
              <a:gd name="connsiteX19" fmla="*/ 876853 w 1081417"/>
              <a:gd name="connsiteY19" fmla="*/ 99618 h 856611"/>
              <a:gd name="connsiteX20" fmla="*/ 899228 w 1081417"/>
              <a:gd name="connsiteY20" fmla="*/ 80441 h 856611"/>
              <a:gd name="connsiteX21" fmla="*/ 931191 w 1081417"/>
              <a:gd name="connsiteY21" fmla="*/ 80441 h 856611"/>
              <a:gd name="connsiteX22" fmla="*/ 959957 w 1081417"/>
              <a:gd name="connsiteY22" fmla="*/ 38889 h 856611"/>
              <a:gd name="connsiteX23" fmla="*/ 975939 w 1081417"/>
              <a:gd name="connsiteY23" fmla="*/ 32496 h 856611"/>
              <a:gd name="connsiteX24" fmla="*/ 982332 w 1081417"/>
              <a:gd name="connsiteY24" fmla="*/ 64459 h 856611"/>
              <a:gd name="connsiteX25" fmla="*/ 1011098 w 1081417"/>
              <a:gd name="connsiteY25" fmla="*/ 99618 h 856611"/>
              <a:gd name="connsiteX26" fmla="*/ 1068632 w 1081417"/>
              <a:gd name="connsiteY26" fmla="*/ 227471 h 856611"/>
              <a:gd name="connsiteX27" fmla="*/ 1081417 w 1081417"/>
              <a:gd name="connsiteY27" fmla="*/ 320164 h 856611"/>
              <a:gd name="connsiteX28" fmla="*/ 1068632 w 1081417"/>
              <a:gd name="connsiteY28" fmla="*/ 361716 h 856611"/>
              <a:gd name="connsiteX29" fmla="*/ 1039865 w 1081417"/>
              <a:gd name="connsiteY29" fmla="*/ 355323 h 856611"/>
              <a:gd name="connsiteX30" fmla="*/ 1027080 w 1081417"/>
              <a:gd name="connsiteY30" fmla="*/ 387286 h 856611"/>
              <a:gd name="connsiteX31" fmla="*/ 975939 w 1081417"/>
              <a:gd name="connsiteY31" fmla="*/ 377697 h 856611"/>
              <a:gd name="connsiteX32" fmla="*/ 912013 w 1081417"/>
              <a:gd name="connsiteY32" fmla="*/ 390482 h 856611"/>
              <a:gd name="connsiteX33" fmla="*/ 905620 w 1081417"/>
              <a:gd name="connsiteY33" fmla="*/ 412857 h 856611"/>
              <a:gd name="connsiteX34" fmla="*/ 921602 w 1081417"/>
              <a:gd name="connsiteY34" fmla="*/ 428838 h 856611"/>
              <a:gd name="connsiteX35" fmla="*/ 921602 w 1081417"/>
              <a:gd name="connsiteY35" fmla="*/ 457605 h 856611"/>
              <a:gd name="connsiteX36" fmla="*/ 902424 w 1081417"/>
              <a:gd name="connsiteY36" fmla="*/ 492764 h 856611"/>
              <a:gd name="connsiteX37" fmla="*/ 912013 w 1081417"/>
              <a:gd name="connsiteY37" fmla="*/ 521531 h 856611"/>
              <a:gd name="connsiteX38" fmla="*/ 854479 w 1081417"/>
              <a:gd name="connsiteY38" fmla="*/ 521531 h 856611"/>
              <a:gd name="connsiteX39" fmla="*/ 832105 w 1081417"/>
              <a:gd name="connsiteY39" fmla="*/ 559887 h 856611"/>
              <a:gd name="connsiteX40" fmla="*/ 812927 w 1081417"/>
              <a:gd name="connsiteY40" fmla="*/ 572672 h 856611"/>
              <a:gd name="connsiteX41" fmla="*/ 803338 w 1081417"/>
              <a:gd name="connsiteY41" fmla="*/ 607831 h 856611"/>
              <a:gd name="connsiteX42" fmla="*/ 812927 w 1081417"/>
              <a:gd name="connsiteY42" fmla="*/ 652580 h 856611"/>
              <a:gd name="connsiteX43" fmla="*/ 825713 w 1081417"/>
              <a:gd name="connsiteY43" fmla="*/ 674954 h 856611"/>
              <a:gd name="connsiteX44" fmla="*/ 800142 w 1081417"/>
              <a:gd name="connsiteY44" fmla="*/ 706917 h 856611"/>
              <a:gd name="connsiteX45" fmla="*/ 780964 w 1081417"/>
              <a:gd name="connsiteY45" fmla="*/ 738880 h 856611"/>
              <a:gd name="connsiteX46" fmla="*/ 774572 w 1081417"/>
              <a:gd name="connsiteY46" fmla="*/ 793217 h 856611"/>
              <a:gd name="connsiteX47" fmla="*/ 707449 w 1081417"/>
              <a:gd name="connsiteY47" fmla="*/ 780432 h 856611"/>
              <a:gd name="connsiteX48" fmla="*/ 691468 w 1081417"/>
              <a:gd name="connsiteY48" fmla="*/ 818788 h 856611"/>
              <a:gd name="connsiteX49" fmla="*/ 665897 w 1081417"/>
              <a:gd name="connsiteY49" fmla="*/ 853947 h 856611"/>
              <a:gd name="connsiteX50" fmla="*/ 624345 w 1081417"/>
              <a:gd name="connsiteY50" fmla="*/ 834769 h 856611"/>
              <a:gd name="connsiteX51" fmla="*/ 550830 w 1081417"/>
              <a:gd name="connsiteY51" fmla="*/ 844358 h 856611"/>
              <a:gd name="connsiteX52" fmla="*/ 550830 w 1081417"/>
              <a:gd name="connsiteY52" fmla="*/ 793217 h 856611"/>
              <a:gd name="connsiteX53" fmla="*/ 550830 w 1081417"/>
              <a:gd name="connsiteY53" fmla="*/ 732488 h 856611"/>
              <a:gd name="connsiteX54" fmla="*/ 518867 w 1081417"/>
              <a:gd name="connsiteY54" fmla="*/ 694132 h 856611"/>
              <a:gd name="connsiteX55" fmla="*/ 486904 w 1081417"/>
              <a:gd name="connsiteY55" fmla="*/ 703721 h 856611"/>
              <a:gd name="connsiteX56" fmla="*/ 458137 w 1081417"/>
              <a:gd name="connsiteY56" fmla="*/ 690936 h 856611"/>
              <a:gd name="connsiteX57" fmla="*/ 461333 w 1081417"/>
              <a:gd name="connsiteY57" fmla="*/ 655776 h 856611"/>
              <a:gd name="connsiteX58" fmla="*/ 474119 w 1081417"/>
              <a:gd name="connsiteY58" fmla="*/ 614224 h 856611"/>
              <a:gd name="connsiteX59" fmla="*/ 445352 w 1081417"/>
              <a:gd name="connsiteY59" fmla="*/ 572672 h 856611"/>
              <a:gd name="connsiteX60" fmla="*/ 448548 w 1081417"/>
              <a:gd name="connsiteY60" fmla="*/ 527924 h 856611"/>
              <a:gd name="connsiteX61" fmla="*/ 454941 w 1081417"/>
              <a:gd name="connsiteY61" fmla="*/ 451212 h 856611"/>
              <a:gd name="connsiteX62" fmla="*/ 413389 w 1081417"/>
              <a:gd name="connsiteY62" fmla="*/ 409660 h 856611"/>
              <a:gd name="connsiteX63" fmla="*/ 410192 w 1081417"/>
              <a:gd name="connsiteY63" fmla="*/ 406464 h 856611"/>
              <a:gd name="connsiteX64" fmla="*/ 384622 w 1081417"/>
              <a:gd name="connsiteY64" fmla="*/ 425642 h 856611"/>
              <a:gd name="connsiteX65" fmla="*/ 368640 w 1081417"/>
              <a:gd name="connsiteY65" fmla="*/ 441623 h 856611"/>
              <a:gd name="connsiteX66" fmla="*/ 298322 w 1081417"/>
              <a:gd name="connsiteY66" fmla="*/ 438427 h 856611"/>
              <a:gd name="connsiteX67" fmla="*/ 256770 w 1081417"/>
              <a:gd name="connsiteY67" fmla="*/ 396875 h 856611"/>
              <a:gd name="connsiteX68" fmla="*/ 263162 w 1081417"/>
              <a:gd name="connsiteY68" fmla="*/ 368108 h 856611"/>
              <a:gd name="connsiteX69" fmla="*/ 243984 w 1081417"/>
              <a:gd name="connsiteY69" fmla="*/ 310575 h 856611"/>
              <a:gd name="connsiteX70" fmla="*/ 157684 w 1081417"/>
              <a:gd name="connsiteY70" fmla="*/ 125189 h 856611"/>
              <a:gd name="connsiteX71" fmla="*/ 141702 w 1081417"/>
              <a:gd name="connsiteY71" fmla="*/ 96422 h 856611"/>
              <a:gd name="connsiteX72" fmla="*/ 33028 w 1081417"/>
              <a:gd name="connsiteY72" fmla="*/ 74048 h 856611"/>
              <a:gd name="connsiteX73" fmla="*/ 10654 w 1081417"/>
              <a:gd name="connsiteY73" fmla="*/ 10122 h 85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081417" h="856611">
                <a:moveTo>
                  <a:pt x="10654" y="10122"/>
                </a:moveTo>
                <a:cubicBezTo>
                  <a:pt x="21308" y="0"/>
                  <a:pt x="72982" y="4795"/>
                  <a:pt x="96954" y="13318"/>
                </a:cubicBezTo>
                <a:cubicBezTo>
                  <a:pt x="120926" y="21841"/>
                  <a:pt x="134245" y="49011"/>
                  <a:pt x="154488" y="61263"/>
                </a:cubicBezTo>
                <a:cubicBezTo>
                  <a:pt x="174731" y="73515"/>
                  <a:pt x="199769" y="86300"/>
                  <a:pt x="218414" y="86833"/>
                </a:cubicBezTo>
                <a:cubicBezTo>
                  <a:pt x="237059" y="87366"/>
                  <a:pt x="251975" y="71917"/>
                  <a:pt x="266358" y="64459"/>
                </a:cubicBezTo>
                <a:cubicBezTo>
                  <a:pt x="280741" y="57001"/>
                  <a:pt x="292461" y="42618"/>
                  <a:pt x="304714" y="42085"/>
                </a:cubicBezTo>
                <a:cubicBezTo>
                  <a:pt x="316967" y="41552"/>
                  <a:pt x="322827" y="54338"/>
                  <a:pt x="339874" y="61263"/>
                </a:cubicBezTo>
                <a:cubicBezTo>
                  <a:pt x="356921" y="68188"/>
                  <a:pt x="396342" y="74048"/>
                  <a:pt x="406996" y="83637"/>
                </a:cubicBezTo>
                <a:cubicBezTo>
                  <a:pt x="417650" y="93226"/>
                  <a:pt x="402735" y="107609"/>
                  <a:pt x="403800" y="118796"/>
                </a:cubicBezTo>
                <a:cubicBezTo>
                  <a:pt x="404865" y="129983"/>
                  <a:pt x="405931" y="147030"/>
                  <a:pt x="413389" y="150759"/>
                </a:cubicBezTo>
                <a:cubicBezTo>
                  <a:pt x="420847" y="154488"/>
                  <a:pt x="437361" y="145432"/>
                  <a:pt x="448548" y="141170"/>
                </a:cubicBezTo>
                <a:cubicBezTo>
                  <a:pt x="459735" y="136908"/>
                  <a:pt x="464530" y="129983"/>
                  <a:pt x="480511" y="125189"/>
                </a:cubicBezTo>
                <a:cubicBezTo>
                  <a:pt x="496492" y="120395"/>
                  <a:pt x="522595" y="118264"/>
                  <a:pt x="544437" y="112404"/>
                </a:cubicBezTo>
                <a:cubicBezTo>
                  <a:pt x="566279" y="106544"/>
                  <a:pt x="590784" y="89496"/>
                  <a:pt x="611560" y="90029"/>
                </a:cubicBezTo>
                <a:cubicBezTo>
                  <a:pt x="632336" y="90562"/>
                  <a:pt x="650981" y="114002"/>
                  <a:pt x="669093" y="115600"/>
                </a:cubicBezTo>
                <a:cubicBezTo>
                  <a:pt x="687205" y="117198"/>
                  <a:pt x="705851" y="106011"/>
                  <a:pt x="720234" y="99618"/>
                </a:cubicBezTo>
                <a:cubicBezTo>
                  <a:pt x="734617" y="93225"/>
                  <a:pt x="739945" y="80440"/>
                  <a:pt x="755394" y="77244"/>
                </a:cubicBezTo>
                <a:cubicBezTo>
                  <a:pt x="770843" y="74048"/>
                  <a:pt x="799076" y="74048"/>
                  <a:pt x="812927" y="80441"/>
                </a:cubicBezTo>
                <a:cubicBezTo>
                  <a:pt x="826778" y="86834"/>
                  <a:pt x="827844" y="112404"/>
                  <a:pt x="838498" y="115600"/>
                </a:cubicBezTo>
                <a:cubicBezTo>
                  <a:pt x="849152" y="118796"/>
                  <a:pt x="866731" y="105478"/>
                  <a:pt x="876853" y="99618"/>
                </a:cubicBezTo>
                <a:cubicBezTo>
                  <a:pt x="886975" y="93758"/>
                  <a:pt x="890172" y="83637"/>
                  <a:pt x="899228" y="80441"/>
                </a:cubicBezTo>
                <a:cubicBezTo>
                  <a:pt x="908284" y="77245"/>
                  <a:pt x="921070" y="87366"/>
                  <a:pt x="931191" y="80441"/>
                </a:cubicBezTo>
                <a:cubicBezTo>
                  <a:pt x="941312" y="73516"/>
                  <a:pt x="952499" y="46880"/>
                  <a:pt x="959957" y="38889"/>
                </a:cubicBezTo>
                <a:cubicBezTo>
                  <a:pt x="967415" y="30898"/>
                  <a:pt x="972210" y="28234"/>
                  <a:pt x="975939" y="32496"/>
                </a:cubicBezTo>
                <a:cubicBezTo>
                  <a:pt x="979668" y="36758"/>
                  <a:pt x="976472" y="53272"/>
                  <a:pt x="982332" y="64459"/>
                </a:cubicBezTo>
                <a:cubicBezTo>
                  <a:pt x="988192" y="75646"/>
                  <a:pt x="996715" y="72449"/>
                  <a:pt x="1011098" y="99618"/>
                </a:cubicBezTo>
                <a:cubicBezTo>
                  <a:pt x="1025481" y="126787"/>
                  <a:pt x="1056912" y="190713"/>
                  <a:pt x="1068632" y="227471"/>
                </a:cubicBezTo>
                <a:cubicBezTo>
                  <a:pt x="1080352" y="264229"/>
                  <a:pt x="1081417" y="297790"/>
                  <a:pt x="1081417" y="320164"/>
                </a:cubicBezTo>
                <a:cubicBezTo>
                  <a:pt x="1081417" y="342538"/>
                  <a:pt x="1075557" y="355856"/>
                  <a:pt x="1068632" y="361716"/>
                </a:cubicBezTo>
                <a:cubicBezTo>
                  <a:pt x="1061707" y="367576"/>
                  <a:pt x="1046790" y="351061"/>
                  <a:pt x="1039865" y="355323"/>
                </a:cubicBezTo>
                <a:cubicBezTo>
                  <a:pt x="1032940" y="359585"/>
                  <a:pt x="1037734" y="383557"/>
                  <a:pt x="1027080" y="387286"/>
                </a:cubicBezTo>
                <a:cubicBezTo>
                  <a:pt x="1016426" y="391015"/>
                  <a:pt x="995117" y="377164"/>
                  <a:pt x="975939" y="377697"/>
                </a:cubicBezTo>
                <a:cubicBezTo>
                  <a:pt x="956761" y="378230"/>
                  <a:pt x="923733" y="384622"/>
                  <a:pt x="912013" y="390482"/>
                </a:cubicBezTo>
                <a:cubicBezTo>
                  <a:pt x="900293" y="396342"/>
                  <a:pt x="904022" y="406464"/>
                  <a:pt x="905620" y="412857"/>
                </a:cubicBezTo>
                <a:cubicBezTo>
                  <a:pt x="907218" y="419250"/>
                  <a:pt x="918938" y="421380"/>
                  <a:pt x="921602" y="428838"/>
                </a:cubicBezTo>
                <a:cubicBezTo>
                  <a:pt x="924266" y="436296"/>
                  <a:pt x="924798" y="446951"/>
                  <a:pt x="921602" y="457605"/>
                </a:cubicBezTo>
                <a:cubicBezTo>
                  <a:pt x="918406" y="468259"/>
                  <a:pt x="904022" y="482110"/>
                  <a:pt x="902424" y="492764"/>
                </a:cubicBezTo>
                <a:cubicBezTo>
                  <a:pt x="900826" y="503418"/>
                  <a:pt x="920004" y="516736"/>
                  <a:pt x="912013" y="521531"/>
                </a:cubicBezTo>
                <a:cubicBezTo>
                  <a:pt x="904022" y="526326"/>
                  <a:pt x="867797" y="515138"/>
                  <a:pt x="854479" y="521531"/>
                </a:cubicBezTo>
                <a:cubicBezTo>
                  <a:pt x="841161" y="527924"/>
                  <a:pt x="839030" y="551364"/>
                  <a:pt x="832105" y="559887"/>
                </a:cubicBezTo>
                <a:cubicBezTo>
                  <a:pt x="825180" y="568411"/>
                  <a:pt x="817722" y="564681"/>
                  <a:pt x="812927" y="572672"/>
                </a:cubicBezTo>
                <a:cubicBezTo>
                  <a:pt x="808132" y="580663"/>
                  <a:pt x="803338" y="594513"/>
                  <a:pt x="803338" y="607831"/>
                </a:cubicBezTo>
                <a:cubicBezTo>
                  <a:pt x="803338" y="621149"/>
                  <a:pt x="809198" y="641393"/>
                  <a:pt x="812927" y="652580"/>
                </a:cubicBezTo>
                <a:cubicBezTo>
                  <a:pt x="816656" y="663767"/>
                  <a:pt x="827844" y="665898"/>
                  <a:pt x="825713" y="674954"/>
                </a:cubicBezTo>
                <a:cubicBezTo>
                  <a:pt x="823582" y="684010"/>
                  <a:pt x="807600" y="696263"/>
                  <a:pt x="800142" y="706917"/>
                </a:cubicBezTo>
                <a:cubicBezTo>
                  <a:pt x="792684" y="717571"/>
                  <a:pt x="785226" y="724497"/>
                  <a:pt x="780964" y="738880"/>
                </a:cubicBezTo>
                <a:cubicBezTo>
                  <a:pt x="776702" y="753263"/>
                  <a:pt x="786824" y="786292"/>
                  <a:pt x="774572" y="793217"/>
                </a:cubicBezTo>
                <a:cubicBezTo>
                  <a:pt x="762320" y="800142"/>
                  <a:pt x="721300" y="776170"/>
                  <a:pt x="707449" y="780432"/>
                </a:cubicBezTo>
                <a:cubicBezTo>
                  <a:pt x="693598" y="784694"/>
                  <a:pt x="698393" y="806536"/>
                  <a:pt x="691468" y="818788"/>
                </a:cubicBezTo>
                <a:cubicBezTo>
                  <a:pt x="684543" y="831040"/>
                  <a:pt x="677084" y="851284"/>
                  <a:pt x="665897" y="853947"/>
                </a:cubicBezTo>
                <a:cubicBezTo>
                  <a:pt x="654710" y="856611"/>
                  <a:pt x="643523" y="836367"/>
                  <a:pt x="624345" y="834769"/>
                </a:cubicBezTo>
                <a:cubicBezTo>
                  <a:pt x="605167" y="833171"/>
                  <a:pt x="563082" y="851283"/>
                  <a:pt x="550830" y="844358"/>
                </a:cubicBezTo>
                <a:cubicBezTo>
                  <a:pt x="538578" y="837433"/>
                  <a:pt x="550830" y="793217"/>
                  <a:pt x="550830" y="793217"/>
                </a:cubicBezTo>
                <a:cubicBezTo>
                  <a:pt x="550830" y="774572"/>
                  <a:pt x="556157" y="749002"/>
                  <a:pt x="550830" y="732488"/>
                </a:cubicBezTo>
                <a:cubicBezTo>
                  <a:pt x="545503" y="715974"/>
                  <a:pt x="529521" y="698926"/>
                  <a:pt x="518867" y="694132"/>
                </a:cubicBezTo>
                <a:cubicBezTo>
                  <a:pt x="508213" y="689338"/>
                  <a:pt x="497026" y="704254"/>
                  <a:pt x="486904" y="703721"/>
                </a:cubicBezTo>
                <a:cubicBezTo>
                  <a:pt x="476782" y="703188"/>
                  <a:pt x="462399" y="698927"/>
                  <a:pt x="458137" y="690936"/>
                </a:cubicBezTo>
                <a:cubicBezTo>
                  <a:pt x="453875" y="682945"/>
                  <a:pt x="458669" y="668561"/>
                  <a:pt x="461333" y="655776"/>
                </a:cubicBezTo>
                <a:cubicBezTo>
                  <a:pt x="463997" y="642991"/>
                  <a:pt x="476783" y="628075"/>
                  <a:pt x="474119" y="614224"/>
                </a:cubicBezTo>
                <a:cubicBezTo>
                  <a:pt x="471456" y="600373"/>
                  <a:pt x="449614" y="587055"/>
                  <a:pt x="445352" y="572672"/>
                </a:cubicBezTo>
                <a:cubicBezTo>
                  <a:pt x="441090" y="558289"/>
                  <a:pt x="446950" y="548167"/>
                  <a:pt x="448548" y="527924"/>
                </a:cubicBezTo>
                <a:cubicBezTo>
                  <a:pt x="450146" y="507681"/>
                  <a:pt x="460801" y="470923"/>
                  <a:pt x="454941" y="451212"/>
                </a:cubicBezTo>
                <a:cubicBezTo>
                  <a:pt x="449081" y="431501"/>
                  <a:pt x="413389" y="409660"/>
                  <a:pt x="413389" y="409660"/>
                </a:cubicBezTo>
                <a:cubicBezTo>
                  <a:pt x="405931" y="402202"/>
                  <a:pt x="414986" y="403800"/>
                  <a:pt x="410192" y="406464"/>
                </a:cubicBezTo>
                <a:cubicBezTo>
                  <a:pt x="405398" y="409128"/>
                  <a:pt x="391547" y="419782"/>
                  <a:pt x="384622" y="425642"/>
                </a:cubicBezTo>
                <a:cubicBezTo>
                  <a:pt x="377697" y="431502"/>
                  <a:pt x="383023" y="439492"/>
                  <a:pt x="368640" y="441623"/>
                </a:cubicBezTo>
                <a:cubicBezTo>
                  <a:pt x="354257" y="443754"/>
                  <a:pt x="316967" y="445885"/>
                  <a:pt x="298322" y="438427"/>
                </a:cubicBezTo>
                <a:cubicBezTo>
                  <a:pt x="279677" y="430969"/>
                  <a:pt x="262630" y="408595"/>
                  <a:pt x="256770" y="396875"/>
                </a:cubicBezTo>
                <a:cubicBezTo>
                  <a:pt x="250910" y="385155"/>
                  <a:pt x="265293" y="382491"/>
                  <a:pt x="263162" y="368108"/>
                </a:cubicBezTo>
                <a:cubicBezTo>
                  <a:pt x="261031" y="353725"/>
                  <a:pt x="261564" y="351062"/>
                  <a:pt x="243984" y="310575"/>
                </a:cubicBezTo>
                <a:cubicBezTo>
                  <a:pt x="226404" y="270089"/>
                  <a:pt x="174731" y="160881"/>
                  <a:pt x="157684" y="125189"/>
                </a:cubicBezTo>
                <a:cubicBezTo>
                  <a:pt x="140637" y="89497"/>
                  <a:pt x="162478" y="104946"/>
                  <a:pt x="141702" y="96422"/>
                </a:cubicBezTo>
                <a:cubicBezTo>
                  <a:pt x="120926" y="87899"/>
                  <a:pt x="54337" y="85235"/>
                  <a:pt x="33028" y="74048"/>
                </a:cubicBezTo>
                <a:cubicBezTo>
                  <a:pt x="11719" y="62861"/>
                  <a:pt x="0" y="20244"/>
                  <a:pt x="10654" y="10122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Крымский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6008688" y="2738438"/>
            <a:ext cx="952500" cy="654050"/>
          </a:xfrm>
          <a:custGeom>
            <a:avLst/>
            <a:gdLst>
              <a:gd name="connsiteX0" fmla="*/ 8523 w 906685"/>
              <a:gd name="connsiteY0" fmla="*/ 180058 h 662168"/>
              <a:gd name="connsiteX1" fmla="*/ 11719 w 906685"/>
              <a:gd name="connsiteY1" fmla="*/ 275948 h 662168"/>
              <a:gd name="connsiteX2" fmla="*/ 30897 w 906685"/>
              <a:gd name="connsiteY2" fmla="*/ 295125 h 662168"/>
              <a:gd name="connsiteX3" fmla="*/ 123590 w 906685"/>
              <a:gd name="connsiteY3" fmla="*/ 291929 h 662168"/>
              <a:gd name="connsiteX4" fmla="*/ 152357 w 906685"/>
              <a:gd name="connsiteY4" fmla="*/ 304714 h 662168"/>
              <a:gd name="connsiteX5" fmla="*/ 139571 w 906685"/>
              <a:gd name="connsiteY5" fmla="*/ 339874 h 662168"/>
              <a:gd name="connsiteX6" fmla="*/ 114001 w 906685"/>
              <a:gd name="connsiteY6" fmla="*/ 339874 h 662168"/>
              <a:gd name="connsiteX7" fmla="*/ 107608 w 906685"/>
              <a:gd name="connsiteY7" fmla="*/ 378229 h 662168"/>
              <a:gd name="connsiteX8" fmla="*/ 114001 w 906685"/>
              <a:gd name="connsiteY8" fmla="*/ 429370 h 662168"/>
              <a:gd name="connsiteX9" fmla="*/ 104412 w 906685"/>
              <a:gd name="connsiteY9" fmla="*/ 490100 h 662168"/>
              <a:gd name="connsiteX10" fmla="*/ 123590 w 906685"/>
              <a:gd name="connsiteY10" fmla="*/ 538045 h 662168"/>
              <a:gd name="connsiteX11" fmla="*/ 149160 w 906685"/>
              <a:gd name="connsiteY11" fmla="*/ 582793 h 662168"/>
              <a:gd name="connsiteX12" fmla="*/ 149160 w 906685"/>
              <a:gd name="connsiteY12" fmla="*/ 621149 h 662168"/>
              <a:gd name="connsiteX13" fmla="*/ 174731 w 906685"/>
              <a:gd name="connsiteY13" fmla="*/ 627542 h 662168"/>
              <a:gd name="connsiteX14" fmla="*/ 177927 w 906685"/>
              <a:gd name="connsiteY14" fmla="*/ 653112 h 662168"/>
              <a:gd name="connsiteX15" fmla="*/ 197105 w 906685"/>
              <a:gd name="connsiteY15" fmla="*/ 656308 h 662168"/>
              <a:gd name="connsiteX16" fmla="*/ 235461 w 906685"/>
              <a:gd name="connsiteY16" fmla="*/ 617953 h 662168"/>
              <a:gd name="connsiteX17" fmla="*/ 286602 w 906685"/>
              <a:gd name="connsiteY17" fmla="*/ 592382 h 662168"/>
              <a:gd name="connsiteX18" fmla="*/ 331350 w 906685"/>
              <a:gd name="connsiteY18" fmla="*/ 611560 h 662168"/>
              <a:gd name="connsiteX19" fmla="*/ 363313 w 906685"/>
              <a:gd name="connsiteY19" fmla="*/ 611560 h 662168"/>
              <a:gd name="connsiteX20" fmla="*/ 382491 w 906685"/>
              <a:gd name="connsiteY20" fmla="*/ 605167 h 662168"/>
              <a:gd name="connsiteX21" fmla="*/ 398472 w 906685"/>
              <a:gd name="connsiteY21" fmla="*/ 573204 h 662168"/>
              <a:gd name="connsiteX22" fmla="*/ 443221 w 906685"/>
              <a:gd name="connsiteY22" fmla="*/ 605167 h 662168"/>
              <a:gd name="connsiteX23" fmla="*/ 475184 w 906685"/>
              <a:gd name="connsiteY23" fmla="*/ 592382 h 662168"/>
              <a:gd name="connsiteX24" fmla="*/ 471987 w 906685"/>
              <a:gd name="connsiteY24" fmla="*/ 538045 h 662168"/>
              <a:gd name="connsiteX25" fmla="*/ 526325 w 906685"/>
              <a:gd name="connsiteY25" fmla="*/ 560419 h 662168"/>
              <a:gd name="connsiteX26" fmla="*/ 577466 w 906685"/>
              <a:gd name="connsiteY26" fmla="*/ 509278 h 662168"/>
              <a:gd name="connsiteX27" fmla="*/ 686140 w 906685"/>
              <a:gd name="connsiteY27" fmla="*/ 515671 h 662168"/>
              <a:gd name="connsiteX28" fmla="*/ 772440 w 906685"/>
              <a:gd name="connsiteY28" fmla="*/ 512474 h 662168"/>
              <a:gd name="connsiteX29" fmla="*/ 778833 w 906685"/>
              <a:gd name="connsiteY29" fmla="*/ 531652 h 662168"/>
              <a:gd name="connsiteX30" fmla="*/ 820385 w 906685"/>
              <a:gd name="connsiteY30" fmla="*/ 512474 h 662168"/>
              <a:gd name="connsiteX31" fmla="*/ 884311 w 906685"/>
              <a:gd name="connsiteY31" fmla="*/ 490100 h 662168"/>
              <a:gd name="connsiteX32" fmla="*/ 900293 w 906685"/>
              <a:gd name="connsiteY32" fmla="*/ 461333 h 662168"/>
              <a:gd name="connsiteX33" fmla="*/ 890704 w 906685"/>
              <a:gd name="connsiteY33" fmla="*/ 355855 h 662168"/>
              <a:gd name="connsiteX34" fmla="*/ 804404 w 906685"/>
              <a:gd name="connsiteY34" fmla="*/ 343070 h 662168"/>
              <a:gd name="connsiteX35" fmla="*/ 791618 w 906685"/>
              <a:gd name="connsiteY35" fmla="*/ 218414 h 662168"/>
              <a:gd name="connsiteX36" fmla="*/ 801207 w 906685"/>
              <a:gd name="connsiteY36" fmla="*/ 29832 h 662168"/>
              <a:gd name="connsiteX37" fmla="*/ 740477 w 906685"/>
              <a:gd name="connsiteY37" fmla="*/ 39421 h 662168"/>
              <a:gd name="connsiteX38" fmla="*/ 657373 w 906685"/>
              <a:gd name="connsiteY38" fmla="*/ 29832 h 662168"/>
              <a:gd name="connsiteX39" fmla="*/ 644588 w 906685"/>
              <a:gd name="connsiteY39" fmla="*/ 58599 h 662168"/>
              <a:gd name="connsiteX40" fmla="*/ 638195 w 906685"/>
              <a:gd name="connsiteY40" fmla="*/ 80973 h 662168"/>
              <a:gd name="connsiteX41" fmla="*/ 587055 w 906685"/>
              <a:gd name="connsiteY41" fmla="*/ 80973 h 662168"/>
              <a:gd name="connsiteX42" fmla="*/ 551895 w 906685"/>
              <a:gd name="connsiteY42" fmla="*/ 74580 h 662168"/>
              <a:gd name="connsiteX43" fmla="*/ 535914 w 906685"/>
              <a:gd name="connsiteY43" fmla="*/ 93758 h 662168"/>
              <a:gd name="connsiteX44" fmla="*/ 507147 w 906685"/>
              <a:gd name="connsiteY44" fmla="*/ 135310 h 662168"/>
              <a:gd name="connsiteX45" fmla="*/ 401669 w 906685"/>
              <a:gd name="connsiteY45" fmla="*/ 125721 h 662168"/>
              <a:gd name="connsiteX46" fmla="*/ 408061 w 906685"/>
              <a:gd name="connsiteY46" fmla="*/ 138506 h 662168"/>
              <a:gd name="connsiteX47" fmla="*/ 420847 w 906685"/>
              <a:gd name="connsiteY47" fmla="*/ 148095 h 662168"/>
              <a:gd name="connsiteX48" fmla="*/ 382491 w 906685"/>
              <a:gd name="connsiteY48" fmla="*/ 176862 h 662168"/>
              <a:gd name="connsiteX49" fmla="*/ 331350 w 906685"/>
              <a:gd name="connsiteY49" fmla="*/ 164077 h 662168"/>
              <a:gd name="connsiteX50" fmla="*/ 308976 w 906685"/>
              <a:gd name="connsiteY50" fmla="*/ 180058 h 662168"/>
              <a:gd name="connsiteX51" fmla="*/ 305779 w 906685"/>
              <a:gd name="connsiteY51" fmla="*/ 202432 h 662168"/>
              <a:gd name="connsiteX52" fmla="*/ 261031 w 906685"/>
              <a:gd name="connsiteY52" fmla="*/ 247181 h 662168"/>
              <a:gd name="connsiteX53" fmla="*/ 216283 w 906685"/>
              <a:gd name="connsiteY53" fmla="*/ 266359 h 662168"/>
              <a:gd name="connsiteX54" fmla="*/ 187516 w 906685"/>
              <a:gd name="connsiteY54" fmla="*/ 282340 h 662168"/>
              <a:gd name="connsiteX55" fmla="*/ 197105 w 906685"/>
              <a:gd name="connsiteY55" fmla="*/ 298322 h 662168"/>
              <a:gd name="connsiteX56" fmla="*/ 155553 w 906685"/>
              <a:gd name="connsiteY56" fmla="*/ 279144 h 662168"/>
              <a:gd name="connsiteX57" fmla="*/ 123590 w 906685"/>
              <a:gd name="connsiteY57" fmla="*/ 212021 h 662168"/>
              <a:gd name="connsiteX58" fmla="*/ 62860 w 906685"/>
              <a:gd name="connsiteY58" fmla="*/ 192844 h 662168"/>
              <a:gd name="connsiteX59" fmla="*/ 8523 w 906685"/>
              <a:gd name="connsiteY59" fmla="*/ 180058 h 66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06685" h="662168">
                <a:moveTo>
                  <a:pt x="8523" y="180058"/>
                </a:moveTo>
                <a:cubicBezTo>
                  <a:pt x="0" y="193909"/>
                  <a:pt x="7990" y="256770"/>
                  <a:pt x="11719" y="275948"/>
                </a:cubicBezTo>
                <a:cubicBezTo>
                  <a:pt x="15448" y="295126"/>
                  <a:pt x="12252" y="292462"/>
                  <a:pt x="30897" y="295125"/>
                </a:cubicBezTo>
                <a:cubicBezTo>
                  <a:pt x="49542" y="297788"/>
                  <a:pt x="103347" y="290331"/>
                  <a:pt x="123590" y="291929"/>
                </a:cubicBezTo>
                <a:cubicBezTo>
                  <a:pt x="143833" y="293527"/>
                  <a:pt x="149694" y="296723"/>
                  <a:pt x="152357" y="304714"/>
                </a:cubicBezTo>
                <a:cubicBezTo>
                  <a:pt x="155020" y="312705"/>
                  <a:pt x="145964" y="334014"/>
                  <a:pt x="139571" y="339874"/>
                </a:cubicBezTo>
                <a:cubicBezTo>
                  <a:pt x="133178" y="345734"/>
                  <a:pt x="119328" y="333481"/>
                  <a:pt x="114001" y="339874"/>
                </a:cubicBezTo>
                <a:cubicBezTo>
                  <a:pt x="108674" y="346267"/>
                  <a:pt x="107608" y="363313"/>
                  <a:pt x="107608" y="378229"/>
                </a:cubicBezTo>
                <a:cubicBezTo>
                  <a:pt x="107608" y="393145"/>
                  <a:pt x="114534" y="410725"/>
                  <a:pt x="114001" y="429370"/>
                </a:cubicBezTo>
                <a:cubicBezTo>
                  <a:pt x="113468" y="448015"/>
                  <a:pt x="102814" y="471988"/>
                  <a:pt x="104412" y="490100"/>
                </a:cubicBezTo>
                <a:cubicBezTo>
                  <a:pt x="106010" y="508212"/>
                  <a:pt x="116132" y="522596"/>
                  <a:pt x="123590" y="538045"/>
                </a:cubicBezTo>
                <a:cubicBezTo>
                  <a:pt x="131048" y="553494"/>
                  <a:pt x="144898" y="568942"/>
                  <a:pt x="149160" y="582793"/>
                </a:cubicBezTo>
                <a:cubicBezTo>
                  <a:pt x="153422" y="596644"/>
                  <a:pt x="144898" y="613691"/>
                  <a:pt x="149160" y="621149"/>
                </a:cubicBezTo>
                <a:cubicBezTo>
                  <a:pt x="153422" y="628607"/>
                  <a:pt x="169937" y="622215"/>
                  <a:pt x="174731" y="627542"/>
                </a:cubicBezTo>
                <a:cubicBezTo>
                  <a:pt x="179526" y="632869"/>
                  <a:pt x="174198" y="648318"/>
                  <a:pt x="177927" y="653112"/>
                </a:cubicBezTo>
                <a:cubicBezTo>
                  <a:pt x="181656" y="657906"/>
                  <a:pt x="187516" y="662168"/>
                  <a:pt x="197105" y="656308"/>
                </a:cubicBezTo>
                <a:cubicBezTo>
                  <a:pt x="206694" y="650448"/>
                  <a:pt x="220545" y="628607"/>
                  <a:pt x="235461" y="617953"/>
                </a:cubicBezTo>
                <a:cubicBezTo>
                  <a:pt x="250377" y="607299"/>
                  <a:pt x="270621" y="593447"/>
                  <a:pt x="286602" y="592382"/>
                </a:cubicBezTo>
                <a:cubicBezTo>
                  <a:pt x="302583" y="591317"/>
                  <a:pt x="318565" y="608364"/>
                  <a:pt x="331350" y="611560"/>
                </a:cubicBezTo>
                <a:cubicBezTo>
                  <a:pt x="344135" y="614756"/>
                  <a:pt x="354790" y="612625"/>
                  <a:pt x="363313" y="611560"/>
                </a:cubicBezTo>
                <a:cubicBezTo>
                  <a:pt x="371836" y="610495"/>
                  <a:pt x="376631" y="611560"/>
                  <a:pt x="382491" y="605167"/>
                </a:cubicBezTo>
                <a:cubicBezTo>
                  <a:pt x="388351" y="598774"/>
                  <a:pt x="388350" y="573204"/>
                  <a:pt x="398472" y="573204"/>
                </a:cubicBezTo>
                <a:cubicBezTo>
                  <a:pt x="408594" y="573204"/>
                  <a:pt x="430436" y="601971"/>
                  <a:pt x="443221" y="605167"/>
                </a:cubicBezTo>
                <a:cubicBezTo>
                  <a:pt x="456006" y="608363"/>
                  <a:pt x="470390" y="603569"/>
                  <a:pt x="475184" y="592382"/>
                </a:cubicBezTo>
                <a:cubicBezTo>
                  <a:pt x="479978" y="581195"/>
                  <a:pt x="463463" y="543372"/>
                  <a:pt x="471987" y="538045"/>
                </a:cubicBezTo>
                <a:cubicBezTo>
                  <a:pt x="480511" y="532718"/>
                  <a:pt x="508745" y="565214"/>
                  <a:pt x="526325" y="560419"/>
                </a:cubicBezTo>
                <a:cubicBezTo>
                  <a:pt x="543905" y="555625"/>
                  <a:pt x="550830" y="516736"/>
                  <a:pt x="577466" y="509278"/>
                </a:cubicBezTo>
                <a:cubicBezTo>
                  <a:pt x="604102" y="501820"/>
                  <a:pt x="653644" y="515138"/>
                  <a:pt x="686140" y="515671"/>
                </a:cubicBezTo>
                <a:cubicBezTo>
                  <a:pt x="718636" y="516204"/>
                  <a:pt x="756991" y="509811"/>
                  <a:pt x="772440" y="512474"/>
                </a:cubicBezTo>
                <a:cubicBezTo>
                  <a:pt x="787889" y="515137"/>
                  <a:pt x="770842" y="531652"/>
                  <a:pt x="778833" y="531652"/>
                </a:cubicBezTo>
                <a:cubicBezTo>
                  <a:pt x="786824" y="531652"/>
                  <a:pt x="802805" y="519399"/>
                  <a:pt x="820385" y="512474"/>
                </a:cubicBezTo>
                <a:cubicBezTo>
                  <a:pt x="837965" y="505549"/>
                  <a:pt x="870993" y="498623"/>
                  <a:pt x="884311" y="490100"/>
                </a:cubicBezTo>
                <a:cubicBezTo>
                  <a:pt x="897629" y="481577"/>
                  <a:pt x="899228" y="483707"/>
                  <a:pt x="900293" y="461333"/>
                </a:cubicBezTo>
                <a:cubicBezTo>
                  <a:pt x="901358" y="438959"/>
                  <a:pt x="906685" y="375565"/>
                  <a:pt x="890704" y="355855"/>
                </a:cubicBezTo>
                <a:cubicBezTo>
                  <a:pt x="874723" y="336145"/>
                  <a:pt x="820918" y="365977"/>
                  <a:pt x="804404" y="343070"/>
                </a:cubicBezTo>
                <a:cubicBezTo>
                  <a:pt x="787890" y="320163"/>
                  <a:pt x="792151" y="270620"/>
                  <a:pt x="791618" y="218414"/>
                </a:cubicBezTo>
                <a:cubicBezTo>
                  <a:pt x="791085" y="166208"/>
                  <a:pt x="809731" y="59664"/>
                  <a:pt x="801207" y="29832"/>
                </a:cubicBezTo>
                <a:cubicBezTo>
                  <a:pt x="792684" y="0"/>
                  <a:pt x="764449" y="39421"/>
                  <a:pt x="740477" y="39421"/>
                </a:cubicBezTo>
                <a:cubicBezTo>
                  <a:pt x="716505" y="39421"/>
                  <a:pt x="673355" y="26636"/>
                  <a:pt x="657373" y="29832"/>
                </a:cubicBezTo>
                <a:cubicBezTo>
                  <a:pt x="641391" y="33028"/>
                  <a:pt x="647784" y="50076"/>
                  <a:pt x="644588" y="58599"/>
                </a:cubicBezTo>
                <a:cubicBezTo>
                  <a:pt x="641392" y="67122"/>
                  <a:pt x="647784" y="77244"/>
                  <a:pt x="638195" y="80973"/>
                </a:cubicBezTo>
                <a:cubicBezTo>
                  <a:pt x="628606" y="84702"/>
                  <a:pt x="601438" y="82039"/>
                  <a:pt x="587055" y="80973"/>
                </a:cubicBezTo>
                <a:cubicBezTo>
                  <a:pt x="572672" y="79908"/>
                  <a:pt x="560418" y="72449"/>
                  <a:pt x="551895" y="74580"/>
                </a:cubicBezTo>
                <a:cubicBezTo>
                  <a:pt x="543372" y="76711"/>
                  <a:pt x="543372" y="83636"/>
                  <a:pt x="535914" y="93758"/>
                </a:cubicBezTo>
                <a:cubicBezTo>
                  <a:pt x="528456" y="103880"/>
                  <a:pt x="529521" y="129983"/>
                  <a:pt x="507147" y="135310"/>
                </a:cubicBezTo>
                <a:cubicBezTo>
                  <a:pt x="484773" y="140637"/>
                  <a:pt x="418183" y="125188"/>
                  <a:pt x="401669" y="125721"/>
                </a:cubicBezTo>
                <a:cubicBezTo>
                  <a:pt x="385155" y="126254"/>
                  <a:pt x="404865" y="134777"/>
                  <a:pt x="408061" y="138506"/>
                </a:cubicBezTo>
                <a:cubicBezTo>
                  <a:pt x="411257" y="142235"/>
                  <a:pt x="425109" y="141702"/>
                  <a:pt x="420847" y="148095"/>
                </a:cubicBezTo>
                <a:cubicBezTo>
                  <a:pt x="416585" y="154488"/>
                  <a:pt x="397407" y="174198"/>
                  <a:pt x="382491" y="176862"/>
                </a:cubicBezTo>
                <a:cubicBezTo>
                  <a:pt x="367575" y="179526"/>
                  <a:pt x="343602" y="163544"/>
                  <a:pt x="331350" y="164077"/>
                </a:cubicBezTo>
                <a:cubicBezTo>
                  <a:pt x="319098" y="164610"/>
                  <a:pt x="313238" y="173666"/>
                  <a:pt x="308976" y="180058"/>
                </a:cubicBezTo>
                <a:cubicBezTo>
                  <a:pt x="304714" y="186451"/>
                  <a:pt x="313770" y="191245"/>
                  <a:pt x="305779" y="202432"/>
                </a:cubicBezTo>
                <a:cubicBezTo>
                  <a:pt x="297788" y="213619"/>
                  <a:pt x="275947" y="236526"/>
                  <a:pt x="261031" y="247181"/>
                </a:cubicBezTo>
                <a:cubicBezTo>
                  <a:pt x="246115" y="257836"/>
                  <a:pt x="228536" y="260499"/>
                  <a:pt x="216283" y="266359"/>
                </a:cubicBezTo>
                <a:cubicBezTo>
                  <a:pt x="204030" y="272219"/>
                  <a:pt x="190712" y="277013"/>
                  <a:pt x="187516" y="282340"/>
                </a:cubicBezTo>
                <a:cubicBezTo>
                  <a:pt x="184320" y="287667"/>
                  <a:pt x="202432" y="298855"/>
                  <a:pt x="197105" y="298322"/>
                </a:cubicBezTo>
                <a:cubicBezTo>
                  <a:pt x="191778" y="297789"/>
                  <a:pt x="167806" y="293528"/>
                  <a:pt x="155553" y="279144"/>
                </a:cubicBezTo>
                <a:cubicBezTo>
                  <a:pt x="143301" y="264761"/>
                  <a:pt x="139039" y="226404"/>
                  <a:pt x="123590" y="212021"/>
                </a:cubicBezTo>
                <a:cubicBezTo>
                  <a:pt x="108141" y="197638"/>
                  <a:pt x="81505" y="198171"/>
                  <a:pt x="62860" y="192844"/>
                </a:cubicBezTo>
                <a:cubicBezTo>
                  <a:pt x="44215" y="187517"/>
                  <a:pt x="17046" y="166207"/>
                  <a:pt x="8523" y="180058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 smtClean="0">
                <a:solidFill>
                  <a:schemeClr val="tx1"/>
                </a:solidFill>
              </a:rPr>
              <a:t>Кавказский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559425" y="2951163"/>
            <a:ext cx="765175" cy="762000"/>
          </a:xfrm>
          <a:custGeom>
            <a:avLst/>
            <a:gdLst>
              <a:gd name="connsiteX0" fmla="*/ 265827 w 764452"/>
              <a:gd name="connsiteY0" fmla="*/ 15449 h 774039"/>
              <a:gd name="connsiteX1" fmla="*/ 336146 w 764452"/>
              <a:gd name="connsiteY1" fmla="*/ 5860 h 774039"/>
              <a:gd name="connsiteX2" fmla="*/ 400072 w 764452"/>
              <a:gd name="connsiteY2" fmla="*/ 5860 h 774039"/>
              <a:gd name="connsiteX3" fmla="*/ 435232 w 764452"/>
              <a:gd name="connsiteY3" fmla="*/ 5860 h 774039"/>
              <a:gd name="connsiteX4" fmla="*/ 451213 w 764452"/>
              <a:gd name="connsiteY4" fmla="*/ 41020 h 774039"/>
              <a:gd name="connsiteX5" fmla="*/ 463998 w 764452"/>
              <a:gd name="connsiteY5" fmla="*/ 79375 h 774039"/>
              <a:gd name="connsiteX6" fmla="*/ 505550 w 764452"/>
              <a:gd name="connsiteY6" fmla="*/ 88964 h 774039"/>
              <a:gd name="connsiteX7" fmla="*/ 595047 w 764452"/>
              <a:gd name="connsiteY7" fmla="*/ 72983 h 774039"/>
              <a:gd name="connsiteX8" fmla="*/ 604636 w 764452"/>
              <a:gd name="connsiteY8" fmla="*/ 92161 h 774039"/>
              <a:gd name="connsiteX9" fmla="*/ 588654 w 764452"/>
              <a:gd name="connsiteY9" fmla="*/ 114535 h 774039"/>
              <a:gd name="connsiteX10" fmla="*/ 572673 w 764452"/>
              <a:gd name="connsiteY10" fmla="*/ 120927 h 774039"/>
              <a:gd name="connsiteX11" fmla="*/ 559888 w 764452"/>
              <a:gd name="connsiteY11" fmla="*/ 172068 h 774039"/>
              <a:gd name="connsiteX12" fmla="*/ 563084 w 764452"/>
              <a:gd name="connsiteY12" fmla="*/ 220013 h 774039"/>
              <a:gd name="connsiteX13" fmla="*/ 559888 w 764452"/>
              <a:gd name="connsiteY13" fmla="*/ 267958 h 774039"/>
              <a:gd name="connsiteX14" fmla="*/ 566280 w 764452"/>
              <a:gd name="connsiteY14" fmla="*/ 322295 h 774039"/>
              <a:gd name="connsiteX15" fmla="*/ 588654 w 764452"/>
              <a:gd name="connsiteY15" fmla="*/ 370240 h 774039"/>
              <a:gd name="connsiteX16" fmla="*/ 579065 w 764452"/>
              <a:gd name="connsiteY16" fmla="*/ 405399 h 774039"/>
              <a:gd name="connsiteX17" fmla="*/ 582262 w 764452"/>
              <a:gd name="connsiteY17" fmla="*/ 450147 h 774039"/>
              <a:gd name="connsiteX18" fmla="*/ 591851 w 764452"/>
              <a:gd name="connsiteY18" fmla="*/ 485307 h 774039"/>
              <a:gd name="connsiteX19" fmla="*/ 620617 w 764452"/>
              <a:gd name="connsiteY19" fmla="*/ 491699 h 774039"/>
              <a:gd name="connsiteX20" fmla="*/ 665366 w 764452"/>
              <a:gd name="connsiteY20" fmla="*/ 491699 h 774039"/>
              <a:gd name="connsiteX21" fmla="*/ 687740 w 764452"/>
              <a:gd name="connsiteY21" fmla="*/ 520466 h 774039"/>
              <a:gd name="connsiteX22" fmla="*/ 732488 w 764452"/>
              <a:gd name="connsiteY22" fmla="*/ 526859 h 774039"/>
              <a:gd name="connsiteX23" fmla="*/ 751666 w 764452"/>
              <a:gd name="connsiteY23" fmla="*/ 571607 h 774039"/>
              <a:gd name="connsiteX24" fmla="*/ 758059 w 764452"/>
              <a:gd name="connsiteY24" fmla="*/ 593981 h 774039"/>
              <a:gd name="connsiteX25" fmla="*/ 758059 w 764452"/>
              <a:gd name="connsiteY25" fmla="*/ 619552 h 774039"/>
              <a:gd name="connsiteX26" fmla="*/ 719703 w 764452"/>
              <a:gd name="connsiteY26" fmla="*/ 651515 h 774039"/>
              <a:gd name="connsiteX27" fmla="*/ 697329 w 764452"/>
              <a:gd name="connsiteY27" fmla="*/ 696263 h 774039"/>
              <a:gd name="connsiteX28" fmla="*/ 694133 w 764452"/>
              <a:gd name="connsiteY28" fmla="*/ 718637 h 774039"/>
              <a:gd name="connsiteX29" fmla="*/ 652581 w 764452"/>
              <a:gd name="connsiteY29" fmla="*/ 741011 h 774039"/>
              <a:gd name="connsiteX30" fmla="*/ 579065 w 764452"/>
              <a:gd name="connsiteY30" fmla="*/ 741011 h 774039"/>
              <a:gd name="connsiteX31" fmla="*/ 527924 w 764452"/>
              <a:gd name="connsiteY31" fmla="*/ 731422 h 774039"/>
              <a:gd name="connsiteX32" fmla="*/ 534317 w 764452"/>
              <a:gd name="connsiteY32" fmla="*/ 702656 h 774039"/>
              <a:gd name="connsiteX33" fmla="*/ 537513 w 764452"/>
              <a:gd name="connsiteY33" fmla="*/ 664300 h 774039"/>
              <a:gd name="connsiteX34" fmla="*/ 521532 w 764452"/>
              <a:gd name="connsiteY34" fmla="*/ 651515 h 774039"/>
              <a:gd name="connsiteX35" fmla="*/ 499158 w 764452"/>
              <a:gd name="connsiteY35" fmla="*/ 693067 h 774039"/>
              <a:gd name="connsiteX36" fmla="*/ 463998 w 764452"/>
              <a:gd name="connsiteY36" fmla="*/ 718637 h 774039"/>
              <a:gd name="connsiteX37" fmla="*/ 470391 w 764452"/>
              <a:gd name="connsiteY37" fmla="*/ 725030 h 774039"/>
              <a:gd name="connsiteX38" fmla="*/ 479980 w 764452"/>
              <a:gd name="connsiteY38" fmla="*/ 756993 h 774039"/>
              <a:gd name="connsiteX39" fmla="*/ 463998 w 764452"/>
              <a:gd name="connsiteY39" fmla="*/ 772974 h 774039"/>
              <a:gd name="connsiteX40" fmla="*/ 428839 w 764452"/>
              <a:gd name="connsiteY40" fmla="*/ 750600 h 774039"/>
              <a:gd name="connsiteX41" fmla="*/ 380894 w 764452"/>
              <a:gd name="connsiteY41" fmla="*/ 750600 h 774039"/>
              <a:gd name="connsiteX42" fmla="*/ 348931 w 764452"/>
              <a:gd name="connsiteY42" fmla="*/ 737815 h 774039"/>
              <a:gd name="connsiteX43" fmla="*/ 300987 w 764452"/>
              <a:gd name="connsiteY43" fmla="*/ 763385 h 774039"/>
              <a:gd name="connsiteX44" fmla="*/ 275416 w 764452"/>
              <a:gd name="connsiteY44" fmla="*/ 769778 h 774039"/>
              <a:gd name="connsiteX45" fmla="*/ 256238 w 764452"/>
              <a:gd name="connsiteY45" fmla="*/ 747404 h 774039"/>
              <a:gd name="connsiteX46" fmla="*/ 259435 w 764452"/>
              <a:gd name="connsiteY46" fmla="*/ 725030 h 774039"/>
              <a:gd name="connsiteX47" fmla="*/ 291398 w 764452"/>
              <a:gd name="connsiteY47" fmla="*/ 702656 h 774039"/>
              <a:gd name="connsiteX48" fmla="*/ 329753 w 764452"/>
              <a:gd name="connsiteY48" fmla="*/ 667496 h 774039"/>
              <a:gd name="connsiteX49" fmla="*/ 332950 w 764452"/>
              <a:gd name="connsiteY49" fmla="*/ 641926 h 774039"/>
              <a:gd name="connsiteX50" fmla="*/ 339342 w 764452"/>
              <a:gd name="connsiteY50" fmla="*/ 609963 h 774039"/>
              <a:gd name="connsiteX51" fmla="*/ 336146 w 764452"/>
              <a:gd name="connsiteY51" fmla="*/ 593981 h 774039"/>
              <a:gd name="connsiteX52" fmla="*/ 288201 w 764452"/>
              <a:gd name="connsiteY52" fmla="*/ 587588 h 774039"/>
              <a:gd name="connsiteX53" fmla="*/ 272220 w 764452"/>
              <a:gd name="connsiteY53" fmla="*/ 571607 h 774039"/>
              <a:gd name="connsiteX54" fmla="*/ 246649 w 764452"/>
              <a:gd name="connsiteY54" fmla="*/ 562018 h 774039"/>
              <a:gd name="connsiteX55" fmla="*/ 262631 w 764452"/>
              <a:gd name="connsiteY55" fmla="*/ 542840 h 774039"/>
              <a:gd name="connsiteX56" fmla="*/ 285005 w 764452"/>
              <a:gd name="connsiteY56" fmla="*/ 526859 h 774039"/>
              <a:gd name="connsiteX57" fmla="*/ 291398 w 764452"/>
              <a:gd name="connsiteY57" fmla="*/ 466129 h 774039"/>
              <a:gd name="connsiteX58" fmla="*/ 297790 w 764452"/>
              <a:gd name="connsiteY58" fmla="*/ 430969 h 774039"/>
              <a:gd name="connsiteX59" fmla="*/ 278612 w 764452"/>
              <a:gd name="connsiteY59" fmla="*/ 402203 h 774039"/>
              <a:gd name="connsiteX60" fmla="*/ 278612 w 764452"/>
              <a:gd name="connsiteY60" fmla="*/ 351062 h 774039"/>
              <a:gd name="connsiteX61" fmla="*/ 265827 w 764452"/>
              <a:gd name="connsiteY61" fmla="*/ 303117 h 774039"/>
              <a:gd name="connsiteX62" fmla="*/ 201901 w 764452"/>
              <a:gd name="connsiteY62" fmla="*/ 306313 h 774039"/>
              <a:gd name="connsiteX63" fmla="*/ 195508 w 764452"/>
              <a:gd name="connsiteY63" fmla="*/ 290332 h 774039"/>
              <a:gd name="connsiteX64" fmla="*/ 185919 w 764452"/>
              <a:gd name="connsiteY64" fmla="*/ 255172 h 774039"/>
              <a:gd name="connsiteX65" fmla="*/ 157153 w 764452"/>
              <a:gd name="connsiteY65" fmla="*/ 223209 h 774039"/>
              <a:gd name="connsiteX66" fmla="*/ 137975 w 764452"/>
              <a:gd name="connsiteY66" fmla="*/ 197639 h 774039"/>
              <a:gd name="connsiteX67" fmla="*/ 35693 w 764452"/>
              <a:gd name="connsiteY67" fmla="*/ 197639 h 774039"/>
              <a:gd name="connsiteX68" fmla="*/ 26104 w 764452"/>
              <a:gd name="connsiteY68" fmla="*/ 194443 h 774039"/>
              <a:gd name="connsiteX69" fmla="*/ 6926 w 764452"/>
              <a:gd name="connsiteY69" fmla="*/ 165676 h 774039"/>
              <a:gd name="connsiteX70" fmla="*/ 19711 w 764452"/>
              <a:gd name="connsiteY70" fmla="*/ 149694 h 774039"/>
              <a:gd name="connsiteX71" fmla="*/ 125190 w 764452"/>
              <a:gd name="connsiteY71" fmla="*/ 133713 h 774039"/>
              <a:gd name="connsiteX72" fmla="*/ 214686 w 764452"/>
              <a:gd name="connsiteY72" fmla="*/ 133713 h 774039"/>
              <a:gd name="connsiteX73" fmla="*/ 230668 w 764452"/>
              <a:gd name="connsiteY73" fmla="*/ 120927 h 774039"/>
              <a:gd name="connsiteX74" fmla="*/ 224275 w 764452"/>
              <a:gd name="connsiteY74" fmla="*/ 92161 h 774039"/>
              <a:gd name="connsiteX75" fmla="*/ 253042 w 764452"/>
              <a:gd name="connsiteY75" fmla="*/ 69786 h 774039"/>
              <a:gd name="connsiteX76" fmla="*/ 281809 w 764452"/>
              <a:gd name="connsiteY76" fmla="*/ 66590 h 774039"/>
              <a:gd name="connsiteX77" fmla="*/ 265827 w 764452"/>
              <a:gd name="connsiteY77" fmla="*/ 15449 h 774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764452" h="774039">
                <a:moveTo>
                  <a:pt x="265827" y="15449"/>
                </a:moveTo>
                <a:cubicBezTo>
                  <a:pt x="274883" y="5327"/>
                  <a:pt x="313772" y="7458"/>
                  <a:pt x="336146" y="5860"/>
                </a:cubicBezTo>
                <a:cubicBezTo>
                  <a:pt x="358520" y="4262"/>
                  <a:pt x="400072" y="5860"/>
                  <a:pt x="400072" y="5860"/>
                </a:cubicBezTo>
                <a:cubicBezTo>
                  <a:pt x="416586" y="5860"/>
                  <a:pt x="426709" y="0"/>
                  <a:pt x="435232" y="5860"/>
                </a:cubicBezTo>
                <a:cubicBezTo>
                  <a:pt x="443756" y="11720"/>
                  <a:pt x="446419" y="28767"/>
                  <a:pt x="451213" y="41020"/>
                </a:cubicBezTo>
                <a:cubicBezTo>
                  <a:pt x="456007" y="53273"/>
                  <a:pt x="454942" y="71384"/>
                  <a:pt x="463998" y="79375"/>
                </a:cubicBezTo>
                <a:cubicBezTo>
                  <a:pt x="473054" y="87366"/>
                  <a:pt x="483709" y="90029"/>
                  <a:pt x="505550" y="88964"/>
                </a:cubicBezTo>
                <a:cubicBezTo>
                  <a:pt x="527391" y="87899"/>
                  <a:pt x="578533" y="72450"/>
                  <a:pt x="595047" y="72983"/>
                </a:cubicBezTo>
                <a:cubicBezTo>
                  <a:pt x="611561" y="73516"/>
                  <a:pt x="605702" y="85236"/>
                  <a:pt x="604636" y="92161"/>
                </a:cubicBezTo>
                <a:cubicBezTo>
                  <a:pt x="603570" y="99086"/>
                  <a:pt x="593981" y="109741"/>
                  <a:pt x="588654" y="114535"/>
                </a:cubicBezTo>
                <a:cubicBezTo>
                  <a:pt x="583327" y="119329"/>
                  <a:pt x="577467" y="111338"/>
                  <a:pt x="572673" y="120927"/>
                </a:cubicBezTo>
                <a:cubicBezTo>
                  <a:pt x="567879" y="130516"/>
                  <a:pt x="561486" y="155554"/>
                  <a:pt x="559888" y="172068"/>
                </a:cubicBezTo>
                <a:cubicBezTo>
                  <a:pt x="558290" y="188582"/>
                  <a:pt x="563084" y="204031"/>
                  <a:pt x="563084" y="220013"/>
                </a:cubicBezTo>
                <a:cubicBezTo>
                  <a:pt x="563084" y="235995"/>
                  <a:pt x="559355" y="250911"/>
                  <a:pt x="559888" y="267958"/>
                </a:cubicBezTo>
                <a:cubicBezTo>
                  <a:pt x="560421" y="285005"/>
                  <a:pt x="561486" y="305248"/>
                  <a:pt x="566280" y="322295"/>
                </a:cubicBezTo>
                <a:cubicBezTo>
                  <a:pt x="571074" y="339342"/>
                  <a:pt x="586523" y="356389"/>
                  <a:pt x="588654" y="370240"/>
                </a:cubicBezTo>
                <a:cubicBezTo>
                  <a:pt x="590785" y="384091"/>
                  <a:pt x="580130" y="392081"/>
                  <a:pt x="579065" y="405399"/>
                </a:cubicBezTo>
                <a:cubicBezTo>
                  <a:pt x="578000" y="418717"/>
                  <a:pt x="580131" y="436829"/>
                  <a:pt x="582262" y="450147"/>
                </a:cubicBezTo>
                <a:cubicBezTo>
                  <a:pt x="584393" y="463465"/>
                  <a:pt x="585459" y="478382"/>
                  <a:pt x="591851" y="485307"/>
                </a:cubicBezTo>
                <a:cubicBezTo>
                  <a:pt x="598243" y="492232"/>
                  <a:pt x="608365" y="490634"/>
                  <a:pt x="620617" y="491699"/>
                </a:cubicBezTo>
                <a:cubicBezTo>
                  <a:pt x="632870" y="492764"/>
                  <a:pt x="654179" y="486905"/>
                  <a:pt x="665366" y="491699"/>
                </a:cubicBezTo>
                <a:cubicBezTo>
                  <a:pt x="676553" y="496494"/>
                  <a:pt x="676553" y="514606"/>
                  <a:pt x="687740" y="520466"/>
                </a:cubicBezTo>
                <a:cubicBezTo>
                  <a:pt x="698927" y="526326"/>
                  <a:pt x="721834" y="518336"/>
                  <a:pt x="732488" y="526859"/>
                </a:cubicBezTo>
                <a:cubicBezTo>
                  <a:pt x="743142" y="535383"/>
                  <a:pt x="747404" y="560420"/>
                  <a:pt x="751666" y="571607"/>
                </a:cubicBezTo>
                <a:cubicBezTo>
                  <a:pt x="755928" y="582794"/>
                  <a:pt x="756994" y="585990"/>
                  <a:pt x="758059" y="593981"/>
                </a:cubicBezTo>
                <a:cubicBezTo>
                  <a:pt x="759124" y="601972"/>
                  <a:pt x="764452" y="609963"/>
                  <a:pt x="758059" y="619552"/>
                </a:cubicBezTo>
                <a:cubicBezTo>
                  <a:pt x="751666" y="629141"/>
                  <a:pt x="729825" y="638730"/>
                  <a:pt x="719703" y="651515"/>
                </a:cubicBezTo>
                <a:cubicBezTo>
                  <a:pt x="709581" y="664300"/>
                  <a:pt x="701591" y="685076"/>
                  <a:pt x="697329" y="696263"/>
                </a:cubicBezTo>
                <a:cubicBezTo>
                  <a:pt x="693067" y="707450"/>
                  <a:pt x="701591" y="711179"/>
                  <a:pt x="694133" y="718637"/>
                </a:cubicBezTo>
                <a:cubicBezTo>
                  <a:pt x="686675" y="726095"/>
                  <a:pt x="671759" y="737282"/>
                  <a:pt x="652581" y="741011"/>
                </a:cubicBezTo>
                <a:cubicBezTo>
                  <a:pt x="633403" y="744740"/>
                  <a:pt x="599841" y="742609"/>
                  <a:pt x="579065" y="741011"/>
                </a:cubicBezTo>
                <a:cubicBezTo>
                  <a:pt x="558289" y="739413"/>
                  <a:pt x="535382" y="737815"/>
                  <a:pt x="527924" y="731422"/>
                </a:cubicBezTo>
                <a:cubicBezTo>
                  <a:pt x="520466" y="725030"/>
                  <a:pt x="532719" y="713843"/>
                  <a:pt x="534317" y="702656"/>
                </a:cubicBezTo>
                <a:cubicBezTo>
                  <a:pt x="535915" y="691469"/>
                  <a:pt x="539644" y="672823"/>
                  <a:pt x="537513" y="664300"/>
                </a:cubicBezTo>
                <a:cubicBezTo>
                  <a:pt x="535382" y="655777"/>
                  <a:pt x="527925" y="646720"/>
                  <a:pt x="521532" y="651515"/>
                </a:cubicBezTo>
                <a:cubicBezTo>
                  <a:pt x="515139" y="656310"/>
                  <a:pt x="508747" y="681880"/>
                  <a:pt x="499158" y="693067"/>
                </a:cubicBezTo>
                <a:cubicBezTo>
                  <a:pt x="489569" y="704254"/>
                  <a:pt x="468793" y="713310"/>
                  <a:pt x="463998" y="718637"/>
                </a:cubicBezTo>
                <a:cubicBezTo>
                  <a:pt x="459204" y="723964"/>
                  <a:pt x="467727" y="718637"/>
                  <a:pt x="470391" y="725030"/>
                </a:cubicBezTo>
                <a:cubicBezTo>
                  <a:pt x="473055" y="731423"/>
                  <a:pt x="481045" y="749002"/>
                  <a:pt x="479980" y="756993"/>
                </a:cubicBezTo>
                <a:cubicBezTo>
                  <a:pt x="478915" y="764984"/>
                  <a:pt x="472521" y="774039"/>
                  <a:pt x="463998" y="772974"/>
                </a:cubicBezTo>
                <a:cubicBezTo>
                  <a:pt x="455475" y="771909"/>
                  <a:pt x="442690" y="754329"/>
                  <a:pt x="428839" y="750600"/>
                </a:cubicBezTo>
                <a:cubicBezTo>
                  <a:pt x="414988" y="746871"/>
                  <a:pt x="394212" y="752731"/>
                  <a:pt x="380894" y="750600"/>
                </a:cubicBezTo>
                <a:cubicBezTo>
                  <a:pt x="367576" y="748469"/>
                  <a:pt x="362249" y="735684"/>
                  <a:pt x="348931" y="737815"/>
                </a:cubicBezTo>
                <a:cubicBezTo>
                  <a:pt x="335613" y="739946"/>
                  <a:pt x="313240" y="758058"/>
                  <a:pt x="300987" y="763385"/>
                </a:cubicBezTo>
                <a:cubicBezTo>
                  <a:pt x="288735" y="768712"/>
                  <a:pt x="282874" y="772441"/>
                  <a:pt x="275416" y="769778"/>
                </a:cubicBezTo>
                <a:cubicBezTo>
                  <a:pt x="267958" y="767115"/>
                  <a:pt x="258901" y="754862"/>
                  <a:pt x="256238" y="747404"/>
                </a:cubicBezTo>
                <a:cubicBezTo>
                  <a:pt x="253575" y="739946"/>
                  <a:pt x="253575" y="732488"/>
                  <a:pt x="259435" y="725030"/>
                </a:cubicBezTo>
                <a:cubicBezTo>
                  <a:pt x="265295" y="717572"/>
                  <a:pt x="279678" y="712245"/>
                  <a:pt x="291398" y="702656"/>
                </a:cubicBezTo>
                <a:cubicBezTo>
                  <a:pt x="303118" y="693067"/>
                  <a:pt x="322828" y="677618"/>
                  <a:pt x="329753" y="667496"/>
                </a:cubicBezTo>
                <a:cubicBezTo>
                  <a:pt x="336678" y="657374"/>
                  <a:pt x="331352" y="651515"/>
                  <a:pt x="332950" y="641926"/>
                </a:cubicBezTo>
                <a:cubicBezTo>
                  <a:pt x="334548" y="632337"/>
                  <a:pt x="338809" y="617954"/>
                  <a:pt x="339342" y="609963"/>
                </a:cubicBezTo>
                <a:cubicBezTo>
                  <a:pt x="339875" y="601972"/>
                  <a:pt x="344669" y="597710"/>
                  <a:pt x="336146" y="593981"/>
                </a:cubicBezTo>
                <a:cubicBezTo>
                  <a:pt x="327623" y="590252"/>
                  <a:pt x="298855" y="591317"/>
                  <a:pt x="288201" y="587588"/>
                </a:cubicBezTo>
                <a:cubicBezTo>
                  <a:pt x="277547" y="583859"/>
                  <a:pt x="279145" y="575869"/>
                  <a:pt x="272220" y="571607"/>
                </a:cubicBezTo>
                <a:cubicBezTo>
                  <a:pt x="265295" y="567345"/>
                  <a:pt x="248247" y="566813"/>
                  <a:pt x="246649" y="562018"/>
                </a:cubicBezTo>
                <a:cubicBezTo>
                  <a:pt x="245051" y="557224"/>
                  <a:pt x="256238" y="548700"/>
                  <a:pt x="262631" y="542840"/>
                </a:cubicBezTo>
                <a:cubicBezTo>
                  <a:pt x="269024" y="536980"/>
                  <a:pt x="280211" y="539644"/>
                  <a:pt x="285005" y="526859"/>
                </a:cubicBezTo>
                <a:cubicBezTo>
                  <a:pt x="289799" y="514074"/>
                  <a:pt x="289267" y="482111"/>
                  <a:pt x="291398" y="466129"/>
                </a:cubicBezTo>
                <a:cubicBezTo>
                  <a:pt x="293529" y="450147"/>
                  <a:pt x="299921" y="441623"/>
                  <a:pt x="297790" y="430969"/>
                </a:cubicBezTo>
                <a:cubicBezTo>
                  <a:pt x="295659" y="420315"/>
                  <a:pt x="281808" y="415521"/>
                  <a:pt x="278612" y="402203"/>
                </a:cubicBezTo>
                <a:cubicBezTo>
                  <a:pt x="275416" y="388885"/>
                  <a:pt x="280743" y="367576"/>
                  <a:pt x="278612" y="351062"/>
                </a:cubicBezTo>
                <a:cubicBezTo>
                  <a:pt x="276481" y="334548"/>
                  <a:pt x="278612" y="310575"/>
                  <a:pt x="265827" y="303117"/>
                </a:cubicBezTo>
                <a:cubicBezTo>
                  <a:pt x="253042" y="295659"/>
                  <a:pt x="213621" y="308444"/>
                  <a:pt x="201901" y="306313"/>
                </a:cubicBezTo>
                <a:cubicBezTo>
                  <a:pt x="190181" y="304182"/>
                  <a:pt x="198172" y="298855"/>
                  <a:pt x="195508" y="290332"/>
                </a:cubicBezTo>
                <a:cubicBezTo>
                  <a:pt x="192844" y="281809"/>
                  <a:pt x="192311" y="266359"/>
                  <a:pt x="185919" y="255172"/>
                </a:cubicBezTo>
                <a:cubicBezTo>
                  <a:pt x="179527" y="243985"/>
                  <a:pt x="165144" y="232798"/>
                  <a:pt x="157153" y="223209"/>
                </a:cubicBezTo>
                <a:cubicBezTo>
                  <a:pt x="149162" y="213620"/>
                  <a:pt x="158218" y="201901"/>
                  <a:pt x="137975" y="197639"/>
                </a:cubicBezTo>
                <a:cubicBezTo>
                  <a:pt x="117732" y="193377"/>
                  <a:pt x="54338" y="198172"/>
                  <a:pt x="35693" y="197639"/>
                </a:cubicBezTo>
                <a:cubicBezTo>
                  <a:pt x="17048" y="197106"/>
                  <a:pt x="30899" y="199770"/>
                  <a:pt x="26104" y="194443"/>
                </a:cubicBezTo>
                <a:cubicBezTo>
                  <a:pt x="21310" y="189116"/>
                  <a:pt x="7992" y="173134"/>
                  <a:pt x="6926" y="165676"/>
                </a:cubicBezTo>
                <a:cubicBezTo>
                  <a:pt x="5861" y="158218"/>
                  <a:pt x="0" y="155021"/>
                  <a:pt x="19711" y="149694"/>
                </a:cubicBezTo>
                <a:cubicBezTo>
                  <a:pt x="39422" y="144367"/>
                  <a:pt x="92694" y="136376"/>
                  <a:pt x="125190" y="133713"/>
                </a:cubicBezTo>
                <a:cubicBezTo>
                  <a:pt x="157686" y="131050"/>
                  <a:pt x="197106" y="135844"/>
                  <a:pt x="214686" y="133713"/>
                </a:cubicBezTo>
                <a:cubicBezTo>
                  <a:pt x="232266" y="131582"/>
                  <a:pt x="229070" y="127852"/>
                  <a:pt x="230668" y="120927"/>
                </a:cubicBezTo>
                <a:cubicBezTo>
                  <a:pt x="232266" y="114002"/>
                  <a:pt x="220546" y="100685"/>
                  <a:pt x="224275" y="92161"/>
                </a:cubicBezTo>
                <a:cubicBezTo>
                  <a:pt x="228004" y="83638"/>
                  <a:pt x="243453" y="74048"/>
                  <a:pt x="253042" y="69786"/>
                </a:cubicBezTo>
                <a:cubicBezTo>
                  <a:pt x="262631" y="65524"/>
                  <a:pt x="278080" y="70852"/>
                  <a:pt x="281809" y="66590"/>
                </a:cubicBezTo>
                <a:cubicBezTo>
                  <a:pt x="285538" y="62328"/>
                  <a:pt x="256771" y="25571"/>
                  <a:pt x="265827" y="15449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Тбилисский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6142038" y="3205163"/>
            <a:ext cx="933450" cy="673100"/>
          </a:xfrm>
          <a:custGeom>
            <a:avLst/>
            <a:gdLst>
              <a:gd name="connsiteX0" fmla="*/ 80440 w 932789"/>
              <a:gd name="connsiteY0" fmla="*/ 231199 h 684542"/>
              <a:gd name="connsiteX1" fmla="*/ 26103 w 932789"/>
              <a:gd name="connsiteY1" fmla="*/ 228003 h 684542"/>
              <a:gd name="connsiteX2" fmla="*/ 3729 w 932789"/>
              <a:gd name="connsiteY2" fmla="*/ 218414 h 684542"/>
              <a:gd name="connsiteX3" fmla="*/ 3729 w 932789"/>
              <a:gd name="connsiteY3" fmla="*/ 167273 h 684542"/>
              <a:gd name="connsiteX4" fmla="*/ 13318 w 932789"/>
              <a:gd name="connsiteY4" fmla="*/ 154488 h 684542"/>
              <a:gd name="connsiteX5" fmla="*/ 38888 w 932789"/>
              <a:gd name="connsiteY5" fmla="*/ 157684 h 684542"/>
              <a:gd name="connsiteX6" fmla="*/ 51674 w 932789"/>
              <a:gd name="connsiteY6" fmla="*/ 186451 h 684542"/>
              <a:gd name="connsiteX7" fmla="*/ 77244 w 932789"/>
              <a:gd name="connsiteY7" fmla="*/ 176862 h 684542"/>
              <a:gd name="connsiteX8" fmla="*/ 128385 w 932789"/>
              <a:gd name="connsiteY8" fmla="*/ 125721 h 684542"/>
              <a:gd name="connsiteX9" fmla="*/ 182722 w 932789"/>
              <a:gd name="connsiteY9" fmla="*/ 122524 h 684542"/>
              <a:gd name="connsiteX10" fmla="*/ 227471 w 932789"/>
              <a:gd name="connsiteY10" fmla="*/ 141702 h 684542"/>
              <a:gd name="connsiteX11" fmla="*/ 256237 w 932789"/>
              <a:gd name="connsiteY11" fmla="*/ 122524 h 684542"/>
              <a:gd name="connsiteX12" fmla="*/ 256237 w 932789"/>
              <a:gd name="connsiteY12" fmla="*/ 103347 h 684542"/>
              <a:gd name="connsiteX13" fmla="*/ 316967 w 932789"/>
              <a:gd name="connsiteY13" fmla="*/ 128917 h 684542"/>
              <a:gd name="connsiteX14" fmla="*/ 332949 w 932789"/>
              <a:gd name="connsiteY14" fmla="*/ 122524 h 684542"/>
              <a:gd name="connsiteX15" fmla="*/ 339341 w 932789"/>
              <a:gd name="connsiteY15" fmla="*/ 106543 h 684542"/>
              <a:gd name="connsiteX16" fmla="*/ 352127 w 932789"/>
              <a:gd name="connsiteY16" fmla="*/ 64991 h 684542"/>
              <a:gd name="connsiteX17" fmla="*/ 371305 w 932789"/>
              <a:gd name="connsiteY17" fmla="*/ 84169 h 684542"/>
              <a:gd name="connsiteX18" fmla="*/ 390482 w 932789"/>
              <a:gd name="connsiteY18" fmla="*/ 93758 h 684542"/>
              <a:gd name="connsiteX19" fmla="*/ 412857 w 932789"/>
              <a:gd name="connsiteY19" fmla="*/ 74580 h 684542"/>
              <a:gd name="connsiteX20" fmla="*/ 444820 w 932789"/>
              <a:gd name="connsiteY20" fmla="*/ 39420 h 684542"/>
              <a:gd name="connsiteX21" fmla="*/ 511942 w 932789"/>
              <a:gd name="connsiteY21" fmla="*/ 39420 h 684542"/>
              <a:gd name="connsiteX22" fmla="*/ 627009 w 932789"/>
              <a:gd name="connsiteY22" fmla="*/ 39420 h 684542"/>
              <a:gd name="connsiteX23" fmla="*/ 655776 w 932789"/>
              <a:gd name="connsiteY23" fmla="*/ 49009 h 684542"/>
              <a:gd name="connsiteX24" fmla="*/ 671758 w 932789"/>
              <a:gd name="connsiteY24" fmla="*/ 55402 h 684542"/>
              <a:gd name="connsiteX25" fmla="*/ 738880 w 932789"/>
              <a:gd name="connsiteY25" fmla="*/ 26635 h 684542"/>
              <a:gd name="connsiteX26" fmla="*/ 799610 w 932789"/>
              <a:gd name="connsiteY26" fmla="*/ 1065 h 684542"/>
              <a:gd name="connsiteX27" fmla="*/ 850751 w 932789"/>
              <a:gd name="connsiteY27" fmla="*/ 20243 h 684542"/>
              <a:gd name="connsiteX28" fmla="*/ 885910 w 932789"/>
              <a:gd name="connsiteY28" fmla="*/ 61795 h 684542"/>
              <a:gd name="connsiteX29" fmla="*/ 889107 w 932789"/>
              <a:gd name="connsiteY29" fmla="*/ 103347 h 684542"/>
              <a:gd name="connsiteX30" fmla="*/ 873125 w 932789"/>
              <a:gd name="connsiteY30" fmla="*/ 151291 h 684542"/>
              <a:gd name="connsiteX31" fmla="*/ 882714 w 932789"/>
              <a:gd name="connsiteY31" fmla="*/ 192843 h 684542"/>
              <a:gd name="connsiteX32" fmla="*/ 889107 w 932789"/>
              <a:gd name="connsiteY32" fmla="*/ 237592 h 684542"/>
              <a:gd name="connsiteX33" fmla="*/ 924266 w 932789"/>
              <a:gd name="connsiteY33" fmla="*/ 275947 h 684542"/>
              <a:gd name="connsiteX34" fmla="*/ 930659 w 932789"/>
              <a:gd name="connsiteY34" fmla="*/ 327088 h 684542"/>
              <a:gd name="connsiteX35" fmla="*/ 930659 w 932789"/>
              <a:gd name="connsiteY35" fmla="*/ 368640 h 684542"/>
              <a:gd name="connsiteX36" fmla="*/ 927462 w 932789"/>
              <a:gd name="connsiteY36" fmla="*/ 394211 h 684542"/>
              <a:gd name="connsiteX37" fmla="*/ 898695 w 932789"/>
              <a:gd name="connsiteY37" fmla="*/ 397407 h 684542"/>
              <a:gd name="connsiteX38" fmla="*/ 869929 w 932789"/>
              <a:gd name="connsiteY38" fmla="*/ 384622 h 684542"/>
              <a:gd name="connsiteX39" fmla="*/ 828377 w 932789"/>
              <a:gd name="connsiteY39" fmla="*/ 375033 h 684542"/>
              <a:gd name="connsiteX40" fmla="*/ 818788 w 932789"/>
              <a:gd name="connsiteY40" fmla="*/ 406996 h 684542"/>
              <a:gd name="connsiteX41" fmla="*/ 790021 w 932789"/>
              <a:gd name="connsiteY41" fmla="*/ 442155 h 684542"/>
              <a:gd name="connsiteX42" fmla="*/ 748469 w 932789"/>
              <a:gd name="connsiteY42" fmla="*/ 429370 h 684542"/>
              <a:gd name="connsiteX43" fmla="*/ 703721 w 932789"/>
              <a:gd name="connsiteY43" fmla="*/ 426174 h 684542"/>
              <a:gd name="connsiteX44" fmla="*/ 674954 w 932789"/>
              <a:gd name="connsiteY44" fmla="*/ 445352 h 684542"/>
              <a:gd name="connsiteX45" fmla="*/ 681346 w 932789"/>
              <a:gd name="connsiteY45" fmla="*/ 470922 h 684542"/>
              <a:gd name="connsiteX46" fmla="*/ 700524 w 932789"/>
              <a:gd name="connsiteY46" fmla="*/ 493296 h 684542"/>
              <a:gd name="connsiteX47" fmla="*/ 694132 w 932789"/>
              <a:gd name="connsiteY47" fmla="*/ 534848 h 684542"/>
              <a:gd name="connsiteX48" fmla="*/ 668561 w 932789"/>
              <a:gd name="connsiteY48" fmla="*/ 566811 h 684542"/>
              <a:gd name="connsiteX49" fmla="*/ 668561 w 932789"/>
              <a:gd name="connsiteY49" fmla="*/ 605167 h 684542"/>
              <a:gd name="connsiteX50" fmla="*/ 646187 w 932789"/>
              <a:gd name="connsiteY50" fmla="*/ 614756 h 684542"/>
              <a:gd name="connsiteX51" fmla="*/ 611028 w 932789"/>
              <a:gd name="connsiteY51" fmla="*/ 646719 h 684542"/>
              <a:gd name="connsiteX52" fmla="*/ 575868 w 932789"/>
              <a:gd name="connsiteY52" fmla="*/ 681878 h 684542"/>
              <a:gd name="connsiteX53" fmla="*/ 537513 w 932789"/>
              <a:gd name="connsiteY53" fmla="*/ 662701 h 684542"/>
              <a:gd name="connsiteX54" fmla="*/ 508746 w 932789"/>
              <a:gd name="connsiteY54" fmla="*/ 643523 h 684542"/>
              <a:gd name="connsiteX55" fmla="*/ 495961 w 932789"/>
              <a:gd name="connsiteY55" fmla="*/ 624345 h 684542"/>
              <a:gd name="connsiteX56" fmla="*/ 495961 w 932789"/>
              <a:gd name="connsiteY56" fmla="*/ 598774 h 684542"/>
              <a:gd name="connsiteX57" fmla="*/ 451212 w 932789"/>
              <a:gd name="connsiteY57" fmla="*/ 576400 h 684542"/>
              <a:gd name="connsiteX58" fmla="*/ 441623 w 932789"/>
              <a:gd name="connsiteY58" fmla="*/ 557222 h 684542"/>
              <a:gd name="connsiteX59" fmla="*/ 438427 w 932789"/>
              <a:gd name="connsiteY59" fmla="*/ 534848 h 684542"/>
              <a:gd name="connsiteX60" fmla="*/ 409660 w 932789"/>
              <a:gd name="connsiteY60" fmla="*/ 566811 h 684542"/>
              <a:gd name="connsiteX61" fmla="*/ 380893 w 932789"/>
              <a:gd name="connsiteY61" fmla="*/ 547633 h 684542"/>
              <a:gd name="connsiteX62" fmla="*/ 358519 w 932789"/>
              <a:gd name="connsiteY62" fmla="*/ 534848 h 684542"/>
              <a:gd name="connsiteX63" fmla="*/ 355323 w 932789"/>
              <a:gd name="connsiteY63" fmla="*/ 522063 h 684542"/>
              <a:gd name="connsiteX64" fmla="*/ 329753 w 932789"/>
              <a:gd name="connsiteY64" fmla="*/ 499689 h 684542"/>
              <a:gd name="connsiteX65" fmla="*/ 281808 w 932789"/>
              <a:gd name="connsiteY65" fmla="*/ 480511 h 684542"/>
              <a:gd name="connsiteX66" fmla="*/ 265826 w 932789"/>
              <a:gd name="connsiteY66" fmla="*/ 506081 h 684542"/>
              <a:gd name="connsiteX67" fmla="*/ 237060 w 932789"/>
              <a:gd name="connsiteY67" fmla="*/ 512474 h 684542"/>
              <a:gd name="connsiteX68" fmla="*/ 227471 w 932789"/>
              <a:gd name="connsiteY68" fmla="*/ 547633 h 684542"/>
              <a:gd name="connsiteX69" fmla="*/ 195508 w 932789"/>
              <a:gd name="connsiteY69" fmla="*/ 547633 h 684542"/>
              <a:gd name="connsiteX70" fmla="*/ 166741 w 932789"/>
              <a:gd name="connsiteY70" fmla="*/ 525259 h 684542"/>
              <a:gd name="connsiteX71" fmla="*/ 131581 w 932789"/>
              <a:gd name="connsiteY71" fmla="*/ 502885 h 684542"/>
              <a:gd name="connsiteX72" fmla="*/ 109207 w 932789"/>
              <a:gd name="connsiteY72" fmla="*/ 486904 h 684542"/>
              <a:gd name="connsiteX73" fmla="*/ 109207 w 932789"/>
              <a:gd name="connsiteY73" fmla="*/ 461333 h 684542"/>
              <a:gd name="connsiteX74" fmla="*/ 118796 w 932789"/>
              <a:gd name="connsiteY74" fmla="*/ 429370 h 684542"/>
              <a:gd name="connsiteX75" fmla="*/ 147563 w 932789"/>
              <a:gd name="connsiteY75" fmla="*/ 391014 h 684542"/>
              <a:gd name="connsiteX76" fmla="*/ 185919 w 932789"/>
              <a:gd name="connsiteY76" fmla="*/ 359051 h 684542"/>
              <a:gd name="connsiteX77" fmla="*/ 176330 w 932789"/>
              <a:gd name="connsiteY77" fmla="*/ 317499 h 684542"/>
              <a:gd name="connsiteX78" fmla="*/ 163544 w 932789"/>
              <a:gd name="connsiteY78" fmla="*/ 266358 h 684542"/>
              <a:gd name="connsiteX79" fmla="*/ 80440 w 932789"/>
              <a:gd name="connsiteY79" fmla="*/ 231199 h 684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932789" h="684542">
                <a:moveTo>
                  <a:pt x="80440" y="231199"/>
                </a:moveTo>
                <a:cubicBezTo>
                  <a:pt x="57533" y="224807"/>
                  <a:pt x="38888" y="230134"/>
                  <a:pt x="26103" y="228003"/>
                </a:cubicBezTo>
                <a:cubicBezTo>
                  <a:pt x="13318" y="225872"/>
                  <a:pt x="7458" y="228536"/>
                  <a:pt x="3729" y="218414"/>
                </a:cubicBezTo>
                <a:cubicBezTo>
                  <a:pt x="0" y="208292"/>
                  <a:pt x="2131" y="177927"/>
                  <a:pt x="3729" y="167273"/>
                </a:cubicBezTo>
                <a:cubicBezTo>
                  <a:pt x="5327" y="156619"/>
                  <a:pt x="7458" y="156086"/>
                  <a:pt x="13318" y="154488"/>
                </a:cubicBezTo>
                <a:cubicBezTo>
                  <a:pt x="19178" y="152890"/>
                  <a:pt x="32495" y="152357"/>
                  <a:pt x="38888" y="157684"/>
                </a:cubicBezTo>
                <a:cubicBezTo>
                  <a:pt x="45281" y="163011"/>
                  <a:pt x="45281" y="183255"/>
                  <a:pt x="51674" y="186451"/>
                </a:cubicBezTo>
                <a:cubicBezTo>
                  <a:pt x="58067" y="189647"/>
                  <a:pt x="64459" y="186984"/>
                  <a:pt x="77244" y="176862"/>
                </a:cubicBezTo>
                <a:cubicBezTo>
                  <a:pt x="90029" y="166740"/>
                  <a:pt x="110805" y="134777"/>
                  <a:pt x="128385" y="125721"/>
                </a:cubicBezTo>
                <a:cubicBezTo>
                  <a:pt x="145965" y="116665"/>
                  <a:pt x="166208" y="119861"/>
                  <a:pt x="182722" y="122524"/>
                </a:cubicBezTo>
                <a:cubicBezTo>
                  <a:pt x="199236" y="125188"/>
                  <a:pt x="215219" y="141702"/>
                  <a:pt x="227471" y="141702"/>
                </a:cubicBezTo>
                <a:cubicBezTo>
                  <a:pt x="239723" y="141702"/>
                  <a:pt x="251443" y="128916"/>
                  <a:pt x="256237" y="122524"/>
                </a:cubicBezTo>
                <a:cubicBezTo>
                  <a:pt x="261031" y="116132"/>
                  <a:pt x="246115" y="102282"/>
                  <a:pt x="256237" y="103347"/>
                </a:cubicBezTo>
                <a:cubicBezTo>
                  <a:pt x="266359" y="104413"/>
                  <a:pt x="304182" y="125721"/>
                  <a:pt x="316967" y="128917"/>
                </a:cubicBezTo>
                <a:cubicBezTo>
                  <a:pt x="329752" y="132113"/>
                  <a:pt x="329220" y="126253"/>
                  <a:pt x="332949" y="122524"/>
                </a:cubicBezTo>
                <a:cubicBezTo>
                  <a:pt x="336678" y="118795"/>
                  <a:pt x="336145" y="116132"/>
                  <a:pt x="339341" y="106543"/>
                </a:cubicBezTo>
                <a:cubicBezTo>
                  <a:pt x="342537" y="96954"/>
                  <a:pt x="346800" y="68720"/>
                  <a:pt x="352127" y="64991"/>
                </a:cubicBezTo>
                <a:cubicBezTo>
                  <a:pt x="357454" y="61262"/>
                  <a:pt x="364912" y="79374"/>
                  <a:pt x="371305" y="84169"/>
                </a:cubicBezTo>
                <a:cubicBezTo>
                  <a:pt x="377698" y="88964"/>
                  <a:pt x="383557" y="95356"/>
                  <a:pt x="390482" y="93758"/>
                </a:cubicBezTo>
                <a:cubicBezTo>
                  <a:pt x="397407" y="92160"/>
                  <a:pt x="403801" y="83636"/>
                  <a:pt x="412857" y="74580"/>
                </a:cubicBezTo>
                <a:cubicBezTo>
                  <a:pt x="421913" y="65524"/>
                  <a:pt x="428306" y="45280"/>
                  <a:pt x="444820" y="39420"/>
                </a:cubicBezTo>
                <a:cubicBezTo>
                  <a:pt x="461334" y="33560"/>
                  <a:pt x="511942" y="39420"/>
                  <a:pt x="511942" y="39420"/>
                </a:cubicBezTo>
                <a:cubicBezTo>
                  <a:pt x="542307" y="39420"/>
                  <a:pt x="603037" y="37822"/>
                  <a:pt x="627009" y="39420"/>
                </a:cubicBezTo>
                <a:cubicBezTo>
                  <a:pt x="650981" y="41018"/>
                  <a:pt x="648318" y="46345"/>
                  <a:pt x="655776" y="49009"/>
                </a:cubicBezTo>
                <a:cubicBezTo>
                  <a:pt x="663234" y="51673"/>
                  <a:pt x="657907" y="59131"/>
                  <a:pt x="671758" y="55402"/>
                </a:cubicBezTo>
                <a:cubicBezTo>
                  <a:pt x="685609" y="51673"/>
                  <a:pt x="738880" y="26635"/>
                  <a:pt x="738880" y="26635"/>
                </a:cubicBezTo>
                <a:cubicBezTo>
                  <a:pt x="760189" y="17579"/>
                  <a:pt x="780965" y="2130"/>
                  <a:pt x="799610" y="1065"/>
                </a:cubicBezTo>
                <a:cubicBezTo>
                  <a:pt x="818255" y="0"/>
                  <a:pt x="836368" y="10121"/>
                  <a:pt x="850751" y="20243"/>
                </a:cubicBezTo>
                <a:cubicBezTo>
                  <a:pt x="865134" y="30365"/>
                  <a:pt x="879517" y="47944"/>
                  <a:pt x="885910" y="61795"/>
                </a:cubicBezTo>
                <a:cubicBezTo>
                  <a:pt x="892303" y="75646"/>
                  <a:pt x="891238" y="88431"/>
                  <a:pt x="889107" y="103347"/>
                </a:cubicBezTo>
                <a:cubicBezTo>
                  <a:pt x="886976" y="118263"/>
                  <a:pt x="874191" y="136375"/>
                  <a:pt x="873125" y="151291"/>
                </a:cubicBezTo>
                <a:cubicBezTo>
                  <a:pt x="872059" y="166207"/>
                  <a:pt x="880050" y="178460"/>
                  <a:pt x="882714" y="192843"/>
                </a:cubicBezTo>
                <a:cubicBezTo>
                  <a:pt x="885378" y="207227"/>
                  <a:pt x="882182" y="223741"/>
                  <a:pt x="889107" y="237592"/>
                </a:cubicBezTo>
                <a:cubicBezTo>
                  <a:pt x="896032" y="251443"/>
                  <a:pt x="917341" y="261031"/>
                  <a:pt x="924266" y="275947"/>
                </a:cubicBezTo>
                <a:cubicBezTo>
                  <a:pt x="931191" y="290863"/>
                  <a:pt x="929594" y="311639"/>
                  <a:pt x="930659" y="327088"/>
                </a:cubicBezTo>
                <a:cubicBezTo>
                  <a:pt x="931725" y="342537"/>
                  <a:pt x="931192" y="357453"/>
                  <a:pt x="930659" y="368640"/>
                </a:cubicBezTo>
                <a:cubicBezTo>
                  <a:pt x="930126" y="379827"/>
                  <a:pt x="932789" y="389417"/>
                  <a:pt x="927462" y="394211"/>
                </a:cubicBezTo>
                <a:cubicBezTo>
                  <a:pt x="922135" y="399005"/>
                  <a:pt x="908284" y="399005"/>
                  <a:pt x="898695" y="397407"/>
                </a:cubicBezTo>
                <a:cubicBezTo>
                  <a:pt x="889106" y="395809"/>
                  <a:pt x="881649" y="388351"/>
                  <a:pt x="869929" y="384622"/>
                </a:cubicBezTo>
                <a:cubicBezTo>
                  <a:pt x="858209" y="380893"/>
                  <a:pt x="836901" y="371304"/>
                  <a:pt x="828377" y="375033"/>
                </a:cubicBezTo>
                <a:cubicBezTo>
                  <a:pt x="819854" y="378762"/>
                  <a:pt x="825181" y="395809"/>
                  <a:pt x="818788" y="406996"/>
                </a:cubicBezTo>
                <a:cubicBezTo>
                  <a:pt x="812395" y="418183"/>
                  <a:pt x="801741" y="438426"/>
                  <a:pt x="790021" y="442155"/>
                </a:cubicBezTo>
                <a:cubicBezTo>
                  <a:pt x="778301" y="445884"/>
                  <a:pt x="762852" y="432033"/>
                  <a:pt x="748469" y="429370"/>
                </a:cubicBezTo>
                <a:cubicBezTo>
                  <a:pt x="734086" y="426707"/>
                  <a:pt x="715973" y="423510"/>
                  <a:pt x="703721" y="426174"/>
                </a:cubicBezTo>
                <a:cubicBezTo>
                  <a:pt x="691469" y="428838"/>
                  <a:pt x="678683" y="437894"/>
                  <a:pt x="674954" y="445352"/>
                </a:cubicBezTo>
                <a:cubicBezTo>
                  <a:pt x="671225" y="452810"/>
                  <a:pt x="677084" y="462931"/>
                  <a:pt x="681346" y="470922"/>
                </a:cubicBezTo>
                <a:cubicBezTo>
                  <a:pt x="685608" y="478913"/>
                  <a:pt x="698393" y="482642"/>
                  <a:pt x="700524" y="493296"/>
                </a:cubicBezTo>
                <a:cubicBezTo>
                  <a:pt x="702655" y="503950"/>
                  <a:pt x="699459" y="522596"/>
                  <a:pt x="694132" y="534848"/>
                </a:cubicBezTo>
                <a:cubicBezTo>
                  <a:pt x="688805" y="547101"/>
                  <a:pt x="672823" y="555091"/>
                  <a:pt x="668561" y="566811"/>
                </a:cubicBezTo>
                <a:cubicBezTo>
                  <a:pt x="664299" y="578531"/>
                  <a:pt x="672290" y="597176"/>
                  <a:pt x="668561" y="605167"/>
                </a:cubicBezTo>
                <a:cubicBezTo>
                  <a:pt x="664832" y="613158"/>
                  <a:pt x="655776" y="607831"/>
                  <a:pt x="646187" y="614756"/>
                </a:cubicBezTo>
                <a:cubicBezTo>
                  <a:pt x="636598" y="621681"/>
                  <a:pt x="622748" y="635532"/>
                  <a:pt x="611028" y="646719"/>
                </a:cubicBezTo>
                <a:cubicBezTo>
                  <a:pt x="599308" y="657906"/>
                  <a:pt x="588120" y="679214"/>
                  <a:pt x="575868" y="681878"/>
                </a:cubicBezTo>
                <a:cubicBezTo>
                  <a:pt x="563616" y="684542"/>
                  <a:pt x="548700" y="669094"/>
                  <a:pt x="537513" y="662701"/>
                </a:cubicBezTo>
                <a:cubicBezTo>
                  <a:pt x="526326" y="656309"/>
                  <a:pt x="515671" y="649916"/>
                  <a:pt x="508746" y="643523"/>
                </a:cubicBezTo>
                <a:cubicBezTo>
                  <a:pt x="501821" y="637130"/>
                  <a:pt x="498092" y="631803"/>
                  <a:pt x="495961" y="624345"/>
                </a:cubicBezTo>
                <a:cubicBezTo>
                  <a:pt x="493830" y="616887"/>
                  <a:pt x="503419" y="606765"/>
                  <a:pt x="495961" y="598774"/>
                </a:cubicBezTo>
                <a:cubicBezTo>
                  <a:pt x="488503" y="590783"/>
                  <a:pt x="460268" y="583325"/>
                  <a:pt x="451212" y="576400"/>
                </a:cubicBezTo>
                <a:cubicBezTo>
                  <a:pt x="442156" y="569475"/>
                  <a:pt x="443754" y="564147"/>
                  <a:pt x="441623" y="557222"/>
                </a:cubicBezTo>
                <a:cubicBezTo>
                  <a:pt x="439492" y="550297"/>
                  <a:pt x="443754" y="533250"/>
                  <a:pt x="438427" y="534848"/>
                </a:cubicBezTo>
                <a:cubicBezTo>
                  <a:pt x="433100" y="536446"/>
                  <a:pt x="419249" y="564680"/>
                  <a:pt x="409660" y="566811"/>
                </a:cubicBezTo>
                <a:cubicBezTo>
                  <a:pt x="400071" y="568942"/>
                  <a:pt x="389417" y="552960"/>
                  <a:pt x="380893" y="547633"/>
                </a:cubicBezTo>
                <a:cubicBezTo>
                  <a:pt x="372369" y="542306"/>
                  <a:pt x="362781" y="539110"/>
                  <a:pt x="358519" y="534848"/>
                </a:cubicBezTo>
                <a:cubicBezTo>
                  <a:pt x="354257" y="530586"/>
                  <a:pt x="360117" y="527923"/>
                  <a:pt x="355323" y="522063"/>
                </a:cubicBezTo>
                <a:cubicBezTo>
                  <a:pt x="350529" y="516203"/>
                  <a:pt x="342005" y="506614"/>
                  <a:pt x="329753" y="499689"/>
                </a:cubicBezTo>
                <a:cubicBezTo>
                  <a:pt x="317501" y="492764"/>
                  <a:pt x="292462" y="479446"/>
                  <a:pt x="281808" y="480511"/>
                </a:cubicBezTo>
                <a:cubicBezTo>
                  <a:pt x="271154" y="481576"/>
                  <a:pt x="273284" y="500754"/>
                  <a:pt x="265826" y="506081"/>
                </a:cubicBezTo>
                <a:cubicBezTo>
                  <a:pt x="258368" y="511408"/>
                  <a:pt x="243452" y="505549"/>
                  <a:pt x="237060" y="512474"/>
                </a:cubicBezTo>
                <a:cubicBezTo>
                  <a:pt x="230668" y="519399"/>
                  <a:pt x="234396" y="541773"/>
                  <a:pt x="227471" y="547633"/>
                </a:cubicBezTo>
                <a:cubicBezTo>
                  <a:pt x="220546" y="553493"/>
                  <a:pt x="205630" y="551362"/>
                  <a:pt x="195508" y="547633"/>
                </a:cubicBezTo>
                <a:cubicBezTo>
                  <a:pt x="185386" y="543904"/>
                  <a:pt x="177396" y="532717"/>
                  <a:pt x="166741" y="525259"/>
                </a:cubicBezTo>
                <a:cubicBezTo>
                  <a:pt x="156087" y="517801"/>
                  <a:pt x="141170" y="509278"/>
                  <a:pt x="131581" y="502885"/>
                </a:cubicBezTo>
                <a:cubicBezTo>
                  <a:pt x="121992" y="496493"/>
                  <a:pt x="112936" y="493829"/>
                  <a:pt x="109207" y="486904"/>
                </a:cubicBezTo>
                <a:cubicBezTo>
                  <a:pt x="105478" y="479979"/>
                  <a:pt x="107609" y="470922"/>
                  <a:pt x="109207" y="461333"/>
                </a:cubicBezTo>
                <a:cubicBezTo>
                  <a:pt x="110805" y="451744"/>
                  <a:pt x="112403" y="441090"/>
                  <a:pt x="118796" y="429370"/>
                </a:cubicBezTo>
                <a:cubicBezTo>
                  <a:pt x="125189" y="417650"/>
                  <a:pt x="136376" y="402734"/>
                  <a:pt x="147563" y="391014"/>
                </a:cubicBezTo>
                <a:cubicBezTo>
                  <a:pt x="158750" y="379294"/>
                  <a:pt x="181125" y="371304"/>
                  <a:pt x="185919" y="359051"/>
                </a:cubicBezTo>
                <a:cubicBezTo>
                  <a:pt x="190714" y="346799"/>
                  <a:pt x="180059" y="332948"/>
                  <a:pt x="176330" y="317499"/>
                </a:cubicBezTo>
                <a:cubicBezTo>
                  <a:pt x="172601" y="302050"/>
                  <a:pt x="173133" y="275947"/>
                  <a:pt x="163544" y="266358"/>
                </a:cubicBezTo>
                <a:cubicBezTo>
                  <a:pt x="153955" y="256769"/>
                  <a:pt x="103347" y="237592"/>
                  <a:pt x="80440" y="231199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Гулькевичский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4965700" y="3241675"/>
            <a:ext cx="933450" cy="617538"/>
          </a:xfrm>
          <a:custGeom>
            <a:avLst/>
            <a:gdLst>
              <a:gd name="connsiteX0" fmla="*/ 83104 w 932257"/>
              <a:gd name="connsiteY0" fmla="*/ 217349 h 629673"/>
              <a:gd name="connsiteX1" fmla="*/ 38356 w 932257"/>
              <a:gd name="connsiteY1" fmla="*/ 252508 h 629673"/>
              <a:gd name="connsiteX2" fmla="*/ 6393 w 932257"/>
              <a:gd name="connsiteY2" fmla="*/ 281275 h 629673"/>
              <a:gd name="connsiteX3" fmla="*/ 6393 w 932257"/>
              <a:gd name="connsiteY3" fmla="*/ 319631 h 629673"/>
              <a:gd name="connsiteX4" fmla="*/ 44748 w 932257"/>
              <a:gd name="connsiteY4" fmla="*/ 342005 h 629673"/>
              <a:gd name="connsiteX5" fmla="*/ 73515 w 932257"/>
              <a:gd name="connsiteY5" fmla="*/ 345201 h 629673"/>
              <a:gd name="connsiteX6" fmla="*/ 118264 w 932257"/>
              <a:gd name="connsiteY6" fmla="*/ 354790 h 629673"/>
              <a:gd name="connsiteX7" fmla="*/ 127852 w 932257"/>
              <a:gd name="connsiteY7" fmla="*/ 380361 h 629673"/>
              <a:gd name="connsiteX8" fmla="*/ 134245 w 932257"/>
              <a:gd name="connsiteY8" fmla="*/ 434698 h 629673"/>
              <a:gd name="connsiteX9" fmla="*/ 134245 w 932257"/>
              <a:gd name="connsiteY9" fmla="*/ 476250 h 629673"/>
              <a:gd name="connsiteX10" fmla="*/ 124656 w 932257"/>
              <a:gd name="connsiteY10" fmla="*/ 501821 h 629673"/>
              <a:gd name="connsiteX11" fmla="*/ 102282 w 932257"/>
              <a:gd name="connsiteY11" fmla="*/ 527391 h 629673"/>
              <a:gd name="connsiteX12" fmla="*/ 79908 w 932257"/>
              <a:gd name="connsiteY12" fmla="*/ 562550 h 629673"/>
              <a:gd name="connsiteX13" fmla="*/ 95889 w 932257"/>
              <a:gd name="connsiteY13" fmla="*/ 600906 h 629673"/>
              <a:gd name="connsiteX14" fmla="*/ 131049 w 932257"/>
              <a:gd name="connsiteY14" fmla="*/ 616888 h 629673"/>
              <a:gd name="connsiteX15" fmla="*/ 166208 w 932257"/>
              <a:gd name="connsiteY15" fmla="*/ 607299 h 629673"/>
              <a:gd name="connsiteX16" fmla="*/ 201368 w 932257"/>
              <a:gd name="connsiteY16" fmla="*/ 568943 h 629673"/>
              <a:gd name="connsiteX17" fmla="*/ 217349 w 932257"/>
              <a:gd name="connsiteY17" fmla="*/ 520998 h 629673"/>
              <a:gd name="connsiteX18" fmla="*/ 220545 w 932257"/>
              <a:gd name="connsiteY18" fmla="*/ 479446 h 629673"/>
              <a:gd name="connsiteX19" fmla="*/ 223742 w 932257"/>
              <a:gd name="connsiteY19" fmla="*/ 444287 h 629673"/>
              <a:gd name="connsiteX20" fmla="*/ 278079 w 932257"/>
              <a:gd name="connsiteY20" fmla="*/ 441091 h 629673"/>
              <a:gd name="connsiteX21" fmla="*/ 338809 w 932257"/>
              <a:gd name="connsiteY21" fmla="*/ 421913 h 629673"/>
              <a:gd name="connsiteX22" fmla="*/ 361183 w 932257"/>
              <a:gd name="connsiteY22" fmla="*/ 437894 h 629673"/>
              <a:gd name="connsiteX23" fmla="*/ 393146 w 932257"/>
              <a:gd name="connsiteY23" fmla="*/ 463465 h 629673"/>
              <a:gd name="connsiteX24" fmla="*/ 428305 w 932257"/>
              <a:gd name="connsiteY24" fmla="*/ 501821 h 629673"/>
              <a:gd name="connsiteX25" fmla="*/ 473054 w 932257"/>
              <a:gd name="connsiteY25" fmla="*/ 533784 h 629673"/>
              <a:gd name="connsiteX26" fmla="*/ 536980 w 932257"/>
              <a:gd name="connsiteY26" fmla="*/ 546569 h 629673"/>
              <a:gd name="connsiteX27" fmla="*/ 581728 w 932257"/>
              <a:gd name="connsiteY27" fmla="*/ 575336 h 629673"/>
              <a:gd name="connsiteX28" fmla="*/ 616888 w 932257"/>
              <a:gd name="connsiteY28" fmla="*/ 584925 h 629673"/>
              <a:gd name="connsiteX29" fmla="*/ 645654 w 932257"/>
              <a:gd name="connsiteY29" fmla="*/ 604102 h 629673"/>
              <a:gd name="connsiteX30" fmla="*/ 636066 w 932257"/>
              <a:gd name="connsiteY30" fmla="*/ 626477 h 629673"/>
              <a:gd name="connsiteX31" fmla="*/ 664832 w 932257"/>
              <a:gd name="connsiteY31" fmla="*/ 623280 h 629673"/>
              <a:gd name="connsiteX32" fmla="*/ 728758 w 932257"/>
              <a:gd name="connsiteY32" fmla="*/ 620084 h 629673"/>
              <a:gd name="connsiteX33" fmla="*/ 808666 w 932257"/>
              <a:gd name="connsiteY33" fmla="*/ 620084 h 629673"/>
              <a:gd name="connsiteX34" fmla="*/ 894967 w 932257"/>
              <a:gd name="connsiteY34" fmla="*/ 610495 h 629673"/>
              <a:gd name="connsiteX35" fmla="*/ 907752 w 932257"/>
              <a:gd name="connsiteY35" fmla="*/ 578532 h 629673"/>
              <a:gd name="connsiteX36" fmla="*/ 914144 w 932257"/>
              <a:gd name="connsiteY36" fmla="*/ 546569 h 629673"/>
              <a:gd name="connsiteX37" fmla="*/ 878985 w 932257"/>
              <a:gd name="connsiteY37" fmla="*/ 524195 h 629673"/>
              <a:gd name="connsiteX38" fmla="*/ 882181 w 932257"/>
              <a:gd name="connsiteY38" fmla="*/ 479446 h 629673"/>
              <a:gd name="connsiteX39" fmla="*/ 843826 w 932257"/>
              <a:gd name="connsiteY39" fmla="*/ 457072 h 629673"/>
              <a:gd name="connsiteX40" fmla="*/ 850218 w 932257"/>
              <a:gd name="connsiteY40" fmla="*/ 425109 h 629673"/>
              <a:gd name="connsiteX41" fmla="*/ 894967 w 932257"/>
              <a:gd name="connsiteY41" fmla="*/ 393146 h 629673"/>
              <a:gd name="connsiteX42" fmla="*/ 914144 w 932257"/>
              <a:gd name="connsiteY42" fmla="*/ 377165 h 629673"/>
              <a:gd name="connsiteX43" fmla="*/ 926930 w 932257"/>
              <a:gd name="connsiteY43" fmla="*/ 342005 h 629673"/>
              <a:gd name="connsiteX44" fmla="*/ 926930 w 932257"/>
              <a:gd name="connsiteY44" fmla="*/ 306846 h 629673"/>
              <a:gd name="connsiteX45" fmla="*/ 894967 w 932257"/>
              <a:gd name="connsiteY45" fmla="*/ 290864 h 629673"/>
              <a:gd name="connsiteX46" fmla="*/ 866200 w 932257"/>
              <a:gd name="connsiteY46" fmla="*/ 278079 h 629673"/>
              <a:gd name="connsiteX47" fmla="*/ 843826 w 932257"/>
              <a:gd name="connsiteY47" fmla="*/ 268490 h 629673"/>
              <a:gd name="connsiteX48" fmla="*/ 850218 w 932257"/>
              <a:gd name="connsiteY48" fmla="*/ 249312 h 629673"/>
              <a:gd name="connsiteX49" fmla="*/ 869396 w 932257"/>
              <a:gd name="connsiteY49" fmla="*/ 236527 h 629673"/>
              <a:gd name="connsiteX50" fmla="*/ 878985 w 932257"/>
              <a:gd name="connsiteY50" fmla="*/ 223742 h 629673"/>
              <a:gd name="connsiteX51" fmla="*/ 882181 w 932257"/>
              <a:gd name="connsiteY51" fmla="*/ 166208 h 629673"/>
              <a:gd name="connsiteX52" fmla="*/ 882181 w 932257"/>
              <a:gd name="connsiteY52" fmla="*/ 134245 h 629673"/>
              <a:gd name="connsiteX53" fmla="*/ 866200 w 932257"/>
              <a:gd name="connsiteY53" fmla="*/ 105478 h 629673"/>
              <a:gd name="connsiteX54" fmla="*/ 866200 w 932257"/>
              <a:gd name="connsiteY54" fmla="*/ 63926 h 629673"/>
              <a:gd name="connsiteX55" fmla="*/ 859807 w 932257"/>
              <a:gd name="connsiteY55" fmla="*/ 25571 h 629673"/>
              <a:gd name="connsiteX56" fmla="*/ 831040 w 932257"/>
              <a:gd name="connsiteY56" fmla="*/ 3196 h 629673"/>
              <a:gd name="connsiteX57" fmla="*/ 805470 w 932257"/>
              <a:gd name="connsiteY57" fmla="*/ 6393 h 629673"/>
              <a:gd name="connsiteX58" fmla="*/ 773507 w 932257"/>
              <a:gd name="connsiteY58" fmla="*/ 6393 h 629673"/>
              <a:gd name="connsiteX59" fmla="*/ 747936 w 932257"/>
              <a:gd name="connsiteY59" fmla="*/ 15982 h 629673"/>
              <a:gd name="connsiteX60" fmla="*/ 722366 w 932257"/>
              <a:gd name="connsiteY60" fmla="*/ 31963 h 629673"/>
              <a:gd name="connsiteX61" fmla="*/ 706384 w 932257"/>
              <a:gd name="connsiteY61" fmla="*/ 31963 h 629673"/>
              <a:gd name="connsiteX62" fmla="*/ 655243 w 932257"/>
              <a:gd name="connsiteY62" fmla="*/ 22374 h 629673"/>
              <a:gd name="connsiteX63" fmla="*/ 639262 w 932257"/>
              <a:gd name="connsiteY63" fmla="*/ 44748 h 629673"/>
              <a:gd name="connsiteX64" fmla="*/ 626477 w 932257"/>
              <a:gd name="connsiteY64" fmla="*/ 60730 h 629673"/>
              <a:gd name="connsiteX65" fmla="*/ 604102 w 932257"/>
              <a:gd name="connsiteY65" fmla="*/ 41552 h 629673"/>
              <a:gd name="connsiteX66" fmla="*/ 600906 w 932257"/>
              <a:gd name="connsiteY66" fmla="*/ 12785 h 629673"/>
              <a:gd name="connsiteX67" fmla="*/ 562550 w 932257"/>
              <a:gd name="connsiteY67" fmla="*/ 9589 h 629673"/>
              <a:gd name="connsiteX68" fmla="*/ 476250 w 932257"/>
              <a:gd name="connsiteY68" fmla="*/ 9589 h 629673"/>
              <a:gd name="connsiteX69" fmla="*/ 441091 w 932257"/>
              <a:gd name="connsiteY69" fmla="*/ 28767 h 629673"/>
              <a:gd name="connsiteX70" fmla="*/ 393146 w 932257"/>
              <a:gd name="connsiteY70" fmla="*/ 31963 h 629673"/>
              <a:gd name="connsiteX71" fmla="*/ 364379 w 932257"/>
              <a:gd name="connsiteY71" fmla="*/ 54337 h 629673"/>
              <a:gd name="connsiteX72" fmla="*/ 370772 w 932257"/>
              <a:gd name="connsiteY72" fmla="*/ 83104 h 629673"/>
              <a:gd name="connsiteX73" fmla="*/ 386753 w 932257"/>
              <a:gd name="connsiteY73" fmla="*/ 105478 h 629673"/>
              <a:gd name="connsiteX74" fmla="*/ 370772 w 932257"/>
              <a:gd name="connsiteY74" fmla="*/ 131049 h 629673"/>
              <a:gd name="connsiteX75" fmla="*/ 354790 w 932257"/>
              <a:gd name="connsiteY75" fmla="*/ 150227 h 629673"/>
              <a:gd name="connsiteX76" fmla="*/ 332416 w 932257"/>
              <a:gd name="connsiteY76" fmla="*/ 163012 h 629673"/>
              <a:gd name="connsiteX77" fmla="*/ 322827 w 932257"/>
              <a:gd name="connsiteY77" fmla="*/ 191779 h 629673"/>
              <a:gd name="connsiteX78" fmla="*/ 310042 w 932257"/>
              <a:gd name="connsiteY78" fmla="*/ 210956 h 629673"/>
              <a:gd name="connsiteX79" fmla="*/ 271686 w 932257"/>
              <a:gd name="connsiteY79" fmla="*/ 214153 h 629673"/>
              <a:gd name="connsiteX80" fmla="*/ 233331 w 932257"/>
              <a:gd name="connsiteY80" fmla="*/ 223742 h 629673"/>
              <a:gd name="connsiteX81" fmla="*/ 223742 w 932257"/>
              <a:gd name="connsiteY81" fmla="*/ 249312 h 629673"/>
              <a:gd name="connsiteX82" fmla="*/ 182190 w 932257"/>
              <a:gd name="connsiteY82" fmla="*/ 249312 h 629673"/>
              <a:gd name="connsiteX83" fmla="*/ 153423 w 932257"/>
              <a:gd name="connsiteY83" fmla="*/ 255705 h 629673"/>
              <a:gd name="connsiteX84" fmla="*/ 137441 w 932257"/>
              <a:gd name="connsiteY84" fmla="*/ 268490 h 629673"/>
              <a:gd name="connsiteX85" fmla="*/ 89497 w 932257"/>
              <a:gd name="connsiteY85" fmla="*/ 268490 h 629673"/>
              <a:gd name="connsiteX86" fmla="*/ 83104 w 932257"/>
              <a:gd name="connsiteY86" fmla="*/ 217349 h 629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932257" h="629673">
                <a:moveTo>
                  <a:pt x="83104" y="217349"/>
                </a:moveTo>
                <a:cubicBezTo>
                  <a:pt x="74581" y="214685"/>
                  <a:pt x="51141" y="241854"/>
                  <a:pt x="38356" y="252508"/>
                </a:cubicBezTo>
                <a:cubicBezTo>
                  <a:pt x="25571" y="263162"/>
                  <a:pt x="11720" y="270088"/>
                  <a:pt x="6393" y="281275"/>
                </a:cubicBezTo>
                <a:cubicBezTo>
                  <a:pt x="1066" y="292462"/>
                  <a:pt x="0" y="309509"/>
                  <a:pt x="6393" y="319631"/>
                </a:cubicBezTo>
                <a:cubicBezTo>
                  <a:pt x="12786" y="329753"/>
                  <a:pt x="33561" y="337743"/>
                  <a:pt x="44748" y="342005"/>
                </a:cubicBezTo>
                <a:cubicBezTo>
                  <a:pt x="55935" y="346267"/>
                  <a:pt x="61262" y="343070"/>
                  <a:pt x="73515" y="345201"/>
                </a:cubicBezTo>
                <a:cubicBezTo>
                  <a:pt x="85768" y="347332"/>
                  <a:pt x="109208" y="348930"/>
                  <a:pt x="118264" y="354790"/>
                </a:cubicBezTo>
                <a:cubicBezTo>
                  <a:pt x="127320" y="360650"/>
                  <a:pt x="125189" y="367043"/>
                  <a:pt x="127852" y="380361"/>
                </a:cubicBezTo>
                <a:cubicBezTo>
                  <a:pt x="130515" y="393679"/>
                  <a:pt x="133180" y="418717"/>
                  <a:pt x="134245" y="434698"/>
                </a:cubicBezTo>
                <a:cubicBezTo>
                  <a:pt x="135310" y="450679"/>
                  <a:pt x="135843" y="465063"/>
                  <a:pt x="134245" y="476250"/>
                </a:cubicBezTo>
                <a:cubicBezTo>
                  <a:pt x="132647" y="487437"/>
                  <a:pt x="129983" y="493297"/>
                  <a:pt x="124656" y="501821"/>
                </a:cubicBezTo>
                <a:cubicBezTo>
                  <a:pt x="119329" y="510345"/>
                  <a:pt x="109740" y="517270"/>
                  <a:pt x="102282" y="527391"/>
                </a:cubicBezTo>
                <a:cubicBezTo>
                  <a:pt x="94824" y="537513"/>
                  <a:pt x="80973" y="550298"/>
                  <a:pt x="79908" y="562550"/>
                </a:cubicBezTo>
                <a:cubicBezTo>
                  <a:pt x="78843" y="574802"/>
                  <a:pt x="87366" y="591850"/>
                  <a:pt x="95889" y="600906"/>
                </a:cubicBezTo>
                <a:cubicBezTo>
                  <a:pt x="104412" y="609962"/>
                  <a:pt x="119329" y="615823"/>
                  <a:pt x="131049" y="616888"/>
                </a:cubicBezTo>
                <a:cubicBezTo>
                  <a:pt x="142769" y="617953"/>
                  <a:pt x="154488" y="615290"/>
                  <a:pt x="166208" y="607299"/>
                </a:cubicBezTo>
                <a:cubicBezTo>
                  <a:pt x="177928" y="599308"/>
                  <a:pt x="192845" y="583326"/>
                  <a:pt x="201368" y="568943"/>
                </a:cubicBezTo>
                <a:cubicBezTo>
                  <a:pt x="209891" y="554560"/>
                  <a:pt x="214153" y="535914"/>
                  <a:pt x="217349" y="520998"/>
                </a:cubicBezTo>
                <a:cubicBezTo>
                  <a:pt x="220545" y="506082"/>
                  <a:pt x="219480" y="492231"/>
                  <a:pt x="220545" y="479446"/>
                </a:cubicBezTo>
                <a:cubicBezTo>
                  <a:pt x="221610" y="466661"/>
                  <a:pt x="214153" y="450680"/>
                  <a:pt x="223742" y="444287"/>
                </a:cubicBezTo>
                <a:cubicBezTo>
                  <a:pt x="233331" y="437895"/>
                  <a:pt x="258901" y="444820"/>
                  <a:pt x="278079" y="441091"/>
                </a:cubicBezTo>
                <a:cubicBezTo>
                  <a:pt x="297257" y="437362"/>
                  <a:pt x="324958" y="422446"/>
                  <a:pt x="338809" y="421913"/>
                </a:cubicBezTo>
                <a:cubicBezTo>
                  <a:pt x="352660" y="421380"/>
                  <a:pt x="352127" y="430969"/>
                  <a:pt x="361183" y="437894"/>
                </a:cubicBezTo>
                <a:cubicBezTo>
                  <a:pt x="370239" y="444819"/>
                  <a:pt x="381959" y="452811"/>
                  <a:pt x="393146" y="463465"/>
                </a:cubicBezTo>
                <a:cubicBezTo>
                  <a:pt x="404333" y="474119"/>
                  <a:pt x="414987" y="490101"/>
                  <a:pt x="428305" y="501821"/>
                </a:cubicBezTo>
                <a:cubicBezTo>
                  <a:pt x="441623" y="513541"/>
                  <a:pt x="454941" y="526326"/>
                  <a:pt x="473054" y="533784"/>
                </a:cubicBezTo>
                <a:cubicBezTo>
                  <a:pt x="491167" y="541242"/>
                  <a:pt x="518868" y="539644"/>
                  <a:pt x="536980" y="546569"/>
                </a:cubicBezTo>
                <a:cubicBezTo>
                  <a:pt x="555092" y="553494"/>
                  <a:pt x="568410" y="568943"/>
                  <a:pt x="581728" y="575336"/>
                </a:cubicBezTo>
                <a:cubicBezTo>
                  <a:pt x="595046" y="581729"/>
                  <a:pt x="606234" y="580131"/>
                  <a:pt x="616888" y="584925"/>
                </a:cubicBezTo>
                <a:cubicBezTo>
                  <a:pt x="627542" y="589719"/>
                  <a:pt x="642458" y="597177"/>
                  <a:pt x="645654" y="604102"/>
                </a:cubicBezTo>
                <a:cubicBezTo>
                  <a:pt x="648850" y="611027"/>
                  <a:pt x="632870" y="623281"/>
                  <a:pt x="636066" y="626477"/>
                </a:cubicBezTo>
                <a:cubicBezTo>
                  <a:pt x="639262" y="629673"/>
                  <a:pt x="649383" y="624346"/>
                  <a:pt x="664832" y="623280"/>
                </a:cubicBezTo>
                <a:cubicBezTo>
                  <a:pt x="680281" y="622215"/>
                  <a:pt x="704786" y="620617"/>
                  <a:pt x="728758" y="620084"/>
                </a:cubicBezTo>
                <a:cubicBezTo>
                  <a:pt x="752730" y="619551"/>
                  <a:pt x="780965" y="621682"/>
                  <a:pt x="808666" y="620084"/>
                </a:cubicBezTo>
                <a:cubicBezTo>
                  <a:pt x="836367" y="618486"/>
                  <a:pt x="878453" y="617420"/>
                  <a:pt x="894967" y="610495"/>
                </a:cubicBezTo>
                <a:cubicBezTo>
                  <a:pt x="911481" y="603570"/>
                  <a:pt x="904556" y="589186"/>
                  <a:pt x="907752" y="578532"/>
                </a:cubicBezTo>
                <a:cubicBezTo>
                  <a:pt x="910948" y="567878"/>
                  <a:pt x="918938" y="555625"/>
                  <a:pt x="914144" y="546569"/>
                </a:cubicBezTo>
                <a:cubicBezTo>
                  <a:pt x="909350" y="537513"/>
                  <a:pt x="884312" y="535382"/>
                  <a:pt x="878985" y="524195"/>
                </a:cubicBezTo>
                <a:cubicBezTo>
                  <a:pt x="873658" y="513008"/>
                  <a:pt x="888041" y="490633"/>
                  <a:pt x="882181" y="479446"/>
                </a:cubicBezTo>
                <a:cubicBezTo>
                  <a:pt x="876321" y="468259"/>
                  <a:pt x="849153" y="466128"/>
                  <a:pt x="843826" y="457072"/>
                </a:cubicBezTo>
                <a:cubicBezTo>
                  <a:pt x="838499" y="448016"/>
                  <a:pt x="841695" y="435763"/>
                  <a:pt x="850218" y="425109"/>
                </a:cubicBezTo>
                <a:cubicBezTo>
                  <a:pt x="858742" y="414455"/>
                  <a:pt x="884313" y="401137"/>
                  <a:pt x="894967" y="393146"/>
                </a:cubicBezTo>
                <a:cubicBezTo>
                  <a:pt x="905621" y="385155"/>
                  <a:pt x="908817" y="385689"/>
                  <a:pt x="914144" y="377165"/>
                </a:cubicBezTo>
                <a:cubicBezTo>
                  <a:pt x="919471" y="368641"/>
                  <a:pt x="924799" y="353725"/>
                  <a:pt x="926930" y="342005"/>
                </a:cubicBezTo>
                <a:cubicBezTo>
                  <a:pt x="929061" y="330285"/>
                  <a:pt x="932257" y="315370"/>
                  <a:pt x="926930" y="306846"/>
                </a:cubicBezTo>
                <a:cubicBezTo>
                  <a:pt x="921603" y="298322"/>
                  <a:pt x="905089" y="295658"/>
                  <a:pt x="894967" y="290864"/>
                </a:cubicBezTo>
                <a:cubicBezTo>
                  <a:pt x="884845" y="286070"/>
                  <a:pt x="866200" y="278079"/>
                  <a:pt x="866200" y="278079"/>
                </a:cubicBezTo>
                <a:cubicBezTo>
                  <a:pt x="857677" y="274350"/>
                  <a:pt x="846490" y="273284"/>
                  <a:pt x="843826" y="268490"/>
                </a:cubicBezTo>
                <a:cubicBezTo>
                  <a:pt x="841162" y="263696"/>
                  <a:pt x="845956" y="254639"/>
                  <a:pt x="850218" y="249312"/>
                </a:cubicBezTo>
                <a:cubicBezTo>
                  <a:pt x="854480" y="243985"/>
                  <a:pt x="864602" y="240789"/>
                  <a:pt x="869396" y="236527"/>
                </a:cubicBezTo>
                <a:cubicBezTo>
                  <a:pt x="874190" y="232265"/>
                  <a:pt x="876854" y="235462"/>
                  <a:pt x="878985" y="223742"/>
                </a:cubicBezTo>
                <a:cubicBezTo>
                  <a:pt x="881116" y="212022"/>
                  <a:pt x="881648" y="181124"/>
                  <a:pt x="882181" y="166208"/>
                </a:cubicBezTo>
                <a:cubicBezTo>
                  <a:pt x="882714" y="151292"/>
                  <a:pt x="884845" y="144367"/>
                  <a:pt x="882181" y="134245"/>
                </a:cubicBezTo>
                <a:cubicBezTo>
                  <a:pt x="879518" y="124123"/>
                  <a:pt x="868864" y="117198"/>
                  <a:pt x="866200" y="105478"/>
                </a:cubicBezTo>
                <a:cubicBezTo>
                  <a:pt x="863536" y="93758"/>
                  <a:pt x="867266" y="77244"/>
                  <a:pt x="866200" y="63926"/>
                </a:cubicBezTo>
                <a:cubicBezTo>
                  <a:pt x="865135" y="50608"/>
                  <a:pt x="865667" y="35693"/>
                  <a:pt x="859807" y="25571"/>
                </a:cubicBezTo>
                <a:cubicBezTo>
                  <a:pt x="853947" y="15449"/>
                  <a:pt x="840096" y="6392"/>
                  <a:pt x="831040" y="3196"/>
                </a:cubicBezTo>
                <a:cubicBezTo>
                  <a:pt x="821984" y="0"/>
                  <a:pt x="815059" y="5860"/>
                  <a:pt x="805470" y="6393"/>
                </a:cubicBezTo>
                <a:cubicBezTo>
                  <a:pt x="795881" y="6926"/>
                  <a:pt x="783096" y="4795"/>
                  <a:pt x="773507" y="6393"/>
                </a:cubicBezTo>
                <a:cubicBezTo>
                  <a:pt x="763918" y="7991"/>
                  <a:pt x="756460" y="11720"/>
                  <a:pt x="747936" y="15982"/>
                </a:cubicBezTo>
                <a:cubicBezTo>
                  <a:pt x="739413" y="20244"/>
                  <a:pt x="729291" y="29300"/>
                  <a:pt x="722366" y="31963"/>
                </a:cubicBezTo>
                <a:cubicBezTo>
                  <a:pt x="715441" y="34626"/>
                  <a:pt x="717571" y="33561"/>
                  <a:pt x="706384" y="31963"/>
                </a:cubicBezTo>
                <a:cubicBezTo>
                  <a:pt x="695197" y="30365"/>
                  <a:pt x="666430" y="20243"/>
                  <a:pt x="655243" y="22374"/>
                </a:cubicBezTo>
                <a:cubicBezTo>
                  <a:pt x="644056" y="24505"/>
                  <a:pt x="644056" y="38355"/>
                  <a:pt x="639262" y="44748"/>
                </a:cubicBezTo>
                <a:cubicBezTo>
                  <a:pt x="634468" y="51141"/>
                  <a:pt x="632337" y="61263"/>
                  <a:pt x="626477" y="60730"/>
                </a:cubicBezTo>
                <a:cubicBezTo>
                  <a:pt x="620617" y="60197"/>
                  <a:pt x="608364" y="49543"/>
                  <a:pt x="604102" y="41552"/>
                </a:cubicBezTo>
                <a:cubicBezTo>
                  <a:pt x="599840" y="33561"/>
                  <a:pt x="607831" y="18112"/>
                  <a:pt x="600906" y="12785"/>
                </a:cubicBezTo>
                <a:cubicBezTo>
                  <a:pt x="593981" y="7458"/>
                  <a:pt x="583326" y="10122"/>
                  <a:pt x="562550" y="9589"/>
                </a:cubicBezTo>
                <a:cubicBezTo>
                  <a:pt x="541774" y="9056"/>
                  <a:pt x="496493" y="6393"/>
                  <a:pt x="476250" y="9589"/>
                </a:cubicBezTo>
                <a:cubicBezTo>
                  <a:pt x="456007" y="12785"/>
                  <a:pt x="454942" y="25038"/>
                  <a:pt x="441091" y="28767"/>
                </a:cubicBezTo>
                <a:cubicBezTo>
                  <a:pt x="427240" y="32496"/>
                  <a:pt x="405931" y="27701"/>
                  <a:pt x="393146" y="31963"/>
                </a:cubicBezTo>
                <a:cubicBezTo>
                  <a:pt x="380361" y="36225"/>
                  <a:pt x="368108" y="45814"/>
                  <a:pt x="364379" y="54337"/>
                </a:cubicBezTo>
                <a:cubicBezTo>
                  <a:pt x="360650" y="62861"/>
                  <a:pt x="367043" y="74581"/>
                  <a:pt x="370772" y="83104"/>
                </a:cubicBezTo>
                <a:cubicBezTo>
                  <a:pt x="374501" y="91628"/>
                  <a:pt x="386753" y="97487"/>
                  <a:pt x="386753" y="105478"/>
                </a:cubicBezTo>
                <a:cubicBezTo>
                  <a:pt x="386753" y="113469"/>
                  <a:pt x="376099" y="123591"/>
                  <a:pt x="370772" y="131049"/>
                </a:cubicBezTo>
                <a:cubicBezTo>
                  <a:pt x="365445" y="138507"/>
                  <a:pt x="361183" y="144900"/>
                  <a:pt x="354790" y="150227"/>
                </a:cubicBezTo>
                <a:cubicBezTo>
                  <a:pt x="348397" y="155554"/>
                  <a:pt x="337743" y="156087"/>
                  <a:pt x="332416" y="163012"/>
                </a:cubicBezTo>
                <a:cubicBezTo>
                  <a:pt x="327089" y="169937"/>
                  <a:pt x="326556" y="183788"/>
                  <a:pt x="322827" y="191779"/>
                </a:cubicBezTo>
                <a:cubicBezTo>
                  <a:pt x="319098" y="199770"/>
                  <a:pt x="318566" y="207227"/>
                  <a:pt x="310042" y="210956"/>
                </a:cubicBezTo>
                <a:cubicBezTo>
                  <a:pt x="301519" y="214685"/>
                  <a:pt x="284471" y="212022"/>
                  <a:pt x="271686" y="214153"/>
                </a:cubicBezTo>
                <a:cubicBezTo>
                  <a:pt x="258901" y="216284"/>
                  <a:pt x="241322" y="217882"/>
                  <a:pt x="233331" y="223742"/>
                </a:cubicBezTo>
                <a:cubicBezTo>
                  <a:pt x="225340" y="229602"/>
                  <a:pt x="232266" y="245050"/>
                  <a:pt x="223742" y="249312"/>
                </a:cubicBezTo>
                <a:cubicBezTo>
                  <a:pt x="215219" y="253574"/>
                  <a:pt x="193910" y="248247"/>
                  <a:pt x="182190" y="249312"/>
                </a:cubicBezTo>
                <a:cubicBezTo>
                  <a:pt x="170470" y="250377"/>
                  <a:pt x="160881" y="252509"/>
                  <a:pt x="153423" y="255705"/>
                </a:cubicBezTo>
                <a:cubicBezTo>
                  <a:pt x="145965" y="258901"/>
                  <a:pt x="148095" y="266359"/>
                  <a:pt x="137441" y="268490"/>
                </a:cubicBezTo>
                <a:cubicBezTo>
                  <a:pt x="126787" y="270621"/>
                  <a:pt x="101217" y="270088"/>
                  <a:pt x="89497" y="268490"/>
                </a:cubicBezTo>
                <a:cubicBezTo>
                  <a:pt x="77777" y="266892"/>
                  <a:pt x="91627" y="220013"/>
                  <a:pt x="83104" y="217349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Усть-Лабинский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4013200" y="3276600"/>
            <a:ext cx="1089025" cy="625475"/>
          </a:xfrm>
          <a:custGeom>
            <a:avLst/>
            <a:gdLst>
              <a:gd name="connsiteX0" fmla="*/ 57002 w 1088877"/>
              <a:gd name="connsiteY0" fmla="*/ 106544 h 634468"/>
              <a:gd name="connsiteX1" fmla="*/ 12253 w 1088877"/>
              <a:gd name="connsiteY1" fmla="*/ 144900 h 634468"/>
              <a:gd name="connsiteX2" fmla="*/ 2664 w 1088877"/>
              <a:gd name="connsiteY2" fmla="*/ 157685 h 634468"/>
              <a:gd name="connsiteX3" fmla="*/ 28235 w 1088877"/>
              <a:gd name="connsiteY3" fmla="*/ 192844 h 634468"/>
              <a:gd name="connsiteX4" fmla="*/ 124124 w 1088877"/>
              <a:gd name="connsiteY4" fmla="*/ 317500 h 634468"/>
              <a:gd name="connsiteX5" fmla="*/ 120928 w 1088877"/>
              <a:gd name="connsiteY5" fmla="*/ 327089 h 634468"/>
              <a:gd name="connsiteX6" fmla="*/ 88965 w 1088877"/>
              <a:gd name="connsiteY6" fmla="*/ 381427 h 634468"/>
              <a:gd name="connsiteX7" fmla="*/ 82572 w 1088877"/>
              <a:gd name="connsiteY7" fmla="*/ 422979 h 634468"/>
              <a:gd name="connsiteX8" fmla="*/ 108143 w 1088877"/>
              <a:gd name="connsiteY8" fmla="*/ 448549 h 634468"/>
              <a:gd name="connsiteX9" fmla="*/ 159284 w 1088877"/>
              <a:gd name="connsiteY9" fmla="*/ 454942 h 634468"/>
              <a:gd name="connsiteX10" fmla="*/ 188050 w 1088877"/>
              <a:gd name="connsiteY10" fmla="*/ 451745 h 634468"/>
              <a:gd name="connsiteX11" fmla="*/ 200836 w 1088877"/>
              <a:gd name="connsiteY11" fmla="*/ 422979 h 634468"/>
              <a:gd name="connsiteX12" fmla="*/ 216817 w 1088877"/>
              <a:gd name="connsiteY12" fmla="*/ 381427 h 634468"/>
              <a:gd name="connsiteX13" fmla="*/ 271154 w 1088877"/>
              <a:gd name="connsiteY13" fmla="*/ 352660 h 634468"/>
              <a:gd name="connsiteX14" fmla="*/ 303117 w 1088877"/>
              <a:gd name="connsiteY14" fmla="*/ 333482 h 634468"/>
              <a:gd name="connsiteX15" fmla="*/ 328688 w 1088877"/>
              <a:gd name="connsiteY15" fmla="*/ 359052 h 634468"/>
              <a:gd name="connsiteX16" fmla="*/ 376633 w 1088877"/>
              <a:gd name="connsiteY16" fmla="*/ 416586 h 634468"/>
              <a:gd name="connsiteX17" fmla="*/ 376633 w 1088877"/>
              <a:gd name="connsiteY17" fmla="*/ 464531 h 634468"/>
              <a:gd name="connsiteX18" fmla="*/ 408596 w 1088877"/>
              <a:gd name="connsiteY18" fmla="*/ 467727 h 634468"/>
              <a:gd name="connsiteX19" fmla="*/ 456540 w 1088877"/>
              <a:gd name="connsiteY19" fmla="*/ 515672 h 634468"/>
              <a:gd name="connsiteX20" fmla="*/ 510878 w 1088877"/>
              <a:gd name="connsiteY20" fmla="*/ 560420 h 634468"/>
              <a:gd name="connsiteX21" fmla="*/ 536448 w 1088877"/>
              <a:gd name="connsiteY21" fmla="*/ 547635 h 634468"/>
              <a:gd name="connsiteX22" fmla="*/ 546037 w 1088877"/>
              <a:gd name="connsiteY22" fmla="*/ 522064 h 634468"/>
              <a:gd name="connsiteX23" fmla="*/ 517270 w 1088877"/>
              <a:gd name="connsiteY23" fmla="*/ 493297 h 634468"/>
              <a:gd name="connsiteX24" fmla="*/ 485307 w 1088877"/>
              <a:gd name="connsiteY24" fmla="*/ 474119 h 634468"/>
              <a:gd name="connsiteX25" fmla="*/ 488503 w 1088877"/>
              <a:gd name="connsiteY25" fmla="*/ 448549 h 634468"/>
              <a:gd name="connsiteX26" fmla="*/ 523663 w 1088877"/>
              <a:gd name="connsiteY26" fmla="*/ 442156 h 634468"/>
              <a:gd name="connsiteX27" fmla="*/ 654711 w 1088877"/>
              <a:gd name="connsiteY27" fmla="*/ 445353 h 634468"/>
              <a:gd name="connsiteX28" fmla="*/ 693067 w 1088877"/>
              <a:gd name="connsiteY28" fmla="*/ 448549 h 634468"/>
              <a:gd name="connsiteX29" fmla="*/ 709049 w 1088877"/>
              <a:gd name="connsiteY29" fmla="*/ 477316 h 634468"/>
              <a:gd name="connsiteX30" fmla="*/ 731423 w 1088877"/>
              <a:gd name="connsiteY30" fmla="*/ 486905 h 634468"/>
              <a:gd name="connsiteX31" fmla="*/ 737815 w 1088877"/>
              <a:gd name="connsiteY31" fmla="*/ 496494 h 634468"/>
              <a:gd name="connsiteX32" fmla="*/ 750601 w 1088877"/>
              <a:gd name="connsiteY32" fmla="*/ 563616 h 634468"/>
              <a:gd name="connsiteX33" fmla="*/ 779367 w 1088877"/>
              <a:gd name="connsiteY33" fmla="*/ 560420 h 634468"/>
              <a:gd name="connsiteX34" fmla="*/ 814527 w 1088877"/>
              <a:gd name="connsiteY34" fmla="*/ 538046 h 634468"/>
              <a:gd name="connsiteX35" fmla="*/ 849686 w 1088877"/>
              <a:gd name="connsiteY35" fmla="*/ 531653 h 634468"/>
              <a:gd name="connsiteX36" fmla="*/ 916809 w 1088877"/>
              <a:gd name="connsiteY36" fmla="*/ 518868 h 634468"/>
              <a:gd name="connsiteX37" fmla="*/ 910416 w 1088877"/>
              <a:gd name="connsiteY37" fmla="*/ 557224 h 634468"/>
              <a:gd name="connsiteX38" fmla="*/ 920005 w 1088877"/>
              <a:gd name="connsiteY38" fmla="*/ 598776 h 634468"/>
              <a:gd name="connsiteX39" fmla="*/ 932790 w 1088877"/>
              <a:gd name="connsiteY39" fmla="*/ 624346 h 634468"/>
              <a:gd name="connsiteX40" fmla="*/ 961557 w 1088877"/>
              <a:gd name="connsiteY40" fmla="*/ 630739 h 634468"/>
              <a:gd name="connsiteX41" fmla="*/ 999913 w 1088877"/>
              <a:gd name="connsiteY41" fmla="*/ 601972 h 634468"/>
              <a:gd name="connsiteX42" fmla="*/ 1035072 w 1088877"/>
              <a:gd name="connsiteY42" fmla="*/ 579598 h 634468"/>
              <a:gd name="connsiteX43" fmla="*/ 1015894 w 1088877"/>
              <a:gd name="connsiteY43" fmla="*/ 528457 h 634468"/>
              <a:gd name="connsiteX44" fmla="*/ 1047857 w 1088877"/>
              <a:gd name="connsiteY44" fmla="*/ 490101 h 634468"/>
              <a:gd name="connsiteX45" fmla="*/ 1083017 w 1088877"/>
              <a:gd name="connsiteY45" fmla="*/ 458138 h 634468"/>
              <a:gd name="connsiteX46" fmla="*/ 1083017 w 1088877"/>
              <a:gd name="connsiteY46" fmla="*/ 397408 h 634468"/>
              <a:gd name="connsiteX47" fmla="*/ 1076624 w 1088877"/>
              <a:gd name="connsiteY47" fmla="*/ 327089 h 634468"/>
              <a:gd name="connsiteX48" fmla="*/ 1025483 w 1088877"/>
              <a:gd name="connsiteY48" fmla="*/ 304715 h 634468"/>
              <a:gd name="connsiteX49" fmla="*/ 971146 w 1088877"/>
              <a:gd name="connsiteY49" fmla="*/ 282341 h 634468"/>
              <a:gd name="connsiteX50" fmla="*/ 951968 w 1088877"/>
              <a:gd name="connsiteY50" fmla="*/ 256770 h 634468"/>
              <a:gd name="connsiteX51" fmla="*/ 974342 w 1088877"/>
              <a:gd name="connsiteY51" fmla="*/ 221611 h 634468"/>
              <a:gd name="connsiteX52" fmla="*/ 1031876 w 1088877"/>
              <a:gd name="connsiteY52" fmla="*/ 180059 h 634468"/>
              <a:gd name="connsiteX53" fmla="*/ 1019091 w 1088877"/>
              <a:gd name="connsiteY53" fmla="*/ 170470 h 634468"/>
              <a:gd name="connsiteX54" fmla="*/ 888042 w 1088877"/>
              <a:gd name="connsiteY54" fmla="*/ 170470 h 634468"/>
              <a:gd name="connsiteX55" fmla="*/ 827312 w 1088877"/>
              <a:gd name="connsiteY55" fmla="*/ 170470 h 634468"/>
              <a:gd name="connsiteX56" fmla="*/ 772975 w 1088877"/>
              <a:gd name="connsiteY56" fmla="*/ 144900 h 634468"/>
              <a:gd name="connsiteX57" fmla="*/ 750601 w 1088877"/>
              <a:gd name="connsiteY57" fmla="*/ 141703 h 634468"/>
              <a:gd name="connsiteX58" fmla="*/ 728226 w 1088877"/>
              <a:gd name="connsiteY58" fmla="*/ 103348 h 634468"/>
              <a:gd name="connsiteX59" fmla="*/ 667497 w 1088877"/>
              <a:gd name="connsiteY59" fmla="*/ 84170 h 634468"/>
              <a:gd name="connsiteX60" fmla="*/ 625945 w 1088877"/>
              <a:gd name="connsiteY60" fmla="*/ 77777 h 634468"/>
              <a:gd name="connsiteX61" fmla="*/ 558822 w 1088877"/>
              <a:gd name="connsiteY61" fmla="*/ 103348 h 634468"/>
              <a:gd name="connsiteX62" fmla="*/ 504485 w 1088877"/>
              <a:gd name="connsiteY62" fmla="*/ 112937 h 634468"/>
              <a:gd name="connsiteX63" fmla="*/ 478914 w 1088877"/>
              <a:gd name="connsiteY63" fmla="*/ 112937 h 634468"/>
              <a:gd name="connsiteX64" fmla="*/ 466129 w 1088877"/>
              <a:gd name="connsiteY64" fmla="*/ 132114 h 634468"/>
              <a:gd name="connsiteX65" fmla="*/ 411792 w 1088877"/>
              <a:gd name="connsiteY65" fmla="*/ 112937 h 634468"/>
              <a:gd name="connsiteX66" fmla="*/ 373436 w 1088877"/>
              <a:gd name="connsiteY66" fmla="*/ 96955 h 634468"/>
              <a:gd name="connsiteX67" fmla="*/ 379829 w 1088877"/>
              <a:gd name="connsiteY67" fmla="*/ 74581 h 634468"/>
              <a:gd name="connsiteX68" fmla="*/ 389418 w 1088877"/>
              <a:gd name="connsiteY68" fmla="*/ 61796 h 634468"/>
              <a:gd name="connsiteX69" fmla="*/ 367044 w 1088877"/>
              <a:gd name="connsiteY69" fmla="*/ 39422 h 634468"/>
              <a:gd name="connsiteX70" fmla="*/ 357455 w 1088877"/>
              <a:gd name="connsiteY70" fmla="*/ 4262 h 634468"/>
              <a:gd name="connsiteX71" fmla="*/ 335081 w 1088877"/>
              <a:gd name="connsiteY71" fmla="*/ 13851 h 634468"/>
              <a:gd name="connsiteX72" fmla="*/ 293529 w 1088877"/>
              <a:gd name="connsiteY72" fmla="*/ 36225 h 634468"/>
              <a:gd name="connsiteX73" fmla="*/ 274351 w 1088877"/>
              <a:gd name="connsiteY73" fmla="*/ 61796 h 634468"/>
              <a:gd name="connsiteX74" fmla="*/ 258369 w 1088877"/>
              <a:gd name="connsiteY74" fmla="*/ 87366 h 634468"/>
              <a:gd name="connsiteX75" fmla="*/ 264762 w 1088877"/>
              <a:gd name="connsiteY75" fmla="*/ 109740 h 634468"/>
              <a:gd name="connsiteX76" fmla="*/ 226406 w 1088877"/>
              <a:gd name="connsiteY76" fmla="*/ 141703 h 634468"/>
              <a:gd name="connsiteX77" fmla="*/ 188050 w 1088877"/>
              <a:gd name="connsiteY77" fmla="*/ 148096 h 634468"/>
              <a:gd name="connsiteX78" fmla="*/ 146498 w 1088877"/>
              <a:gd name="connsiteY78" fmla="*/ 176863 h 634468"/>
              <a:gd name="connsiteX79" fmla="*/ 133713 w 1088877"/>
              <a:gd name="connsiteY79" fmla="*/ 199237 h 634468"/>
              <a:gd name="connsiteX80" fmla="*/ 98554 w 1088877"/>
              <a:gd name="connsiteY80" fmla="*/ 212022 h 634468"/>
              <a:gd name="connsiteX81" fmla="*/ 79376 w 1088877"/>
              <a:gd name="connsiteY81" fmla="*/ 186452 h 634468"/>
              <a:gd name="connsiteX82" fmla="*/ 57002 w 1088877"/>
              <a:gd name="connsiteY82" fmla="*/ 106544 h 63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088877" h="634468">
                <a:moveTo>
                  <a:pt x="57002" y="106544"/>
                </a:moveTo>
                <a:cubicBezTo>
                  <a:pt x="45815" y="99619"/>
                  <a:pt x="21309" y="136377"/>
                  <a:pt x="12253" y="144900"/>
                </a:cubicBezTo>
                <a:cubicBezTo>
                  <a:pt x="3197" y="153423"/>
                  <a:pt x="0" y="149694"/>
                  <a:pt x="2664" y="157685"/>
                </a:cubicBezTo>
                <a:cubicBezTo>
                  <a:pt x="5328" y="165676"/>
                  <a:pt x="7992" y="166208"/>
                  <a:pt x="28235" y="192844"/>
                </a:cubicBezTo>
                <a:cubicBezTo>
                  <a:pt x="48478" y="219480"/>
                  <a:pt x="108675" y="295126"/>
                  <a:pt x="124124" y="317500"/>
                </a:cubicBezTo>
                <a:cubicBezTo>
                  <a:pt x="139573" y="339874"/>
                  <a:pt x="126788" y="316434"/>
                  <a:pt x="120928" y="327089"/>
                </a:cubicBezTo>
                <a:cubicBezTo>
                  <a:pt x="115068" y="337744"/>
                  <a:pt x="95358" y="365445"/>
                  <a:pt x="88965" y="381427"/>
                </a:cubicBezTo>
                <a:cubicBezTo>
                  <a:pt x="82572" y="397409"/>
                  <a:pt x="79376" y="411792"/>
                  <a:pt x="82572" y="422979"/>
                </a:cubicBezTo>
                <a:cubicBezTo>
                  <a:pt x="85768" y="434166"/>
                  <a:pt x="95358" y="443222"/>
                  <a:pt x="108143" y="448549"/>
                </a:cubicBezTo>
                <a:cubicBezTo>
                  <a:pt x="120928" y="453876"/>
                  <a:pt x="145966" y="454409"/>
                  <a:pt x="159284" y="454942"/>
                </a:cubicBezTo>
                <a:cubicBezTo>
                  <a:pt x="172602" y="455475"/>
                  <a:pt x="181125" y="457072"/>
                  <a:pt x="188050" y="451745"/>
                </a:cubicBezTo>
                <a:cubicBezTo>
                  <a:pt x="194975" y="446418"/>
                  <a:pt x="196042" y="434699"/>
                  <a:pt x="200836" y="422979"/>
                </a:cubicBezTo>
                <a:cubicBezTo>
                  <a:pt x="205631" y="411259"/>
                  <a:pt x="205097" y="393147"/>
                  <a:pt x="216817" y="381427"/>
                </a:cubicBezTo>
                <a:cubicBezTo>
                  <a:pt x="228537" y="369707"/>
                  <a:pt x="256771" y="360651"/>
                  <a:pt x="271154" y="352660"/>
                </a:cubicBezTo>
                <a:cubicBezTo>
                  <a:pt x="285537" y="344669"/>
                  <a:pt x="293528" y="332417"/>
                  <a:pt x="303117" y="333482"/>
                </a:cubicBezTo>
                <a:cubicBezTo>
                  <a:pt x="312706" y="334547"/>
                  <a:pt x="316435" y="345201"/>
                  <a:pt x="328688" y="359052"/>
                </a:cubicBezTo>
                <a:cubicBezTo>
                  <a:pt x="340941" y="372903"/>
                  <a:pt x="368642" y="399006"/>
                  <a:pt x="376633" y="416586"/>
                </a:cubicBezTo>
                <a:cubicBezTo>
                  <a:pt x="384624" y="434166"/>
                  <a:pt x="371306" y="456007"/>
                  <a:pt x="376633" y="464531"/>
                </a:cubicBezTo>
                <a:cubicBezTo>
                  <a:pt x="381960" y="473055"/>
                  <a:pt x="395278" y="459204"/>
                  <a:pt x="408596" y="467727"/>
                </a:cubicBezTo>
                <a:cubicBezTo>
                  <a:pt x="421914" y="476250"/>
                  <a:pt x="439493" y="500223"/>
                  <a:pt x="456540" y="515672"/>
                </a:cubicBezTo>
                <a:cubicBezTo>
                  <a:pt x="473587" y="531121"/>
                  <a:pt x="497560" y="555093"/>
                  <a:pt x="510878" y="560420"/>
                </a:cubicBezTo>
                <a:cubicBezTo>
                  <a:pt x="524196" y="565747"/>
                  <a:pt x="530588" y="554028"/>
                  <a:pt x="536448" y="547635"/>
                </a:cubicBezTo>
                <a:cubicBezTo>
                  <a:pt x="542308" y="541242"/>
                  <a:pt x="549233" y="531120"/>
                  <a:pt x="546037" y="522064"/>
                </a:cubicBezTo>
                <a:cubicBezTo>
                  <a:pt x="542841" y="513008"/>
                  <a:pt x="527392" y="501288"/>
                  <a:pt x="517270" y="493297"/>
                </a:cubicBezTo>
                <a:cubicBezTo>
                  <a:pt x="507148" y="485306"/>
                  <a:pt x="490101" y="481577"/>
                  <a:pt x="485307" y="474119"/>
                </a:cubicBezTo>
                <a:cubicBezTo>
                  <a:pt x="480513" y="466661"/>
                  <a:pt x="482110" y="453876"/>
                  <a:pt x="488503" y="448549"/>
                </a:cubicBezTo>
                <a:cubicBezTo>
                  <a:pt x="494896" y="443222"/>
                  <a:pt x="523663" y="442156"/>
                  <a:pt x="523663" y="442156"/>
                </a:cubicBezTo>
                <a:lnTo>
                  <a:pt x="654711" y="445353"/>
                </a:lnTo>
                <a:cubicBezTo>
                  <a:pt x="682945" y="446419"/>
                  <a:pt x="684011" y="443222"/>
                  <a:pt x="693067" y="448549"/>
                </a:cubicBezTo>
                <a:cubicBezTo>
                  <a:pt x="702123" y="453876"/>
                  <a:pt x="702656" y="470923"/>
                  <a:pt x="709049" y="477316"/>
                </a:cubicBezTo>
                <a:cubicBezTo>
                  <a:pt x="715442" y="483709"/>
                  <a:pt x="726629" y="483709"/>
                  <a:pt x="731423" y="486905"/>
                </a:cubicBezTo>
                <a:cubicBezTo>
                  <a:pt x="736217" y="490101"/>
                  <a:pt x="734619" y="483709"/>
                  <a:pt x="737815" y="496494"/>
                </a:cubicBezTo>
                <a:cubicBezTo>
                  <a:pt x="741011" y="509279"/>
                  <a:pt x="743676" y="552962"/>
                  <a:pt x="750601" y="563616"/>
                </a:cubicBezTo>
                <a:cubicBezTo>
                  <a:pt x="757526" y="574270"/>
                  <a:pt x="768713" y="564682"/>
                  <a:pt x="779367" y="560420"/>
                </a:cubicBezTo>
                <a:cubicBezTo>
                  <a:pt x="790021" y="556158"/>
                  <a:pt x="802807" y="542841"/>
                  <a:pt x="814527" y="538046"/>
                </a:cubicBezTo>
                <a:cubicBezTo>
                  <a:pt x="826247" y="533251"/>
                  <a:pt x="849686" y="531653"/>
                  <a:pt x="849686" y="531653"/>
                </a:cubicBezTo>
                <a:cubicBezTo>
                  <a:pt x="866733" y="528457"/>
                  <a:pt x="906687" y="514606"/>
                  <a:pt x="916809" y="518868"/>
                </a:cubicBezTo>
                <a:cubicBezTo>
                  <a:pt x="926931" y="523130"/>
                  <a:pt x="909883" y="543906"/>
                  <a:pt x="910416" y="557224"/>
                </a:cubicBezTo>
                <a:cubicBezTo>
                  <a:pt x="910949" y="570542"/>
                  <a:pt x="916276" y="587589"/>
                  <a:pt x="920005" y="598776"/>
                </a:cubicBezTo>
                <a:cubicBezTo>
                  <a:pt x="923734" y="609963"/>
                  <a:pt x="925865" y="619019"/>
                  <a:pt x="932790" y="624346"/>
                </a:cubicBezTo>
                <a:cubicBezTo>
                  <a:pt x="939715" y="629673"/>
                  <a:pt x="950370" y="634468"/>
                  <a:pt x="961557" y="630739"/>
                </a:cubicBezTo>
                <a:cubicBezTo>
                  <a:pt x="972744" y="627010"/>
                  <a:pt x="987661" y="610496"/>
                  <a:pt x="999913" y="601972"/>
                </a:cubicBezTo>
                <a:cubicBezTo>
                  <a:pt x="1012166" y="593449"/>
                  <a:pt x="1032409" y="591850"/>
                  <a:pt x="1035072" y="579598"/>
                </a:cubicBezTo>
                <a:cubicBezTo>
                  <a:pt x="1037735" y="567346"/>
                  <a:pt x="1013763" y="543373"/>
                  <a:pt x="1015894" y="528457"/>
                </a:cubicBezTo>
                <a:cubicBezTo>
                  <a:pt x="1018025" y="513541"/>
                  <a:pt x="1036670" y="501821"/>
                  <a:pt x="1047857" y="490101"/>
                </a:cubicBezTo>
                <a:cubicBezTo>
                  <a:pt x="1059044" y="478381"/>
                  <a:pt x="1077157" y="473587"/>
                  <a:pt x="1083017" y="458138"/>
                </a:cubicBezTo>
                <a:cubicBezTo>
                  <a:pt x="1088877" y="442689"/>
                  <a:pt x="1084082" y="419249"/>
                  <a:pt x="1083017" y="397408"/>
                </a:cubicBezTo>
                <a:cubicBezTo>
                  <a:pt x="1081952" y="375567"/>
                  <a:pt x="1086213" y="342538"/>
                  <a:pt x="1076624" y="327089"/>
                </a:cubicBezTo>
                <a:cubicBezTo>
                  <a:pt x="1067035" y="311640"/>
                  <a:pt x="1043063" y="312173"/>
                  <a:pt x="1025483" y="304715"/>
                </a:cubicBezTo>
                <a:cubicBezTo>
                  <a:pt x="1007903" y="297257"/>
                  <a:pt x="983398" y="290332"/>
                  <a:pt x="971146" y="282341"/>
                </a:cubicBezTo>
                <a:cubicBezTo>
                  <a:pt x="958894" y="274350"/>
                  <a:pt x="951435" y="266892"/>
                  <a:pt x="951968" y="256770"/>
                </a:cubicBezTo>
                <a:cubicBezTo>
                  <a:pt x="952501" y="246648"/>
                  <a:pt x="961024" y="234396"/>
                  <a:pt x="974342" y="221611"/>
                </a:cubicBezTo>
                <a:cubicBezTo>
                  <a:pt x="987660" y="208826"/>
                  <a:pt x="1024418" y="188583"/>
                  <a:pt x="1031876" y="180059"/>
                </a:cubicBezTo>
                <a:cubicBezTo>
                  <a:pt x="1039334" y="171536"/>
                  <a:pt x="1043063" y="172068"/>
                  <a:pt x="1019091" y="170470"/>
                </a:cubicBezTo>
                <a:cubicBezTo>
                  <a:pt x="995119" y="168872"/>
                  <a:pt x="888042" y="170470"/>
                  <a:pt x="888042" y="170470"/>
                </a:cubicBezTo>
                <a:cubicBezTo>
                  <a:pt x="856079" y="170470"/>
                  <a:pt x="846490" y="174732"/>
                  <a:pt x="827312" y="170470"/>
                </a:cubicBezTo>
                <a:cubicBezTo>
                  <a:pt x="808134" y="166208"/>
                  <a:pt x="785760" y="149694"/>
                  <a:pt x="772975" y="144900"/>
                </a:cubicBezTo>
                <a:cubicBezTo>
                  <a:pt x="760190" y="140106"/>
                  <a:pt x="758059" y="148628"/>
                  <a:pt x="750601" y="141703"/>
                </a:cubicBezTo>
                <a:cubicBezTo>
                  <a:pt x="743143" y="134778"/>
                  <a:pt x="742077" y="112937"/>
                  <a:pt x="728226" y="103348"/>
                </a:cubicBezTo>
                <a:cubicBezTo>
                  <a:pt x="714375" y="93759"/>
                  <a:pt x="684544" y="88432"/>
                  <a:pt x="667497" y="84170"/>
                </a:cubicBezTo>
                <a:cubicBezTo>
                  <a:pt x="650450" y="79908"/>
                  <a:pt x="644058" y="74581"/>
                  <a:pt x="625945" y="77777"/>
                </a:cubicBezTo>
                <a:cubicBezTo>
                  <a:pt x="607833" y="80973"/>
                  <a:pt x="579065" y="97488"/>
                  <a:pt x="558822" y="103348"/>
                </a:cubicBezTo>
                <a:cubicBezTo>
                  <a:pt x="538579" y="109208"/>
                  <a:pt x="517803" y="111339"/>
                  <a:pt x="504485" y="112937"/>
                </a:cubicBezTo>
                <a:cubicBezTo>
                  <a:pt x="491167" y="114535"/>
                  <a:pt x="485307" y="109741"/>
                  <a:pt x="478914" y="112937"/>
                </a:cubicBezTo>
                <a:cubicBezTo>
                  <a:pt x="472521" y="116133"/>
                  <a:pt x="477316" y="132114"/>
                  <a:pt x="466129" y="132114"/>
                </a:cubicBezTo>
                <a:cubicBezTo>
                  <a:pt x="454942" y="132114"/>
                  <a:pt x="427241" y="118797"/>
                  <a:pt x="411792" y="112937"/>
                </a:cubicBezTo>
                <a:cubicBezTo>
                  <a:pt x="396343" y="107077"/>
                  <a:pt x="378763" y="103348"/>
                  <a:pt x="373436" y="96955"/>
                </a:cubicBezTo>
                <a:cubicBezTo>
                  <a:pt x="368109" y="90562"/>
                  <a:pt x="377165" y="80441"/>
                  <a:pt x="379829" y="74581"/>
                </a:cubicBezTo>
                <a:cubicBezTo>
                  <a:pt x="382493" y="68721"/>
                  <a:pt x="391549" y="67656"/>
                  <a:pt x="389418" y="61796"/>
                </a:cubicBezTo>
                <a:cubicBezTo>
                  <a:pt x="387287" y="55936"/>
                  <a:pt x="372371" y="49011"/>
                  <a:pt x="367044" y="39422"/>
                </a:cubicBezTo>
                <a:cubicBezTo>
                  <a:pt x="361717" y="29833"/>
                  <a:pt x="362782" y="8524"/>
                  <a:pt x="357455" y="4262"/>
                </a:cubicBezTo>
                <a:cubicBezTo>
                  <a:pt x="352128" y="0"/>
                  <a:pt x="345735" y="8524"/>
                  <a:pt x="335081" y="13851"/>
                </a:cubicBezTo>
                <a:cubicBezTo>
                  <a:pt x="324427" y="19178"/>
                  <a:pt x="303651" y="28234"/>
                  <a:pt x="293529" y="36225"/>
                </a:cubicBezTo>
                <a:cubicBezTo>
                  <a:pt x="283407" y="44216"/>
                  <a:pt x="280211" y="53273"/>
                  <a:pt x="274351" y="61796"/>
                </a:cubicBezTo>
                <a:cubicBezTo>
                  <a:pt x="268491" y="70320"/>
                  <a:pt x="259967" y="79375"/>
                  <a:pt x="258369" y="87366"/>
                </a:cubicBezTo>
                <a:cubicBezTo>
                  <a:pt x="256771" y="95357"/>
                  <a:pt x="270089" y="100684"/>
                  <a:pt x="264762" y="109740"/>
                </a:cubicBezTo>
                <a:cubicBezTo>
                  <a:pt x="259435" y="118796"/>
                  <a:pt x="239191" y="135310"/>
                  <a:pt x="226406" y="141703"/>
                </a:cubicBezTo>
                <a:cubicBezTo>
                  <a:pt x="213621" y="148096"/>
                  <a:pt x="201368" y="142236"/>
                  <a:pt x="188050" y="148096"/>
                </a:cubicBezTo>
                <a:cubicBezTo>
                  <a:pt x="174732" y="153956"/>
                  <a:pt x="155554" y="168340"/>
                  <a:pt x="146498" y="176863"/>
                </a:cubicBezTo>
                <a:cubicBezTo>
                  <a:pt x="137442" y="185386"/>
                  <a:pt x="141704" y="193377"/>
                  <a:pt x="133713" y="199237"/>
                </a:cubicBezTo>
                <a:cubicBezTo>
                  <a:pt x="125722" y="205097"/>
                  <a:pt x="107610" y="214153"/>
                  <a:pt x="98554" y="212022"/>
                </a:cubicBezTo>
                <a:cubicBezTo>
                  <a:pt x="89498" y="209891"/>
                  <a:pt x="84703" y="197639"/>
                  <a:pt x="79376" y="186452"/>
                </a:cubicBezTo>
                <a:cubicBezTo>
                  <a:pt x="74049" y="175265"/>
                  <a:pt x="68189" y="113469"/>
                  <a:pt x="57002" y="106544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solidFill>
                  <a:schemeClr val="tx1"/>
                </a:solidFill>
              </a:rPr>
              <a:t>Динской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4141788" y="3600450"/>
            <a:ext cx="806450" cy="471488"/>
          </a:xfrm>
          <a:custGeom>
            <a:avLst/>
            <a:gdLst>
              <a:gd name="connsiteX0" fmla="*/ 533 w 804937"/>
              <a:gd name="connsiteY0" fmla="*/ 309508 h 480511"/>
              <a:gd name="connsiteX1" fmla="*/ 61263 w 804937"/>
              <a:gd name="connsiteY1" fmla="*/ 325490 h 480511"/>
              <a:gd name="connsiteX2" fmla="*/ 67655 w 804937"/>
              <a:gd name="connsiteY2" fmla="*/ 347864 h 480511"/>
              <a:gd name="connsiteX3" fmla="*/ 51674 w 804937"/>
              <a:gd name="connsiteY3" fmla="*/ 370238 h 480511"/>
              <a:gd name="connsiteX4" fmla="*/ 48477 w 804937"/>
              <a:gd name="connsiteY4" fmla="*/ 392612 h 480511"/>
              <a:gd name="connsiteX5" fmla="*/ 80440 w 804937"/>
              <a:gd name="connsiteY5" fmla="*/ 408594 h 480511"/>
              <a:gd name="connsiteX6" fmla="*/ 125189 w 804937"/>
              <a:gd name="connsiteY6" fmla="*/ 427772 h 480511"/>
              <a:gd name="connsiteX7" fmla="*/ 147563 w 804937"/>
              <a:gd name="connsiteY7" fmla="*/ 418183 h 480511"/>
              <a:gd name="connsiteX8" fmla="*/ 182722 w 804937"/>
              <a:gd name="connsiteY8" fmla="*/ 427772 h 480511"/>
              <a:gd name="connsiteX9" fmla="*/ 195508 w 804937"/>
              <a:gd name="connsiteY9" fmla="*/ 424575 h 480511"/>
              <a:gd name="connsiteX10" fmla="*/ 195508 w 804937"/>
              <a:gd name="connsiteY10" fmla="*/ 383023 h 480511"/>
              <a:gd name="connsiteX11" fmla="*/ 201900 w 804937"/>
              <a:gd name="connsiteY11" fmla="*/ 344668 h 480511"/>
              <a:gd name="connsiteX12" fmla="*/ 262630 w 804937"/>
              <a:gd name="connsiteY12" fmla="*/ 331882 h 480511"/>
              <a:gd name="connsiteX13" fmla="*/ 285004 w 804937"/>
              <a:gd name="connsiteY13" fmla="*/ 338275 h 480511"/>
              <a:gd name="connsiteX14" fmla="*/ 259434 w 804937"/>
              <a:gd name="connsiteY14" fmla="*/ 373434 h 480511"/>
              <a:gd name="connsiteX15" fmla="*/ 278612 w 804937"/>
              <a:gd name="connsiteY15" fmla="*/ 392612 h 480511"/>
              <a:gd name="connsiteX16" fmla="*/ 329753 w 804937"/>
              <a:gd name="connsiteY16" fmla="*/ 383023 h 480511"/>
              <a:gd name="connsiteX17" fmla="*/ 358519 w 804937"/>
              <a:gd name="connsiteY17" fmla="*/ 399005 h 480511"/>
              <a:gd name="connsiteX18" fmla="*/ 396875 w 804937"/>
              <a:gd name="connsiteY18" fmla="*/ 459735 h 480511"/>
              <a:gd name="connsiteX19" fmla="*/ 470390 w 804937"/>
              <a:gd name="connsiteY19" fmla="*/ 472520 h 480511"/>
              <a:gd name="connsiteX20" fmla="*/ 518335 w 804937"/>
              <a:gd name="connsiteY20" fmla="*/ 472520 h 480511"/>
              <a:gd name="connsiteX21" fmla="*/ 559887 w 804937"/>
              <a:gd name="connsiteY21" fmla="*/ 424575 h 480511"/>
              <a:gd name="connsiteX22" fmla="*/ 633402 w 804937"/>
              <a:gd name="connsiteY22" fmla="*/ 414986 h 480511"/>
              <a:gd name="connsiteX23" fmla="*/ 735684 w 804937"/>
              <a:gd name="connsiteY23" fmla="*/ 395809 h 480511"/>
              <a:gd name="connsiteX24" fmla="*/ 793217 w 804937"/>
              <a:gd name="connsiteY24" fmla="*/ 335079 h 480511"/>
              <a:gd name="connsiteX25" fmla="*/ 802806 w 804937"/>
              <a:gd name="connsiteY25" fmla="*/ 306312 h 480511"/>
              <a:gd name="connsiteX26" fmla="*/ 780432 w 804937"/>
              <a:gd name="connsiteY26" fmla="*/ 261564 h 480511"/>
              <a:gd name="connsiteX27" fmla="*/ 793217 w 804937"/>
              <a:gd name="connsiteY27" fmla="*/ 191245 h 480511"/>
              <a:gd name="connsiteX28" fmla="*/ 780432 w 804937"/>
              <a:gd name="connsiteY28" fmla="*/ 184852 h 480511"/>
              <a:gd name="connsiteX29" fmla="*/ 735684 w 804937"/>
              <a:gd name="connsiteY29" fmla="*/ 200834 h 480511"/>
              <a:gd name="connsiteX30" fmla="*/ 687739 w 804937"/>
              <a:gd name="connsiteY30" fmla="*/ 216815 h 480511"/>
              <a:gd name="connsiteX31" fmla="*/ 633402 w 804937"/>
              <a:gd name="connsiteY31" fmla="*/ 242386 h 480511"/>
              <a:gd name="connsiteX32" fmla="*/ 617420 w 804937"/>
              <a:gd name="connsiteY32" fmla="*/ 226404 h 480511"/>
              <a:gd name="connsiteX33" fmla="*/ 617420 w 804937"/>
              <a:gd name="connsiteY33" fmla="*/ 181656 h 480511"/>
              <a:gd name="connsiteX34" fmla="*/ 579065 w 804937"/>
              <a:gd name="connsiteY34" fmla="*/ 143300 h 480511"/>
              <a:gd name="connsiteX35" fmla="*/ 563083 w 804937"/>
              <a:gd name="connsiteY35" fmla="*/ 127319 h 480511"/>
              <a:gd name="connsiteX36" fmla="*/ 470390 w 804937"/>
              <a:gd name="connsiteY36" fmla="*/ 108141 h 480511"/>
              <a:gd name="connsiteX37" fmla="*/ 374501 w 804937"/>
              <a:gd name="connsiteY37" fmla="*/ 114533 h 480511"/>
              <a:gd name="connsiteX38" fmla="*/ 352127 w 804937"/>
              <a:gd name="connsiteY38" fmla="*/ 133711 h 480511"/>
              <a:gd name="connsiteX39" fmla="*/ 371305 w 804937"/>
              <a:gd name="connsiteY39" fmla="*/ 152889 h 480511"/>
              <a:gd name="connsiteX40" fmla="*/ 400071 w 804937"/>
              <a:gd name="connsiteY40" fmla="*/ 165674 h 480511"/>
              <a:gd name="connsiteX41" fmla="*/ 422446 w 804937"/>
              <a:gd name="connsiteY41" fmla="*/ 200834 h 480511"/>
              <a:gd name="connsiteX42" fmla="*/ 403268 w 804937"/>
              <a:gd name="connsiteY42" fmla="*/ 226404 h 480511"/>
              <a:gd name="connsiteX43" fmla="*/ 384090 w 804937"/>
              <a:gd name="connsiteY43" fmla="*/ 235993 h 480511"/>
              <a:gd name="connsiteX44" fmla="*/ 364912 w 804937"/>
              <a:gd name="connsiteY44" fmla="*/ 226404 h 480511"/>
              <a:gd name="connsiteX45" fmla="*/ 281808 w 804937"/>
              <a:gd name="connsiteY45" fmla="*/ 149693 h 480511"/>
              <a:gd name="connsiteX46" fmla="*/ 262630 w 804937"/>
              <a:gd name="connsiteY46" fmla="*/ 136908 h 480511"/>
              <a:gd name="connsiteX47" fmla="*/ 243452 w 804937"/>
              <a:gd name="connsiteY47" fmla="*/ 140104 h 480511"/>
              <a:gd name="connsiteX48" fmla="*/ 249845 w 804937"/>
              <a:gd name="connsiteY48" fmla="*/ 108141 h 480511"/>
              <a:gd name="connsiteX49" fmla="*/ 230667 w 804937"/>
              <a:gd name="connsiteY49" fmla="*/ 82570 h 480511"/>
              <a:gd name="connsiteX50" fmla="*/ 182722 w 804937"/>
              <a:gd name="connsiteY50" fmla="*/ 12252 h 480511"/>
              <a:gd name="connsiteX51" fmla="*/ 166741 w 804937"/>
              <a:gd name="connsiteY51" fmla="*/ 9055 h 480511"/>
              <a:gd name="connsiteX52" fmla="*/ 147563 w 804937"/>
              <a:gd name="connsiteY52" fmla="*/ 25037 h 480511"/>
              <a:gd name="connsiteX53" fmla="*/ 109207 w 804937"/>
              <a:gd name="connsiteY53" fmla="*/ 37822 h 480511"/>
              <a:gd name="connsiteX54" fmla="*/ 90029 w 804937"/>
              <a:gd name="connsiteY54" fmla="*/ 53804 h 480511"/>
              <a:gd name="connsiteX55" fmla="*/ 70852 w 804937"/>
              <a:gd name="connsiteY55" fmla="*/ 76178 h 480511"/>
              <a:gd name="connsiteX56" fmla="*/ 70852 w 804937"/>
              <a:gd name="connsiteY56" fmla="*/ 104944 h 480511"/>
              <a:gd name="connsiteX57" fmla="*/ 70852 w 804937"/>
              <a:gd name="connsiteY57" fmla="*/ 124122 h 480511"/>
              <a:gd name="connsiteX58" fmla="*/ 90029 w 804937"/>
              <a:gd name="connsiteY58" fmla="*/ 124122 h 480511"/>
              <a:gd name="connsiteX59" fmla="*/ 115600 w 804937"/>
              <a:gd name="connsiteY59" fmla="*/ 152889 h 480511"/>
              <a:gd name="connsiteX60" fmla="*/ 134778 w 804937"/>
              <a:gd name="connsiteY60" fmla="*/ 168871 h 480511"/>
              <a:gd name="connsiteX61" fmla="*/ 131581 w 804937"/>
              <a:gd name="connsiteY61" fmla="*/ 197637 h 480511"/>
              <a:gd name="connsiteX62" fmla="*/ 112404 w 804937"/>
              <a:gd name="connsiteY62" fmla="*/ 235993 h 480511"/>
              <a:gd name="connsiteX63" fmla="*/ 102815 w 804937"/>
              <a:gd name="connsiteY63" fmla="*/ 248778 h 480511"/>
              <a:gd name="connsiteX64" fmla="*/ 74048 w 804937"/>
              <a:gd name="connsiteY64" fmla="*/ 239189 h 480511"/>
              <a:gd name="connsiteX65" fmla="*/ 42085 w 804937"/>
              <a:gd name="connsiteY65" fmla="*/ 216815 h 480511"/>
              <a:gd name="connsiteX66" fmla="*/ 32496 w 804937"/>
              <a:gd name="connsiteY66" fmla="*/ 232797 h 480511"/>
              <a:gd name="connsiteX67" fmla="*/ 32496 w 804937"/>
              <a:gd name="connsiteY67" fmla="*/ 248778 h 480511"/>
              <a:gd name="connsiteX68" fmla="*/ 48477 w 804937"/>
              <a:gd name="connsiteY68" fmla="*/ 267956 h 480511"/>
              <a:gd name="connsiteX69" fmla="*/ 58066 w 804937"/>
              <a:gd name="connsiteY69" fmla="*/ 283938 h 480511"/>
              <a:gd name="connsiteX70" fmla="*/ 533 w 804937"/>
              <a:gd name="connsiteY70" fmla="*/ 309508 h 48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804937" h="480511">
                <a:moveTo>
                  <a:pt x="533" y="309508"/>
                </a:moveTo>
                <a:cubicBezTo>
                  <a:pt x="1066" y="316433"/>
                  <a:pt x="50076" y="319097"/>
                  <a:pt x="61263" y="325490"/>
                </a:cubicBezTo>
                <a:cubicBezTo>
                  <a:pt x="72450" y="331883"/>
                  <a:pt x="69253" y="340406"/>
                  <a:pt x="67655" y="347864"/>
                </a:cubicBezTo>
                <a:cubicBezTo>
                  <a:pt x="66057" y="355322"/>
                  <a:pt x="54870" y="362780"/>
                  <a:pt x="51674" y="370238"/>
                </a:cubicBezTo>
                <a:cubicBezTo>
                  <a:pt x="48478" y="377696"/>
                  <a:pt x="43683" y="386219"/>
                  <a:pt x="48477" y="392612"/>
                </a:cubicBezTo>
                <a:cubicBezTo>
                  <a:pt x="53271" y="399005"/>
                  <a:pt x="67655" y="402734"/>
                  <a:pt x="80440" y="408594"/>
                </a:cubicBezTo>
                <a:cubicBezTo>
                  <a:pt x="93225" y="414454"/>
                  <a:pt x="114002" y="426174"/>
                  <a:pt x="125189" y="427772"/>
                </a:cubicBezTo>
                <a:cubicBezTo>
                  <a:pt x="136376" y="429370"/>
                  <a:pt x="137974" y="418183"/>
                  <a:pt x="147563" y="418183"/>
                </a:cubicBezTo>
                <a:cubicBezTo>
                  <a:pt x="157152" y="418183"/>
                  <a:pt x="174731" y="426707"/>
                  <a:pt x="182722" y="427772"/>
                </a:cubicBezTo>
                <a:cubicBezTo>
                  <a:pt x="190713" y="428837"/>
                  <a:pt x="193377" y="432033"/>
                  <a:pt x="195508" y="424575"/>
                </a:cubicBezTo>
                <a:cubicBezTo>
                  <a:pt x="197639" y="417117"/>
                  <a:pt x="194443" y="396341"/>
                  <a:pt x="195508" y="383023"/>
                </a:cubicBezTo>
                <a:cubicBezTo>
                  <a:pt x="196573" y="369705"/>
                  <a:pt x="190713" y="353192"/>
                  <a:pt x="201900" y="344668"/>
                </a:cubicBezTo>
                <a:cubicBezTo>
                  <a:pt x="213087" y="336144"/>
                  <a:pt x="248779" y="332948"/>
                  <a:pt x="262630" y="331882"/>
                </a:cubicBezTo>
                <a:cubicBezTo>
                  <a:pt x="276481" y="330817"/>
                  <a:pt x="285537" y="331350"/>
                  <a:pt x="285004" y="338275"/>
                </a:cubicBezTo>
                <a:cubicBezTo>
                  <a:pt x="284471" y="345200"/>
                  <a:pt x="260499" y="364378"/>
                  <a:pt x="259434" y="373434"/>
                </a:cubicBezTo>
                <a:cubicBezTo>
                  <a:pt x="258369" y="382490"/>
                  <a:pt x="266892" y="391014"/>
                  <a:pt x="278612" y="392612"/>
                </a:cubicBezTo>
                <a:cubicBezTo>
                  <a:pt x="290332" y="394210"/>
                  <a:pt x="316435" y="381958"/>
                  <a:pt x="329753" y="383023"/>
                </a:cubicBezTo>
                <a:cubicBezTo>
                  <a:pt x="343071" y="384089"/>
                  <a:pt x="347332" y="386220"/>
                  <a:pt x="358519" y="399005"/>
                </a:cubicBezTo>
                <a:cubicBezTo>
                  <a:pt x="369706" y="411790"/>
                  <a:pt x="378230" y="447483"/>
                  <a:pt x="396875" y="459735"/>
                </a:cubicBezTo>
                <a:cubicBezTo>
                  <a:pt x="415520" y="471987"/>
                  <a:pt x="450147" y="470389"/>
                  <a:pt x="470390" y="472520"/>
                </a:cubicBezTo>
                <a:cubicBezTo>
                  <a:pt x="490633" y="474651"/>
                  <a:pt x="503419" y="480511"/>
                  <a:pt x="518335" y="472520"/>
                </a:cubicBezTo>
                <a:cubicBezTo>
                  <a:pt x="533251" y="464529"/>
                  <a:pt x="540709" y="434164"/>
                  <a:pt x="559887" y="424575"/>
                </a:cubicBezTo>
                <a:cubicBezTo>
                  <a:pt x="579065" y="414986"/>
                  <a:pt x="604103" y="419780"/>
                  <a:pt x="633402" y="414986"/>
                </a:cubicBezTo>
                <a:cubicBezTo>
                  <a:pt x="662701" y="410192"/>
                  <a:pt x="709048" y="409127"/>
                  <a:pt x="735684" y="395809"/>
                </a:cubicBezTo>
                <a:cubicBezTo>
                  <a:pt x="762320" y="382491"/>
                  <a:pt x="782030" y="349995"/>
                  <a:pt x="793217" y="335079"/>
                </a:cubicBezTo>
                <a:cubicBezTo>
                  <a:pt x="804404" y="320163"/>
                  <a:pt x="804937" y="318565"/>
                  <a:pt x="802806" y="306312"/>
                </a:cubicBezTo>
                <a:cubicBezTo>
                  <a:pt x="800675" y="294060"/>
                  <a:pt x="782030" y="280742"/>
                  <a:pt x="780432" y="261564"/>
                </a:cubicBezTo>
                <a:cubicBezTo>
                  <a:pt x="778834" y="242386"/>
                  <a:pt x="793217" y="204030"/>
                  <a:pt x="793217" y="191245"/>
                </a:cubicBezTo>
                <a:cubicBezTo>
                  <a:pt x="793217" y="178460"/>
                  <a:pt x="790021" y="183254"/>
                  <a:pt x="780432" y="184852"/>
                </a:cubicBezTo>
                <a:cubicBezTo>
                  <a:pt x="770843" y="186450"/>
                  <a:pt x="751133" y="195507"/>
                  <a:pt x="735684" y="200834"/>
                </a:cubicBezTo>
                <a:cubicBezTo>
                  <a:pt x="720235" y="206161"/>
                  <a:pt x="704786" y="209890"/>
                  <a:pt x="687739" y="216815"/>
                </a:cubicBezTo>
                <a:cubicBezTo>
                  <a:pt x="670692" y="223740"/>
                  <a:pt x="645122" y="240788"/>
                  <a:pt x="633402" y="242386"/>
                </a:cubicBezTo>
                <a:cubicBezTo>
                  <a:pt x="621682" y="243984"/>
                  <a:pt x="620084" y="236525"/>
                  <a:pt x="617420" y="226404"/>
                </a:cubicBezTo>
                <a:cubicBezTo>
                  <a:pt x="614756" y="216283"/>
                  <a:pt x="623812" y="195507"/>
                  <a:pt x="617420" y="181656"/>
                </a:cubicBezTo>
                <a:cubicBezTo>
                  <a:pt x="611028" y="167805"/>
                  <a:pt x="579065" y="143300"/>
                  <a:pt x="579065" y="143300"/>
                </a:cubicBezTo>
                <a:cubicBezTo>
                  <a:pt x="570009" y="134244"/>
                  <a:pt x="581195" y="133179"/>
                  <a:pt x="563083" y="127319"/>
                </a:cubicBezTo>
                <a:cubicBezTo>
                  <a:pt x="544971" y="121459"/>
                  <a:pt x="501820" y="110272"/>
                  <a:pt x="470390" y="108141"/>
                </a:cubicBezTo>
                <a:cubicBezTo>
                  <a:pt x="438960" y="106010"/>
                  <a:pt x="394211" y="110271"/>
                  <a:pt x="374501" y="114533"/>
                </a:cubicBezTo>
                <a:cubicBezTo>
                  <a:pt x="354791" y="118795"/>
                  <a:pt x="352660" y="127319"/>
                  <a:pt x="352127" y="133711"/>
                </a:cubicBezTo>
                <a:cubicBezTo>
                  <a:pt x="351594" y="140103"/>
                  <a:pt x="363314" y="147562"/>
                  <a:pt x="371305" y="152889"/>
                </a:cubicBezTo>
                <a:cubicBezTo>
                  <a:pt x="379296" y="158216"/>
                  <a:pt x="391548" y="157683"/>
                  <a:pt x="400071" y="165674"/>
                </a:cubicBezTo>
                <a:cubicBezTo>
                  <a:pt x="408594" y="173665"/>
                  <a:pt x="421913" y="190712"/>
                  <a:pt x="422446" y="200834"/>
                </a:cubicBezTo>
                <a:cubicBezTo>
                  <a:pt x="422979" y="210956"/>
                  <a:pt x="409661" y="220544"/>
                  <a:pt x="403268" y="226404"/>
                </a:cubicBezTo>
                <a:cubicBezTo>
                  <a:pt x="396875" y="232264"/>
                  <a:pt x="390483" y="235993"/>
                  <a:pt x="384090" y="235993"/>
                </a:cubicBezTo>
                <a:cubicBezTo>
                  <a:pt x="377697" y="235993"/>
                  <a:pt x="381959" y="240787"/>
                  <a:pt x="364912" y="226404"/>
                </a:cubicBezTo>
                <a:cubicBezTo>
                  <a:pt x="347865" y="212021"/>
                  <a:pt x="298855" y="164609"/>
                  <a:pt x="281808" y="149693"/>
                </a:cubicBezTo>
                <a:cubicBezTo>
                  <a:pt x="264761" y="134777"/>
                  <a:pt x="269023" y="138506"/>
                  <a:pt x="262630" y="136908"/>
                </a:cubicBezTo>
                <a:cubicBezTo>
                  <a:pt x="256237" y="135310"/>
                  <a:pt x="245583" y="144899"/>
                  <a:pt x="243452" y="140104"/>
                </a:cubicBezTo>
                <a:cubicBezTo>
                  <a:pt x="241321" y="135310"/>
                  <a:pt x="251976" y="117730"/>
                  <a:pt x="249845" y="108141"/>
                </a:cubicBezTo>
                <a:cubicBezTo>
                  <a:pt x="247714" y="98552"/>
                  <a:pt x="241854" y="98551"/>
                  <a:pt x="230667" y="82570"/>
                </a:cubicBezTo>
                <a:cubicBezTo>
                  <a:pt x="219480" y="66589"/>
                  <a:pt x="193376" y="24505"/>
                  <a:pt x="182722" y="12252"/>
                </a:cubicBezTo>
                <a:cubicBezTo>
                  <a:pt x="172068" y="0"/>
                  <a:pt x="172601" y="6924"/>
                  <a:pt x="166741" y="9055"/>
                </a:cubicBezTo>
                <a:cubicBezTo>
                  <a:pt x="160881" y="11186"/>
                  <a:pt x="157152" y="20243"/>
                  <a:pt x="147563" y="25037"/>
                </a:cubicBezTo>
                <a:cubicBezTo>
                  <a:pt x="137974" y="29831"/>
                  <a:pt x="118796" y="33028"/>
                  <a:pt x="109207" y="37822"/>
                </a:cubicBezTo>
                <a:cubicBezTo>
                  <a:pt x="99618" y="42616"/>
                  <a:pt x="96421" y="47411"/>
                  <a:pt x="90029" y="53804"/>
                </a:cubicBezTo>
                <a:cubicBezTo>
                  <a:pt x="83637" y="60197"/>
                  <a:pt x="74048" y="67655"/>
                  <a:pt x="70852" y="76178"/>
                </a:cubicBezTo>
                <a:cubicBezTo>
                  <a:pt x="67656" y="84701"/>
                  <a:pt x="70852" y="104944"/>
                  <a:pt x="70852" y="104944"/>
                </a:cubicBezTo>
                <a:cubicBezTo>
                  <a:pt x="70852" y="112935"/>
                  <a:pt x="67656" y="120926"/>
                  <a:pt x="70852" y="124122"/>
                </a:cubicBezTo>
                <a:cubicBezTo>
                  <a:pt x="74048" y="127318"/>
                  <a:pt x="82571" y="119328"/>
                  <a:pt x="90029" y="124122"/>
                </a:cubicBezTo>
                <a:cubicBezTo>
                  <a:pt x="97487" y="128916"/>
                  <a:pt x="108142" y="145431"/>
                  <a:pt x="115600" y="152889"/>
                </a:cubicBezTo>
                <a:cubicBezTo>
                  <a:pt x="123058" y="160347"/>
                  <a:pt x="132115" y="161413"/>
                  <a:pt x="134778" y="168871"/>
                </a:cubicBezTo>
                <a:cubicBezTo>
                  <a:pt x="137441" y="176329"/>
                  <a:pt x="135310" y="186450"/>
                  <a:pt x="131581" y="197637"/>
                </a:cubicBezTo>
                <a:cubicBezTo>
                  <a:pt x="127852" y="208824"/>
                  <a:pt x="117198" y="227470"/>
                  <a:pt x="112404" y="235993"/>
                </a:cubicBezTo>
                <a:cubicBezTo>
                  <a:pt x="107610" y="244516"/>
                  <a:pt x="109207" y="248245"/>
                  <a:pt x="102815" y="248778"/>
                </a:cubicBezTo>
                <a:cubicBezTo>
                  <a:pt x="96423" y="249311"/>
                  <a:pt x="84170" y="244516"/>
                  <a:pt x="74048" y="239189"/>
                </a:cubicBezTo>
                <a:cubicBezTo>
                  <a:pt x="63926" y="233862"/>
                  <a:pt x="49010" y="217880"/>
                  <a:pt x="42085" y="216815"/>
                </a:cubicBezTo>
                <a:cubicBezTo>
                  <a:pt x="35160" y="215750"/>
                  <a:pt x="34094" y="227470"/>
                  <a:pt x="32496" y="232797"/>
                </a:cubicBezTo>
                <a:cubicBezTo>
                  <a:pt x="30898" y="238124"/>
                  <a:pt x="29833" y="242918"/>
                  <a:pt x="32496" y="248778"/>
                </a:cubicBezTo>
                <a:cubicBezTo>
                  <a:pt x="35160" y="254638"/>
                  <a:pt x="44215" y="262096"/>
                  <a:pt x="48477" y="267956"/>
                </a:cubicBezTo>
                <a:cubicBezTo>
                  <a:pt x="52739" y="273816"/>
                  <a:pt x="60197" y="278611"/>
                  <a:pt x="58066" y="283938"/>
                </a:cubicBezTo>
                <a:cubicBezTo>
                  <a:pt x="55935" y="289265"/>
                  <a:pt x="0" y="302583"/>
                  <a:pt x="533" y="309508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Краснодар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3200400" y="3630613"/>
            <a:ext cx="820738" cy="1114425"/>
          </a:xfrm>
          <a:custGeom>
            <a:avLst/>
            <a:gdLst>
              <a:gd name="connsiteX0" fmla="*/ 312706 w 820387"/>
              <a:gd name="connsiteY0" fmla="*/ 23440 h 1128297"/>
              <a:gd name="connsiteX1" fmla="*/ 360651 w 820387"/>
              <a:gd name="connsiteY1" fmla="*/ 49010 h 1128297"/>
              <a:gd name="connsiteX2" fmla="*/ 399006 w 820387"/>
              <a:gd name="connsiteY2" fmla="*/ 45814 h 1128297"/>
              <a:gd name="connsiteX3" fmla="*/ 414988 w 820387"/>
              <a:gd name="connsiteY3" fmla="*/ 23440 h 1128297"/>
              <a:gd name="connsiteX4" fmla="*/ 430969 w 820387"/>
              <a:gd name="connsiteY4" fmla="*/ 20244 h 1128297"/>
              <a:gd name="connsiteX5" fmla="*/ 446951 w 820387"/>
              <a:gd name="connsiteY5" fmla="*/ 49010 h 1128297"/>
              <a:gd name="connsiteX6" fmla="*/ 446951 w 820387"/>
              <a:gd name="connsiteY6" fmla="*/ 93759 h 1128297"/>
              <a:gd name="connsiteX7" fmla="*/ 475718 w 820387"/>
              <a:gd name="connsiteY7" fmla="*/ 135311 h 1128297"/>
              <a:gd name="connsiteX8" fmla="*/ 494896 w 820387"/>
              <a:gd name="connsiteY8" fmla="*/ 154489 h 1128297"/>
              <a:gd name="connsiteX9" fmla="*/ 533251 w 820387"/>
              <a:gd name="connsiteY9" fmla="*/ 173666 h 1128297"/>
              <a:gd name="connsiteX10" fmla="*/ 546036 w 820387"/>
              <a:gd name="connsiteY10" fmla="*/ 176863 h 1128297"/>
              <a:gd name="connsiteX11" fmla="*/ 641926 w 820387"/>
              <a:gd name="connsiteY11" fmla="*/ 208826 h 1128297"/>
              <a:gd name="connsiteX12" fmla="*/ 648318 w 820387"/>
              <a:gd name="connsiteY12" fmla="*/ 205629 h 1128297"/>
              <a:gd name="connsiteX13" fmla="*/ 664300 w 820387"/>
              <a:gd name="connsiteY13" fmla="*/ 202433 h 1128297"/>
              <a:gd name="connsiteX14" fmla="*/ 705852 w 820387"/>
              <a:gd name="connsiteY14" fmla="*/ 221611 h 1128297"/>
              <a:gd name="connsiteX15" fmla="*/ 792152 w 820387"/>
              <a:gd name="connsiteY15" fmla="*/ 259967 h 1128297"/>
              <a:gd name="connsiteX16" fmla="*/ 817723 w 820387"/>
              <a:gd name="connsiteY16" fmla="*/ 282341 h 1128297"/>
              <a:gd name="connsiteX17" fmla="*/ 808134 w 820387"/>
              <a:gd name="connsiteY17" fmla="*/ 311108 h 1128297"/>
              <a:gd name="connsiteX18" fmla="*/ 782563 w 820387"/>
              <a:gd name="connsiteY18" fmla="*/ 362249 h 1128297"/>
              <a:gd name="connsiteX19" fmla="*/ 741011 w 820387"/>
              <a:gd name="connsiteY19" fmla="*/ 362249 h 1128297"/>
              <a:gd name="connsiteX20" fmla="*/ 721833 w 820387"/>
              <a:gd name="connsiteY20" fmla="*/ 362249 h 1128297"/>
              <a:gd name="connsiteX21" fmla="*/ 686674 w 820387"/>
              <a:gd name="connsiteY21" fmla="*/ 333482 h 1128297"/>
              <a:gd name="connsiteX22" fmla="*/ 686674 w 820387"/>
              <a:gd name="connsiteY22" fmla="*/ 314304 h 1128297"/>
              <a:gd name="connsiteX23" fmla="*/ 654711 w 820387"/>
              <a:gd name="connsiteY23" fmla="*/ 304715 h 1128297"/>
              <a:gd name="connsiteX24" fmla="*/ 609963 w 820387"/>
              <a:gd name="connsiteY24" fmla="*/ 432567 h 1128297"/>
              <a:gd name="connsiteX25" fmla="*/ 597177 w 820387"/>
              <a:gd name="connsiteY25" fmla="*/ 483708 h 1128297"/>
              <a:gd name="connsiteX26" fmla="*/ 609963 w 820387"/>
              <a:gd name="connsiteY26" fmla="*/ 502886 h 1128297"/>
              <a:gd name="connsiteX27" fmla="*/ 632337 w 820387"/>
              <a:gd name="connsiteY27" fmla="*/ 528457 h 1128297"/>
              <a:gd name="connsiteX28" fmla="*/ 680281 w 820387"/>
              <a:gd name="connsiteY28" fmla="*/ 531653 h 1128297"/>
              <a:gd name="connsiteX29" fmla="*/ 677085 w 820387"/>
              <a:gd name="connsiteY29" fmla="*/ 566812 h 1128297"/>
              <a:gd name="connsiteX30" fmla="*/ 645122 w 820387"/>
              <a:gd name="connsiteY30" fmla="*/ 633935 h 1128297"/>
              <a:gd name="connsiteX31" fmla="*/ 593981 w 820387"/>
              <a:gd name="connsiteY31" fmla="*/ 630739 h 1128297"/>
              <a:gd name="connsiteX32" fmla="*/ 587588 w 820387"/>
              <a:gd name="connsiteY32" fmla="*/ 681879 h 1128297"/>
              <a:gd name="connsiteX33" fmla="*/ 613159 w 820387"/>
              <a:gd name="connsiteY33" fmla="*/ 697861 h 1128297"/>
              <a:gd name="connsiteX34" fmla="*/ 635533 w 820387"/>
              <a:gd name="connsiteY34" fmla="*/ 713843 h 1128297"/>
              <a:gd name="connsiteX35" fmla="*/ 616355 w 820387"/>
              <a:gd name="connsiteY35" fmla="*/ 736217 h 1128297"/>
              <a:gd name="connsiteX36" fmla="*/ 597177 w 820387"/>
              <a:gd name="connsiteY36" fmla="*/ 752198 h 1128297"/>
              <a:gd name="connsiteX37" fmla="*/ 558822 w 820387"/>
              <a:gd name="connsiteY37" fmla="*/ 768180 h 1128297"/>
              <a:gd name="connsiteX38" fmla="*/ 584392 w 820387"/>
              <a:gd name="connsiteY38" fmla="*/ 809732 h 1128297"/>
              <a:gd name="connsiteX39" fmla="*/ 600374 w 820387"/>
              <a:gd name="connsiteY39" fmla="*/ 825713 h 1128297"/>
              <a:gd name="connsiteX40" fmla="*/ 565214 w 820387"/>
              <a:gd name="connsiteY40" fmla="*/ 844891 h 1128297"/>
              <a:gd name="connsiteX41" fmla="*/ 562018 w 820387"/>
              <a:gd name="connsiteY41" fmla="*/ 886443 h 1128297"/>
              <a:gd name="connsiteX42" fmla="*/ 562018 w 820387"/>
              <a:gd name="connsiteY42" fmla="*/ 918406 h 1128297"/>
              <a:gd name="connsiteX43" fmla="*/ 536448 w 820387"/>
              <a:gd name="connsiteY43" fmla="*/ 956762 h 1128297"/>
              <a:gd name="connsiteX44" fmla="*/ 514073 w 820387"/>
              <a:gd name="connsiteY44" fmla="*/ 995118 h 1128297"/>
              <a:gd name="connsiteX45" fmla="*/ 549233 w 820387"/>
              <a:gd name="connsiteY45" fmla="*/ 1011099 h 1128297"/>
              <a:gd name="connsiteX46" fmla="*/ 600374 w 820387"/>
              <a:gd name="connsiteY46" fmla="*/ 1023884 h 1128297"/>
              <a:gd name="connsiteX47" fmla="*/ 629141 w 820387"/>
              <a:gd name="connsiteY47" fmla="*/ 1030277 h 1128297"/>
              <a:gd name="connsiteX48" fmla="*/ 622748 w 820387"/>
              <a:gd name="connsiteY48" fmla="*/ 1059044 h 1128297"/>
              <a:gd name="connsiteX49" fmla="*/ 619552 w 820387"/>
              <a:gd name="connsiteY49" fmla="*/ 1097400 h 1128297"/>
              <a:gd name="connsiteX50" fmla="*/ 600374 w 820387"/>
              <a:gd name="connsiteY50" fmla="*/ 1126166 h 1128297"/>
              <a:gd name="connsiteX51" fmla="*/ 549233 w 820387"/>
              <a:gd name="connsiteY51" fmla="*/ 1110185 h 1128297"/>
              <a:gd name="connsiteX52" fmla="*/ 514073 w 820387"/>
              <a:gd name="connsiteY52" fmla="*/ 1078222 h 1128297"/>
              <a:gd name="connsiteX53" fmla="*/ 494896 w 820387"/>
              <a:gd name="connsiteY53" fmla="*/ 1091007 h 1128297"/>
              <a:gd name="connsiteX54" fmla="*/ 424577 w 820387"/>
              <a:gd name="connsiteY54" fmla="*/ 1100596 h 1128297"/>
              <a:gd name="connsiteX55" fmla="*/ 386221 w 820387"/>
              <a:gd name="connsiteY55" fmla="*/ 1110185 h 1128297"/>
              <a:gd name="connsiteX56" fmla="*/ 204031 w 820387"/>
              <a:gd name="connsiteY56" fmla="*/ 1030277 h 1128297"/>
              <a:gd name="connsiteX57" fmla="*/ 120927 w 820387"/>
              <a:gd name="connsiteY57" fmla="*/ 969547 h 1128297"/>
              <a:gd name="connsiteX58" fmla="*/ 72983 w 820387"/>
              <a:gd name="connsiteY58" fmla="*/ 934388 h 1128297"/>
              <a:gd name="connsiteX59" fmla="*/ 28234 w 820387"/>
              <a:gd name="connsiteY59" fmla="*/ 918406 h 1128297"/>
              <a:gd name="connsiteX60" fmla="*/ 21842 w 820387"/>
              <a:gd name="connsiteY60" fmla="*/ 876854 h 1128297"/>
              <a:gd name="connsiteX61" fmla="*/ 2664 w 820387"/>
              <a:gd name="connsiteY61" fmla="*/ 844891 h 1128297"/>
              <a:gd name="connsiteX62" fmla="*/ 37823 w 820387"/>
              <a:gd name="connsiteY62" fmla="*/ 771376 h 1128297"/>
              <a:gd name="connsiteX63" fmla="*/ 60198 w 820387"/>
              <a:gd name="connsiteY63" fmla="*/ 774572 h 1128297"/>
              <a:gd name="connsiteX64" fmla="*/ 104946 w 820387"/>
              <a:gd name="connsiteY64" fmla="*/ 777769 h 1128297"/>
              <a:gd name="connsiteX65" fmla="*/ 108142 w 820387"/>
              <a:gd name="connsiteY65" fmla="*/ 745806 h 1128297"/>
              <a:gd name="connsiteX66" fmla="*/ 114535 w 820387"/>
              <a:gd name="connsiteY66" fmla="*/ 707450 h 1128297"/>
              <a:gd name="connsiteX67" fmla="*/ 159283 w 820387"/>
              <a:gd name="connsiteY67" fmla="*/ 649916 h 1128297"/>
              <a:gd name="connsiteX68" fmla="*/ 143302 w 820387"/>
              <a:gd name="connsiteY68" fmla="*/ 611561 h 1128297"/>
              <a:gd name="connsiteX69" fmla="*/ 143302 w 820387"/>
              <a:gd name="connsiteY69" fmla="*/ 563616 h 1128297"/>
              <a:gd name="connsiteX70" fmla="*/ 159283 w 820387"/>
              <a:gd name="connsiteY70" fmla="*/ 544438 h 1128297"/>
              <a:gd name="connsiteX71" fmla="*/ 191246 w 820387"/>
              <a:gd name="connsiteY71" fmla="*/ 502886 h 1128297"/>
              <a:gd name="connsiteX72" fmla="*/ 232798 w 820387"/>
              <a:gd name="connsiteY72" fmla="*/ 506082 h 1128297"/>
              <a:gd name="connsiteX73" fmla="*/ 232798 w 820387"/>
              <a:gd name="connsiteY73" fmla="*/ 483708 h 1128297"/>
              <a:gd name="connsiteX74" fmla="*/ 245583 w 820387"/>
              <a:gd name="connsiteY74" fmla="*/ 448549 h 1128297"/>
              <a:gd name="connsiteX75" fmla="*/ 255172 w 820387"/>
              <a:gd name="connsiteY75" fmla="*/ 419782 h 1128297"/>
              <a:gd name="connsiteX76" fmla="*/ 232798 w 820387"/>
              <a:gd name="connsiteY76" fmla="*/ 381426 h 1128297"/>
              <a:gd name="connsiteX77" fmla="*/ 290332 w 820387"/>
              <a:gd name="connsiteY77" fmla="*/ 365445 h 1128297"/>
              <a:gd name="connsiteX78" fmla="*/ 331884 w 820387"/>
              <a:gd name="connsiteY78" fmla="*/ 368641 h 1128297"/>
              <a:gd name="connsiteX79" fmla="*/ 354258 w 820387"/>
              <a:gd name="connsiteY79" fmla="*/ 368641 h 1128297"/>
              <a:gd name="connsiteX80" fmla="*/ 379828 w 820387"/>
              <a:gd name="connsiteY80" fmla="*/ 339874 h 1128297"/>
              <a:gd name="connsiteX81" fmla="*/ 408595 w 820387"/>
              <a:gd name="connsiteY81" fmla="*/ 343071 h 1128297"/>
              <a:gd name="connsiteX82" fmla="*/ 414988 w 820387"/>
              <a:gd name="connsiteY82" fmla="*/ 301519 h 1128297"/>
              <a:gd name="connsiteX83" fmla="*/ 395810 w 820387"/>
              <a:gd name="connsiteY83" fmla="*/ 189648 h 1128297"/>
              <a:gd name="connsiteX84" fmla="*/ 312706 w 820387"/>
              <a:gd name="connsiteY84" fmla="*/ 23440 h 112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820387" h="1128297">
                <a:moveTo>
                  <a:pt x="312706" y="23440"/>
                </a:moveTo>
                <a:cubicBezTo>
                  <a:pt x="306846" y="0"/>
                  <a:pt x="346268" y="45281"/>
                  <a:pt x="360651" y="49010"/>
                </a:cubicBezTo>
                <a:cubicBezTo>
                  <a:pt x="375034" y="52739"/>
                  <a:pt x="389950" y="50076"/>
                  <a:pt x="399006" y="45814"/>
                </a:cubicBezTo>
                <a:cubicBezTo>
                  <a:pt x="408062" y="41552"/>
                  <a:pt x="409661" y="27702"/>
                  <a:pt x="414988" y="23440"/>
                </a:cubicBezTo>
                <a:cubicBezTo>
                  <a:pt x="420315" y="19178"/>
                  <a:pt x="425642" y="15982"/>
                  <a:pt x="430969" y="20244"/>
                </a:cubicBezTo>
                <a:cubicBezTo>
                  <a:pt x="436296" y="24506"/>
                  <a:pt x="444287" y="36758"/>
                  <a:pt x="446951" y="49010"/>
                </a:cubicBezTo>
                <a:cubicBezTo>
                  <a:pt x="449615" y="61262"/>
                  <a:pt x="442157" y="79376"/>
                  <a:pt x="446951" y="93759"/>
                </a:cubicBezTo>
                <a:cubicBezTo>
                  <a:pt x="451746" y="108143"/>
                  <a:pt x="467727" y="125189"/>
                  <a:pt x="475718" y="135311"/>
                </a:cubicBezTo>
                <a:cubicBezTo>
                  <a:pt x="483709" y="145433"/>
                  <a:pt x="485307" y="148097"/>
                  <a:pt x="494896" y="154489"/>
                </a:cubicBezTo>
                <a:cubicBezTo>
                  <a:pt x="504485" y="160881"/>
                  <a:pt x="524728" y="169937"/>
                  <a:pt x="533251" y="173666"/>
                </a:cubicBezTo>
                <a:cubicBezTo>
                  <a:pt x="541774" y="177395"/>
                  <a:pt x="546036" y="176863"/>
                  <a:pt x="546036" y="176863"/>
                </a:cubicBezTo>
                <a:cubicBezTo>
                  <a:pt x="564149" y="182723"/>
                  <a:pt x="624879" y="204032"/>
                  <a:pt x="641926" y="208826"/>
                </a:cubicBezTo>
                <a:cubicBezTo>
                  <a:pt x="658973" y="213620"/>
                  <a:pt x="644589" y="206694"/>
                  <a:pt x="648318" y="205629"/>
                </a:cubicBezTo>
                <a:cubicBezTo>
                  <a:pt x="652047" y="204564"/>
                  <a:pt x="654711" y="199769"/>
                  <a:pt x="664300" y="202433"/>
                </a:cubicBezTo>
                <a:cubicBezTo>
                  <a:pt x="673889" y="205097"/>
                  <a:pt x="705852" y="221611"/>
                  <a:pt x="705852" y="221611"/>
                </a:cubicBezTo>
                <a:cubicBezTo>
                  <a:pt x="727161" y="231200"/>
                  <a:pt x="773507" y="249845"/>
                  <a:pt x="792152" y="259967"/>
                </a:cubicBezTo>
                <a:cubicBezTo>
                  <a:pt x="810797" y="270089"/>
                  <a:pt x="815059" y="273818"/>
                  <a:pt x="817723" y="282341"/>
                </a:cubicBezTo>
                <a:cubicBezTo>
                  <a:pt x="820387" y="290864"/>
                  <a:pt x="813994" y="297790"/>
                  <a:pt x="808134" y="311108"/>
                </a:cubicBezTo>
                <a:cubicBezTo>
                  <a:pt x="802274" y="324426"/>
                  <a:pt x="793750" y="353725"/>
                  <a:pt x="782563" y="362249"/>
                </a:cubicBezTo>
                <a:cubicBezTo>
                  <a:pt x="771376" y="370773"/>
                  <a:pt x="741011" y="362249"/>
                  <a:pt x="741011" y="362249"/>
                </a:cubicBezTo>
                <a:cubicBezTo>
                  <a:pt x="730889" y="362249"/>
                  <a:pt x="730889" y="367043"/>
                  <a:pt x="721833" y="362249"/>
                </a:cubicBezTo>
                <a:cubicBezTo>
                  <a:pt x="712777" y="357455"/>
                  <a:pt x="692534" y="341473"/>
                  <a:pt x="686674" y="333482"/>
                </a:cubicBezTo>
                <a:cubicBezTo>
                  <a:pt x="680814" y="325491"/>
                  <a:pt x="692001" y="319099"/>
                  <a:pt x="686674" y="314304"/>
                </a:cubicBezTo>
                <a:cubicBezTo>
                  <a:pt x="681347" y="309510"/>
                  <a:pt x="667496" y="285005"/>
                  <a:pt x="654711" y="304715"/>
                </a:cubicBezTo>
                <a:cubicBezTo>
                  <a:pt x="641926" y="324425"/>
                  <a:pt x="619552" y="402735"/>
                  <a:pt x="609963" y="432567"/>
                </a:cubicBezTo>
                <a:cubicBezTo>
                  <a:pt x="600374" y="462399"/>
                  <a:pt x="597177" y="471988"/>
                  <a:pt x="597177" y="483708"/>
                </a:cubicBezTo>
                <a:cubicBezTo>
                  <a:pt x="597177" y="495428"/>
                  <a:pt x="604103" y="495428"/>
                  <a:pt x="609963" y="502886"/>
                </a:cubicBezTo>
                <a:cubicBezTo>
                  <a:pt x="615823" y="510344"/>
                  <a:pt x="620617" y="523663"/>
                  <a:pt x="632337" y="528457"/>
                </a:cubicBezTo>
                <a:cubicBezTo>
                  <a:pt x="644057" y="533252"/>
                  <a:pt x="672823" y="525261"/>
                  <a:pt x="680281" y="531653"/>
                </a:cubicBezTo>
                <a:cubicBezTo>
                  <a:pt x="687739" y="538046"/>
                  <a:pt x="682945" y="549765"/>
                  <a:pt x="677085" y="566812"/>
                </a:cubicBezTo>
                <a:cubicBezTo>
                  <a:pt x="671225" y="583859"/>
                  <a:pt x="658973" y="623281"/>
                  <a:pt x="645122" y="633935"/>
                </a:cubicBezTo>
                <a:cubicBezTo>
                  <a:pt x="631271" y="644589"/>
                  <a:pt x="603570" y="622748"/>
                  <a:pt x="593981" y="630739"/>
                </a:cubicBezTo>
                <a:cubicBezTo>
                  <a:pt x="584392" y="638730"/>
                  <a:pt x="584392" y="670692"/>
                  <a:pt x="587588" y="681879"/>
                </a:cubicBezTo>
                <a:cubicBezTo>
                  <a:pt x="590784" y="693066"/>
                  <a:pt x="605168" y="692534"/>
                  <a:pt x="613159" y="697861"/>
                </a:cubicBezTo>
                <a:cubicBezTo>
                  <a:pt x="621150" y="703188"/>
                  <a:pt x="635000" y="707451"/>
                  <a:pt x="635533" y="713843"/>
                </a:cubicBezTo>
                <a:cubicBezTo>
                  <a:pt x="636066" y="720235"/>
                  <a:pt x="622748" y="729825"/>
                  <a:pt x="616355" y="736217"/>
                </a:cubicBezTo>
                <a:cubicBezTo>
                  <a:pt x="609962" y="742609"/>
                  <a:pt x="606766" y="746871"/>
                  <a:pt x="597177" y="752198"/>
                </a:cubicBezTo>
                <a:cubicBezTo>
                  <a:pt x="587588" y="757525"/>
                  <a:pt x="560953" y="758591"/>
                  <a:pt x="558822" y="768180"/>
                </a:cubicBezTo>
                <a:cubicBezTo>
                  <a:pt x="556691" y="777769"/>
                  <a:pt x="577467" y="800143"/>
                  <a:pt x="584392" y="809732"/>
                </a:cubicBezTo>
                <a:cubicBezTo>
                  <a:pt x="591317" y="819321"/>
                  <a:pt x="603570" y="819853"/>
                  <a:pt x="600374" y="825713"/>
                </a:cubicBezTo>
                <a:cubicBezTo>
                  <a:pt x="597178" y="831573"/>
                  <a:pt x="571607" y="834769"/>
                  <a:pt x="565214" y="844891"/>
                </a:cubicBezTo>
                <a:cubicBezTo>
                  <a:pt x="558821" y="855013"/>
                  <a:pt x="562551" y="874191"/>
                  <a:pt x="562018" y="886443"/>
                </a:cubicBezTo>
                <a:cubicBezTo>
                  <a:pt x="561485" y="898695"/>
                  <a:pt x="566280" y="906686"/>
                  <a:pt x="562018" y="918406"/>
                </a:cubicBezTo>
                <a:cubicBezTo>
                  <a:pt x="557756" y="930126"/>
                  <a:pt x="544439" y="943977"/>
                  <a:pt x="536448" y="956762"/>
                </a:cubicBezTo>
                <a:cubicBezTo>
                  <a:pt x="528457" y="969547"/>
                  <a:pt x="511942" y="986062"/>
                  <a:pt x="514073" y="995118"/>
                </a:cubicBezTo>
                <a:cubicBezTo>
                  <a:pt x="516204" y="1004174"/>
                  <a:pt x="534849" y="1006305"/>
                  <a:pt x="549233" y="1011099"/>
                </a:cubicBezTo>
                <a:cubicBezTo>
                  <a:pt x="563617" y="1015893"/>
                  <a:pt x="587056" y="1020688"/>
                  <a:pt x="600374" y="1023884"/>
                </a:cubicBezTo>
                <a:cubicBezTo>
                  <a:pt x="613692" y="1027080"/>
                  <a:pt x="625412" y="1024417"/>
                  <a:pt x="629141" y="1030277"/>
                </a:cubicBezTo>
                <a:cubicBezTo>
                  <a:pt x="632870" y="1036137"/>
                  <a:pt x="624346" y="1047857"/>
                  <a:pt x="622748" y="1059044"/>
                </a:cubicBezTo>
                <a:cubicBezTo>
                  <a:pt x="621150" y="1070231"/>
                  <a:pt x="623281" y="1086213"/>
                  <a:pt x="619552" y="1097400"/>
                </a:cubicBezTo>
                <a:cubicBezTo>
                  <a:pt x="615823" y="1108587"/>
                  <a:pt x="612094" y="1124035"/>
                  <a:pt x="600374" y="1126166"/>
                </a:cubicBezTo>
                <a:cubicBezTo>
                  <a:pt x="588654" y="1128297"/>
                  <a:pt x="563616" y="1118176"/>
                  <a:pt x="549233" y="1110185"/>
                </a:cubicBezTo>
                <a:cubicBezTo>
                  <a:pt x="534850" y="1102194"/>
                  <a:pt x="523129" y="1081418"/>
                  <a:pt x="514073" y="1078222"/>
                </a:cubicBezTo>
                <a:cubicBezTo>
                  <a:pt x="505017" y="1075026"/>
                  <a:pt x="509812" y="1087278"/>
                  <a:pt x="494896" y="1091007"/>
                </a:cubicBezTo>
                <a:cubicBezTo>
                  <a:pt x="479980" y="1094736"/>
                  <a:pt x="442690" y="1097400"/>
                  <a:pt x="424577" y="1100596"/>
                </a:cubicBezTo>
                <a:cubicBezTo>
                  <a:pt x="406465" y="1103792"/>
                  <a:pt x="422979" y="1121905"/>
                  <a:pt x="386221" y="1110185"/>
                </a:cubicBezTo>
                <a:cubicBezTo>
                  <a:pt x="349463" y="1098465"/>
                  <a:pt x="248247" y="1053717"/>
                  <a:pt x="204031" y="1030277"/>
                </a:cubicBezTo>
                <a:cubicBezTo>
                  <a:pt x="159815" y="1006837"/>
                  <a:pt x="120927" y="969547"/>
                  <a:pt x="120927" y="969547"/>
                </a:cubicBezTo>
                <a:cubicBezTo>
                  <a:pt x="99086" y="953566"/>
                  <a:pt x="88432" y="942911"/>
                  <a:pt x="72983" y="934388"/>
                </a:cubicBezTo>
                <a:cubicBezTo>
                  <a:pt x="57534" y="925865"/>
                  <a:pt x="36757" y="927995"/>
                  <a:pt x="28234" y="918406"/>
                </a:cubicBezTo>
                <a:cubicBezTo>
                  <a:pt x="19711" y="908817"/>
                  <a:pt x="26104" y="889106"/>
                  <a:pt x="21842" y="876854"/>
                </a:cubicBezTo>
                <a:cubicBezTo>
                  <a:pt x="17580" y="864602"/>
                  <a:pt x="0" y="862471"/>
                  <a:pt x="2664" y="844891"/>
                </a:cubicBezTo>
                <a:cubicBezTo>
                  <a:pt x="5328" y="827311"/>
                  <a:pt x="28234" y="783096"/>
                  <a:pt x="37823" y="771376"/>
                </a:cubicBezTo>
                <a:cubicBezTo>
                  <a:pt x="47412" y="759656"/>
                  <a:pt x="49011" y="773507"/>
                  <a:pt x="60198" y="774572"/>
                </a:cubicBezTo>
                <a:cubicBezTo>
                  <a:pt x="71385" y="775637"/>
                  <a:pt x="96955" y="782563"/>
                  <a:pt x="104946" y="777769"/>
                </a:cubicBezTo>
                <a:cubicBezTo>
                  <a:pt x="112937" y="772975"/>
                  <a:pt x="106544" y="757526"/>
                  <a:pt x="108142" y="745806"/>
                </a:cubicBezTo>
                <a:cubicBezTo>
                  <a:pt x="109740" y="734086"/>
                  <a:pt x="106012" y="723432"/>
                  <a:pt x="114535" y="707450"/>
                </a:cubicBezTo>
                <a:cubicBezTo>
                  <a:pt x="123058" y="691468"/>
                  <a:pt x="154489" y="665897"/>
                  <a:pt x="159283" y="649916"/>
                </a:cubicBezTo>
                <a:cubicBezTo>
                  <a:pt x="164077" y="633935"/>
                  <a:pt x="145965" y="625944"/>
                  <a:pt x="143302" y="611561"/>
                </a:cubicBezTo>
                <a:cubicBezTo>
                  <a:pt x="140639" y="597178"/>
                  <a:pt x="140639" y="574803"/>
                  <a:pt x="143302" y="563616"/>
                </a:cubicBezTo>
                <a:cubicBezTo>
                  <a:pt x="145966" y="552429"/>
                  <a:pt x="151292" y="554559"/>
                  <a:pt x="159283" y="544438"/>
                </a:cubicBezTo>
                <a:cubicBezTo>
                  <a:pt x="167274" y="534317"/>
                  <a:pt x="178994" y="509279"/>
                  <a:pt x="191246" y="502886"/>
                </a:cubicBezTo>
                <a:cubicBezTo>
                  <a:pt x="203499" y="496493"/>
                  <a:pt x="225873" y="509278"/>
                  <a:pt x="232798" y="506082"/>
                </a:cubicBezTo>
                <a:cubicBezTo>
                  <a:pt x="239723" y="502886"/>
                  <a:pt x="230667" y="493297"/>
                  <a:pt x="232798" y="483708"/>
                </a:cubicBezTo>
                <a:cubicBezTo>
                  <a:pt x="234929" y="474119"/>
                  <a:pt x="241854" y="459203"/>
                  <a:pt x="245583" y="448549"/>
                </a:cubicBezTo>
                <a:cubicBezTo>
                  <a:pt x="249312" y="437895"/>
                  <a:pt x="257303" y="430969"/>
                  <a:pt x="255172" y="419782"/>
                </a:cubicBezTo>
                <a:cubicBezTo>
                  <a:pt x="253041" y="408595"/>
                  <a:pt x="226938" y="390482"/>
                  <a:pt x="232798" y="381426"/>
                </a:cubicBezTo>
                <a:cubicBezTo>
                  <a:pt x="238658" y="372370"/>
                  <a:pt x="273818" y="367576"/>
                  <a:pt x="290332" y="365445"/>
                </a:cubicBezTo>
                <a:cubicBezTo>
                  <a:pt x="306846" y="363314"/>
                  <a:pt x="321230" y="368108"/>
                  <a:pt x="331884" y="368641"/>
                </a:cubicBezTo>
                <a:cubicBezTo>
                  <a:pt x="342538" y="369174"/>
                  <a:pt x="346267" y="373436"/>
                  <a:pt x="354258" y="368641"/>
                </a:cubicBezTo>
                <a:cubicBezTo>
                  <a:pt x="362249" y="363846"/>
                  <a:pt x="370772" y="344136"/>
                  <a:pt x="379828" y="339874"/>
                </a:cubicBezTo>
                <a:cubicBezTo>
                  <a:pt x="388884" y="335612"/>
                  <a:pt x="402735" y="349464"/>
                  <a:pt x="408595" y="343071"/>
                </a:cubicBezTo>
                <a:cubicBezTo>
                  <a:pt x="414455" y="336679"/>
                  <a:pt x="417119" y="327090"/>
                  <a:pt x="414988" y="301519"/>
                </a:cubicBezTo>
                <a:cubicBezTo>
                  <a:pt x="412857" y="275949"/>
                  <a:pt x="412857" y="233864"/>
                  <a:pt x="395810" y="189648"/>
                </a:cubicBezTo>
                <a:cubicBezTo>
                  <a:pt x="378763" y="145432"/>
                  <a:pt x="318566" y="46880"/>
                  <a:pt x="312706" y="23440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Абинский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3048000" y="4432300"/>
            <a:ext cx="1079500" cy="758825"/>
          </a:xfrm>
          <a:custGeom>
            <a:avLst/>
            <a:gdLst>
              <a:gd name="connsiteX0" fmla="*/ 298322 w 1078221"/>
              <a:gd name="connsiteY0" fmla="*/ 181657 h 771375"/>
              <a:gd name="connsiteX1" fmla="*/ 256770 w 1078221"/>
              <a:gd name="connsiteY1" fmla="*/ 149694 h 771375"/>
              <a:gd name="connsiteX2" fmla="*/ 180058 w 1078221"/>
              <a:gd name="connsiteY2" fmla="*/ 108142 h 771375"/>
              <a:gd name="connsiteX3" fmla="*/ 173666 w 1078221"/>
              <a:gd name="connsiteY3" fmla="*/ 50608 h 771375"/>
              <a:gd name="connsiteX4" fmla="*/ 154488 w 1078221"/>
              <a:gd name="connsiteY4" fmla="*/ 31430 h 771375"/>
              <a:gd name="connsiteX5" fmla="*/ 103347 w 1078221"/>
              <a:gd name="connsiteY5" fmla="*/ 5860 h 771375"/>
              <a:gd name="connsiteX6" fmla="*/ 64991 w 1078221"/>
              <a:gd name="connsiteY6" fmla="*/ 2663 h 771375"/>
              <a:gd name="connsiteX7" fmla="*/ 23439 w 1078221"/>
              <a:gd name="connsiteY7" fmla="*/ 21841 h 771375"/>
              <a:gd name="connsiteX8" fmla="*/ 1065 w 1078221"/>
              <a:gd name="connsiteY8" fmla="*/ 76179 h 771375"/>
              <a:gd name="connsiteX9" fmla="*/ 17047 w 1078221"/>
              <a:gd name="connsiteY9" fmla="*/ 114534 h 771375"/>
              <a:gd name="connsiteX10" fmla="*/ 36225 w 1078221"/>
              <a:gd name="connsiteY10" fmla="*/ 140105 h 771375"/>
              <a:gd name="connsiteX11" fmla="*/ 74580 w 1078221"/>
              <a:gd name="connsiteY11" fmla="*/ 162479 h 771375"/>
              <a:gd name="connsiteX12" fmla="*/ 71384 w 1078221"/>
              <a:gd name="connsiteY12" fmla="*/ 188049 h 771375"/>
              <a:gd name="connsiteX13" fmla="*/ 61795 w 1078221"/>
              <a:gd name="connsiteY13" fmla="*/ 232798 h 771375"/>
              <a:gd name="connsiteX14" fmla="*/ 128918 w 1078221"/>
              <a:gd name="connsiteY14" fmla="*/ 287135 h 771375"/>
              <a:gd name="connsiteX15" fmla="*/ 160881 w 1078221"/>
              <a:gd name="connsiteY15" fmla="*/ 331883 h 771375"/>
              <a:gd name="connsiteX16" fmla="*/ 183255 w 1078221"/>
              <a:gd name="connsiteY16" fmla="*/ 341472 h 771375"/>
              <a:gd name="connsiteX17" fmla="*/ 205629 w 1078221"/>
              <a:gd name="connsiteY17" fmla="*/ 325491 h 771375"/>
              <a:gd name="connsiteX18" fmla="*/ 240788 w 1078221"/>
              <a:gd name="connsiteY18" fmla="*/ 290331 h 771375"/>
              <a:gd name="connsiteX19" fmla="*/ 259966 w 1078221"/>
              <a:gd name="connsiteY19" fmla="*/ 322294 h 771375"/>
              <a:gd name="connsiteX20" fmla="*/ 266359 w 1078221"/>
              <a:gd name="connsiteY20" fmla="*/ 373435 h 771375"/>
              <a:gd name="connsiteX21" fmla="*/ 288733 w 1078221"/>
              <a:gd name="connsiteY21" fmla="*/ 405398 h 771375"/>
              <a:gd name="connsiteX22" fmla="*/ 384622 w 1078221"/>
              <a:gd name="connsiteY22" fmla="*/ 526858 h 771375"/>
              <a:gd name="connsiteX23" fmla="*/ 413389 w 1078221"/>
              <a:gd name="connsiteY23" fmla="*/ 568410 h 771375"/>
              <a:gd name="connsiteX24" fmla="*/ 438959 w 1078221"/>
              <a:gd name="connsiteY24" fmla="*/ 600373 h 771375"/>
              <a:gd name="connsiteX25" fmla="*/ 528456 w 1078221"/>
              <a:gd name="connsiteY25" fmla="*/ 641925 h 771375"/>
              <a:gd name="connsiteX26" fmla="*/ 656308 w 1078221"/>
              <a:gd name="connsiteY26" fmla="*/ 680281 h 771375"/>
              <a:gd name="connsiteX27" fmla="*/ 745805 w 1078221"/>
              <a:gd name="connsiteY27" fmla="*/ 683477 h 771375"/>
              <a:gd name="connsiteX28" fmla="*/ 848087 w 1078221"/>
              <a:gd name="connsiteY28" fmla="*/ 725029 h 771375"/>
              <a:gd name="connsiteX29" fmla="*/ 924798 w 1078221"/>
              <a:gd name="connsiteY29" fmla="*/ 721833 h 771375"/>
              <a:gd name="connsiteX30" fmla="*/ 995117 w 1078221"/>
              <a:gd name="connsiteY30" fmla="*/ 763385 h 771375"/>
              <a:gd name="connsiteX31" fmla="*/ 1004706 w 1078221"/>
              <a:gd name="connsiteY31" fmla="*/ 766581 h 771375"/>
              <a:gd name="connsiteX32" fmla="*/ 1017491 w 1078221"/>
              <a:gd name="connsiteY32" fmla="*/ 734618 h 771375"/>
              <a:gd name="connsiteX33" fmla="*/ 1033473 w 1078221"/>
              <a:gd name="connsiteY33" fmla="*/ 680281 h 771375"/>
              <a:gd name="connsiteX34" fmla="*/ 1046258 w 1078221"/>
              <a:gd name="connsiteY34" fmla="*/ 629140 h 771375"/>
              <a:gd name="connsiteX35" fmla="*/ 1065436 w 1078221"/>
              <a:gd name="connsiteY35" fmla="*/ 587588 h 771375"/>
              <a:gd name="connsiteX36" fmla="*/ 1078221 w 1078221"/>
              <a:gd name="connsiteY36" fmla="*/ 552429 h 771375"/>
              <a:gd name="connsiteX37" fmla="*/ 1065436 w 1078221"/>
              <a:gd name="connsiteY37" fmla="*/ 488502 h 771375"/>
              <a:gd name="connsiteX38" fmla="*/ 1011099 w 1078221"/>
              <a:gd name="connsiteY38" fmla="*/ 485306 h 771375"/>
              <a:gd name="connsiteX39" fmla="*/ 969547 w 1078221"/>
              <a:gd name="connsiteY39" fmla="*/ 478913 h 771375"/>
              <a:gd name="connsiteX40" fmla="*/ 924798 w 1078221"/>
              <a:gd name="connsiteY40" fmla="*/ 440558 h 771375"/>
              <a:gd name="connsiteX41" fmla="*/ 892835 w 1078221"/>
              <a:gd name="connsiteY41" fmla="*/ 405398 h 771375"/>
              <a:gd name="connsiteX42" fmla="*/ 880050 w 1078221"/>
              <a:gd name="connsiteY42" fmla="*/ 335080 h 771375"/>
              <a:gd name="connsiteX43" fmla="*/ 880050 w 1078221"/>
              <a:gd name="connsiteY43" fmla="*/ 283939 h 771375"/>
              <a:gd name="connsiteX44" fmla="*/ 883246 w 1078221"/>
              <a:gd name="connsiteY44" fmla="*/ 248779 h 771375"/>
              <a:gd name="connsiteX45" fmla="*/ 841694 w 1078221"/>
              <a:gd name="connsiteY45" fmla="*/ 210423 h 771375"/>
              <a:gd name="connsiteX46" fmla="*/ 800142 w 1078221"/>
              <a:gd name="connsiteY46" fmla="*/ 232798 h 771375"/>
              <a:gd name="connsiteX47" fmla="*/ 784161 w 1078221"/>
              <a:gd name="connsiteY47" fmla="*/ 251975 h 771375"/>
              <a:gd name="connsiteX48" fmla="*/ 780965 w 1078221"/>
              <a:gd name="connsiteY48" fmla="*/ 290331 h 771375"/>
              <a:gd name="connsiteX49" fmla="*/ 758590 w 1078221"/>
              <a:gd name="connsiteY49" fmla="*/ 312705 h 771375"/>
              <a:gd name="connsiteX50" fmla="*/ 707449 w 1078221"/>
              <a:gd name="connsiteY50" fmla="*/ 303116 h 771375"/>
              <a:gd name="connsiteX51" fmla="*/ 662701 w 1078221"/>
              <a:gd name="connsiteY51" fmla="*/ 267957 h 771375"/>
              <a:gd name="connsiteX52" fmla="*/ 643523 w 1078221"/>
              <a:gd name="connsiteY52" fmla="*/ 280742 h 771375"/>
              <a:gd name="connsiteX53" fmla="*/ 576401 w 1078221"/>
              <a:gd name="connsiteY53" fmla="*/ 283939 h 771375"/>
              <a:gd name="connsiteX54" fmla="*/ 560419 w 1078221"/>
              <a:gd name="connsiteY54" fmla="*/ 306313 h 771375"/>
              <a:gd name="connsiteX55" fmla="*/ 359052 w 1078221"/>
              <a:gd name="connsiteY55" fmla="*/ 245583 h 771375"/>
              <a:gd name="connsiteX56" fmla="*/ 298322 w 1078221"/>
              <a:gd name="connsiteY56" fmla="*/ 181657 h 77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78221" h="771375">
                <a:moveTo>
                  <a:pt x="298322" y="181657"/>
                </a:moveTo>
                <a:cubicBezTo>
                  <a:pt x="281275" y="165676"/>
                  <a:pt x="276481" y="161946"/>
                  <a:pt x="256770" y="149694"/>
                </a:cubicBezTo>
                <a:cubicBezTo>
                  <a:pt x="237059" y="137442"/>
                  <a:pt x="193909" y="124656"/>
                  <a:pt x="180058" y="108142"/>
                </a:cubicBezTo>
                <a:cubicBezTo>
                  <a:pt x="166207" y="91628"/>
                  <a:pt x="177928" y="63393"/>
                  <a:pt x="173666" y="50608"/>
                </a:cubicBezTo>
                <a:cubicBezTo>
                  <a:pt x="169404" y="37823"/>
                  <a:pt x="166208" y="38888"/>
                  <a:pt x="154488" y="31430"/>
                </a:cubicBezTo>
                <a:cubicBezTo>
                  <a:pt x="142768" y="23972"/>
                  <a:pt x="118263" y="10654"/>
                  <a:pt x="103347" y="5860"/>
                </a:cubicBezTo>
                <a:cubicBezTo>
                  <a:pt x="88431" y="1066"/>
                  <a:pt x="78309" y="0"/>
                  <a:pt x="64991" y="2663"/>
                </a:cubicBezTo>
                <a:cubicBezTo>
                  <a:pt x="51673" y="5326"/>
                  <a:pt x="34093" y="9588"/>
                  <a:pt x="23439" y="21841"/>
                </a:cubicBezTo>
                <a:cubicBezTo>
                  <a:pt x="12785" y="34094"/>
                  <a:pt x="2130" y="60730"/>
                  <a:pt x="1065" y="76179"/>
                </a:cubicBezTo>
                <a:cubicBezTo>
                  <a:pt x="0" y="91628"/>
                  <a:pt x="11187" y="103880"/>
                  <a:pt x="17047" y="114534"/>
                </a:cubicBezTo>
                <a:cubicBezTo>
                  <a:pt x="22907" y="125188"/>
                  <a:pt x="26636" y="132114"/>
                  <a:pt x="36225" y="140105"/>
                </a:cubicBezTo>
                <a:cubicBezTo>
                  <a:pt x="45814" y="148096"/>
                  <a:pt x="68720" y="154488"/>
                  <a:pt x="74580" y="162479"/>
                </a:cubicBezTo>
                <a:cubicBezTo>
                  <a:pt x="80440" y="170470"/>
                  <a:pt x="73515" y="176329"/>
                  <a:pt x="71384" y="188049"/>
                </a:cubicBezTo>
                <a:cubicBezTo>
                  <a:pt x="69253" y="199769"/>
                  <a:pt x="52206" y="216284"/>
                  <a:pt x="61795" y="232798"/>
                </a:cubicBezTo>
                <a:cubicBezTo>
                  <a:pt x="71384" y="249312"/>
                  <a:pt x="112404" y="270621"/>
                  <a:pt x="128918" y="287135"/>
                </a:cubicBezTo>
                <a:cubicBezTo>
                  <a:pt x="145432" y="303649"/>
                  <a:pt x="151825" y="322827"/>
                  <a:pt x="160881" y="331883"/>
                </a:cubicBezTo>
                <a:cubicBezTo>
                  <a:pt x="169937" y="340939"/>
                  <a:pt x="175797" y="342537"/>
                  <a:pt x="183255" y="341472"/>
                </a:cubicBezTo>
                <a:cubicBezTo>
                  <a:pt x="190713" y="340407"/>
                  <a:pt x="196040" y="334014"/>
                  <a:pt x="205629" y="325491"/>
                </a:cubicBezTo>
                <a:cubicBezTo>
                  <a:pt x="215218" y="316968"/>
                  <a:pt x="231732" y="290864"/>
                  <a:pt x="240788" y="290331"/>
                </a:cubicBezTo>
                <a:cubicBezTo>
                  <a:pt x="249844" y="289798"/>
                  <a:pt x="255704" y="308443"/>
                  <a:pt x="259966" y="322294"/>
                </a:cubicBezTo>
                <a:cubicBezTo>
                  <a:pt x="264228" y="336145"/>
                  <a:pt x="261565" y="359584"/>
                  <a:pt x="266359" y="373435"/>
                </a:cubicBezTo>
                <a:cubicBezTo>
                  <a:pt x="271153" y="387286"/>
                  <a:pt x="269023" y="379828"/>
                  <a:pt x="288733" y="405398"/>
                </a:cubicBezTo>
                <a:cubicBezTo>
                  <a:pt x="308443" y="430968"/>
                  <a:pt x="363846" y="499689"/>
                  <a:pt x="384622" y="526858"/>
                </a:cubicBezTo>
                <a:cubicBezTo>
                  <a:pt x="405398" y="554027"/>
                  <a:pt x="404333" y="556158"/>
                  <a:pt x="413389" y="568410"/>
                </a:cubicBezTo>
                <a:cubicBezTo>
                  <a:pt x="422445" y="580662"/>
                  <a:pt x="419781" y="588121"/>
                  <a:pt x="438959" y="600373"/>
                </a:cubicBezTo>
                <a:cubicBezTo>
                  <a:pt x="458137" y="612625"/>
                  <a:pt x="492231" y="628607"/>
                  <a:pt x="528456" y="641925"/>
                </a:cubicBezTo>
                <a:cubicBezTo>
                  <a:pt x="564681" y="655243"/>
                  <a:pt x="620083" y="673356"/>
                  <a:pt x="656308" y="680281"/>
                </a:cubicBezTo>
                <a:cubicBezTo>
                  <a:pt x="692533" y="687206"/>
                  <a:pt x="713842" y="676019"/>
                  <a:pt x="745805" y="683477"/>
                </a:cubicBezTo>
                <a:cubicBezTo>
                  <a:pt x="777768" y="690935"/>
                  <a:pt x="818255" y="718636"/>
                  <a:pt x="848087" y="725029"/>
                </a:cubicBezTo>
                <a:cubicBezTo>
                  <a:pt x="877919" y="731422"/>
                  <a:pt x="900293" y="715440"/>
                  <a:pt x="924798" y="721833"/>
                </a:cubicBezTo>
                <a:cubicBezTo>
                  <a:pt x="949303" y="728226"/>
                  <a:pt x="981799" y="755927"/>
                  <a:pt x="995117" y="763385"/>
                </a:cubicBezTo>
                <a:cubicBezTo>
                  <a:pt x="1008435" y="770843"/>
                  <a:pt x="1000977" y="771375"/>
                  <a:pt x="1004706" y="766581"/>
                </a:cubicBezTo>
                <a:cubicBezTo>
                  <a:pt x="1008435" y="761787"/>
                  <a:pt x="1012697" y="749001"/>
                  <a:pt x="1017491" y="734618"/>
                </a:cubicBezTo>
                <a:cubicBezTo>
                  <a:pt x="1022286" y="720235"/>
                  <a:pt x="1028679" y="697861"/>
                  <a:pt x="1033473" y="680281"/>
                </a:cubicBezTo>
                <a:cubicBezTo>
                  <a:pt x="1038268" y="662701"/>
                  <a:pt x="1040931" y="644589"/>
                  <a:pt x="1046258" y="629140"/>
                </a:cubicBezTo>
                <a:cubicBezTo>
                  <a:pt x="1051585" y="613691"/>
                  <a:pt x="1060109" y="600373"/>
                  <a:pt x="1065436" y="587588"/>
                </a:cubicBezTo>
                <a:cubicBezTo>
                  <a:pt x="1070763" y="574803"/>
                  <a:pt x="1078221" y="568943"/>
                  <a:pt x="1078221" y="552429"/>
                </a:cubicBezTo>
                <a:cubicBezTo>
                  <a:pt x="1078221" y="535915"/>
                  <a:pt x="1076623" y="499689"/>
                  <a:pt x="1065436" y="488502"/>
                </a:cubicBezTo>
                <a:cubicBezTo>
                  <a:pt x="1054249" y="477315"/>
                  <a:pt x="1027080" y="486904"/>
                  <a:pt x="1011099" y="485306"/>
                </a:cubicBezTo>
                <a:cubicBezTo>
                  <a:pt x="995118" y="483708"/>
                  <a:pt x="983930" y="486371"/>
                  <a:pt x="969547" y="478913"/>
                </a:cubicBezTo>
                <a:cubicBezTo>
                  <a:pt x="955164" y="471455"/>
                  <a:pt x="937583" y="452810"/>
                  <a:pt x="924798" y="440558"/>
                </a:cubicBezTo>
                <a:cubicBezTo>
                  <a:pt x="912013" y="428306"/>
                  <a:pt x="900293" y="422978"/>
                  <a:pt x="892835" y="405398"/>
                </a:cubicBezTo>
                <a:cubicBezTo>
                  <a:pt x="885377" y="387818"/>
                  <a:pt x="882181" y="355323"/>
                  <a:pt x="880050" y="335080"/>
                </a:cubicBezTo>
                <a:cubicBezTo>
                  <a:pt x="877919" y="314837"/>
                  <a:pt x="879517" y="298322"/>
                  <a:pt x="880050" y="283939"/>
                </a:cubicBezTo>
                <a:cubicBezTo>
                  <a:pt x="880583" y="269556"/>
                  <a:pt x="889639" y="261032"/>
                  <a:pt x="883246" y="248779"/>
                </a:cubicBezTo>
                <a:cubicBezTo>
                  <a:pt x="876853" y="236526"/>
                  <a:pt x="855545" y="213087"/>
                  <a:pt x="841694" y="210423"/>
                </a:cubicBezTo>
                <a:cubicBezTo>
                  <a:pt x="827843" y="207760"/>
                  <a:pt x="809731" y="225873"/>
                  <a:pt x="800142" y="232798"/>
                </a:cubicBezTo>
                <a:cubicBezTo>
                  <a:pt x="790553" y="239723"/>
                  <a:pt x="787357" y="242386"/>
                  <a:pt x="784161" y="251975"/>
                </a:cubicBezTo>
                <a:cubicBezTo>
                  <a:pt x="780965" y="261564"/>
                  <a:pt x="785227" y="280209"/>
                  <a:pt x="780965" y="290331"/>
                </a:cubicBezTo>
                <a:cubicBezTo>
                  <a:pt x="776703" y="300453"/>
                  <a:pt x="770843" y="310574"/>
                  <a:pt x="758590" y="312705"/>
                </a:cubicBezTo>
                <a:cubicBezTo>
                  <a:pt x="746337" y="314836"/>
                  <a:pt x="723430" y="310574"/>
                  <a:pt x="707449" y="303116"/>
                </a:cubicBezTo>
                <a:cubicBezTo>
                  <a:pt x="691468" y="295658"/>
                  <a:pt x="673355" y="271686"/>
                  <a:pt x="662701" y="267957"/>
                </a:cubicBezTo>
                <a:cubicBezTo>
                  <a:pt x="652047" y="264228"/>
                  <a:pt x="657906" y="278078"/>
                  <a:pt x="643523" y="280742"/>
                </a:cubicBezTo>
                <a:cubicBezTo>
                  <a:pt x="629140" y="283406"/>
                  <a:pt x="590252" y="279677"/>
                  <a:pt x="576401" y="283939"/>
                </a:cubicBezTo>
                <a:cubicBezTo>
                  <a:pt x="562550" y="288201"/>
                  <a:pt x="596644" y="312706"/>
                  <a:pt x="560419" y="306313"/>
                </a:cubicBezTo>
                <a:cubicBezTo>
                  <a:pt x="524194" y="299920"/>
                  <a:pt x="400071" y="265294"/>
                  <a:pt x="359052" y="245583"/>
                </a:cubicBezTo>
                <a:cubicBezTo>
                  <a:pt x="318033" y="225872"/>
                  <a:pt x="315369" y="197639"/>
                  <a:pt x="298322" y="181657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Геленджик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3719513" y="3910013"/>
            <a:ext cx="842962" cy="1004887"/>
          </a:xfrm>
          <a:custGeom>
            <a:avLst/>
            <a:gdLst>
              <a:gd name="connsiteX0" fmla="*/ 294592 w 841161"/>
              <a:gd name="connsiteY0" fmla="*/ 19178 h 1019622"/>
              <a:gd name="connsiteX1" fmla="*/ 256237 w 841161"/>
              <a:gd name="connsiteY1" fmla="*/ 79908 h 1019622"/>
              <a:gd name="connsiteX2" fmla="*/ 217881 w 841161"/>
              <a:gd name="connsiteY2" fmla="*/ 83104 h 1019622"/>
              <a:gd name="connsiteX3" fmla="*/ 176329 w 841161"/>
              <a:gd name="connsiteY3" fmla="*/ 57533 h 1019622"/>
              <a:gd name="connsiteX4" fmla="*/ 153955 w 841161"/>
              <a:gd name="connsiteY4" fmla="*/ 19178 h 1019622"/>
              <a:gd name="connsiteX5" fmla="*/ 134777 w 841161"/>
              <a:gd name="connsiteY5" fmla="*/ 47944 h 1019622"/>
              <a:gd name="connsiteX6" fmla="*/ 106010 w 841161"/>
              <a:gd name="connsiteY6" fmla="*/ 115067 h 1019622"/>
              <a:gd name="connsiteX7" fmla="*/ 86832 w 841161"/>
              <a:gd name="connsiteY7" fmla="*/ 194975 h 1019622"/>
              <a:gd name="connsiteX8" fmla="*/ 93225 w 841161"/>
              <a:gd name="connsiteY8" fmla="*/ 236527 h 1019622"/>
              <a:gd name="connsiteX9" fmla="*/ 141170 w 841161"/>
              <a:gd name="connsiteY9" fmla="*/ 242919 h 1019622"/>
              <a:gd name="connsiteX10" fmla="*/ 163544 w 841161"/>
              <a:gd name="connsiteY10" fmla="*/ 258901 h 1019622"/>
              <a:gd name="connsiteX11" fmla="*/ 144366 w 841161"/>
              <a:gd name="connsiteY11" fmla="*/ 300453 h 1019622"/>
              <a:gd name="connsiteX12" fmla="*/ 125188 w 841161"/>
              <a:gd name="connsiteY12" fmla="*/ 354790 h 1019622"/>
              <a:gd name="connsiteX13" fmla="*/ 86832 w 841161"/>
              <a:gd name="connsiteY13" fmla="*/ 348398 h 1019622"/>
              <a:gd name="connsiteX14" fmla="*/ 74047 w 841161"/>
              <a:gd name="connsiteY14" fmla="*/ 383557 h 1019622"/>
              <a:gd name="connsiteX15" fmla="*/ 90029 w 841161"/>
              <a:gd name="connsiteY15" fmla="*/ 412324 h 1019622"/>
              <a:gd name="connsiteX16" fmla="*/ 109207 w 841161"/>
              <a:gd name="connsiteY16" fmla="*/ 421913 h 1019622"/>
              <a:gd name="connsiteX17" fmla="*/ 102814 w 841161"/>
              <a:gd name="connsiteY17" fmla="*/ 447483 h 1019622"/>
              <a:gd name="connsiteX18" fmla="*/ 77243 w 841161"/>
              <a:gd name="connsiteY18" fmla="*/ 466661 h 1019622"/>
              <a:gd name="connsiteX19" fmla="*/ 45280 w 841161"/>
              <a:gd name="connsiteY19" fmla="*/ 479446 h 1019622"/>
              <a:gd name="connsiteX20" fmla="*/ 54869 w 841161"/>
              <a:gd name="connsiteY20" fmla="*/ 508213 h 1019622"/>
              <a:gd name="connsiteX21" fmla="*/ 67654 w 841161"/>
              <a:gd name="connsiteY21" fmla="*/ 536980 h 1019622"/>
              <a:gd name="connsiteX22" fmla="*/ 64458 w 841161"/>
              <a:gd name="connsiteY22" fmla="*/ 559354 h 1019622"/>
              <a:gd name="connsiteX23" fmla="*/ 45280 w 841161"/>
              <a:gd name="connsiteY23" fmla="*/ 591317 h 1019622"/>
              <a:gd name="connsiteX24" fmla="*/ 38888 w 841161"/>
              <a:gd name="connsiteY24" fmla="*/ 639262 h 1019622"/>
              <a:gd name="connsiteX25" fmla="*/ 6925 w 841161"/>
              <a:gd name="connsiteY25" fmla="*/ 696795 h 1019622"/>
              <a:gd name="connsiteX26" fmla="*/ 6925 w 841161"/>
              <a:gd name="connsiteY26" fmla="*/ 712777 h 1019622"/>
              <a:gd name="connsiteX27" fmla="*/ 48477 w 841161"/>
              <a:gd name="connsiteY27" fmla="*/ 731955 h 1019622"/>
              <a:gd name="connsiteX28" fmla="*/ 77243 w 841161"/>
              <a:gd name="connsiteY28" fmla="*/ 735151 h 1019622"/>
              <a:gd name="connsiteX29" fmla="*/ 128384 w 841161"/>
              <a:gd name="connsiteY29" fmla="*/ 754329 h 1019622"/>
              <a:gd name="connsiteX30" fmla="*/ 153955 w 841161"/>
              <a:gd name="connsiteY30" fmla="*/ 741543 h 1019622"/>
              <a:gd name="connsiteX31" fmla="*/ 176329 w 841161"/>
              <a:gd name="connsiteY31" fmla="*/ 751132 h 1019622"/>
              <a:gd name="connsiteX32" fmla="*/ 214685 w 841161"/>
              <a:gd name="connsiteY32" fmla="*/ 763918 h 1019622"/>
              <a:gd name="connsiteX33" fmla="*/ 221077 w 841161"/>
              <a:gd name="connsiteY33" fmla="*/ 802273 h 1019622"/>
              <a:gd name="connsiteX34" fmla="*/ 217881 w 841161"/>
              <a:gd name="connsiteY34" fmla="*/ 894966 h 1019622"/>
              <a:gd name="connsiteX35" fmla="*/ 249844 w 841161"/>
              <a:gd name="connsiteY35" fmla="*/ 962089 h 1019622"/>
              <a:gd name="connsiteX36" fmla="*/ 313770 w 841161"/>
              <a:gd name="connsiteY36" fmla="*/ 1006837 h 1019622"/>
              <a:gd name="connsiteX37" fmla="*/ 371304 w 841161"/>
              <a:gd name="connsiteY37" fmla="*/ 1019622 h 1019622"/>
              <a:gd name="connsiteX38" fmla="*/ 409660 w 841161"/>
              <a:gd name="connsiteY38" fmla="*/ 1006837 h 1019622"/>
              <a:gd name="connsiteX39" fmla="*/ 428837 w 841161"/>
              <a:gd name="connsiteY39" fmla="*/ 974874 h 1019622"/>
              <a:gd name="connsiteX40" fmla="*/ 483175 w 841161"/>
              <a:gd name="connsiteY40" fmla="*/ 974874 h 1019622"/>
              <a:gd name="connsiteX41" fmla="*/ 566279 w 841161"/>
              <a:gd name="connsiteY41" fmla="*/ 974874 h 1019622"/>
              <a:gd name="connsiteX42" fmla="*/ 630205 w 841161"/>
              <a:gd name="connsiteY42" fmla="*/ 971678 h 1019622"/>
              <a:gd name="connsiteX43" fmla="*/ 662168 w 841161"/>
              <a:gd name="connsiteY43" fmla="*/ 942911 h 1019622"/>
              <a:gd name="connsiteX44" fmla="*/ 684542 w 841161"/>
              <a:gd name="connsiteY44" fmla="*/ 898163 h 1019622"/>
              <a:gd name="connsiteX45" fmla="*/ 719701 w 841161"/>
              <a:gd name="connsiteY45" fmla="*/ 891770 h 1019622"/>
              <a:gd name="connsiteX46" fmla="*/ 722898 w 841161"/>
              <a:gd name="connsiteY46" fmla="*/ 840629 h 1019622"/>
              <a:gd name="connsiteX47" fmla="*/ 700524 w 841161"/>
              <a:gd name="connsiteY47" fmla="*/ 789488 h 1019622"/>
              <a:gd name="connsiteX48" fmla="*/ 719701 w 841161"/>
              <a:gd name="connsiteY48" fmla="*/ 776703 h 1019622"/>
              <a:gd name="connsiteX49" fmla="*/ 780431 w 841161"/>
              <a:gd name="connsiteY49" fmla="*/ 767114 h 1019622"/>
              <a:gd name="connsiteX50" fmla="*/ 831572 w 841161"/>
              <a:gd name="connsiteY50" fmla="*/ 747936 h 1019622"/>
              <a:gd name="connsiteX51" fmla="*/ 837965 w 841161"/>
              <a:gd name="connsiteY51" fmla="*/ 709580 h 1019622"/>
              <a:gd name="connsiteX52" fmla="*/ 834769 w 841161"/>
              <a:gd name="connsiteY52" fmla="*/ 668028 h 1019622"/>
              <a:gd name="connsiteX53" fmla="*/ 806002 w 841161"/>
              <a:gd name="connsiteY53" fmla="*/ 642458 h 1019622"/>
              <a:gd name="connsiteX54" fmla="*/ 780431 w 841161"/>
              <a:gd name="connsiteY54" fmla="*/ 613691 h 1019622"/>
              <a:gd name="connsiteX55" fmla="*/ 774039 w 841161"/>
              <a:gd name="connsiteY55" fmla="*/ 552961 h 1019622"/>
              <a:gd name="connsiteX56" fmla="*/ 774039 w 841161"/>
              <a:gd name="connsiteY56" fmla="*/ 520998 h 1019622"/>
              <a:gd name="connsiteX57" fmla="*/ 732487 w 841161"/>
              <a:gd name="connsiteY57" fmla="*/ 476250 h 1019622"/>
              <a:gd name="connsiteX58" fmla="*/ 722898 w 841161"/>
              <a:gd name="connsiteY58" fmla="*/ 415520 h 1019622"/>
              <a:gd name="connsiteX59" fmla="*/ 719701 w 841161"/>
              <a:gd name="connsiteY59" fmla="*/ 361183 h 1019622"/>
              <a:gd name="connsiteX60" fmla="*/ 678149 w 841161"/>
              <a:gd name="connsiteY60" fmla="*/ 329220 h 1019622"/>
              <a:gd name="connsiteX61" fmla="*/ 623812 w 841161"/>
              <a:gd name="connsiteY61" fmla="*/ 300453 h 1019622"/>
              <a:gd name="connsiteX62" fmla="*/ 588653 w 841161"/>
              <a:gd name="connsiteY62" fmla="*/ 239723 h 1019622"/>
              <a:gd name="connsiteX63" fmla="*/ 527923 w 841161"/>
              <a:gd name="connsiteY63" fmla="*/ 210956 h 1019622"/>
              <a:gd name="connsiteX64" fmla="*/ 473586 w 841161"/>
              <a:gd name="connsiteY64" fmla="*/ 201367 h 1019622"/>
              <a:gd name="connsiteX65" fmla="*/ 384089 w 841161"/>
              <a:gd name="connsiteY65" fmla="*/ 182189 h 1019622"/>
              <a:gd name="connsiteX66" fmla="*/ 364911 w 841161"/>
              <a:gd name="connsiteY66" fmla="*/ 150226 h 1019622"/>
              <a:gd name="connsiteX67" fmla="*/ 371304 w 841161"/>
              <a:gd name="connsiteY67" fmla="*/ 28767 h 1019622"/>
              <a:gd name="connsiteX68" fmla="*/ 428837 w 841161"/>
              <a:gd name="connsiteY68" fmla="*/ 6392 h 1019622"/>
              <a:gd name="connsiteX69" fmla="*/ 361715 w 841161"/>
              <a:gd name="connsiteY69" fmla="*/ 0 h 1019622"/>
              <a:gd name="connsiteX70" fmla="*/ 294592 w 841161"/>
              <a:gd name="connsiteY70" fmla="*/ 19178 h 1019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841161" h="1019622">
                <a:moveTo>
                  <a:pt x="294592" y="19178"/>
                </a:moveTo>
                <a:cubicBezTo>
                  <a:pt x="277012" y="32496"/>
                  <a:pt x="269022" y="69254"/>
                  <a:pt x="256237" y="79908"/>
                </a:cubicBezTo>
                <a:cubicBezTo>
                  <a:pt x="243452" y="90562"/>
                  <a:pt x="231199" y="86833"/>
                  <a:pt x="217881" y="83104"/>
                </a:cubicBezTo>
                <a:cubicBezTo>
                  <a:pt x="204563" y="79375"/>
                  <a:pt x="186983" y="68187"/>
                  <a:pt x="176329" y="57533"/>
                </a:cubicBezTo>
                <a:cubicBezTo>
                  <a:pt x="165675" y="46879"/>
                  <a:pt x="160880" y="20776"/>
                  <a:pt x="153955" y="19178"/>
                </a:cubicBezTo>
                <a:cubicBezTo>
                  <a:pt x="147030" y="17580"/>
                  <a:pt x="142768" y="31963"/>
                  <a:pt x="134777" y="47944"/>
                </a:cubicBezTo>
                <a:cubicBezTo>
                  <a:pt x="126786" y="63926"/>
                  <a:pt x="114001" y="90562"/>
                  <a:pt x="106010" y="115067"/>
                </a:cubicBezTo>
                <a:cubicBezTo>
                  <a:pt x="98019" y="139572"/>
                  <a:pt x="88963" y="174732"/>
                  <a:pt x="86832" y="194975"/>
                </a:cubicBezTo>
                <a:cubicBezTo>
                  <a:pt x="84701" y="215218"/>
                  <a:pt x="84169" y="228536"/>
                  <a:pt x="93225" y="236527"/>
                </a:cubicBezTo>
                <a:cubicBezTo>
                  <a:pt x="102281" y="244518"/>
                  <a:pt x="129450" y="239190"/>
                  <a:pt x="141170" y="242919"/>
                </a:cubicBezTo>
                <a:cubicBezTo>
                  <a:pt x="152890" y="246648"/>
                  <a:pt x="163011" y="249312"/>
                  <a:pt x="163544" y="258901"/>
                </a:cubicBezTo>
                <a:cubicBezTo>
                  <a:pt x="164077" y="268490"/>
                  <a:pt x="150759" y="284472"/>
                  <a:pt x="144366" y="300453"/>
                </a:cubicBezTo>
                <a:cubicBezTo>
                  <a:pt x="137973" y="316434"/>
                  <a:pt x="134777" y="346799"/>
                  <a:pt x="125188" y="354790"/>
                </a:cubicBezTo>
                <a:cubicBezTo>
                  <a:pt x="115599" y="362781"/>
                  <a:pt x="95355" y="343604"/>
                  <a:pt x="86832" y="348398"/>
                </a:cubicBezTo>
                <a:cubicBezTo>
                  <a:pt x="78309" y="353192"/>
                  <a:pt x="73514" y="372903"/>
                  <a:pt x="74047" y="383557"/>
                </a:cubicBezTo>
                <a:cubicBezTo>
                  <a:pt x="74580" y="394211"/>
                  <a:pt x="84169" y="405931"/>
                  <a:pt x="90029" y="412324"/>
                </a:cubicBezTo>
                <a:cubicBezTo>
                  <a:pt x="95889" y="418717"/>
                  <a:pt x="107076" y="416053"/>
                  <a:pt x="109207" y="421913"/>
                </a:cubicBezTo>
                <a:cubicBezTo>
                  <a:pt x="111338" y="427773"/>
                  <a:pt x="108141" y="440025"/>
                  <a:pt x="102814" y="447483"/>
                </a:cubicBezTo>
                <a:cubicBezTo>
                  <a:pt x="97487" y="454941"/>
                  <a:pt x="86832" y="461334"/>
                  <a:pt x="77243" y="466661"/>
                </a:cubicBezTo>
                <a:cubicBezTo>
                  <a:pt x="67654" y="471988"/>
                  <a:pt x="49009" y="472521"/>
                  <a:pt x="45280" y="479446"/>
                </a:cubicBezTo>
                <a:cubicBezTo>
                  <a:pt x="41551" y="486371"/>
                  <a:pt x="51140" y="498624"/>
                  <a:pt x="54869" y="508213"/>
                </a:cubicBezTo>
                <a:cubicBezTo>
                  <a:pt x="58598" y="517802"/>
                  <a:pt x="66056" y="528457"/>
                  <a:pt x="67654" y="536980"/>
                </a:cubicBezTo>
                <a:cubicBezTo>
                  <a:pt x="69252" y="545503"/>
                  <a:pt x="68187" y="550298"/>
                  <a:pt x="64458" y="559354"/>
                </a:cubicBezTo>
                <a:cubicBezTo>
                  <a:pt x="60729" y="568410"/>
                  <a:pt x="49542" y="577999"/>
                  <a:pt x="45280" y="591317"/>
                </a:cubicBezTo>
                <a:cubicBezTo>
                  <a:pt x="41018" y="604635"/>
                  <a:pt x="45280" y="621682"/>
                  <a:pt x="38888" y="639262"/>
                </a:cubicBezTo>
                <a:cubicBezTo>
                  <a:pt x="32496" y="656842"/>
                  <a:pt x="12252" y="684543"/>
                  <a:pt x="6925" y="696795"/>
                </a:cubicBezTo>
                <a:cubicBezTo>
                  <a:pt x="1598" y="709048"/>
                  <a:pt x="0" y="706917"/>
                  <a:pt x="6925" y="712777"/>
                </a:cubicBezTo>
                <a:cubicBezTo>
                  <a:pt x="13850" y="718637"/>
                  <a:pt x="36757" y="728226"/>
                  <a:pt x="48477" y="731955"/>
                </a:cubicBezTo>
                <a:cubicBezTo>
                  <a:pt x="60197" y="735684"/>
                  <a:pt x="63925" y="731422"/>
                  <a:pt x="77243" y="735151"/>
                </a:cubicBezTo>
                <a:cubicBezTo>
                  <a:pt x="90561" y="738880"/>
                  <a:pt x="115599" y="753264"/>
                  <a:pt x="128384" y="754329"/>
                </a:cubicBezTo>
                <a:cubicBezTo>
                  <a:pt x="141169" y="755394"/>
                  <a:pt x="145964" y="742076"/>
                  <a:pt x="153955" y="741543"/>
                </a:cubicBezTo>
                <a:cubicBezTo>
                  <a:pt x="161946" y="741010"/>
                  <a:pt x="166207" y="747403"/>
                  <a:pt x="176329" y="751132"/>
                </a:cubicBezTo>
                <a:cubicBezTo>
                  <a:pt x="186451" y="754861"/>
                  <a:pt x="207227" y="755395"/>
                  <a:pt x="214685" y="763918"/>
                </a:cubicBezTo>
                <a:cubicBezTo>
                  <a:pt x="222143" y="772441"/>
                  <a:pt x="220544" y="780432"/>
                  <a:pt x="221077" y="802273"/>
                </a:cubicBezTo>
                <a:cubicBezTo>
                  <a:pt x="221610" y="824114"/>
                  <a:pt x="213087" y="868330"/>
                  <a:pt x="217881" y="894966"/>
                </a:cubicBezTo>
                <a:cubicBezTo>
                  <a:pt x="222676" y="921602"/>
                  <a:pt x="233863" y="943444"/>
                  <a:pt x="249844" y="962089"/>
                </a:cubicBezTo>
                <a:cubicBezTo>
                  <a:pt x="265825" y="980734"/>
                  <a:pt x="293527" y="997248"/>
                  <a:pt x="313770" y="1006837"/>
                </a:cubicBezTo>
                <a:cubicBezTo>
                  <a:pt x="334013" y="1016426"/>
                  <a:pt x="355322" y="1019622"/>
                  <a:pt x="371304" y="1019622"/>
                </a:cubicBezTo>
                <a:cubicBezTo>
                  <a:pt x="387286" y="1019622"/>
                  <a:pt x="400071" y="1014295"/>
                  <a:pt x="409660" y="1006837"/>
                </a:cubicBezTo>
                <a:cubicBezTo>
                  <a:pt x="419249" y="999379"/>
                  <a:pt x="416585" y="980201"/>
                  <a:pt x="428837" y="974874"/>
                </a:cubicBezTo>
                <a:cubicBezTo>
                  <a:pt x="441090" y="969547"/>
                  <a:pt x="483175" y="974874"/>
                  <a:pt x="483175" y="974874"/>
                </a:cubicBezTo>
                <a:lnTo>
                  <a:pt x="566279" y="974874"/>
                </a:lnTo>
                <a:cubicBezTo>
                  <a:pt x="590784" y="974341"/>
                  <a:pt x="614224" y="977005"/>
                  <a:pt x="630205" y="971678"/>
                </a:cubicBezTo>
                <a:cubicBezTo>
                  <a:pt x="646186" y="966351"/>
                  <a:pt x="653112" y="955163"/>
                  <a:pt x="662168" y="942911"/>
                </a:cubicBezTo>
                <a:cubicBezTo>
                  <a:pt x="671224" y="930659"/>
                  <a:pt x="674953" y="906686"/>
                  <a:pt x="684542" y="898163"/>
                </a:cubicBezTo>
                <a:cubicBezTo>
                  <a:pt x="694131" y="889640"/>
                  <a:pt x="713308" y="901359"/>
                  <a:pt x="719701" y="891770"/>
                </a:cubicBezTo>
                <a:cubicBezTo>
                  <a:pt x="726094" y="882181"/>
                  <a:pt x="726094" y="857676"/>
                  <a:pt x="722898" y="840629"/>
                </a:cubicBezTo>
                <a:cubicBezTo>
                  <a:pt x="719702" y="823582"/>
                  <a:pt x="701057" y="800142"/>
                  <a:pt x="700524" y="789488"/>
                </a:cubicBezTo>
                <a:cubicBezTo>
                  <a:pt x="699991" y="778834"/>
                  <a:pt x="706383" y="780432"/>
                  <a:pt x="719701" y="776703"/>
                </a:cubicBezTo>
                <a:cubicBezTo>
                  <a:pt x="733019" y="772974"/>
                  <a:pt x="761786" y="771909"/>
                  <a:pt x="780431" y="767114"/>
                </a:cubicBezTo>
                <a:cubicBezTo>
                  <a:pt x="799076" y="762320"/>
                  <a:pt x="821983" y="757525"/>
                  <a:pt x="831572" y="747936"/>
                </a:cubicBezTo>
                <a:cubicBezTo>
                  <a:pt x="841161" y="738347"/>
                  <a:pt x="837432" y="722898"/>
                  <a:pt x="837965" y="709580"/>
                </a:cubicBezTo>
                <a:cubicBezTo>
                  <a:pt x="838498" y="696262"/>
                  <a:pt x="840096" y="679215"/>
                  <a:pt x="834769" y="668028"/>
                </a:cubicBezTo>
                <a:cubicBezTo>
                  <a:pt x="829442" y="656841"/>
                  <a:pt x="815058" y="651514"/>
                  <a:pt x="806002" y="642458"/>
                </a:cubicBezTo>
                <a:cubicBezTo>
                  <a:pt x="796946" y="633402"/>
                  <a:pt x="785758" y="628607"/>
                  <a:pt x="780431" y="613691"/>
                </a:cubicBezTo>
                <a:cubicBezTo>
                  <a:pt x="775104" y="598775"/>
                  <a:pt x="775104" y="568410"/>
                  <a:pt x="774039" y="552961"/>
                </a:cubicBezTo>
                <a:cubicBezTo>
                  <a:pt x="772974" y="537512"/>
                  <a:pt x="780964" y="533783"/>
                  <a:pt x="774039" y="520998"/>
                </a:cubicBezTo>
                <a:cubicBezTo>
                  <a:pt x="767114" y="508213"/>
                  <a:pt x="741011" y="493830"/>
                  <a:pt x="732487" y="476250"/>
                </a:cubicBezTo>
                <a:cubicBezTo>
                  <a:pt x="723963" y="458670"/>
                  <a:pt x="725029" y="434698"/>
                  <a:pt x="722898" y="415520"/>
                </a:cubicBezTo>
                <a:cubicBezTo>
                  <a:pt x="720767" y="396342"/>
                  <a:pt x="727159" y="375566"/>
                  <a:pt x="719701" y="361183"/>
                </a:cubicBezTo>
                <a:cubicBezTo>
                  <a:pt x="712243" y="346800"/>
                  <a:pt x="694130" y="339342"/>
                  <a:pt x="678149" y="329220"/>
                </a:cubicBezTo>
                <a:cubicBezTo>
                  <a:pt x="662168" y="319098"/>
                  <a:pt x="638728" y="315369"/>
                  <a:pt x="623812" y="300453"/>
                </a:cubicBezTo>
                <a:cubicBezTo>
                  <a:pt x="608896" y="285537"/>
                  <a:pt x="604635" y="254639"/>
                  <a:pt x="588653" y="239723"/>
                </a:cubicBezTo>
                <a:cubicBezTo>
                  <a:pt x="572672" y="224807"/>
                  <a:pt x="547101" y="217349"/>
                  <a:pt x="527923" y="210956"/>
                </a:cubicBezTo>
                <a:cubicBezTo>
                  <a:pt x="508745" y="204563"/>
                  <a:pt x="497558" y="206162"/>
                  <a:pt x="473586" y="201367"/>
                </a:cubicBezTo>
                <a:cubicBezTo>
                  <a:pt x="449614" y="196573"/>
                  <a:pt x="402201" y="190712"/>
                  <a:pt x="384089" y="182189"/>
                </a:cubicBezTo>
                <a:cubicBezTo>
                  <a:pt x="365977" y="173666"/>
                  <a:pt x="367042" y="175796"/>
                  <a:pt x="364911" y="150226"/>
                </a:cubicBezTo>
                <a:cubicBezTo>
                  <a:pt x="362780" y="124656"/>
                  <a:pt x="360650" y="52739"/>
                  <a:pt x="371304" y="28767"/>
                </a:cubicBezTo>
                <a:cubicBezTo>
                  <a:pt x="381958" y="4795"/>
                  <a:pt x="430435" y="11187"/>
                  <a:pt x="428837" y="6392"/>
                </a:cubicBezTo>
                <a:cubicBezTo>
                  <a:pt x="427239" y="1598"/>
                  <a:pt x="381425" y="0"/>
                  <a:pt x="361715" y="0"/>
                </a:cubicBezTo>
                <a:cubicBezTo>
                  <a:pt x="342005" y="0"/>
                  <a:pt x="312172" y="5860"/>
                  <a:pt x="294592" y="19178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Северский</a:t>
            </a:r>
          </a:p>
        </p:txBody>
      </p:sp>
      <p:sp>
        <p:nvSpPr>
          <p:cNvPr id="37" name="Полилиния 36"/>
          <p:cNvSpPr/>
          <p:nvPr/>
        </p:nvSpPr>
        <p:spPr>
          <a:xfrm>
            <a:off x="4081463" y="3641725"/>
            <a:ext cx="2681287" cy="2511425"/>
          </a:xfrm>
          <a:custGeom>
            <a:avLst/>
            <a:gdLst>
              <a:gd name="connsiteX0" fmla="*/ 262819 w 2671408"/>
              <a:gd name="connsiteY0" fmla="*/ 531813 h 2534708"/>
              <a:gd name="connsiteX1" fmla="*/ 199319 w 2671408"/>
              <a:gd name="connsiteY1" fmla="*/ 489479 h 2534708"/>
              <a:gd name="connsiteX2" fmla="*/ 93485 w 2671408"/>
              <a:gd name="connsiteY2" fmla="*/ 473604 h 2534708"/>
              <a:gd name="connsiteX3" fmla="*/ 19402 w 2671408"/>
              <a:gd name="connsiteY3" fmla="*/ 447146 h 2534708"/>
              <a:gd name="connsiteX4" fmla="*/ 14110 w 2671408"/>
              <a:gd name="connsiteY4" fmla="*/ 378354 h 2534708"/>
              <a:gd name="connsiteX5" fmla="*/ 8819 w 2671408"/>
              <a:gd name="connsiteY5" fmla="*/ 298979 h 2534708"/>
              <a:gd name="connsiteX6" fmla="*/ 67027 w 2671408"/>
              <a:gd name="connsiteY6" fmla="*/ 283104 h 2534708"/>
              <a:gd name="connsiteX7" fmla="*/ 119944 w 2671408"/>
              <a:gd name="connsiteY7" fmla="*/ 277813 h 2534708"/>
              <a:gd name="connsiteX8" fmla="*/ 130527 w 2671408"/>
              <a:gd name="connsiteY8" fmla="*/ 293688 h 2534708"/>
              <a:gd name="connsiteX9" fmla="*/ 104069 w 2671408"/>
              <a:gd name="connsiteY9" fmla="*/ 330729 h 2534708"/>
              <a:gd name="connsiteX10" fmla="*/ 130527 w 2671408"/>
              <a:gd name="connsiteY10" fmla="*/ 357188 h 2534708"/>
              <a:gd name="connsiteX11" fmla="*/ 178152 w 2671408"/>
              <a:gd name="connsiteY11" fmla="*/ 378354 h 2534708"/>
              <a:gd name="connsiteX12" fmla="*/ 209902 w 2671408"/>
              <a:gd name="connsiteY12" fmla="*/ 373063 h 2534708"/>
              <a:gd name="connsiteX13" fmla="*/ 252235 w 2671408"/>
              <a:gd name="connsiteY13" fmla="*/ 362479 h 2534708"/>
              <a:gd name="connsiteX14" fmla="*/ 257527 w 2671408"/>
              <a:gd name="connsiteY14" fmla="*/ 346604 h 2534708"/>
              <a:gd name="connsiteX15" fmla="*/ 268110 w 2671408"/>
              <a:gd name="connsiteY15" fmla="*/ 309563 h 2534708"/>
              <a:gd name="connsiteX16" fmla="*/ 321027 w 2671408"/>
              <a:gd name="connsiteY16" fmla="*/ 272521 h 2534708"/>
              <a:gd name="connsiteX17" fmla="*/ 358069 w 2671408"/>
              <a:gd name="connsiteY17" fmla="*/ 288396 h 2534708"/>
              <a:gd name="connsiteX18" fmla="*/ 321027 w 2671408"/>
              <a:gd name="connsiteY18" fmla="*/ 336021 h 2534708"/>
              <a:gd name="connsiteX19" fmla="*/ 342194 w 2671408"/>
              <a:gd name="connsiteY19" fmla="*/ 346604 h 2534708"/>
              <a:gd name="connsiteX20" fmla="*/ 395110 w 2671408"/>
              <a:gd name="connsiteY20" fmla="*/ 346604 h 2534708"/>
              <a:gd name="connsiteX21" fmla="*/ 453319 w 2671408"/>
              <a:gd name="connsiteY21" fmla="*/ 388938 h 2534708"/>
              <a:gd name="connsiteX22" fmla="*/ 458610 w 2671408"/>
              <a:gd name="connsiteY22" fmla="*/ 415396 h 2534708"/>
              <a:gd name="connsiteX23" fmla="*/ 553860 w 2671408"/>
              <a:gd name="connsiteY23" fmla="*/ 415396 h 2534708"/>
              <a:gd name="connsiteX24" fmla="*/ 612069 w 2671408"/>
              <a:gd name="connsiteY24" fmla="*/ 394229 h 2534708"/>
              <a:gd name="connsiteX25" fmla="*/ 654402 w 2671408"/>
              <a:gd name="connsiteY25" fmla="*/ 373063 h 2534708"/>
              <a:gd name="connsiteX26" fmla="*/ 765527 w 2671408"/>
              <a:gd name="connsiteY26" fmla="*/ 383646 h 2534708"/>
              <a:gd name="connsiteX27" fmla="*/ 802569 w 2671408"/>
              <a:gd name="connsiteY27" fmla="*/ 330729 h 2534708"/>
              <a:gd name="connsiteX28" fmla="*/ 887235 w 2671408"/>
              <a:gd name="connsiteY28" fmla="*/ 277813 h 2534708"/>
              <a:gd name="connsiteX29" fmla="*/ 940152 w 2671408"/>
              <a:gd name="connsiteY29" fmla="*/ 246063 h 2534708"/>
              <a:gd name="connsiteX30" fmla="*/ 977194 w 2671408"/>
              <a:gd name="connsiteY30" fmla="*/ 203729 h 2534708"/>
              <a:gd name="connsiteX31" fmla="*/ 1030110 w 2671408"/>
              <a:gd name="connsiteY31" fmla="*/ 209021 h 2534708"/>
              <a:gd name="connsiteX32" fmla="*/ 1093610 w 2671408"/>
              <a:gd name="connsiteY32" fmla="*/ 156104 h 2534708"/>
              <a:gd name="connsiteX33" fmla="*/ 1109485 w 2671408"/>
              <a:gd name="connsiteY33" fmla="*/ 87313 h 2534708"/>
              <a:gd name="connsiteX34" fmla="*/ 1125360 w 2671408"/>
              <a:gd name="connsiteY34" fmla="*/ 44979 h 2534708"/>
              <a:gd name="connsiteX35" fmla="*/ 1178277 w 2671408"/>
              <a:gd name="connsiteY35" fmla="*/ 29104 h 2534708"/>
              <a:gd name="connsiteX36" fmla="*/ 1241777 w 2671408"/>
              <a:gd name="connsiteY36" fmla="*/ 13229 h 2534708"/>
              <a:gd name="connsiteX37" fmla="*/ 1299985 w 2671408"/>
              <a:gd name="connsiteY37" fmla="*/ 108479 h 2534708"/>
              <a:gd name="connsiteX38" fmla="*/ 1374069 w 2671408"/>
              <a:gd name="connsiteY38" fmla="*/ 134938 h 2534708"/>
              <a:gd name="connsiteX39" fmla="*/ 1448152 w 2671408"/>
              <a:gd name="connsiteY39" fmla="*/ 150813 h 2534708"/>
              <a:gd name="connsiteX40" fmla="*/ 1474610 w 2671408"/>
              <a:gd name="connsiteY40" fmla="*/ 166688 h 2534708"/>
              <a:gd name="connsiteX41" fmla="*/ 1538110 w 2671408"/>
              <a:gd name="connsiteY41" fmla="*/ 198438 h 2534708"/>
              <a:gd name="connsiteX42" fmla="*/ 1532819 w 2671408"/>
              <a:gd name="connsiteY42" fmla="*/ 224896 h 2534708"/>
              <a:gd name="connsiteX43" fmla="*/ 1770944 w 2671408"/>
              <a:gd name="connsiteY43" fmla="*/ 209021 h 2534708"/>
              <a:gd name="connsiteX44" fmla="*/ 1850319 w 2671408"/>
              <a:gd name="connsiteY44" fmla="*/ 187854 h 2534708"/>
              <a:gd name="connsiteX45" fmla="*/ 1897944 w 2671408"/>
              <a:gd name="connsiteY45" fmla="*/ 161396 h 2534708"/>
              <a:gd name="connsiteX46" fmla="*/ 1977319 w 2671408"/>
              <a:gd name="connsiteY46" fmla="*/ 177271 h 2534708"/>
              <a:gd name="connsiteX47" fmla="*/ 2040819 w 2671408"/>
              <a:gd name="connsiteY47" fmla="*/ 198438 h 2534708"/>
              <a:gd name="connsiteX48" fmla="*/ 2104319 w 2671408"/>
              <a:gd name="connsiteY48" fmla="*/ 272521 h 2534708"/>
              <a:gd name="connsiteX49" fmla="*/ 2188985 w 2671408"/>
              <a:gd name="connsiteY49" fmla="*/ 357188 h 2534708"/>
              <a:gd name="connsiteX50" fmla="*/ 2310694 w 2671408"/>
              <a:gd name="connsiteY50" fmla="*/ 452438 h 2534708"/>
              <a:gd name="connsiteX51" fmla="*/ 2384777 w 2671408"/>
              <a:gd name="connsiteY51" fmla="*/ 590021 h 2534708"/>
              <a:gd name="connsiteX52" fmla="*/ 2453569 w 2671408"/>
              <a:gd name="connsiteY52" fmla="*/ 690563 h 2534708"/>
              <a:gd name="connsiteX53" fmla="*/ 2501194 w 2671408"/>
              <a:gd name="connsiteY53" fmla="*/ 806979 h 2534708"/>
              <a:gd name="connsiteX54" fmla="*/ 2506485 w 2671408"/>
              <a:gd name="connsiteY54" fmla="*/ 891646 h 2534708"/>
              <a:gd name="connsiteX55" fmla="*/ 2569985 w 2671408"/>
              <a:gd name="connsiteY55" fmla="*/ 976313 h 2534708"/>
              <a:gd name="connsiteX56" fmla="*/ 2607027 w 2671408"/>
              <a:gd name="connsiteY56" fmla="*/ 1023938 h 2534708"/>
              <a:gd name="connsiteX57" fmla="*/ 2622902 w 2671408"/>
              <a:gd name="connsiteY57" fmla="*/ 1098021 h 2534708"/>
              <a:gd name="connsiteX58" fmla="*/ 2628194 w 2671408"/>
              <a:gd name="connsiteY58" fmla="*/ 1182688 h 2534708"/>
              <a:gd name="connsiteX59" fmla="*/ 2649360 w 2671408"/>
              <a:gd name="connsiteY59" fmla="*/ 1251479 h 2534708"/>
              <a:gd name="connsiteX60" fmla="*/ 2665235 w 2671408"/>
              <a:gd name="connsiteY60" fmla="*/ 1283229 h 2534708"/>
              <a:gd name="connsiteX61" fmla="*/ 2612319 w 2671408"/>
              <a:gd name="connsiteY61" fmla="*/ 1304396 h 2534708"/>
              <a:gd name="connsiteX62" fmla="*/ 2543527 w 2671408"/>
              <a:gd name="connsiteY62" fmla="*/ 1325563 h 2534708"/>
              <a:gd name="connsiteX63" fmla="*/ 2490610 w 2671408"/>
              <a:gd name="connsiteY63" fmla="*/ 1352021 h 2534708"/>
              <a:gd name="connsiteX64" fmla="*/ 2480027 w 2671408"/>
              <a:gd name="connsiteY64" fmla="*/ 1336146 h 2534708"/>
              <a:gd name="connsiteX65" fmla="*/ 2464152 w 2671408"/>
              <a:gd name="connsiteY65" fmla="*/ 1304396 h 2534708"/>
              <a:gd name="connsiteX66" fmla="*/ 2506485 w 2671408"/>
              <a:gd name="connsiteY66" fmla="*/ 1304396 h 2534708"/>
              <a:gd name="connsiteX67" fmla="*/ 2532944 w 2671408"/>
              <a:gd name="connsiteY67" fmla="*/ 1262063 h 2534708"/>
              <a:gd name="connsiteX68" fmla="*/ 2532944 w 2671408"/>
              <a:gd name="connsiteY68" fmla="*/ 1209146 h 2534708"/>
              <a:gd name="connsiteX69" fmla="*/ 2506485 w 2671408"/>
              <a:gd name="connsiteY69" fmla="*/ 1156229 h 2534708"/>
              <a:gd name="connsiteX70" fmla="*/ 2448277 w 2671408"/>
              <a:gd name="connsiteY70" fmla="*/ 997479 h 2534708"/>
              <a:gd name="connsiteX71" fmla="*/ 2411235 w 2671408"/>
              <a:gd name="connsiteY71" fmla="*/ 997479 h 2534708"/>
              <a:gd name="connsiteX72" fmla="*/ 2390069 w 2671408"/>
              <a:gd name="connsiteY72" fmla="*/ 997479 h 2534708"/>
              <a:gd name="connsiteX73" fmla="*/ 2400652 w 2671408"/>
              <a:gd name="connsiteY73" fmla="*/ 923396 h 2534708"/>
              <a:gd name="connsiteX74" fmla="*/ 2400652 w 2671408"/>
              <a:gd name="connsiteY74" fmla="*/ 859896 h 2534708"/>
              <a:gd name="connsiteX75" fmla="*/ 2368902 w 2671408"/>
              <a:gd name="connsiteY75" fmla="*/ 822854 h 2534708"/>
              <a:gd name="connsiteX76" fmla="*/ 2353027 w 2671408"/>
              <a:gd name="connsiteY76" fmla="*/ 775229 h 2534708"/>
              <a:gd name="connsiteX77" fmla="*/ 2284235 w 2671408"/>
              <a:gd name="connsiteY77" fmla="*/ 791104 h 2534708"/>
              <a:gd name="connsiteX78" fmla="*/ 2236610 w 2671408"/>
              <a:gd name="connsiteY78" fmla="*/ 838729 h 2534708"/>
              <a:gd name="connsiteX79" fmla="*/ 2215444 w 2671408"/>
              <a:gd name="connsiteY79" fmla="*/ 849313 h 2534708"/>
              <a:gd name="connsiteX80" fmla="*/ 2188985 w 2671408"/>
              <a:gd name="connsiteY80" fmla="*/ 886354 h 2534708"/>
              <a:gd name="connsiteX81" fmla="*/ 2141360 w 2671408"/>
              <a:gd name="connsiteY81" fmla="*/ 886354 h 2534708"/>
              <a:gd name="connsiteX82" fmla="*/ 2157235 w 2671408"/>
              <a:gd name="connsiteY82" fmla="*/ 933979 h 2534708"/>
              <a:gd name="connsiteX83" fmla="*/ 2188985 w 2671408"/>
              <a:gd name="connsiteY83" fmla="*/ 960438 h 2534708"/>
              <a:gd name="connsiteX84" fmla="*/ 2241902 w 2671408"/>
              <a:gd name="connsiteY84" fmla="*/ 976313 h 2534708"/>
              <a:gd name="connsiteX85" fmla="*/ 2231319 w 2671408"/>
              <a:gd name="connsiteY85" fmla="*/ 1029229 h 2534708"/>
              <a:gd name="connsiteX86" fmla="*/ 2178402 w 2671408"/>
              <a:gd name="connsiteY86" fmla="*/ 1066271 h 2534708"/>
              <a:gd name="connsiteX87" fmla="*/ 2183694 w 2671408"/>
              <a:gd name="connsiteY87" fmla="*/ 1124479 h 2534708"/>
              <a:gd name="connsiteX88" fmla="*/ 2210152 w 2671408"/>
              <a:gd name="connsiteY88" fmla="*/ 1166813 h 2534708"/>
              <a:gd name="connsiteX89" fmla="*/ 2210152 w 2671408"/>
              <a:gd name="connsiteY89" fmla="*/ 1214438 h 2534708"/>
              <a:gd name="connsiteX90" fmla="*/ 2199569 w 2671408"/>
              <a:gd name="connsiteY90" fmla="*/ 1288521 h 2534708"/>
              <a:gd name="connsiteX91" fmla="*/ 2220735 w 2671408"/>
              <a:gd name="connsiteY91" fmla="*/ 1336146 h 2534708"/>
              <a:gd name="connsiteX92" fmla="*/ 2236610 w 2671408"/>
              <a:gd name="connsiteY92" fmla="*/ 1373188 h 2534708"/>
              <a:gd name="connsiteX93" fmla="*/ 2278944 w 2671408"/>
              <a:gd name="connsiteY93" fmla="*/ 1378479 h 2534708"/>
              <a:gd name="connsiteX94" fmla="*/ 2305402 w 2671408"/>
              <a:gd name="connsiteY94" fmla="*/ 1441979 h 2534708"/>
              <a:gd name="connsiteX95" fmla="*/ 2305402 w 2671408"/>
              <a:gd name="connsiteY95" fmla="*/ 1489604 h 2534708"/>
              <a:gd name="connsiteX96" fmla="*/ 2257777 w 2671408"/>
              <a:gd name="connsiteY96" fmla="*/ 1537229 h 2534708"/>
              <a:gd name="connsiteX97" fmla="*/ 2204860 w 2671408"/>
              <a:gd name="connsiteY97" fmla="*/ 1595438 h 2534708"/>
              <a:gd name="connsiteX98" fmla="*/ 2167819 w 2671408"/>
              <a:gd name="connsiteY98" fmla="*/ 1648354 h 2534708"/>
              <a:gd name="connsiteX99" fmla="*/ 2167819 w 2671408"/>
              <a:gd name="connsiteY99" fmla="*/ 1701271 h 2534708"/>
              <a:gd name="connsiteX100" fmla="*/ 2247194 w 2671408"/>
              <a:gd name="connsiteY100" fmla="*/ 1822979 h 2534708"/>
              <a:gd name="connsiteX101" fmla="*/ 2289527 w 2671408"/>
              <a:gd name="connsiteY101" fmla="*/ 1875896 h 2534708"/>
              <a:gd name="connsiteX102" fmla="*/ 2284235 w 2671408"/>
              <a:gd name="connsiteY102" fmla="*/ 2066396 h 2534708"/>
              <a:gd name="connsiteX103" fmla="*/ 2337152 w 2671408"/>
              <a:gd name="connsiteY103" fmla="*/ 2082271 h 2534708"/>
              <a:gd name="connsiteX104" fmla="*/ 2353027 w 2671408"/>
              <a:gd name="connsiteY104" fmla="*/ 2166938 h 2534708"/>
              <a:gd name="connsiteX105" fmla="*/ 2363610 w 2671408"/>
              <a:gd name="connsiteY105" fmla="*/ 2198688 h 2534708"/>
              <a:gd name="connsiteX106" fmla="*/ 2326569 w 2671408"/>
              <a:gd name="connsiteY106" fmla="*/ 2225146 h 2534708"/>
              <a:gd name="connsiteX107" fmla="*/ 2273652 w 2671408"/>
              <a:gd name="connsiteY107" fmla="*/ 2299229 h 2534708"/>
              <a:gd name="connsiteX108" fmla="*/ 2273652 w 2671408"/>
              <a:gd name="connsiteY108" fmla="*/ 2357438 h 2534708"/>
              <a:gd name="connsiteX109" fmla="*/ 2247194 w 2671408"/>
              <a:gd name="connsiteY109" fmla="*/ 2389188 h 2534708"/>
              <a:gd name="connsiteX110" fmla="*/ 2188985 w 2671408"/>
              <a:gd name="connsiteY110" fmla="*/ 2468563 h 2534708"/>
              <a:gd name="connsiteX111" fmla="*/ 2146652 w 2671408"/>
              <a:gd name="connsiteY111" fmla="*/ 2526771 h 2534708"/>
              <a:gd name="connsiteX112" fmla="*/ 2130777 w 2671408"/>
              <a:gd name="connsiteY112" fmla="*/ 2516188 h 2534708"/>
              <a:gd name="connsiteX113" fmla="*/ 2099027 w 2671408"/>
              <a:gd name="connsiteY113" fmla="*/ 2479146 h 2534708"/>
              <a:gd name="connsiteX114" fmla="*/ 2077860 w 2671408"/>
              <a:gd name="connsiteY114" fmla="*/ 2468563 h 2534708"/>
              <a:gd name="connsiteX115" fmla="*/ 2014360 w 2671408"/>
              <a:gd name="connsiteY115" fmla="*/ 2479146 h 2534708"/>
              <a:gd name="connsiteX116" fmla="*/ 1987902 w 2671408"/>
              <a:gd name="connsiteY116" fmla="*/ 2484438 h 2534708"/>
              <a:gd name="connsiteX117" fmla="*/ 1950860 w 2671408"/>
              <a:gd name="connsiteY117" fmla="*/ 2447396 h 2534708"/>
              <a:gd name="connsiteX118" fmla="*/ 1908527 w 2671408"/>
              <a:gd name="connsiteY118" fmla="*/ 2341563 h 2534708"/>
              <a:gd name="connsiteX119" fmla="*/ 1866194 w 2671408"/>
              <a:gd name="connsiteY119" fmla="*/ 2362729 h 2534708"/>
              <a:gd name="connsiteX120" fmla="*/ 1823860 w 2671408"/>
              <a:gd name="connsiteY120" fmla="*/ 2373313 h 2534708"/>
              <a:gd name="connsiteX121" fmla="*/ 1765652 w 2671408"/>
              <a:gd name="connsiteY121" fmla="*/ 2368021 h 2534708"/>
              <a:gd name="connsiteX122" fmla="*/ 1702152 w 2671408"/>
              <a:gd name="connsiteY122" fmla="*/ 2341563 h 2534708"/>
              <a:gd name="connsiteX123" fmla="*/ 1633360 w 2671408"/>
              <a:gd name="connsiteY123" fmla="*/ 2267479 h 2534708"/>
              <a:gd name="connsiteX124" fmla="*/ 1601610 w 2671408"/>
              <a:gd name="connsiteY124" fmla="*/ 2172229 h 2534708"/>
              <a:gd name="connsiteX125" fmla="*/ 1575152 w 2671408"/>
              <a:gd name="connsiteY125" fmla="*/ 2166938 h 2534708"/>
              <a:gd name="connsiteX126" fmla="*/ 1553985 w 2671408"/>
              <a:gd name="connsiteY126" fmla="*/ 2219854 h 2534708"/>
              <a:gd name="connsiteX127" fmla="*/ 1527527 w 2671408"/>
              <a:gd name="connsiteY127" fmla="*/ 2251604 h 2534708"/>
              <a:gd name="connsiteX128" fmla="*/ 1437569 w 2671408"/>
              <a:gd name="connsiteY128" fmla="*/ 2241021 h 2534708"/>
              <a:gd name="connsiteX129" fmla="*/ 1400527 w 2671408"/>
              <a:gd name="connsiteY129" fmla="*/ 2209271 h 2534708"/>
              <a:gd name="connsiteX130" fmla="*/ 1411110 w 2671408"/>
              <a:gd name="connsiteY130" fmla="*/ 2151063 h 2534708"/>
              <a:gd name="connsiteX131" fmla="*/ 1442860 w 2671408"/>
              <a:gd name="connsiteY131" fmla="*/ 2076979 h 2534708"/>
              <a:gd name="connsiteX132" fmla="*/ 1469319 w 2671408"/>
              <a:gd name="connsiteY132" fmla="*/ 2045229 h 2534708"/>
              <a:gd name="connsiteX133" fmla="*/ 1511652 w 2671408"/>
              <a:gd name="connsiteY133" fmla="*/ 2013479 h 2534708"/>
              <a:gd name="connsiteX134" fmla="*/ 1501069 w 2671408"/>
              <a:gd name="connsiteY134" fmla="*/ 1965854 h 2534708"/>
              <a:gd name="connsiteX135" fmla="*/ 1490485 w 2671408"/>
              <a:gd name="connsiteY135" fmla="*/ 1934104 h 2534708"/>
              <a:gd name="connsiteX136" fmla="*/ 1437569 w 2671408"/>
              <a:gd name="connsiteY136" fmla="*/ 1897063 h 2534708"/>
              <a:gd name="connsiteX137" fmla="*/ 1437569 w 2671408"/>
              <a:gd name="connsiteY137" fmla="*/ 1844146 h 2534708"/>
              <a:gd name="connsiteX138" fmla="*/ 1458735 w 2671408"/>
              <a:gd name="connsiteY138" fmla="*/ 1796521 h 2534708"/>
              <a:gd name="connsiteX139" fmla="*/ 1516944 w 2671408"/>
              <a:gd name="connsiteY139" fmla="*/ 1796521 h 2534708"/>
              <a:gd name="connsiteX140" fmla="*/ 1569860 w 2671408"/>
              <a:gd name="connsiteY140" fmla="*/ 1801813 h 2534708"/>
              <a:gd name="connsiteX141" fmla="*/ 1575152 w 2671408"/>
              <a:gd name="connsiteY141" fmla="*/ 1844146 h 2534708"/>
              <a:gd name="connsiteX142" fmla="*/ 1580444 w 2671408"/>
              <a:gd name="connsiteY142" fmla="*/ 1907646 h 2534708"/>
              <a:gd name="connsiteX143" fmla="*/ 1670402 w 2671408"/>
              <a:gd name="connsiteY143" fmla="*/ 1965854 h 2534708"/>
              <a:gd name="connsiteX144" fmla="*/ 1712735 w 2671408"/>
              <a:gd name="connsiteY144" fmla="*/ 1976438 h 2534708"/>
              <a:gd name="connsiteX145" fmla="*/ 1739194 w 2671408"/>
              <a:gd name="connsiteY145" fmla="*/ 1934104 h 2534708"/>
              <a:gd name="connsiteX146" fmla="*/ 1797402 w 2671408"/>
              <a:gd name="connsiteY146" fmla="*/ 1897063 h 2534708"/>
              <a:gd name="connsiteX147" fmla="*/ 1834444 w 2671408"/>
              <a:gd name="connsiteY147" fmla="*/ 1923521 h 2534708"/>
              <a:gd name="connsiteX148" fmla="*/ 1834444 w 2671408"/>
              <a:gd name="connsiteY148" fmla="*/ 1870604 h 2534708"/>
              <a:gd name="connsiteX149" fmla="*/ 1850319 w 2671408"/>
              <a:gd name="connsiteY149" fmla="*/ 1822979 h 2534708"/>
              <a:gd name="connsiteX150" fmla="*/ 1871485 w 2671408"/>
              <a:gd name="connsiteY150" fmla="*/ 1801813 h 2534708"/>
              <a:gd name="connsiteX151" fmla="*/ 1871485 w 2671408"/>
              <a:gd name="connsiteY151" fmla="*/ 1717146 h 2534708"/>
              <a:gd name="connsiteX152" fmla="*/ 1855610 w 2671408"/>
              <a:gd name="connsiteY152" fmla="*/ 1669521 h 2534708"/>
              <a:gd name="connsiteX153" fmla="*/ 1818569 w 2671408"/>
              <a:gd name="connsiteY153" fmla="*/ 1632479 h 2534708"/>
              <a:gd name="connsiteX154" fmla="*/ 1770944 w 2671408"/>
              <a:gd name="connsiteY154" fmla="*/ 1643063 h 2534708"/>
              <a:gd name="connsiteX155" fmla="*/ 1733902 w 2671408"/>
              <a:gd name="connsiteY155" fmla="*/ 1648354 h 2534708"/>
              <a:gd name="connsiteX156" fmla="*/ 1686277 w 2671408"/>
              <a:gd name="connsiteY156" fmla="*/ 1632479 h 2534708"/>
              <a:gd name="connsiteX157" fmla="*/ 1643944 w 2671408"/>
              <a:gd name="connsiteY157" fmla="*/ 1558396 h 2534708"/>
              <a:gd name="connsiteX158" fmla="*/ 1638652 w 2671408"/>
              <a:gd name="connsiteY158" fmla="*/ 1521354 h 2534708"/>
              <a:gd name="connsiteX159" fmla="*/ 1601610 w 2671408"/>
              <a:gd name="connsiteY159" fmla="*/ 1516063 h 2534708"/>
              <a:gd name="connsiteX160" fmla="*/ 1575152 w 2671408"/>
              <a:gd name="connsiteY160" fmla="*/ 1494896 h 2534708"/>
              <a:gd name="connsiteX161" fmla="*/ 1532819 w 2671408"/>
              <a:gd name="connsiteY161" fmla="*/ 1521354 h 2534708"/>
              <a:gd name="connsiteX162" fmla="*/ 1511652 w 2671408"/>
              <a:gd name="connsiteY162" fmla="*/ 1489604 h 2534708"/>
              <a:gd name="connsiteX163" fmla="*/ 1538110 w 2671408"/>
              <a:gd name="connsiteY163" fmla="*/ 1441979 h 2534708"/>
              <a:gd name="connsiteX164" fmla="*/ 1591027 w 2671408"/>
              <a:gd name="connsiteY164" fmla="*/ 1404938 h 2534708"/>
              <a:gd name="connsiteX165" fmla="*/ 1596319 w 2671408"/>
              <a:gd name="connsiteY165" fmla="*/ 1219729 h 2534708"/>
              <a:gd name="connsiteX166" fmla="*/ 1596319 w 2671408"/>
              <a:gd name="connsiteY166" fmla="*/ 1166813 h 2534708"/>
              <a:gd name="connsiteX167" fmla="*/ 1559277 w 2671408"/>
              <a:gd name="connsiteY167" fmla="*/ 1150938 h 2534708"/>
              <a:gd name="connsiteX168" fmla="*/ 1569860 w 2671408"/>
              <a:gd name="connsiteY168" fmla="*/ 1113896 h 2534708"/>
              <a:gd name="connsiteX169" fmla="*/ 1628069 w 2671408"/>
              <a:gd name="connsiteY169" fmla="*/ 1108604 h 2534708"/>
              <a:gd name="connsiteX170" fmla="*/ 1596319 w 2671408"/>
              <a:gd name="connsiteY170" fmla="*/ 976313 h 2534708"/>
              <a:gd name="connsiteX171" fmla="*/ 1538110 w 2671408"/>
              <a:gd name="connsiteY171" fmla="*/ 891646 h 2534708"/>
              <a:gd name="connsiteX172" fmla="*/ 1612194 w 2671408"/>
              <a:gd name="connsiteY172" fmla="*/ 854604 h 2534708"/>
              <a:gd name="connsiteX173" fmla="*/ 1675694 w 2671408"/>
              <a:gd name="connsiteY173" fmla="*/ 886354 h 2534708"/>
              <a:gd name="connsiteX174" fmla="*/ 1749777 w 2671408"/>
              <a:gd name="connsiteY174" fmla="*/ 881063 h 2534708"/>
              <a:gd name="connsiteX175" fmla="*/ 1776235 w 2671408"/>
              <a:gd name="connsiteY175" fmla="*/ 854604 h 2534708"/>
              <a:gd name="connsiteX176" fmla="*/ 1749777 w 2671408"/>
              <a:gd name="connsiteY176" fmla="*/ 769938 h 2534708"/>
              <a:gd name="connsiteX177" fmla="*/ 1733902 w 2671408"/>
              <a:gd name="connsiteY177" fmla="*/ 722313 h 2534708"/>
              <a:gd name="connsiteX178" fmla="*/ 1739194 w 2671408"/>
              <a:gd name="connsiteY178" fmla="*/ 679979 h 2534708"/>
              <a:gd name="connsiteX179" fmla="*/ 1712735 w 2671408"/>
              <a:gd name="connsiteY179" fmla="*/ 627063 h 2534708"/>
              <a:gd name="connsiteX180" fmla="*/ 1675694 w 2671408"/>
              <a:gd name="connsiteY180" fmla="*/ 648229 h 2534708"/>
              <a:gd name="connsiteX181" fmla="*/ 1643944 w 2671408"/>
              <a:gd name="connsiteY181" fmla="*/ 621771 h 2534708"/>
              <a:gd name="connsiteX182" fmla="*/ 1628069 w 2671408"/>
              <a:gd name="connsiteY182" fmla="*/ 605896 h 2534708"/>
              <a:gd name="connsiteX183" fmla="*/ 1654527 w 2671408"/>
              <a:gd name="connsiteY183" fmla="*/ 579438 h 2534708"/>
              <a:gd name="connsiteX184" fmla="*/ 1638652 w 2671408"/>
              <a:gd name="connsiteY184" fmla="*/ 526521 h 2534708"/>
              <a:gd name="connsiteX185" fmla="*/ 1596319 w 2671408"/>
              <a:gd name="connsiteY185" fmla="*/ 537104 h 2534708"/>
              <a:gd name="connsiteX186" fmla="*/ 1575152 w 2671408"/>
              <a:gd name="connsiteY186" fmla="*/ 383646 h 2534708"/>
              <a:gd name="connsiteX187" fmla="*/ 1522235 w 2671408"/>
              <a:gd name="connsiteY187" fmla="*/ 325438 h 2534708"/>
              <a:gd name="connsiteX188" fmla="*/ 1416402 w 2671408"/>
              <a:gd name="connsiteY188" fmla="*/ 378354 h 2534708"/>
              <a:gd name="connsiteX189" fmla="*/ 1426985 w 2671408"/>
              <a:gd name="connsiteY189" fmla="*/ 431271 h 2534708"/>
              <a:gd name="connsiteX190" fmla="*/ 1374069 w 2671408"/>
              <a:gd name="connsiteY190" fmla="*/ 463021 h 2534708"/>
              <a:gd name="connsiteX191" fmla="*/ 1294694 w 2671408"/>
              <a:gd name="connsiteY191" fmla="*/ 410104 h 2534708"/>
              <a:gd name="connsiteX192" fmla="*/ 1252360 w 2671408"/>
              <a:gd name="connsiteY192" fmla="*/ 399521 h 2534708"/>
              <a:gd name="connsiteX193" fmla="*/ 1236485 w 2671408"/>
              <a:gd name="connsiteY193" fmla="*/ 425979 h 2534708"/>
              <a:gd name="connsiteX194" fmla="*/ 1210027 w 2671408"/>
              <a:gd name="connsiteY194" fmla="*/ 447146 h 2534708"/>
              <a:gd name="connsiteX195" fmla="*/ 1183569 w 2671408"/>
              <a:gd name="connsiteY195" fmla="*/ 420688 h 2534708"/>
              <a:gd name="connsiteX196" fmla="*/ 1199444 w 2671408"/>
              <a:gd name="connsiteY196" fmla="*/ 373063 h 2534708"/>
              <a:gd name="connsiteX197" fmla="*/ 1241777 w 2671408"/>
              <a:gd name="connsiteY197" fmla="*/ 325438 h 2534708"/>
              <a:gd name="connsiteX198" fmla="*/ 1225902 w 2671408"/>
              <a:gd name="connsiteY198" fmla="*/ 288396 h 2534708"/>
              <a:gd name="connsiteX199" fmla="*/ 1120069 w 2671408"/>
              <a:gd name="connsiteY199" fmla="*/ 325438 h 2534708"/>
              <a:gd name="connsiteX200" fmla="*/ 1083027 w 2671408"/>
              <a:gd name="connsiteY200" fmla="*/ 309563 h 2534708"/>
              <a:gd name="connsiteX201" fmla="*/ 1024819 w 2671408"/>
              <a:gd name="connsiteY201" fmla="*/ 304271 h 2534708"/>
              <a:gd name="connsiteX202" fmla="*/ 1024819 w 2671408"/>
              <a:gd name="connsiteY202" fmla="*/ 362479 h 2534708"/>
              <a:gd name="connsiteX203" fmla="*/ 1051277 w 2671408"/>
              <a:gd name="connsiteY203" fmla="*/ 399521 h 2534708"/>
              <a:gd name="connsiteX204" fmla="*/ 1045985 w 2671408"/>
              <a:gd name="connsiteY204" fmla="*/ 431271 h 2534708"/>
              <a:gd name="connsiteX205" fmla="*/ 1109485 w 2671408"/>
              <a:gd name="connsiteY205" fmla="*/ 473604 h 2534708"/>
              <a:gd name="connsiteX206" fmla="*/ 1167694 w 2671408"/>
              <a:gd name="connsiteY206" fmla="*/ 500063 h 2534708"/>
              <a:gd name="connsiteX207" fmla="*/ 1220610 w 2671408"/>
              <a:gd name="connsiteY207" fmla="*/ 584729 h 2534708"/>
              <a:gd name="connsiteX208" fmla="*/ 1172985 w 2671408"/>
              <a:gd name="connsiteY208" fmla="*/ 627063 h 2534708"/>
              <a:gd name="connsiteX209" fmla="*/ 1083027 w 2671408"/>
              <a:gd name="connsiteY209" fmla="*/ 642938 h 2534708"/>
              <a:gd name="connsiteX210" fmla="*/ 1051277 w 2671408"/>
              <a:gd name="connsiteY210" fmla="*/ 717021 h 2534708"/>
              <a:gd name="connsiteX211" fmla="*/ 1024819 w 2671408"/>
              <a:gd name="connsiteY211" fmla="*/ 722313 h 2534708"/>
              <a:gd name="connsiteX212" fmla="*/ 998360 w 2671408"/>
              <a:gd name="connsiteY212" fmla="*/ 690563 h 2534708"/>
              <a:gd name="connsiteX213" fmla="*/ 871360 w 2671408"/>
              <a:gd name="connsiteY213" fmla="*/ 679979 h 2534708"/>
              <a:gd name="connsiteX214" fmla="*/ 866069 w 2671408"/>
              <a:gd name="connsiteY214" fmla="*/ 701146 h 2534708"/>
              <a:gd name="connsiteX215" fmla="*/ 813152 w 2671408"/>
              <a:gd name="connsiteY215" fmla="*/ 679979 h 2534708"/>
              <a:gd name="connsiteX216" fmla="*/ 712610 w 2671408"/>
              <a:gd name="connsiteY216" fmla="*/ 664104 h 2534708"/>
              <a:gd name="connsiteX217" fmla="*/ 590902 w 2671408"/>
              <a:gd name="connsiteY217" fmla="*/ 632354 h 2534708"/>
              <a:gd name="connsiteX218" fmla="*/ 479777 w 2671408"/>
              <a:gd name="connsiteY218" fmla="*/ 658813 h 2534708"/>
              <a:gd name="connsiteX219" fmla="*/ 400402 w 2671408"/>
              <a:gd name="connsiteY219" fmla="*/ 642938 h 2534708"/>
              <a:gd name="connsiteX220" fmla="*/ 389819 w 2671408"/>
              <a:gd name="connsiteY220" fmla="*/ 611188 h 2534708"/>
              <a:gd name="connsiteX221" fmla="*/ 358069 w 2671408"/>
              <a:gd name="connsiteY221" fmla="*/ 611188 h 2534708"/>
              <a:gd name="connsiteX222" fmla="*/ 262819 w 2671408"/>
              <a:gd name="connsiteY222" fmla="*/ 531813 h 2534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2671408" h="2534708">
                <a:moveTo>
                  <a:pt x="262819" y="531813"/>
                </a:moveTo>
                <a:cubicBezTo>
                  <a:pt x="236361" y="511528"/>
                  <a:pt x="227541" y="499181"/>
                  <a:pt x="199319" y="489479"/>
                </a:cubicBezTo>
                <a:cubicBezTo>
                  <a:pt x="171097" y="479778"/>
                  <a:pt x="123471" y="480660"/>
                  <a:pt x="93485" y="473604"/>
                </a:cubicBezTo>
                <a:cubicBezTo>
                  <a:pt x="63499" y="466549"/>
                  <a:pt x="32631" y="463021"/>
                  <a:pt x="19402" y="447146"/>
                </a:cubicBezTo>
                <a:cubicBezTo>
                  <a:pt x="6173" y="431271"/>
                  <a:pt x="15874" y="403048"/>
                  <a:pt x="14110" y="378354"/>
                </a:cubicBezTo>
                <a:cubicBezTo>
                  <a:pt x="12346" y="353660"/>
                  <a:pt x="0" y="314854"/>
                  <a:pt x="8819" y="298979"/>
                </a:cubicBezTo>
                <a:cubicBezTo>
                  <a:pt x="17638" y="283104"/>
                  <a:pt x="48506" y="286632"/>
                  <a:pt x="67027" y="283104"/>
                </a:cubicBezTo>
                <a:cubicBezTo>
                  <a:pt x="85548" y="279576"/>
                  <a:pt x="109361" y="276049"/>
                  <a:pt x="119944" y="277813"/>
                </a:cubicBezTo>
                <a:cubicBezTo>
                  <a:pt x="130527" y="279577"/>
                  <a:pt x="133173" y="284869"/>
                  <a:pt x="130527" y="293688"/>
                </a:cubicBezTo>
                <a:cubicBezTo>
                  <a:pt x="127881" y="302507"/>
                  <a:pt x="104069" y="320146"/>
                  <a:pt x="104069" y="330729"/>
                </a:cubicBezTo>
                <a:cubicBezTo>
                  <a:pt x="104069" y="341312"/>
                  <a:pt x="118180" y="349251"/>
                  <a:pt x="130527" y="357188"/>
                </a:cubicBezTo>
                <a:cubicBezTo>
                  <a:pt x="142874" y="365126"/>
                  <a:pt x="164923" y="375708"/>
                  <a:pt x="178152" y="378354"/>
                </a:cubicBezTo>
                <a:cubicBezTo>
                  <a:pt x="191381" y="381000"/>
                  <a:pt x="197555" y="375709"/>
                  <a:pt x="209902" y="373063"/>
                </a:cubicBezTo>
                <a:cubicBezTo>
                  <a:pt x="222249" y="370417"/>
                  <a:pt x="244298" y="366889"/>
                  <a:pt x="252235" y="362479"/>
                </a:cubicBezTo>
                <a:cubicBezTo>
                  <a:pt x="260173" y="358069"/>
                  <a:pt x="254881" y="355423"/>
                  <a:pt x="257527" y="346604"/>
                </a:cubicBezTo>
                <a:cubicBezTo>
                  <a:pt x="260173" y="337785"/>
                  <a:pt x="257527" y="321910"/>
                  <a:pt x="268110" y="309563"/>
                </a:cubicBezTo>
                <a:cubicBezTo>
                  <a:pt x="278693" y="297216"/>
                  <a:pt x="306034" y="276049"/>
                  <a:pt x="321027" y="272521"/>
                </a:cubicBezTo>
                <a:cubicBezTo>
                  <a:pt x="336020" y="268993"/>
                  <a:pt x="358069" y="277813"/>
                  <a:pt x="358069" y="288396"/>
                </a:cubicBezTo>
                <a:cubicBezTo>
                  <a:pt x="358069" y="298979"/>
                  <a:pt x="323673" y="326320"/>
                  <a:pt x="321027" y="336021"/>
                </a:cubicBezTo>
                <a:cubicBezTo>
                  <a:pt x="318381" y="345722"/>
                  <a:pt x="329847" y="344840"/>
                  <a:pt x="342194" y="346604"/>
                </a:cubicBezTo>
                <a:cubicBezTo>
                  <a:pt x="354541" y="348368"/>
                  <a:pt x="376589" y="339548"/>
                  <a:pt x="395110" y="346604"/>
                </a:cubicBezTo>
                <a:cubicBezTo>
                  <a:pt x="413631" y="353660"/>
                  <a:pt x="442736" y="377473"/>
                  <a:pt x="453319" y="388938"/>
                </a:cubicBezTo>
                <a:cubicBezTo>
                  <a:pt x="463902" y="400403"/>
                  <a:pt x="441853" y="410986"/>
                  <a:pt x="458610" y="415396"/>
                </a:cubicBezTo>
                <a:cubicBezTo>
                  <a:pt x="475367" y="419806"/>
                  <a:pt x="528283" y="418924"/>
                  <a:pt x="553860" y="415396"/>
                </a:cubicBezTo>
                <a:cubicBezTo>
                  <a:pt x="579437" y="411868"/>
                  <a:pt x="595312" y="401285"/>
                  <a:pt x="612069" y="394229"/>
                </a:cubicBezTo>
                <a:cubicBezTo>
                  <a:pt x="628826" y="387174"/>
                  <a:pt x="628826" y="374827"/>
                  <a:pt x="654402" y="373063"/>
                </a:cubicBezTo>
                <a:cubicBezTo>
                  <a:pt x="679978" y="371299"/>
                  <a:pt x="740833" y="390702"/>
                  <a:pt x="765527" y="383646"/>
                </a:cubicBezTo>
                <a:cubicBezTo>
                  <a:pt x="790221" y="376590"/>
                  <a:pt x="782284" y="348368"/>
                  <a:pt x="802569" y="330729"/>
                </a:cubicBezTo>
                <a:cubicBezTo>
                  <a:pt x="822854" y="313090"/>
                  <a:pt x="864305" y="291924"/>
                  <a:pt x="887235" y="277813"/>
                </a:cubicBezTo>
                <a:cubicBezTo>
                  <a:pt x="910165" y="263702"/>
                  <a:pt x="925159" y="258410"/>
                  <a:pt x="940152" y="246063"/>
                </a:cubicBezTo>
                <a:cubicBezTo>
                  <a:pt x="955145" y="233716"/>
                  <a:pt x="962201" y="209903"/>
                  <a:pt x="977194" y="203729"/>
                </a:cubicBezTo>
                <a:cubicBezTo>
                  <a:pt x="992187" y="197555"/>
                  <a:pt x="1010707" y="216958"/>
                  <a:pt x="1030110" y="209021"/>
                </a:cubicBezTo>
                <a:cubicBezTo>
                  <a:pt x="1049513" y="201084"/>
                  <a:pt x="1080381" y="176389"/>
                  <a:pt x="1093610" y="156104"/>
                </a:cubicBezTo>
                <a:cubicBezTo>
                  <a:pt x="1106839" y="135819"/>
                  <a:pt x="1104193" y="105834"/>
                  <a:pt x="1109485" y="87313"/>
                </a:cubicBezTo>
                <a:cubicBezTo>
                  <a:pt x="1114777" y="68792"/>
                  <a:pt x="1113895" y="54680"/>
                  <a:pt x="1125360" y="44979"/>
                </a:cubicBezTo>
                <a:cubicBezTo>
                  <a:pt x="1136825" y="35278"/>
                  <a:pt x="1158874" y="34396"/>
                  <a:pt x="1178277" y="29104"/>
                </a:cubicBezTo>
                <a:cubicBezTo>
                  <a:pt x="1197680" y="23812"/>
                  <a:pt x="1221492" y="0"/>
                  <a:pt x="1241777" y="13229"/>
                </a:cubicBezTo>
                <a:cubicBezTo>
                  <a:pt x="1262062" y="26458"/>
                  <a:pt x="1277936" y="88194"/>
                  <a:pt x="1299985" y="108479"/>
                </a:cubicBezTo>
                <a:cubicBezTo>
                  <a:pt x="1322034" y="128764"/>
                  <a:pt x="1349375" y="127882"/>
                  <a:pt x="1374069" y="134938"/>
                </a:cubicBezTo>
                <a:cubicBezTo>
                  <a:pt x="1398763" y="141994"/>
                  <a:pt x="1431395" y="145521"/>
                  <a:pt x="1448152" y="150813"/>
                </a:cubicBezTo>
                <a:cubicBezTo>
                  <a:pt x="1464909" y="156105"/>
                  <a:pt x="1459617" y="158751"/>
                  <a:pt x="1474610" y="166688"/>
                </a:cubicBezTo>
                <a:cubicBezTo>
                  <a:pt x="1489603" y="174625"/>
                  <a:pt x="1528409" y="188737"/>
                  <a:pt x="1538110" y="198438"/>
                </a:cubicBezTo>
                <a:cubicBezTo>
                  <a:pt x="1547811" y="208139"/>
                  <a:pt x="1494013" y="223132"/>
                  <a:pt x="1532819" y="224896"/>
                </a:cubicBezTo>
                <a:cubicBezTo>
                  <a:pt x="1571625" y="226660"/>
                  <a:pt x="1718027" y="215195"/>
                  <a:pt x="1770944" y="209021"/>
                </a:cubicBezTo>
                <a:cubicBezTo>
                  <a:pt x="1823861" y="202847"/>
                  <a:pt x="1829152" y="195792"/>
                  <a:pt x="1850319" y="187854"/>
                </a:cubicBezTo>
                <a:cubicBezTo>
                  <a:pt x="1871486" y="179917"/>
                  <a:pt x="1876777" y="163160"/>
                  <a:pt x="1897944" y="161396"/>
                </a:cubicBezTo>
                <a:cubicBezTo>
                  <a:pt x="1919111" y="159632"/>
                  <a:pt x="1953507" y="171097"/>
                  <a:pt x="1977319" y="177271"/>
                </a:cubicBezTo>
                <a:cubicBezTo>
                  <a:pt x="2001132" y="183445"/>
                  <a:pt x="2019652" y="182563"/>
                  <a:pt x="2040819" y="198438"/>
                </a:cubicBezTo>
                <a:cubicBezTo>
                  <a:pt x="2061986" y="214313"/>
                  <a:pt x="2079625" y="246063"/>
                  <a:pt x="2104319" y="272521"/>
                </a:cubicBezTo>
                <a:cubicBezTo>
                  <a:pt x="2129013" y="298979"/>
                  <a:pt x="2154589" y="327202"/>
                  <a:pt x="2188985" y="357188"/>
                </a:cubicBezTo>
                <a:cubicBezTo>
                  <a:pt x="2223381" y="387174"/>
                  <a:pt x="2278062" y="413633"/>
                  <a:pt x="2310694" y="452438"/>
                </a:cubicBezTo>
                <a:cubicBezTo>
                  <a:pt x="2343326" y="491243"/>
                  <a:pt x="2360965" y="550334"/>
                  <a:pt x="2384777" y="590021"/>
                </a:cubicBezTo>
                <a:cubicBezTo>
                  <a:pt x="2408590" y="629709"/>
                  <a:pt x="2434166" y="654403"/>
                  <a:pt x="2453569" y="690563"/>
                </a:cubicBezTo>
                <a:cubicBezTo>
                  <a:pt x="2472972" y="726723"/>
                  <a:pt x="2492375" y="773465"/>
                  <a:pt x="2501194" y="806979"/>
                </a:cubicBezTo>
                <a:cubicBezTo>
                  <a:pt x="2510013" y="840493"/>
                  <a:pt x="2495020" y="863424"/>
                  <a:pt x="2506485" y="891646"/>
                </a:cubicBezTo>
                <a:cubicBezTo>
                  <a:pt x="2517950" y="919868"/>
                  <a:pt x="2553228" y="954264"/>
                  <a:pt x="2569985" y="976313"/>
                </a:cubicBezTo>
                <a:cubicBezTo>
                  <a:pt x="2586742" y="998362"/>
                  <a:pt x="2598208" y="1003653"/>
                  <a:pt x="2607027" y="1023938"/>
                </a:cubicBezTo>
                <a:cubicBezTo>
                  <a:pt x="2615846" y="1044223"/>
                  <a:pt x="2619374" y="1071563"/>
                  <a:pt x="2622902" y="1098021"/>
                </a:cubicBezTo>
                <a:cubicBezTo>
                  <a:pt x="2626430" y="1124479"/>
                  <a:pt x="2623784" y="1157112"/>
                  <a:pt x="2628194" y="1182688"/>
                </a:cubicBezTo>
                <a:cubicBezTo>
                  <a:pt x="2632604" y="1208264"/>
                  <a:pt x="2643187" y="1234722"/>
                  <a:pt x="2649360" y="1251479"/>
                </a:cubicBezTo>
                <a:cubicBezTo>
                  <a:pt x="2655533" y="1268236"/>
                  <a:pt x="2671408" y="1274410"/>
                  <a:pt x="2665235" y="1283229"/>
                </a:cubicBezTo>
                <a:cubicBezTo>
                  <a:pt x="2659062" y="1292048"/>
                  <a:pt x="2632604" y="1297340"/>
                  <a:pt x="2612319" y="1304396"/>
                </a:cubicBezTo>
                <a:cubicBezTo>
                  <a:pt x="2592034" y="1311452"/>
                  <a:pt x="2563812" y="1317626"/>
                  <a:pt x="2543527" y="1325563"/>
                </a:cubicBezTo>
                <a:cubicBezTo>
                  <a:pt x="2523242" y="1333501"/>
                  <a:pt x="2501193" y="1350257"/>
                  <a:pt x="2490610" y="1352021"/>
                </a:cubicBezTo>
                <a:cubicBezTo>
                  <a:pt x="2480027" y="1353785"/>
                  <a:pt x="2484437" y="1344083"/>
                  <a:pt x="2480027" y="1336146"/>
                </a:cubicBezTo>
                <a:cubicBezTo>
                  <a:pt x="2475617" y="1328209"/>
                  <a:pt x="2459742" y="1309688"/>
                  <a:pt x="2464152" y="1304396"/>
                </a:cubicBezTo>
                <a:cubicBezTo>
                  <a:pt x="2468562" y="1299104"/>
                  <a:pt x="2495020" y="1311452"/>
                  <a:pt x="2506485" y="1304396"/>
                </a:cubicBezTo>
                <a:cubicBezTo>
                  <a:pt x="2517950" y="1297341"/>
                  <a:pt x="2528534" y="1277938"/>
                  <a:pt x="2532944" y="1262063"/>
                </a:cubicBezTo>
                <a:cubicBezTo>
                  <a:pt x="2537354" y="1246188"/>
                  <a:pt x="2537354" y="1226785"/>
                  <a:pt x="2532944" y="1209146"/>
                </a:cubicBezTo>
                <a:cubicBezTo>
                  <a:pt x="2528534" y="1191507"/>
                  <a:pt x="2520596" y="1191507"/>
                  <a:pt x="2506485" y="1156229"/>
                </a:cubicBezTo>
                <a:cubicBezTo>
                  <a:pt x="2492374" y="1120951"/>
                  <a:pt x="2464152" y="1023937"/>
                  <a:pt x="2448277" y="997479"/>
                </a:cubicBezTo>
                <a:cubicBezTo>
                  <a:pt x="2432402" y="971021"/>
                  <a:pt x="2411235" y="997479"/>
                  <a:pt x="2411235" y="997479"/>
                </a:cubicBezTo>
                <a:cubicBezTo>
                  <a:pt x="2401534" y="997479"/>
                  <a:pt x="2391833" y="1009826"/>
                  <a:pt x="2390069" y="997479"/>
                </a:cubicBezTo>
                <a:cubicBezTo>
                  <a:pt x="2388305" y="985132"/>
                  <a:pt x="2398888" y="946327"/>
                  <a:pt x="2400652" y="923396"/>
                </a:cubicBezTo>
                <a:cubicBezTo>
                  <a:pt x="2402416" y="900466"/>
                  <a:pt x="2405944" y="876653"/>
                  <a:pt x="2400652" y="859896"/>
                </a:cubicBezTo>
                <a:cubicBezTo>
                  <a:pt x="2395360" y="843139"/>
                  <a:pt x="2376839" y="836965"/>
                  <a:pt x="2368902" y="822854"/>
                </a:cubicBezTo>
                <a:cubicBezTo>
                  <a:pt x="2360965" y="808743"/>
                  <a:pt x="2367138" y="780521"/>
                  <a:pt x="2353027" y="775229"/>
                </a:cubicBezTo>
                <a:cubicBezTo>
                  <a:pt x="2338916" y="769937"/>
                  <a:pt x="2303638" y="780521"/>
                  <a:pt x="2284235" y="791104"/>
                </a:cubicBezTo>
                <a:cubicBezTo>
                  <a:pt x="2264832" y="801687"/>
                  <a:pt x="2248075" y="829028"/>
                  <a:pt x="2236610" y="838729"/>
                </a:cubicBezTo>
                <a:cubicBezTo>
                  <a:pt x="2225145" y="848430"/>
                  <a:pt x="2223381" y="841376"/>
                  <a:pt x="2215444" y="849313"/>
                </a:cubicBezTo>
                <a:cubicBezTo>
                  <a:pt x="2207507" y="857250"/>
                  <a:pt x="2201332" y="880181"/>
                  <a:pt x="2188985" y="886354"/>
                </a:cubicBezTo>
                <a:cubicBezTo>
                  <a:pt x="2176638" y="892527"/>
                  <a:pt x="2146652" y="878417"/>
                  <a:pt x="2141360" y="886354"/>
                </a:cubicBezTo>
                <a:cubicBezTo>
                  <a:pt x="2136068" y="894291"/>
                  <a:pt x="2149298" y="921632"/>
                  <a:pt x="2157235" y="933979"/>
                </a:cubicBezTo>
                <a:cubicBezTo>
                  <a:pt x="2165172" y="946326"/>
                  <a:pt x="2174874" y="953382"/>
                  <a:pt x="2188985" y="960438"/>
                </a:cubicBezTo>
                <a:cubicBezTo>
                  <a:pt x="2203096" y="967494"/>
                  <a:pt x="2234846" y="964848"/>
                  <a:pt x="2241902" y="976313"/>
                </a:cubicBezTo>
                <a:cubicBezTo>
                  <a:pt x="2248958" y="987778"/>
                  <a:pt x="2241902" y="1014236"/>
                  <a:pt x="2231319" y="1029229"/>
                </a:cubicBezTo>
                <a:cubicBezTo>
                  <a:pt x="2220736" y="1044222"/>
                  <a:pt x="2186339" y="1050396"/>
                  <a:pt x="2178402" y="1066271"/>
                </a:cubicBezTo>
                <a:cubicBezTo>
                  <a:pt x="2170465" y="1082146"/>
                  <a:pt x="2178402" y="1107722"/>
                  <a:pt x="2183694" y="1124479"/>
                </a:cubicBezTo>
                <a:cubicBezTo>
                  <a:pt x="2188986" y="1141236"/>
                  <a:pt x="2205742" y="1151820"/>
                  <a:pt x="2210152" y="1166813"/>
                </a:cubicBezTo>
                <a:cubicBezTo>
                  <a:pt x="2214562" y="1181806"/>
                  <a:pt x="2211916" y="1194153"/>
                  <a:pt x="2210152" y="1214438"/>
                </a:cubicBezTo>
                <a:cubicBezTo>
                  <a:pt x="2208388" y="1234723"/>
                  <a:pt x="2197805" y="1268236"/>
                  <a:pt x="2199569" y="1288521"/>
                </a:cubicBezTo>
                <a:cubicBezTo>
                  <a:pt x="2201333" y="1308806"/>
                  <a:pt x="2214562" y="1322035"/>
                  <a:pt x="2220735" y="1336146"/>
                </a:cubicBezTo>
                <a:cubicBezTo>
                  <a:pt x="2226909" y="1350257"/>
                  <a:pt x="2226909" y="1366133"/>
                  <a:pt x="2236610" y="1373188"/>
                </a:cubicBezTo>
                <a:cubicBezTo>
                  <a:pt x="2246311" y="1380243"/>
                  <a:pt x="2267479" y="1367014"/>
                  <a:pt x="2278944" y="1378479"/>
                </a:cubicBezTo>
                <a:cubicBezTo>
                  <a:pt x="2290409" y="1389944"/>
                  <a:pt x="2300992" y="1423458"/>
                  <a:pt x="2305402" y="1441979"/>
                </a:cubicBezTo>
                <a:cubicBezTo>
                  <a:pt x="2309812" y="1460500"/>
                  <a:pt x="2313339" y="1473729"/>
                  <a:pt x="2305402" y="1489604"/>
                </a:cubicBezTo>
                <a:cubicBezTo>
                  <a:pt x="2297465" y="1505479"/>
                  <a:pt x="2274534" y="1519590"/>
                  <a:pt x="2257777" y="1537229"/>
                </a:cubicBezTo>
                <a:cubicBezTo>
                  <a:pt x="2241020" y="1554868"/>
                  <a:pt x="2219853" y="1576917"/>
                  <a:pt x="2204860" y="1595438"/>
                </a:cubicBezTo>
                <a:cubicBezTo>
                  <a:pt x="2189867" y="1613959"/>
                  <a:pt x="2173993" y="1630715"/>
                  <a:pt x="2167819" y="1648354"/>
                </a:cubicBezTo>
                <a:cubicBezTo>
                  <a:pt x="2161646" y="1665993"/>
                  <a:pt x="2154590" y="1672167"/>
                  <a:pt x="2167819" y="1701271"/>
                </a:cubicBezTo>
                <a:cubicBezTo>
                  <a:pt x="2181048" y="1730375"/>
                  <a:pt x="2226909" y="1793875"/>
                  <a:pt x="2247194" y="1822979"/>
                </a:cubicBezTo>
                <a:cubicBezTo>
                  <a:pt x="2267479" y="1852083"/>
                  <a:pt x="2283354" y="1835327"/>
                  <a:pt x="2289527" y="1875896"/>
                </a:cubicBezTo>
                <a:cubicBezTo>
                  <a:pt x="2295701" y="1916466"/>
                  <a:pt x="2276298" y="2032000"/>
                  <a:pt x="2284235" y="2066396"/>
                </a:cubicBezTo>
                <a:cubicBezTo>
                  <a:pt x="2292172" y="2100792"/>
                  <a:pt x="2325687" y="2065514"/>
                  <a:pt x="2337152" y="2082271"/>
                </a:cubicBezTo>
                <a:cubicBezTo>
                  <a:pt x="2348617" y="2099028"/>
                  <a:pt x="2348617" y="2147535"/>
                  <a:pt x="2353027" y="2166938"/>
                </a:cubicBezTo>
                <a:cubicBezTo>
                  <a:pt x="2357437" y="2186341"/>
                  <a:pt x="2368020" y="2188987"/>
                  <a:pt x="2363610" y="2198688"/>
                </a:cubicBezTo>
                <a:cubicBezTo>
                  <a:pt x="2359200" y="2208389"/>
                  <a:pt x="2341562" y="2208389"/>
                  <a:pt x="2326569" y="2225146"/>
                </a:cubicBezTo>
                <a:cubicBezTo>
                  <a:pt x="2311576" y="2241903"/>
                  <a:pt x="2282471" y="2277180"/>
                  <a:pt x="2273652" y="2299229"/>
                </a:cubicBezTo>
                <a:cubicBezTo>
                  <a:pt x="2264833" y="2321278"/>
                  <a:pt x="2278062" y="2342445"/>
                  <a:pt x="2273652" y="2357438"/>
                </a:cubicBezTo>
                <a:cubicBezTo>
                  <a:pt x="2269242" y="2372431"/>
                  <a:pt x="2261305" y="2370667"/>
                  <a:pt x="2247194" y="2389188"/>
                </a:cubicBezTo>
                <a:cubicBezTo>
                  <a:pt x="2233083" y="2407709"/>
                  <a:pt x="2188985" y="2468563"/>
                  <a:pt x="2188985" y="2468563"/>
                </a:cubicBezTo>
                <a:cubicBezTo>
                  <a:pt x="2172228" y="2491494"/>
                  <a:pt x="2156353" y="2518834"/>
                  <a:pt x="2146652" y="2526771"/>
                </a:cubicBezTo>
                <a:cubicBezTo>
                  <a:pt x="2136951" y="2534708"/>
                  <a:pt x="2138714" y="2524125"/>
                  <a:pt x="2130777" y="2516188"/>
                </a:cubicBezTo>
                <a:cubicBezTo>
                  <a:pt x="2122840" y="2508251"/>
                  <a:pt x="2107846" y="2487083"/>
                  <a:pt x="2099027" y="2479146"/>
                </a:cubicBezTo>
                <a:cubicBezTo>
                  <a:pt x="2090208" y="2471209"/>
                  <a:pt x="2091971" y="2468563"/>
                  <a:pt x="2077860" y="2468563"/>
                </a:cubicBezTo>
                <a:cubicBezTo>
                  <a:pt x="2063749" y="2468563"/>
                  <a:pt x="2029353" y="2476500"/>
                  <a:pt x="2014360" y="2479146"/>
                </a:cubicBezTo>
                <a:cubicBezTo>
                  <a:pt x="1999367" y="2481792"/>
                  <a:pt x="1998485" y="2489730"/>
                  <a:pt x="1987902" y="2484438"/>
                </a:cubicBezTo>
                <a:cubicBezTo>
                  <a:pt x="1977319" y="2479146"/>
                  <a:pt x="1964089" y="2471208"/>
                  <a:pt x="1950860" y="2447396"/>
                </a:cubicBezTo>
                <a:cubicBezTo>
                  <a:pt x="1937631" y="2423584"/>
                  <a:pt x="1922638" y="2355674"/>
                  <a:pt x="1908527" y="2341563"/>
                </a:cubicBezTo>
                <a:cubicBezTo>
                  <a:pt x="1894416" y="2327452"/>
                  <a:pt x="1880305" y="2357437"/>
                  <a:pt x="1866194" y="2362729"/>
                </a:cubicBezTo>
                <a:cubicBezTo>
                  <a:pt x="1852083" y="2368021"/>
                  <a:pt x="1840617" y="2372431"/>
                  <a:pt x="1823860" y="2373313"/>
                </a:cubicBezTo>
                <a:cubicBezTo>
                  <a:pt x="1807103" y="2374195"/>
                  <a:pt x="1785937" y="2373313"/>
                  <a:pt x="1765652" y="2368021"/>
                </a:cubicBezTo>
                <a:cubicBezTo>
                  <a:pt x="1745367" y="2362729"/>
                  <a:pt x="1724201" y="2358320"/>
                  <a:pt x="1702152" y="2341563"/>
                </a:cubicBezTo>
                <a:cubicBezTo>
                  <a:pt x="1680103" y="2324806"/>
                  <a:pt x="1650117" y="2295701"/>
                  <a:pt x="1633360" y="2267479"/>
                </a:cubicBezTo>
                <a:cubicBezTo>
                  <a:pt x="1616603" y="2239257"/>
                  <a:pt x="1611311" y="2188986"/>
                  <a:pt x="1601610" y="2172229"/>
                </a:cubicBezTo>
                <a:cubicBezTo>
                  <a:pt x="1591909" y="2155472"/>
                  <a:pt x="1583089" y="2159001"/>
                  <a:pt x="1575152" y="2166938"/>
                </a:cubicBezTo>
                <a:cubicBezTo>
                  <a:pt x="1567215" y="2174875"/>
                  <a:pt x="1561922" y="2205743"/>
                  <a:pt x="1553985" y="2219854"/>
                </a:cubicBezTo>
                <a:cubicBezTo>
                  <a:pt x="1546048" y="2233965"/>
                  <a:pt x="1546930" y="2248076"/>
                  <a:pt x="1527527" y="2251604"/>
                </a:cubicBezTo>
                <a:cubicBezTo>
                  <a:pt x="1508124" y="2255132"/>
                  <a:pt x="1458736" y="2248076"/>
                  <a:pt x="1437569" y="2241021"/>
                </a:cubicBezTo>
                <a:cubicBezTo>
                  <a:pt x="1416402" y="2233966"/>
                  <a:pt x="1404937" y="2224264"/>
                  <a:pt x="1400527" y="2209271"/>
                </a:cubicBezTo>
                <a:cubicBezTo>
                  <a:pt x="1396117" y="2194278"/>
                  <a:pt x="1404055" y="2173112"/>
                  <a:pt x="1411110" y="2151063"/>
                </a:cubicBezTo>
                <a:cubicBezTo>
                  <a:pt x="1418165" y="2129014"/>
                  <a:pt x="1433159" y="2094618"/>
                  <a:pt x="1442860" y="2076979"/>
                </a:cubicBezTo>
                <a:cubicBezTo>
                  <a:pt x="1452561" y="2059340"/>
                  <a:pt x="1457854" y="2055812"/>
                  <a:pt x="1469319" y="2045229"/>
                </a:cubicBezTo>
                <a:cubicBezTo>
                  <a:pt x="1480784" y="2034646"/>
                  <a:pt x="1506360" y="2026708"/>
                  <a:pt x="1511652" y="2013479"/>
                </a:cubicBezTo>
                <a:cubicBezTo>
                  <a:pt x="1516944" y="2000250"/>
                  <a:pt x="1504597" y="1979083"/>
                  <a:pt x="1501069" y="1965854"/>
                </a:cubicBezTo>
                <a:cubicBezTo>
                  <a:pt x="1497541" y="1952625"/>
                  <a:pt x="1501068" y="1945569"/>
                  <a:pt x="1490485" y="1934104"/>
                </a:cubicBezTo>
                <a:cubicBezTo>
                  <a:pt x="1479902" y="1922639"/>
                  <a:pt x="1446388" y="1912056"/>
                  <a:pt x="1437569" y="1897063"/>
                </a:cubicBezTo>
                <a:cubicBezTo>
                  <a:pt x="1428750" y="1882070"/>
                  <a:pt x="1434041" y="1860903"/>
                  <a:pt x="1437569" y="1844146"/>
                </a:cubicBezTo>
                <a:cubicBezTo>
                  <a:pt x="1441097" y="1827389"/>
                  <a:pt x="1445506" y="1804458"/>
                  <a:pt x="1458735" y="1796521"/>
                </a:cubicBezTo>
                <a:cubicBezTo>
                  <a:pt x="1471964" y="1788584"/>
                  <a:pt x="1498423" y="1795639"/>
                  <a:pt x="1516944" y="1796521"/>
                </a:cubicBezTo>
                <a:cubicBezTo>
                  <a:pt x="1535465" y="1797403"/>
                  <a:pt x="1560159" y="1793876"/>
                  <a:pt x="1569860" y="1801813"/>
                </a:cubicBezTo>
                <a:cubicBezTo>
                  <a:pt x="1579561" y="1809750"/>
                  <a:pt x="1573388" y="1826507"/>
                  <a:pt x="1575152" y="1844146"/>
                </a:cubicBezTo>
                <a:cubicBezTo>
                  <a:pt x="1576916" y="1861785"/>
                  <a:pt x="1564569" y="1887361"/>
                  <a:pt x="1580444" y="1907646"/>
                </a:cubicBezTo>
                <a:cubicBezTo>
                  <a:pt x="1596319" y="1927931"/>
                  <a:pt x="1648353" y="1954389"/>
                  <a:pt x="1670402" y="1965854"/>
                </a:cubicBezTo>
                <a:cubicBezTo>
                  <a:pt x="1692451" y="1977319"/>
                  <a:pt x="1701270" y="1981730"/>
                  <a:pt x="1712735" y="1976438"/>
                </a:cubicBezTo>
                <a:cubicBezTo>
                  <a:pt x="1724200" y="1971146"/>
                  <a:pt x="1725083" y="1947333"/>
                  <a:pt x="1739194" y="1934104"/>
                </a:cubicBezTo>
                <a:cubicBezTo>
                  <a:pt x="1753305" y="1920875"/>
                  <a:pt x="1781527" y="1898827"/>
                  <a:pt x="1797402" y="1897063"/>
                </a:cubicBezTo>
                <a:cubicBezTo>
                  <a:pt x="1813277" y="1895299"/>
                  <a:pt x="1828270" y="1927931"/>
                  <a:pt x="1834444" y="1923521"/>
                </a:cubicBezTo>
                <a:cubicBezTo>
                  <a:pt x="1840618" y="1919111"/>
                  <a:pt x="1831798" y="1887361"/>
                  <a:pt x="1834444" y="1870604"/>
                </a:cubicBezTo>
                <a:cubicBezTo>
                  <a:pt x="1837090" y="1853847"/>
                  <a:pt x="1844145" y="1834444"/>
                  <a:pt x="1850319" y="1822979"/>
                </a:cubicBezTo>
                <a:cubicBezTo>
                  <a:pt x="1856493" y="1811514"/>
                  <a:pt x="1867957" y="1819452"/>
                  <a:pt x="1871485" y="1801813"/>
                </a:cubicBezTo>
                <a:cubicBezTo>
                  <a:pt x="1875013" y="1784174"/>
                  <a:pt x="1874131" y="1739195"/>
                  <a:pt x="1871485" y="1717146"/>
                </a:cubicBezTo>
                <a:cubicBezTo>
                  <a:pt x="1868839" y="1695097"/>
                  <a:pt x="1864429" y="1683632"/>
                  <a:pt x="1855610" y="1669521"/>
                </a:cubicBezTo>
                <a:cubicBezTo>
                  <a:pt x="1846791" y="1655410"/>
                  <a:pt x="1832680" y="1636889"/>
                  <a:pt x="1818569" y="1632479"/>
                </a:cubicBezTo>
                <a:cubicBezTo>
                  <a:pt x="1804458" y="1628069"/>
                  <a:pt x="1785055" y="1640417"/>
                  <a:pt x="1770944" y="1643063"/>
                </a:cubicBezTo>
                <a:cubicBezTo>
                  <a:pt x="1756833" y="1645709"/>
                  <a:pt x="1748013" y="1650118"/>
                  <a:pt x="1733902" y="1648354"/>
                </a:cubicBezTo>
                <a:cubicBezTo>
                  <a:pt x="1719791" y="1646590"/>
                  <a:pt x="1701270" y="1647472"/>
                  <a:pt x="1686277" y="1632479"/>
                </a:cubicBezTo>
                <a:cubicBezTo>
                  <a:pt x="1671284" y="1617486"/>
                  <a:pt x="1651881" y="1576917"/>
                  <a:pt x="1643944" y="1558396"/>
                </a:cubicBezTo>
                <a:cubicBezTo>
                  <a:pt x="1636007" y="1539875"/>
                  <a:pt x="1645708" y="1528409"/>
                  <a:pt x="1638652" y="1521354"/>
                </a:cubicBezTo>
                <a:cubicBezTo>
                  <a:pt x="1631596" y="1514299"/>
                  <a:pt x="1612193" y="1520473"/>
                  <a:pt x="1601610" y="1516063"/>
                </a:cubicBezTo>
                <a:cubicBezTo>
                  <a:pt x="1591027" y="1511653"/>
                  <a:pt x="1586617" y="1494014"/>
                  <a:pt x="1575152" y="1494896"/>
                </a:cubicBezTo>
                <a:cubicBezTo>
                  <a:pt x="1563687" y="1495778"/>
                  <a:pt x="1543402" y="1522236"/>
                  <a:pt x="1532819" y="1521354"/>
                </a:cubicBezTo>
                <a:cubicBezTo>
                  <a:pt x="1522236" y="1520472"/>
                  <a:pt x="1510770" y="1502833"/>
                  <a:pt x="1511652" y="1489604"/>
                </a:cubicBezTo>
                <a:cubicBezTo>
                  <a:pt x="1512534" y="1476375"/>
                  <a:pt x="1524881" y="1456090"/>
                  <a:pt x="1538110" y="1441979"/>
                </a:cubicBezTo>
                <a:cubicBezTo>
                  <a:pt x="1551339" y="1427868"/>
                  <a:pt x="1581326" y="1441980"/>
                  <a:pt x="1591027" y="1404938"/>
                </a:cubicBezTo>
                <a:cubicBezTo>
                  <a:pt x="1600729" y="1367896"/>
                  <a:pt x="1595437" y="1259417"/>
                  <a:pt x="1596319" y="1219729"/>
                </a:cubicBezTo>
                <a:cubicBezTo>
                  <a:pt x="1597201" y="1180042"/>
                  <a:pt x="1602493" y="1178278"/>
                  <a:pt x="1596319" y="1166813"/>
                </a:cubicBezTo>
                <a:cubicBezTo>
                  <a:pt x="1590145" y="1155348"/>
                  <a:pt x="1563687" y="1159758"/>
                  <a:pt x="1559277" y="1150938"/>
                </a:cubicBezTo>
                <a:cubicBezTo>
                  <a:pt x="1554867" y="1142119"/>
                  <a:pt x="1558395" y="1120952"/>
                  <a:pt x="1569860" y="1113896"/>
                </a:cubicBezTo>
                <a:cubicBezTo>
                  <a:pt x="1581325" y="1106840"/>
                  <a:pt x="1623659" y="1131535"/>
                  <a:pt x="1628069" y="1108604"/>
                </a:cubicBezTo>
                <a:cubicBezTo>
                  <a:pt x="1632479" y="1085674"/>
                  <a:pt x="1611312" y="1012473"/>
                  <a:pt x="1596319" y="976313"/>
                </a:cubicBezTo>
                <a:cubicBezTo>
                  <a:pt x="1581326" y="940153"/>
                  <a:pt x="1535464" y="911931"/>
                  <a:pt x="1538110" y="891646"/>
                </a:cubicBezTo>
                <a:cubicBezTo>
                  <a:pt x="1540756" y="871361"/>
                  <a:pt x="1589263" y="855486"/>
                  <a:pt x="1612194" y="854604"/>
                </a:cubicBezTo>
                <a:cubicBezTo>
                  <a:pt x="1635125" y="853722"/>
                  <a:pt x="1652764" y="881944"/>
                  <a:pt x="1675694" y="886354"/>
                </a:cubicBezTo>
                <a:cubicBezTo>
                  <a:pt x="1698625" y="890764"/>
                  <a:pt x="1733020" y="886355"/>
                  <a:pt x="1749777" y="881063"/>
                </a:cubicBezTo>
                <a:cubicBezTo>
                  <a:pt x="1766534" y="875771"/>
                  <a:pt x="1776235" y="873125"/>
                  <a:pt x="1776235" y="854604"/>
                </a:cubicBezTo>
                <a:cubicBezTo>
                  <a:pt x="1776235" y="836083"/>
                  <a:pt x="1756832" y="791986"/>
                  <a:pt x="1749777" y="769938"/>
                </a:cubicBezTo>
                <a:cubicBezTo>
                  <a:pt x="1742722" y="747890"/>
                  <a:pt x="1735666" y="737306"/>
                  <a:pt x="1733902" y="722313"/>
                </a:cubicBezTo>
                <a:cubicBezTo>
                  <a:pt x="1732138" y="707320"/>
                  <a:pt x="1742722" y="695854"/>
                  <a:pt x="1739194" y="679979"/>
                </a:cubicBezTo>
                <a:cubicBezTo>
                  <a:pt x="1735666" y="664104"/>
                  <a:pt x="1723318" y="632355"/>
                  <a:pt x="1712735" y="627063"/>
                </a:cubicBezTo>
                <a:cubicBezTo>
                  <a:pt x="1702152" y="621771"/>
                  <a:pt x="1687159" y="649111"/>
                  <a:pt x="1675694" y="648229"/>
                </a:cubicBezTo>
                <a:cubicBezTo>
                  <a:pt x="1664229" y="647347"/>
                  <a:pt x="1651882" y="628827"/>
                  <a:pt x="1643944" y="621771"/>
                </a:cubicBezTo>
                <a:cubicBezTo>
                  <a:pt x="1636007" y="614716"/>
                  <a:pt x="1626305" y="612952"/>
                  <a:pt x="1628069" y="605896"/>
                </a:cubicBezTo>
                <a:cubicBezTo>
                  <a:pt x="1629833" y="598841"/>
                  <a:pt x="1652763" y="592667"/>
                  <a:pt x="1654527" y="579438"/>
                </a:cubicBezTo>
                <a:cubicBezTo>
                  <a:pt x="1656291" y="566209"/>
                  <a:pt x="1648353" y="533577"/>
                  <a:pt x="1638652" y="526521"/>
                </a:cubicBezTo>
                <a:cubicBezTo>
                  <a:pt x="1628951" y="519465"/>
                  <a:pt x="1606902" y="560916"/>
                  <a:pt x="1596319" y="537104"/>
                </a:cubicBezTo>
                <a:cubicBezTo>
                  <a:pt x="1585736" y="513292"/>
                  <a:pt x="1587499" y="418924"/>
                  <a:pt x="1575152" y="383646"/>
                </a:cubicBezTo>
                <a:cubicBezTo>
                  <a:pt x="1562805" y="348368"/>
                  <a:pt x="1548693" y="326320"/>
                  <a:pt x="1522235" y="325438"/>
                </a:cubicBezTo>
                <a:cubicBezTo>
                  <a:pt x="1495777" y="324556"/>
                  <a:pt x="1432277" y="360715"/>
                  <a:pt x="1416402" y="378354"/>
                </a:cubicBezTo>
                <a:cubicBezTo>
                  <a:pt x="1400527" y="395993"/>
                  <a:pt x="1434040" y="417160"/>
                  <a:pt x="1426985" y="431271"/>
                </a:cubicBezTo>
                <a:cubicBezTo>
                  <a:pt x="1419930" y="445382"/>
                  <a:pt x="1396117" y="466549"/>
                  <a:pt x="1374069" y="463021"/>
                </a:cubicBezTo>
                <a:cubicBezTo>
                  <a:pt x="1352021" y="459493"/>
                  <a:pt x="1314979" y="420687"/>
                  <a:pt x="1294694" y="410104"/>
                </a:cubicBezTo>
                <a:cubicBezTo>
                  <a:pt x="1274409" y="399521"/>
                  <a:pt x="1262061" y="396875"/>
                  <a:pt x="1252360" y="399521"/>
                </a:cubicBezTo>
                <a:cubicBezTo>
                  <a:pt x="1242659" y="402167"/>
                  <a:pt x="1243541" y="418042"/>
                  <a:pt x="1236485" y="425979"/>
                </a:cubicBezTo>
                <a:cubicBezTo>
                  <a:pt x="1229430" y="433917"/>
                  <a:pt x="1218846" y="448028"/>
                  <a:pt x="1210027" y="447146"/>
                </a:cubicBezTo>
                <a:cubicBezTo>
                  <a:pt x="1201208" y="446264"/>
                  <a:pt x="1185333" y="433035"/>
                  <a:pt x="1183569" y="420688"/>
                </a:cubicBezTo>
                <a:cubicBezTo>
                  <a:pt x="1181805" y="408341"/>
                  <a:pt x="1189743" y="388938"/>
                  <a:pt x="1199444" y="373063"/>
                </a:cubicBezTo>
                <a:cubicBezTo>
                  <a:pt x="1209145" y="357188"/>
                  <a:pt x="1237367" y="339549"/>
                  <a:pt x="1241777" y="325438"/>
                </a:cubicBezTo>
                <a:cubicBezTo>
                  <a:pt x="1246187" y="311327"/>
                  <a:pt x="1246187" y="288396"/>
                  <a:pt x="1225902" y="288396"/>
                </a:cubicBezTo>
                <a:cubicBezTo>
                  <a:pt x="1205617" y="288396"/>
                  <a:pt x="1143881" y="321910"/>
                  <a:pt x="1120069" y="325438"/>
                </a:cubicBezTo>
                <a:cubicBezTo>
                  <a:pt x="1096257" y="328966"/>
                  <a:pt x="1098902" y="313091"/>
                  <a:pt x="1083027" y="309563"/>
                </a:cubicBezTo>
                <a:cubicBezTo>
                  <a:pt x="1067152" y="306035"/>
                  <a:pt x="1034520" y="295452"/>
                  <a:pt x="1024819" y="304271"/>
                </a:cubicBezTo>
                <a:cubicBezTo>
                  <a:pt x="1015118" y="313090"/>
                  <a:pt x="1020409" y="346604"/>
                  <a:pt x="1024819" y="362479"/>
                </a:cubicBezTo>
                <a:cubicBezTo>
                  <a:pt x="1029229" y="378354"/>
                  <a:pt x="1047749" y="388056"/>
                  <a:pt x="1051277" y="399521"/>
                </a:cubicBezTo>
                <a:cubicBezTo>
                  <a:pt x="1054805" y="410986"/>
                  <a:pt x="1036284" y="418924"/>
                  <a:pt x="1045985" y="431271"/>
                </a:cubicBezTo>
                <a:cubicBezTo>
                  <a:pt x="1055686" y="443618"/>
                  <a:pt x="1089200" y="462139"/>
                  <a:pt x="1109485" y="473604"/>
                </a:cubicBezTo>
                <a:cubicBezTo>
                  <a:pt x="1129770" y="485069"/>
                  <a:pt x="1149173" y="481542"/>
                  <a:pt x="1167694" y="500063"/>
                </a:cubicBezTo>
                <a:cubicBezTo>
                  <a:pt x="1186215" y="518584"/>
                  <a:pt x="1219728" y="563562"/>
                  <a:pt x="1220610" y="584729"/>
                </a:cubicBezTo>
                <a:cubicBezTo>
                  <a:pt x="1221492" y="605896"/>
                  <a:pt x="1195915" y="617362"/>
                  <a:pt x="1172985" y="627063"/>
                </a:cubicBezTo>
                <a:cubicBezTo>
                  <a:pt x="1150055" y="636764"/>
                  <a:pt x="1103312" y="627945"/>
                  <a:pt x="1083027" y="642938"/>
                </a:cubicBezTo>
                <a:cubicBezTo>
                  <a:pt x="1062742" y="657931"/>
                  <a:pt x="1060978" y="703792"/>
                  <a:pt x="1051277" y="717021"/>
                </a:cubicBezTo>
                <a:cubicBezTo>
                  <a:pt x="1041576" y="730250"/>
                  <a:pt x="1033638" y="726723"/>
                  <a:pt x="1024819" y="722313"/>
                </a:cubicBezTo>
                <a:cubicBezTo>
                  <a:pt x="1016000" y="717903"/>
                  <a:pt x="1023936" y="697619"/>
                  <a:pt x="998360" y="690563"/>
                </a:cubicBezTo>
                <a:cubicBezTo>
                  <a:pt x="972784" y="683507"/>
                  <a:pt x="893408" y="678215"/>
                  <a:pt x="871360" y="679979"/>
                </a:cubicBezTo>
                <a:cubicBezTo>
                  <a:pt x="849312" y="681743"/>
                  <a:pt x="875770" y="701146"/>
                  <a:pt x="866069" y="701146"/>
                </a:cubicBezTo>
                <a:cubicBezTo>
                  <a:pt x="856368" y="701146"/>
                  <a:pt x="838729" y="686153"/>
                  <a:pt x="813152" y="679979"/>
                </a:cubicBezTo>
                <a:cubicBezTo>
                  <a:pt x="787576" y="673805"/>
                  <a:pt x="749652" y="672042"/>
                  <a:pt x="712610" y="664104"/>
                </a:cubicBezTo>
                <a:cubicBezTo>
                  <a:pt x="675568" y="656167"/>
                  <a:pt x="629707" y="633236"/>
                  <a:pt x="590902" y="632354"/>
                </a:cubicBezTo>
                <a:cubicBezTo>
                  <a:pt x="552097" y="631472"/>
                  <a:pt x="511527" y="657049"/>
                  <a:pt x="479777" y="658813"/>
                </a:cubicBezTo>
                <a:cubicBezTo>
                  <a:pt x="448027" y="660577"/>
                  <a:pt x="415395" y="650875"/>
                  <a:pt x="400402" y="642938"/>
                </a:cubicBezTo>
                <a:cubicBezTo>
                  <a:pt x="385409" y="635001"/>
                  <a:pt x="396875" y="616480"/>
                  <a:pt x="389819" y="611188"/>
                </a:cubicBezTo>
                <a:cubicBezTo>
                  <a:pt x="382764" y="605896"/>
                  <a:pt x="374826" y="619126"/>
                  <a:pt x="358069" y="611188"/>
                </a:cubicBezTo>
                <a:cubicBezTo>
                  <a:pt x="341312" y="603251"/>
                  <a:pt x="289277" y="552098"/>
                  <a:pt x="262819" y="531813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bg1"/>
                </a:solidFill>
              </a:rPr>
              <a:t>                                                            </a:t>
            </a:r>
            <a:r>
              <a:rPr lang="ru-RU" sz="600" dirty="0">
                <a:solidFill>
                  <a:schemeClr val="tx1"/>
                </a:solidFill>
              </a:rPr>
              <a:t> </a:t>
            </a:r>
            <a:r>
              <a:rPr lang="ru-RU" sz="600" dirty="0" smtClean="0">
                <a:solidFill>
                  <a:schemeClr val="tx1"/>
                </a:solidFill>
              </a:rPr>
              <a:t>р. Адыгея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094288" y="3911600"/>
            <a:ext cx="765175" cy="996950"/>
          </a:xfrm>
          <a:custGeom>
            <a:avLst/>
            <a:gdLst>
              <a:gd name="connsiteX0" fmla="*/ 137583 w 762000"/>
              <a:gd name="connsiteY0" fmla="*/ 752299 h 1005416"/>
              <a:gd name="connsiteX1" fmla="*/ 121708 w 762000"/>
              <a:gd name="connsiteY1" fmla="*/ 694090 h 1005416"/>
              <a:gd name="connsiteX2" fmla="*/ 116416 w 762000"/>
              <a:gd name="connsiteY2" fmla="*/ 657049 h 1005416"/>
              <a:gd name="connsiteX3" fmla="*/ 111125 w 762000"/>
              <a:gd name="connsiteY3" fmla="*/ 625299 h 1005416"/>
              <a:gd name="connsiteX4" fmla="*/ 132291 w 762000"/>
              <a:gd name="connsiteY4" fmla="*/ 588257 h 1005416"/>
              <a:gd name="connsiteX5" fmla="*/ 164041 w 762000"/>
              <a:gd name="connsiteY5" fmla="*/ 567090 h 1005416"/>
              <a:gd name="connsiteX6" fmla="*/ 169333 w 762000"/>
              <a:gd name="connsiteY6" fmla="*/ 514174 h 1005416"/>
              <a:gd name="connsiteX7" fmla="*/ 116416 w 762000"/>
              <a:gd name="connsiteY7" fmla="*/ 503590 h 1005416"/>
              <a:gd name="connsiteX8" fmla="*/ 68791 w 762000"/>
              <a:gd name="connsiteY8" fmla="*/ 524757 h 1005416"/>
              <a:gd name="connsiteX9" fmla="*/ 10583 w 762000"/>
              <a:gd name="connsiteY9" fmla="*/ 503590 h 1005416"/>
              <a:gd name="connsiteX10" fmla="*/ 5291 w 762000"/>
              <a:gd name="connsiteY10" fmla="*/ 477132 h 1005416"/>
              <a:gd name="connsiteX11" fmla="*/ 26458 w 762000"/>
              <a:gd name="connsiteY11" fmla="*/ 455965 h 1005416"/>
              <a:gd name="connsiteX12" fmla="*/ 58208 w 762000"/>
              <a:gd name="connsiteY12" fmla="*/ 445382 h 1005416"/>
              <a:gd name="connsiteX13" fmla="*/ 63500 w 762000"/>
              <a:gd name="connsiteY13" fmla="*/ 403049 h 1005416"/>
              <a:gd name="connsiteX14" fmla="*/ 84666 w 762000"/>
              <a:gd name="connsiteY14" fmla="*/ 371299 h 1005416"/>
              <a:gd name="connsiteX15" fmla="*/ 127000 w 762000"/>
              <a:gd name="connsiteY15" fmla="*/ 366007 h 1005416"/>
              <a:gd name="connsiteX16" fmla="*/ 179916 w 762000"/>
              <a:gd name="connsiteY16" fmla="*/ 334257 h 1005416"/>
              <a:gd name="connsiteX17" fmla="*/ 206375 w 762000"/>
              <a:gd name="connsiteY17" fmla="*/ 313090 h 1005416"/>
              <a:gd name="connsiteX18" fmla="*/ 195791 w 762000"/>
              <a:gd name="connsiteY18" fmla="*/ 260174 h 1005416"/>
              <a:gd name="connsiteX19" fmla="*/ 164041 w 762000"/>
              <a:gd name="connsiteY19" fmla="*/ 233715 h 1005416"/>
              <a:gd name="connsiteX20" fmla="*/ 132291 w 762000"/>
              <a:gd name="connsiteY20" fmla="*/ 212549 h 1005416"/>
              <a:gd name="connsiteX21" fmla="*/ 84666 w 762000"/>
              <a:gd name="connsiteY21" fmla="*/ 164924 h 1005416"/>
              <a:gd name="connsiteX22" fmla="*/ 26458 w 762000"/>
              <a:gd name="connsiteY22" fmla="*/ 154340 h 1005416"/>
              <a:gd name="connsiteX23" fmla="*/ 31750 w 762000"/>
              <a:gd name="connsiteY23" fmla="*/ 122590 h 1005416"/>
              <a:gd name="connsiteX24" fmla="*/ 10583 w 762000"/>
              <a:gd name="connsiteY24" fmla="*/ 96132 h 1005416"/>
              <a:gd name="connsiteX25" fmla="*/ 10583 w 762000"/>
              <a:gd name="connsiteY25" fmla="*/ 48507 h 1005416"/>
              <a:gd name="connsiteX26" fmla="*/ 42333 w 762000"/>
              <a:gd name="connsiteY26" fmla="*/ 32632 h 1005416"/>
              <a:gd name="connsiteX27" fmla="*/ 84666 w 762000"/>
              <a:gd name="connsiteY27" fmla="*/ 48507 h 1005416"/>
              <a:gd name="connsiteX28" fmla="*/ 116416 w 762000"/>
              <a:gd name="connsiteY28" fmla="*/ 48507 h 1005416"/>
              <a:gd name="connsiteX29" fmla="*/ 185208 w 762000"/>
              <a:gd name="connsiteY29" fmla="*/ 22049 h 1005416"/>
              <a:gd name="connsiteX30" fmla="*/ 222250 w 762000"/>
              <a:gd name="connsiteY30" fmla="*/ 882 h 1005416"/>
              <a:gd name="connsiteX31" fmla="*/ 243416 w 762000"/>
              <a:gd name="connsiteY31" fmla="*/ 16757 h 1005416"/>
              <a:gd name="connsiteX32" fmla="*/ 216958 w 762000"/>
              <a:gd name="connsiteY32" fmla="*/ 53799 h 1005416"/>
              <a:gd name="connsiteX33" fmla="*/ 206375 w 762000"/>
              <a:gd name="connsiteY33" fmla="*/ 96132 h 1005416"/>
              <a:gd name="connsiteX34" fmla="*/ 179916 w 762000"/>
              <a:gd name="connsiteY34" fmla="*/ 127882 h 1005416"/>
              <a:gd name="connsiteX35" fmla="*/ 201083 w 762000"/>
              <a:gd name="connsiteY35" fmla="*/ 180799 h 1005416"/>
              <a:gd name="connsiteX36" fmla="*/ 222250 w 762000"/>
              <a:gd name="connsiteY36" fmla="*/ 159632 h 1005416"/>
              <a:gd name="connsiteX37" fmla="*/ 248708 w 762000"/>
              <a:gd name="connsiteY37" fmla="*/ 127882 h 1005416"/>
              <a:gd name="connsiteX38" fmla="*/ 301625 w 762000"/>
              <a:gd name="connsiteY38" fmla="*/ 138465 h 1005416"/>
              <a:gd name="connsiteX39" fmla="*/ 370416 w 762000"/>
              <a:gd name="connsiteY39" fmla="*/ 186090 h 1005416"/>
              <a:gd name="connsiteX40" fmla="*/ 407458 w 762000"/>
              <a:gd name="connsiteY40" fmla="*/ 175507 h 1005416"/>
              <a:gd name="connsiteX41" fmla="*/ 428625 w 762000"/>
              <a:gd name="connsiteY41" fmla="*/ 149049 h 1005416"/>
              <a:gd name="connsiteX42" fmla="*/ 407458 w 762000"/>
              <a:gd name="connsiteY42" fmla="*/ 101424 h 1005416"/>
              <a:gd name="connsiteX43" fmla="*/ 444500 w 762000"/>
              <a:gd name="connsiteY43" fmla="*/ 69674 h 1005416"/>
              <a:gd name="connsiteX44" fmla="*/ 492125 w 762000"/>
              <a:gd name="connsiteY44" fmla="*/ 53799 h 1005416"/>
              <a:gd name="connsiteX45" fmla="*/ 539750 w 762000"/>
              <a:gd name="connsiteY45" fmla="*/ 59090 h 1005416"/>
              <a:gd name="connsiteX46" fmla="*/ 560916 w 762000"/>
              <a:gd name="connsiteY46" fmla="*/ 112007 h 1005416"/>
              <a:gd name="connsiteX47" fmla="*/ 587375 w 762000"/>
              <a:gd name="connsiteY47" fmla="*/ 254882 h 1005416"/>
              <a:gd name="connsiteX48" fmla="*/ 597958 w 762000"/>
              <a:gd name="connsiteY48" fmla="*/ 281340 h 1005416"/>
              <a:gd name="connsiteX49" fmla="*/ 624416 w 762000"/>
              <a:gd name="connsiteY49" fmla="*/ 265465 h 1005416"/>
              <a:gd name="connsiteX50" fmla="*/ 645583 w 762000"/>
              <a:gd name="connsiteY50" fmla="*/ 281340 h 1005416"/>
              <a:gd name="connsiteX51" fmla="*/ 629708 w 762000"/>
              <a:gd name="connsiteY51" fmla="*/ 307799 h 1005416"/>
              <a:gd name="connsiteX52" fmla="*/ 619125 w 762000"/>
              <a:gd name="connsiteY52" fmla="*/ 339549 h 1005416"/>
              <a:gd name="connsiteX53" fmla="*/ 656166 w 762000"/>
              <a:gd name="connsiteY53" fmla="*/ 371299 h 1005416"/>
              <a:gd name="connsiteX54" fmla="*/ 682625 w 762000"/>
              <a:gd name="connsiteY54" fmla="*/ 366007 h 1005416"/>
              <a:gd name="connsiteX55" fmla="*/ 698500 w 762000"/>
              <a:gd name="connsiteY55" fmla="*/ 344840 h 1005416"/>
              <a:gd name="connsiteX56" fmla="*/ 719666 w 762000"/>
              <a:gd name="connsiteY56" fmla="*/ 366007 h 1005416"/>
              <a:gd name="connsiteX57" fmla="*/ 724958 w 762000"/>
              <a:gd name="connsiteY57" fmla="*/ 403049 h 1005416"/>
              <a:gd name="connsiteX58" fmla="*/ 719666 w 762000"/>
              <a:gd name="connsiteY58" fmla="*/ 434799 h 1005416"/>
              <a:gd name="connsiteX59" fmla="*/ 756708 w 762000"/>
              <a:gd name="connsiteY59" fmla="*/ 556507 h 1005416"/>
              <a:gd name="connsiteX60" fmla="*/ 751416 w 762000"/>
              <a:gd name="connsiteY60" fmla="*/ 588257 h 1005416"/>
              <a:gd name="connsiteX61" fmla="*/ 724958 w 762000"/>
              <a:gd name="connsiteY61" fmla="*/ 614715 h 1005416"/>
              <a:gd name="connsiteX62" fmla="*/ 687916 w 762000"/>
              <a:gd name="connsiteY62" fmla="*/ 609424 h 1005416"/>
              <a:gd name="connsiteX63" fmla="*/ 656166 w 762000"/>
              <a:gd name="connsiteY63" fmla="*/ 593549 h 1005416"/>
              <a:gd name="connsiteX64" fmla="*/ 576791 w 762000"/>
              <a:gd name="connsiteY64" fmla="*/ 572382 h 1005416"/>
              <a:gd name="connsiteX65" fmla="*/ 534458 w 762000"/>
              <a:gd name="connsiteY65" fmla="*/ 598840 h 1005416"/>
              <a:gd name="connsiteX66" fmla="*/ 534458 w 762000"/>
              <a:gd name="connsiteY66" fmla="*/ 630590 h 1005416"/>
              <a:gd name="connsiteX67" fmla="*/ 571500 w 762000"/>
              <a:gd name="connsiteY67" fmla="*/ 704674 h 1005416"/>
              <a:gd name="connsiteX68" fmla="*/ 619125 w 762000"/>
              <a:gd name="connsiteY68" fmla="*/ 794632 h 1005416"/>
              <a:gd name="connsiteX69" fmla="*/ 608541 w 762000"/>
              <a:gd name="connsiteY69" fmla="*/ 842257 h 1005416"/>
              <a:gd name="connsiteX70" fmla="*/ 566208 w 762000"/>
              <a:gd name="connsiteY70" fmla="*/ 831674 h 1005416"/>
              <a:gd name="connsiteX71" fmla="*/ 560916 w 762000"/>
              <a:gd name="connsiteY71" fmla="*/ 810507 h 1005416"/>
              <a:gd name="connsiteX72" fmla="*/ 534458 w 762000"/>
              <a:gd name="connsiteY72" fmla="*/ 741715 h 1005416"/>
              <a:gd name="connsiteX73" fmla="*/ 523875 w 762000"/>
              <a:gd name="connsiteY73" fmla="*/ 731132 h 1005416"/>
              <a:gd name="connsiteX74" fmla="*/ 481541 w 762000"/>
              <a:gd name="connsiteY74" fmla="*/ 747007 h 1005416"/>
              <a:gd name="connsiteX75" fmla="*/ 470958 w 762000"/>
              <a:gd name="connsiteY75" fmla="*/ 778757 h 1005416"/>
              <a:gd name="connsiteX76" fmla="*/ 444500 w 762000"/>
              <a:gd name="connsiteY76" fmla="*/ 778757 h 1005416"/>
              <a:gd name="connsiteX77" fmla="*/ 449791 w 762000"/>
              <a:gd name="connsiteY77" fmla="*/ 821090 h 1005416"/>
              <a:gd name="connsiteX78" fmla="*/ 460375 w 762000"/>
              <a:gd name="connsiteY78" fmla="*/ 916340 h 1005416"/>
              <a:gd name="connsiteX79" fmla="*/ 428625 w 762000"/>
              <a:gd name="connsiteY79" fmla="*/ 969257 h 1005416"/>
              <a:gd name="connsiteX80" fmla="*/ 402166 w 762000"/>
              <a:gd name="connsiteY80" fmla="*/ 995715 h 1005416"/>
              <a:gd name="connsiteX81" fmla="*/ 375708 w 762000"/>
              <a:gd name="connsiteY81" fmla="*/ 911049 h 1005416"/>
              <a:gd name="connsiteX82" fmla="*/ 343958 w 762000"/>
              <a:gd name="connsiteY82" fmla="*/ 863424 h 1005416"/>
              <a:gd name="connsiteX83" fmla="*/ 343958 w 762000"/>
              <a:gd name="connsiteY83" fmla="*/ 810507 h 1005416"/>
              <a:gd name="connsiteX84" fmla="*/ 333375 w 762000"/>
              <a:gd name="connsiteY84" fmla="*/ 773465 h 1005416"/>
              <a:gd name="connsiteX85" fmla="*/ 275166 w 762000"/>
              <a:gd name="connsiteY85" fmla="*/ 768174 h 1005416"/>
              <a:gd name="connsiteX86" fmla="*/ 248708 w 762000"/>
              <a:gd name="connsiteY86" fmla="*/ 747007 h 1005416"/>
              <a:gd name="connsiteX87" fmla="*/ 259291 w 762000"/>
              <a:gd name="connsiteY87" fmla="*/ 667632 h 1005416"/>
              <a:gd name="connsiteX88" fmla="*/ 211666 w 762000"/>
              <a:gd name="connsiteY88" fmla="*/ 736424 h 1005416"/>
              <a:gd name="connsiteX89" fmla="*/ 185208 w 762000"/>
              <a:gd name="connsiteY89" fmla="*/ 768174 h 1005416"/>
              <a:gd name="connsiteX90" fmla="*/ 137583 w 762000"/>
              <a:gd name="connsiteY90" fmla="*/ 752299 h 100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62000" h="1005416">
                <a:moveTo>
                  <a:pt x="137583" y="752299"/>
                </a:moveTo>
                <a:cubicBezTo>
                  <a:pt x="127000" y="739952"/>
                  <a:pt x="125236" y="709965"/>
                  <a:pt x="121708" y="694090"/>
                </a:cubicBezTo>
                <a:cubicBezTo>
                  <a:pt x="118180" y="678215"/>
                  <a:pt x="118180" y="668514"/>
                  <a:pt x="116416" y="657049"/>
                </a:cubicBezTo>
                <a:cubicBezTo>
                  <a:pt x="114652" y="645584"/>
                  <a:pt x="108479" y="636764"/>
                  <a:pt x="111125" y="625299"/>
                </a:cubicBezTo>
                <a:cubicBezTo>
                  <a:pt x="113771" y="613834"/>
                  <a:pt x="123472" y="597959"/>
                  <a:pt x="132291" y="588257"/>
                </a:cubicBezTo>
                <a:cubicBezTo>
                  <a:pt x="141110" y="578555"/>
                  <a:pt x="157867" y="579437"/>
                  <a:pt x="164041" y="567090"/>
                </a:cubicBezTo>
                <a:cubicBezTo>
                  <a:pt x="170215" y="554743"/>
                  <a:pt x="177270" y="524757"/>
                  <a:pt x="169333" y="514174"/>
                </a:cubicBezTo>
                <a:cubicBezTo>
                  <a:pt x="161396" y="503591"/>
                  <a:pt x="133173" y="501826"/>
                  <a:pt x="116416" y="503590"/>
                </a:cubicBezTo>
                <a:cubicBezTo>
                  <a:pt x="99659" y="505354"/>
                  <a:pt x="86430" y="524757"/>
                  <a:pt x="68791" y="524757"/>
                </a:cubicBezTo>
                <a:cubicBezTo>
                  <a:pt x="51152" y="524757"/>
                  <a:pt x="21166" y="511527"/>
                  <a:pt x="10583" y="503590"/>
                </a:cubicBezTo>
                <a:cubicBezTo>
                  <a:pt x="0" y="495653"/>
                  <a:pt x="2645" y="485069"/>
                  <a:pt x="5291" y="477132"/>
                </a:cubicBezTo>
                <a:cubicBezTo>
                  <a:pt x="7937" y="469195"/>
                  <a:pt x="17639" y="461257"/>
                  <a:pt x="26458" y="455965"/>
                </a:cubicBezTo>
                <a:cubicBezTo>
                  <a:pt x="35277" y="450673"/>
                  <a:pt x="52034" y="454201"/>
                  <a:pt x="58208" y="445382"/>
                </a:cubicBezTo>
                <a:cubicBezTo>
                  <a:pt x="64382" y="436563"/>
                  <a:pt x="59090" y="415396"/>
                  <a:pt x="63500" y="403049"/>
                </a:cubicBezTo>
                <a:cubicBezTo>
                  <a:pt x="67910" y="390702"/>
                  <a:pt x="74083" y="377473"/>
                  <a:pt x="84666" y="371299"/>
                </a:cubicBezTo>
                <a:cubicBezTo>
                  <a:pt x="95249" y="365125"/>
                  <a:pt x="111125" y="372181"/>
                  <a:pt x="127000" y="366007"/>
                </a:cubicBezTo>
                <a:cubicBezTo>
                  <a:pt x="142875" y="359833"/>
                  <a:pt x="166687" y="343076"/>
                  <a:pt x="179916" y="334257"/>
                </a:cubicBezTo>
                <a:cubicBezTo>
                  <a:pt x="193145" y="325438"/>
                  <a:pt x="203729" y="325437"/>
                  <a:pt x="206375" y="313090"/>
                </a:cubicBezTo>
                <a:cubicBezTo>
                  <a:pt x="209021" y="300743"/>
                  <a:pt x="202847" y="273403"/>
                  <a:pt x="195791" y="260174"/>
                </a:cubicBezTo>
                <a:cubicBezTo>
                  <a:pt x="188735" y="246945"/>
                  <a:pt x="174624" y="241652"/>
                  <a:pt x="164041" y="233715"/>
                </a:cubicBezTo>
                <a:cubicBezTo>
                  <a:pt x="153458" y="225778"/>
                  <a:pt x="145520" y="224014"/>
                  <a:pt x="132291" y="212549"/>
                </a:cubicBezTo>
                <a:cubicBezTo>
                  <a:pt x="119062" y="201084"/>
                  <a:pt x="102305" y="174626"/>
                  <a:pt x="84666" y="164924"/>
                </a:cubicBezTo>
                <a:cubicBezTo>
                  <a:pt x="67027" y="155222"/>
                  <a:pt x="35277" y="161396"/>
                  <a:pt x="26458" y="154340"/>
                </a:cubicBezTo>
                <a:cubicBezTo>
                  <a:pt x="17639" y="147284"/>
                  <a:pt x="34396" y="132291"/>
                  <a:pt x="31750" y="122590"/>
                </a:cubicBezTo>
                <a:cubicBezTo>
                  <a:pt x="29104" y="112889"/>
                  <a:pt x="14111" y="108479"/>
                  <a:pt x="10583" y="96132"/>
                </a:cubicBezTo>
                <a:cubicBezTo>
                  <a:pt x="7055" y="83785"/>
                  <a:pt x="5291" y="59090"/>
                  <a:pt x="10583" y="48507"/>
                </a:cubicBezTo>
                <a:cubicBezTo>
                  <a:pt x="15875" y="37924"/>
                  <a:pt x="29986" y="32632"/>
                  <a:pt x="42333" y="32632"/>
                </a:cubicBezTo>
                <a:cubicBezTo>
                  <a:pt x="54680" y="32632"/>
                  <a:pt x="72319" y="45861"/>
                  <a:pt x="84666" y="48507"/>
                </a:cubicBezTo>
                <a:cubicBezTo>
                  <a:pt x="97013" y="51153"/>
                  <a:pt x="99659" y="52917"/>
                  <a:pt x="116416" y="48507"/>
                </a:cubicBezTo>
                <a:cubicBezTo>
                  <a:pt x="133173" y="44097"/>
                  <a:pt x="167569" y="29987"/>
                  <a:pt x="185208" y="22049"/>
                </a:cubicBezTo>
                <a:cubicBezTo>
                  <a:pt x="202847" y="14112"/>
                  <a:pt x="212549" y="1764"/>
                  <a:pt x="222250" y="882"/>
                </a:cubicBezTo>
                <a:cubicBezTo>
                  <a:pt x="231951" y="0"/>
                  <a:pt x="244298" y="7938"/>
                  <a:pt x="243416" y="16757"/>
                </a:cubicBezTo>
                <a:cubicBezTo>
                  <a:pt x="242534" y="25576"/>
                  <a:pt x="223132" y="40570"/>
                  <a:pt x="216958" y="53799"/>
                </a:cubicBezTo>
                <a:cubicBezTo>
                  <a:pt x="210785" y="67028"/>
                  <a:pt x="212549" y="83785"/>
                  <a:pt x="206375" y="96132"/>
                </a:cubicBezTo>
                <a:cubicBezTo>
                  <a:pt x="200201" y="108479"/>
                  <a:pt x="180798" y="113771"/>
                  <a:pt x="179916" y="127882"/>
                </a:cubicBezTo>
                <a:cubicBezTo>
                  <a:pt x="179034" y="141993"/>
                  <a:pt x="194027" y="175507"/>
                  <a:pt x="201083" y="180799"/>
                </a:cubicBezTo>
                <a:cubicBezTo>
                  <a:pt x="208139" y="186091"/>
                  <a:pt x="214313" y="168451"/>
                  <a:pt x="222250" y="159632"/>
                </a:cubicBezTo>
                <a:cubicBezTo>
                  <a:pt x="230187" y="150813"/>
                  <a:pt x="235479" y="131410"/>
                  <a:pt x="248708" y="127882"/>
                </a:cubicBezTo>
                <a:cubicBezTo>
                  <a:pt x="261937" y="124354"/>
                  <a:pt x="281340" y="128764"/>
                  <a:pt x="301625" y="138465"/>
                </a:cubicBezTo>
                <a:cubicBezTo>
                  <a:pt x="321910" y="148166"/>
                  <a:pt x="352777" y="179916"/>
                  <a:pt x="370416" y="186090"/>
                </a:cubicBezTo>
                <a:cubicBezTo>
                  <a:pt x="388055" y="192264"/>
                  <a:pt x="397757" y="181680"/>
                  <a:pt x="407458" y="175507"/>
                </a:cubicBezTo>
                <a:cubicBezTo>
                  <a:pt x="417159" y="169334"/>
                  <a:pt x="428625" y="161396"/>
                  <a:pt x="428625" y="149049"/>
                </a:cubicBezTo>
                <a:cubicBezTo>
                  <a:pt x="428625" y="136702"/>
                  <a:pt x="404812" y="114653"/>
                  <a:pt x="407458" y="101424"/>
                </a:cubicBezTo>
                <a:cubicBezTo>
                  <a:pt x="410104" y="88195"/>
                  <a:pt x="430389" y="77611"/>
                  <a:pt x="444500" y="69674"/>
                </a:cubicBezTo>
                <a:cubicBezTo>
                  <a:pt x="458611" y="61737"/>
                  <a:pt x="476250" y="55563"/>
                  <a:pt x="492125" y="53799"/>
                </a:cubicBezTo>
                <a:cubicBezTo>
                  <a:pt x="508000" y="52035"/>
                  <a:pt x="528285" y="49389"/>
                  <a:pt x="539750" y="59090"/>
                </a:cubicBezTo>
                <a:cubicBezTo>
                  <a:pt x="551215" y="68791"/>
                  <a:pt x="552978" y="79375"/>
                  <a:pt x="560916" y="112007"/>
                </a:cubicBezTo>
                <a:cubicBezTo>
                  <a:pt x="568854" y="144639"/>
                  <a:pt x="581201" y="226660"/>
                  <a:pt x="587375" y="254882"/>
                </a:cubicBezTo>
                <a:cubicBezTo>
                  <a:pt x="593549" y="283104"/>
                  <a:pt x="591785" y="279576"/>
                  <a:pt x="597958" y="281340"/>
                </a:cubicBezTo>
                <a:cubicBezTo>
                  <a:pt x="604131" y="283104"/>
                  <a:pt x="616479" y="265465"/>
                  <a:pt x="624416" y="265465"/>
                </a:cubicBezTo>
                <a:cubicBezTo>
                  <a:pt x="632353" y="265465"/>
                  <a:pt x="644701" y="274284"/>
                  <a:pt x="645583" y="281340"/>
                </a:cubicBezTo>
                <a:cubicBezTo>
                  <a:pt x="646465" y="288396"/>
                  <a:pt x="634118" y="298098"/>
                  <a:pt x="629708" y="307799"/>
                </a:cubicBezTo>
                <a:cubicBezTo>
                  <a:pt x="625298" y="317500"/>
                  <a:pt x="614715" y="328966"/>
                  <a:pt x="619125" y="339549"/>
                </a:cubicBezTo>
                <a:cubicBezTo>
                  <a:pt x="623535" y="350132"/>
                  <a:pt x="645583" y="366889"/>
                  <a:pt x="656166" y="371299"/>
                </a:cubicBezTo>
                <a:cubicBezTo>
                  <a:pt x="666749" y="375709"/>
                  <a:pt x="675569" y="370417"/>
                  <a:pt x="682625" y="366007"/>
                </a:cubicBezTo>
                <a:cubicBezTo>
                  <a:pt x="689681" y="361597"/>
                  <a:pt x="692327" y="344840"/>
                  <a:pt x="698500" y="344840"/>
                </a:cubicBezTo>
                <a:cubicBezTo>
                  <a:pt x="704673" y="344840"/>
                  <a:pt x="715256" y="356306"/>
                  <a:pt x="719666" y="366007"/>
                </a:cubicBezTo>
                <a:cubicBezTo>
                  <a:pt x="724076" y="375708"/>
                  <a:pt x="724958" y="391584"/>
                  <a:pt x="724958" y="403049"/>
                </a:cubicBezTo>
                <a:cubicBezTo>
                  <a:pt x="724958" y="414514"/>
                  <a:pt x="714374" y="409223"/>
                  <a:pt x="719666" y="434799"/>
                </a:cubicBezTo>
                <a:cubicBezTo>
                  <a:pt x="724958" y="460375"/>
                  <a:pt x="751416" y="530931"/>
                  <a:pt x="756708" y="556507"/>
                </a:cubicBezTo>
                <a:cubicBezTo>
                  <a:pt x="762000" y="582083"/>
                  <a:pt x="756708" y="578556"/>
                  <a:pt x="751416" y="588257"/>
                </a:cubicBezTo>
                <a:cubicBezTo>
                  <a:pt x="746124" y="597958"/>
                  <a:pt x="735541" y="611187"/>
                  <a:pt x="724958" y="614715"/>
                </a:cubicBezTo>
                <a:cubicBezTo>
                  <a:pt x="714375" y="618243"/>
                  <a:pt x="699381" y="612952"/>
                  <a:pt x="687916" y="609424"/>
                </a:cubicBezTo>
                <a:cubicBezTo>
                  <a:pt x="676451" y="605896"/>
                  <a:pt x="674687" y="599723"/>
                  <a:pt x="656166" y="593549"/>
                </a:cubicBezTo>
                <a:cubicBezTo>
                  <a:pt x="637645" y="587375"/>
                  <a:pt x="597076" y="571500"/>
                  <a:pt x="576791" y="572382"/>
                </a:cubicBezTo>
                <a:cubicBezTo>
                  <a:pt x="556506" y="573264"/>
                  <a:pt x="541514" y="589139"/>
                  <a:pt x="534458" y="598840"/>
                </a:cubicBezTo>
                <a:cubicBezTo>
                  <a:pt x="527402" y="608541"/>
                  <a:pt x="528284" y="612951"/>
                  <a:pt x="534458" y="630590"/>
                </a:cubicBezTo>
                <a:cubicBezTo>
                  <a:pt x="540632" y="648229"/>
                  <a:pt x="557389" y="677334"/>
                  <a:pt x="571500" y="704674"/>
                </a:cubicBezTo>
                <a:cubicBezTo>
                  <a:pt x="585611" y="732014"/>
                  <a:pt x="612951" y="771701"/>
                  <a:pt x="619125" y="794632"/>
                </a:cubicBezTo>
                <a:cubicBezTo>
                  <a:pt x="625299" y="817563"/>
                  <a:pt x="617360" y="836083"/>
                  <a:pt x="608541" y="842257"/>
                </a:cubicBezTo>
                <a:cubicBezTo>
                  <a:pt x="599722" y="848431"/>
                  <a:pt x="574145" y="836966"/>
                  <a:pt x="566208" y="831674"/>
                </a:cubicBezTo>
                <a:cubicBezTo>
                  <a:pt x="558271" y="826382"/>
                  <a:pt x="566208" y="825500"/>
                  <a:pt x="560916" y="810507"/>
                </a:cubicBezTo>
                <a:cubicBezTo>
                  <a:pt x="555624" y="795514"/>
                  <a:pt x="540632" y="754944"/>
                  <a:pt x="534458" y="741715"/>
                </a:cubicBezTo>
                <a:cubicBezTo>
                  <a:pt x="528285" y="728486"/>
                  <a:pt x="532694" y="730250"/>
                  <a:pt x="523875" y="731132"/>
                </a:cubicBezTo>
                <a:cubicBezTo>
                  <a:pt x="515056" y="732014"/>
                  <a:pt x="490360" y="739070"/>
                  <a:pt x="481541" y="747007"/>
                </a:cubicBezTo>
                <a:cubicBezTo>
                  <a:pt x="472722" y="754944"/>
                  <a:pt x="477132" y="773465"/>
                  <a:pt x="470958" y="778757"/>
                </a:cubicBezTo>
                <a:cubicBezTo>
                  <a:pt x="464785" y="784049"/>
                  <a:pt x="448028" y="771701"/>
                  <a:pt x="444500" y="778757"/>
                </a:cubicBezTo>
                <a:cubicBezTo>
                  <a:pt x="440972" y="785813"/>
                  <a:pt x="447145" y="798159"/>
                  <a:pt x="449791" y="821090"/>
                </a:cubicBezTo>
                <a:cubicBezTo>
                  <a:pt x="452437" y="844021"/>
                  <a:pt x="463903" y="891646"/>
                  <a:pt x="460375" y="916340"/>
                </a:cubicBezTo>
                <a:cubicBezTo>
                  <a:pt x="456847" y="941034"/>
                  <a:pt x="438326" y="956028"/>
                  <a:pt x="428625" y="969257"/>
                </a:cubicBezTo>
                <a:cubicBezTo>
                  <a:pt x="418924" y="982486"/>
                  <a:pt x="410985" y="1005416"/>
                  <a:pt x="402166" y="995715"/>
                </a:cubicBezTo>
                <a:cubicBezTo>
                  <a:pt x="393347" y="986014"/>
                  <a:pt x="385409" y="933098"/>
                  <a:pt x="375708" y="911049"/>
                </a:cubicBezTo>
                <a:cubicBezTo>
                  <a:pt x="366007" y="889001"/>
                  <a:pt x="349250" y="880181"/>
                  <a:pt x="343958" y="863424"/>
                </a:cubicBezTo>
                <a:cubicBezTo>
                  <a:pt x="338666" y="846667"/>
                  <a:pt x="345722" y="825500"/>
                  <a:pt x="343958" y="810507"/>
                </a:cubicBezTo>
                <a:cubicBezTo>
                  <a:pt x="342194" y="795514"/>
                  <a:pt x="344840" y="780521"/>
                  <a:pt x="333375" y="773465"/>
                </a:cubicBezTo>
                <a:cubicBezTo>
                  <a:pt x="321910" y="766410"/>
                  <a:pt x="289277" y="772584"/>
                  <a:pt x="275166" y="768174"/>
                </a:cubicBezTo>
                <a:cubicBezTo>
                  <a:pt x="261055" y="763764"/>
                  <a:pt x="251354" y="763764"/>
                  <a:pt x="248708" y="747007"/>
                </a:cubicBezTo>
                <a:cubicBezTo>
                  <a:pt x="246062" y="730250"/>
                  <a:pt x="265465" y="669396"/>
                  <a:pt x="259291" y="667632"/>
                </a:cubicBezTo>
                <a:cubicBezTo>
                  <a:pt x="253117" y="665868"/>
                  <a:pt x="224013" y="719667"/>
                  <a:pt x="211666" y="736424"/>
                </a:cubicBezTo>
                <a:cubicBezTo>
                  <a:pt x="199319" y="753181"/>
                  <a:pt x="197555" y="766410"/>
                  <a:pt x="185208" y="768174"/>
                </a:cubicBezTo>
                <a:cubicBezTo>
                  <a:pt x="172861" y="769938"/>
                  <a:pt x="148166" y="764646"/>
                  <a:pt x="137583" y="752299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Белореченский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5840413" y="3608388"/>
            <a:ext cx="1266825" cy="868362"/>
          </a:xfrm>
          <a:custGeom>
            <a:avLst/>
            <a:gdLst>
              <a:gd name="connsiteX0" fmla="*/ 37571 w 1263121"/>
              <a:gd name="connsiteY0" fmla="*/ 235479 h 877358"/>
              <a:gd name="connsiteX1" fmla="*/ 28046 w 1263121"/>
              <a:gd name="connsiteY1" fmla="*/ 165629 h 877358"/>
              <a:gd name="connsiteX2" fmla="*/ 2646 w 1263121"/>
              <a:gd name="connsiteY2" fmla="*/ 146579 h 877358"/>
              <a:gd name="connsiteX3" fmla="*/ 12171 w 1263121"/>
              <a:gd name="connsiteY3" fmla="*/ 105304 h 877358"/>
              <a:gd name="connsiteX4" fmla="*/ 43921 w 1263121"/>
              <a:gd name="connsiteY4" fmla="*/ 86254 h 877358"/>
              <a:gd name="connsiteX5" fmla="*/ 85196 w 1263121"/>
              <a:gd name="connsiteY5" fmla="*/ 76729 h 877358"/>
              <a:gd name="connsiteX6" fmla="*/ 129646 w 1263121"/>
              <a:gd name="connsiteY6" fmla="*/ 89429 h 877358"/>
              <a:gd name="connsiteX7" fmla="*/ 151871 w 1263121"/>
              <a:gd name="connsiteY7" fmla="*/ 83079 h 877358"/>
              <a:gd name="connsiteX8" fmla="*/ 186796 w 1263121"/>
              <a:gd name="connsiteY8" fmla="*/ 102129 h 877358"/>
              <a:gd name="connsiteX9" fmla="*/ 209021 w 1263121"/>
              <a:gd name="connsiteY9" fmla="*/ 89429 h 877358"/>
              <a:gd name="connsiteX10" fmla="*/ 193146 w 1263121"/>
              <a:gd name="connsiteY10" fmla="*/ 57679 h 877358"/>
              <a:gd name="connsiteX11" fmla="*/ 205846 w 1263121"/>
              <a:gd name="connsiteY11" fmla="*/ 41804 h 877358"/>
              <a:gd name="connsiteX12" fmla="*/ 240771 w 1263121"/>
              <a:gd name="connsiteY12" fmla="*/ 529 h 877358"/>
              <a:gd name="connsiteX13" fmla="*/ 250296 w 1263121"/>
              <a:gd name="connsiteY13" fmla="*/ 38629 h 877358"/>
              <a:gd name="connsiteX14" fmla="*/ 247121 w 1263121"/>
              <a:gd name="connsiteY14" fmla="*/ 67204 h 877358"/>
              <a:gd name="connsiteX15" fmla="*/ 326496 w 1263121"/>
              <a:gd name="connsiteY15" fmla="*/ 73554 h 877358"/>
              <a:gd name="connsiteX16" fmla="*/ 393171 w 1263121"/>
              <a:gd name="connsiteY16" fmla="*/ 70379 h 877358"/>
              <a:gd name="connsiteX17" fmla="*/ 450321 w 1263121"/>
              <a:gd name="connsiteY17" fmla="*/ 111654 h 877358"/>
              <a:gd name="connsiteX18" fmla="*/ 516996 w 1263121"/>
              <a:gd name="connsiteY18" fmla="*/ 149754 h 877358"/>
              <a:gd name="connsiteX19" fmla="*/ 536046 w 1263121"/>
              <a:gd name="connsiteY19" fmla="*/ 127529 h 877358"/>
              <a:gd name="connsiteX20" fmla="*/ 542396 w 1263121"/>
              <a:gd name="connsiteY20" fmla="*/ 95779 h 877358"/>
              <a:gd name="connsiteX21" fmla="*/ 570971 w 1263121"/>
              <a:gd name="connsiteY21" fmla="*/ 98954 h 877358"/>
              <a:gd name="connsiteX22" fmla="*/ 583671 w 1263121"/>
              <a:gd name="connsiteY22" fmla="*/ 76729 h 877358"/>
              <a:gd name="connsiteX23" fmla="*/ 631296 w 1263121"/>
              <a:gd name="connsiteY23" fmla="*/ 108479 h 877358"/>
              <a:gd name="connsiteX24" fmla="*/ 656696 w 1263121"/>
              <a:gd name="connsiteY24" fmla="*/ 140229 h 877358"/>
              <a:gd name="connsiteX25" fmla="*/ 717021 w 1263121"/>
              <a:gd name="connsiteY25" fmla="*/ 156104 h 877358"/>
              <a:gd name="connsiteX26" fmla="*/ 739246 w 1263121"/>
              <a:gd name="connsiteY26" fmla="*/ 114829 h 877358"/>
              <a:gd name="connsiteX27" fmla="*/ 748771 w 1263121"/>
              <a:gd name="connsiteY27" fmla="*/ 171979 h 877358"/>
              <a:gd name="connsiteX28" fmla="*/ 780521 w 1263121"/>
              <a:gd name="connsiteY28" fmla="*/ 181504 h 877358"/>
              <a:gd name="connsiteX29" fmla="*/ 793221 w 1263121"/>
              <a:gd name="connsiteY29" fmla="*/ 203729 h 877358"/>
              <a:gd name="connsiteX30" fmla="*/ 809096 w 1263121"/>
              <a:gd name="connsiteY30" fmla="*/ 245004 h 877358"/>
              <a:gd name="connsiteX31" fmla="*/ 850371 w 1263121"/>
              <a:gd name="connsiteY31" fmla="*/ 257704 h 877358"/>
              <a:gd name="connsiteX32" fmla="*/ 872596 w 1263121"/>
              <a:gd name="connsiteY32" fmla="*/ 273579 h 877358"/>
              <a:gd name="connsiteX33" fmla="*/ 936096 w 1263121"/>
              <a:gd name="connsiteY33" fmla="*/ 213254 h 877358"/>
              <a:gd name="connsiteX34" fmla="*/ 955146 w 1263121"/>
              <a:gd name="connsiteY34" fmla="*/ 235479 h 877358"/>
              <a:gd name="connsiteX35" fmla="*/ 980546 w 1263121"/>
              <a:gd name="connsiteY35" fmla="*/ 267229 h 877358"/>
              <a:gd name="connsiteX36" fmla="*/ 951971 w 1263121"/>
              <a:gd name="connsiteY36" fmla="*/ 308504 h 877358"/>
              <a:gd name="connsiteX37" fmla="*/ 920221 w 1263121"/>
              <a:gd name="connsiteY37" fmla="*/ 352954 h 877358"/>
              <a:gd name="connsiteX38" fmla="*/ 923396 w 1263121"/>
              <a:gd name="connsiteY38" fmla="*/ 394229 h 877358"/>
              <a:gd name="connsiteX39" fmla="*/ 955146 w 1263121"/>
              <a:gd name="connsiteY39" fmla="*/ 429154 h 877358"/>
              <a:gd name="connsiteX40" fmla="*/ 999596 w 1263121"/>
              <a:gd name="connsiteY40" fmla="*/ 429154 h 877358"/>
              <a:gd name="connsiteX41" fmla="*/ 1028171 w 1263121"/>
              <a:gd name="connsiteY41" fmla="*/ 429154 h 877358"/>
              <a:gd name="connsiteX42" fmla="*/ 1050396 w 1263121"/>
              <a:gd name="connsiteY42" fmla="*/ 441854 h 877358"/>
              <a:gd name="connsiteX43" fmla="*/ 1059921 w 1263121"/>
              <a:gd name="connsiteY43" fmla="*/ 464079 h 877358"/>
              <a:gd name="connsiteX44" fmla="*/ 1056746 w 1263121"/>
              <a:gd name="connsiteY44" fmla="*/ 521229 h 877358"/>
              <a:gd name="connsiteX45" fmla="*/ 1078971 w 1263121"/>
              <a:gd name="connsiteY45" fmla="*/ 572029 h 877358"/>
              <a:gd name="connsiteX46" fmla="*/ 1085321 w 1263121"/>
              <a:gd name="connsiteY46" fmla="*/ 632354 h 877358"/>
              <a:gd name="connsiteX47" fmla="*/ 1139296 w 1263121"/>
              <a:gd name="connsiteY47" fmla="*/ 629179 h 877358"/>
              <a:gd name="connsiteX48" fmla="*/ 1193271 w 1263121"/>
              <a:gd name="connsiteY48" fmla="*/ 651404 h 877358"/>
              <a:gd name="connsiteX49" fmla="*/ 1209146 w 1263121"/>
              <a:gd name="connsiteY49" fmla="*/ 699029 h 877358"/>
              <a:gd name="connsiteX50" fmla="*/ 1212321 w 1263121"/>
              <a:gd name="connsiteY50" fmla="*/ 733954 h 877358"/>
              <a:gd name="connsiteX51" fmla="*/ 1183746 w 1263121"/>
              <a:gd name="connsiteY51" fmla="*/ 746654 h 877358"/>
              <a:gd name="connsiteX52" fmla="*/ 1167871 w 1263121"/>
              <a:gd name="connsiteY52" fmla="*/ 775229 h 877358"/>
              <a:gd name="connsiteX53" fmla="*/ 1250421 w 1263121"/>
              <a:gd name="connsiteY53" fmla="*/ 797454 h 877358"/>
              <a:gd name="connsiteX54" fmla="*/ 1244071 w 1263121"/>
              <a:gd name="connsiteY54" fmla="*/ 832379 h 877358"/>
              <a:gd name="connsiteX55" fmla="*/ 1253596 w 1263121"/>
              <a:gd name="connsiteY55" fmla="*/ 860954 h 877358"/>
              <a:gd name="connsiteX56" fmla="*/ 1231371 w 1263121"/>
              <a:gd name="connsiteY56" fmla="*/ 876829 h 877358"/>
              <a:gd name="connsiteX57" fmla="*/ 1193271 w 1263121"/>
              <a:gd name="connsiteY57" fmla="*/ 864129 h 877358"/>
              <a:gd name="connsiteX58" fmla="*/ 1151996 w 1263121"/>
              <a:gd name="connsiteY58" fmla="*/ 832379 h 877358"/>
              <a:gd name="connsiteX59" fmla="*/ 1129771 w 1263121"/>
              <a:gd name="connsiteY59" fmla="*/ 800629 h 877358"/>
              <a:gd name="connsiteX60" fmla="*/ 1094846 w 1263121"/>
              <a:gd name="connsiteY60" fmla="*/ 806979 h 877358"/>
              <a:gd name="connsiteX61" fmla="*/ 1053571 w 1263121"/>
              <a:gd name="connsiteY61" fmla="*/ 775229 h 877358"/>
              <a:gd name="connsiteX62" fmla="*/ 1015471 w 1263121"/>
              <a:gd name="connsiteY62" fmla="*/ 784754 h 877358"/>
              <a:gd name="connsiteX63" fmla="*/ 974196 w 1263121"/>
              <a:gd name="connsiteY63" fmla="*/ 800629 h 877358"/>
              <a:gd name="connsiteX64" fmla="*/ 958321 w 1263121"/>
              <a:gd name="connsiteY64" fmla="*/ 838729 h 877358"/>
              <a:gd name="connsiteX65" fmla="*/ 882121 w 1263121"/>
              <a:gd name="connsiteY65" fmla="*/ 845079 h 877358"/>
              <a:gd name="connsiteX66" fmla="*/ 834496 w 1263121"/>
              <a:gd name="connsiteY66" fmla="*/ 848254 h 877358"/>
              <a:gd name="connsiteX67" fmla="*/ 770996 w 1263121"/>
              <a:gd name="connsiteY67" fmla="*/ 829204 h 877358"/>
              <a:gd name="connsiteX68" fmla="*/ 758296 w 1263121"/>
              <a:gd name="connsiteY68" fmla="*/ 848254 h 877358"/>
              <a:gd name="connsiteX69" fmla="*/ 717021 w 1263121"/>
              <a:gd name="connsiteY69" fmla="*/ 733954 h 877358"/>
              <a:gd name="connsiteX70" fmla="*/ 637646 w 1263121"/>
              <a:gd name="connsiteY70" fmla="*/ 626004 h 877358"/>
              <a:gd name="connsiteX71" fmla="*/ 583671 w 1263121"/>
              <a:gd name="connsiteY71" fmla="*/ 508529 h 877358"/>
              <a:gd name="connsiteX72" fmla="*/ 539221 w 1263121"/>
              <a:gd name="connsiteY72" fmla="*/ 460904 h 877358"/>
              <a:gd name="connsiteX73" fmla="*/ 393171 w 1263121"/>
              <a:gd name="connsiteY73" fmla="*/ 349779 h 877358"/>
              <a:gd name="connsiteX74" fmla="*/ 323321 w 1263121"/>
              <a:gd name="connsiteY74" fmla="*/ 267229 h 877358"/>
              <a:gd name="connsiteX75" fmla="*/ 291571 w 1263121"/>
              <a:gd name="connsiteY75" fmla="*/ 229129 h 877358"/>
              <a:gd name="connsiteX76" fmla="*/ 189971 w 1263121"/>
              <a:gd name="connsiteY76" fmla="*/ 200554 h 877358"/>
              <a:gd name="connsiteX77" fmla="*/ 129646 w 1263121"/>
              <a:gd name="connsiteY77" fmla="*/ 187854 h 877358"/>
              <a:gd name="connsiteX78" fmla="*/ 104246 w 1263121"/>
              <a:gd name="connsiteY78" fmla="*/ 213254 h 877358"/>
              <a:gd name="connsiteX79" fmla="*/ 37571 w 1263121"/>
              <a:gd name="connsiteY79" fmla="*/ 235479 h 877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3121" h="877358">
                <a:moveTo>
                  <a:pt x="37571" y="235479"/>
                </a:moveTo>
                <a:cubicBezTo>
                  <a:pt x="24871" y="227542"/>
                  <a:pt x="33867" y="180446"/>
                  <a:pt x="28046" y="165629"/>
                </a:cubicBezTo>
                <a:cubicBezTo>
                  <a:pt x="22225" y="150812"/>
                  <a:pt x="5292" y="156633"/>
                  <a:pt x="2646" y="146579"/>
                </a:cubicBezTo>
                <a:cubicBezTo>
                  <a:pt x="0" y="136525"/>
                  <a:pt x="5292" y="115358"/>
                  <a:pt x="12171" y="105304"/>
                </a:cubicBezTo>
                <a:cubicBezTo>
                  <a:pt x="19050" y="95250"/>
                  <a:pt x="31750" y="91016"/>
                  <a:pt x="43921" y="86254"/>
                </a:cubicBezTo>
                <a:cubicBezTo>
                  <a:pt x="56092" y="81492"/>
                  <a:pt x="70909" y="76200"/>
                  <a:pt x="85196" y="76729"/>
                </a:cubicBezTo>
                <a:cubicBezTo>
                  <a:pt x="99484" y="77258"/>
                  <a:pt x="118534" y="88371"/>
                  <a:pt x="129646" y="89429"/>
                </a:cubicBezTo>
                <a:cubicBezTo>
                  <a:pt x="140758" y="90487"/>
                  <a:pt x="142346" y="80962"/>
                  <a:pt x="151871" y="83079"/>
                </a:cubicBezTo>
                <a:cubicBezTo>
                  <a:pt x="161396" y="85196"/>
                  <a:pt x="177271" y="101071"/>
                  <a:pt x="186796" y="102129"/>
                </a:cubicBezTo>
                <a:cubicBezTo>
                  <a:pt x="196321" y="103187"/>
                  <a:pt x="207963" y="96837"/>
                  <a:pt x="209021" y="89429"/>
                </a:cubicBezTo>
                <a:cubicBezTo>
                  <a:pt x="210079" y="82021"/>
                  <a:pt x="193675" y="65617"/>
                  <a:pt x="193146" y="57679"/>
                </a:cubicBezTo>
                <a:cubicBezTo>
                  <a:pt x="192617" y="49742"/>
                  <a:pt x="197909" y="51329"/>
                  <a:pt x="205846" y="41804"/>
                </a:cubicBezTo>
                <a:cubicBezTo>
                  <a:pt x="213783" y="32279"/>
                  <a:pt x="233363" y="1058"/>
                  <a:pt x="240771" y="529"/>
                </a:cubicBezTo>
                <a:cubicBezTo>
                  <a:pt x="248179" y="0"/>
                  <a:pt x="249238" y="27517"/>
                  <a:pt x="250296" y="38629"/>
                </a:cubicBezTo>
                <a:cubicBezTo>
                  <a:pt x="251354" y="49741"/>
                  <a:pt x="234421" y="61383"/>
                  <a:pt x="247121" y="67204"/>
                </a:cubicBezTo>
                <a:cubicBezTo>
                  <a:pt x="259821" y="73025"/>
                  <a:pt x="302154" y="73025"/>
                  <a:pt x="326496" y="73554"/>
                </a:cubicBezTo>
                <a:cubicBezTo>
                  <a:pt x="350838" y="74083"/>
                  <a:pt x="372534" y="64029"/>
                  <a:pt x="393171" y="70379"/>
                </a:cubicBezTo>
                <a:cubicBezTo>
                  <a:pt x="413808" y="76729"/>
                  <a:pt x="429683" y="98425"/>
                  <a:pt x="450321" y="111654"/>
                </a:cubicBezTo>
                <a:cubicBezTo>
                  <a:pt x="470959" y="124883"/>
                  <a:pt x="502709" y="147108"/>
                  <a:pt x="516996" y="149754"/>
                </a:cubicBezTo>
                <a:cubicBezTo>
                  <a:pt x="531283" y="152400"/>
                  <a:pt x="531813" y="136525"/>
                  <a:pt x="536046" y="127529"/>
                </a:cubicBezTo>
                <a:cubicBezTo>
                  <a:pt x="540279" y="118533"/>
                  <a:pt x="536575" y="100541"/>
                  <a:pt x="542396" y="95779"/>
                </a:cubicBezTo>
                <a:cubicBezTo>
                  <a:pt x="548217" y="91017"/>
                  <a:pt x="564092" y="102129"/>
                  <a:pt x="570971" y="98954"/>
                </a:cubicBezTo>
                <a:cubicBezTo>
                  <a:pt x="577850" y="95779"/>
                  <a:pt x="573617" y="75142"/>
                  <a:pt x="583671" y="76729"/>
                </a:cubicBezTo>
                <a:cubicBezTo>
                  <a:pt x="593725" y="78316"/>
                  <a:pt x="619125" y="97896"/>
                  <a:pt x="631296" y="108479"/>
                </a:cubicBezTo>
                <a:cubicBezTo>
                  <a:pt x="643467" y="119062"/>
                  <a:pt x="642409" y="132292"/>
                  <a:pt x="656696" y="140229"/>
                </a:cubicBezTo>
                <a:cubicBezTo>
                  <a:pt x="670983" y="148166"/>
                  <a:pt x="703263" y="160337"/>
                  <a:pt x="717021" y="156104"/>
                </a:cubicBezTo>
                <a:cubicBezTo>
                  <a:pt x="730779" y="151871"/>
                  <a:pt x="733954" y="112183"/>
                  <a:pt x="739246" y="114829"/>
                </a:cubicBezTo>
                <a:cubicBezTo>
                  <a:pt x="744538" y="117475"/>
                  <a:pt x="741892" y="160867"/>
                  <a:pt x="748771" y="171979"/>
                </a:cubicBezTo>
                <a:cubicBezTo>
                  <a:pt x="755650" y="183091"/>
                  <a:pt x="773113" y="176212"/>
                  <a:pt x="780521" y="181504"/>
                </a:cubicBezTo>
                <a:cubicBezTo>
                  <a:pt x="787929" y="186796"/>
                  <a:pt x="788459" y="193146"/>
                  <a:pt x="793221" y="203729"/>
                </a:cubicBezTo>
                <a:cubicBezTo>
                  <a:pt x="797984" y="214312"/>
                  <a:pt x="799571" y="236008"/>
                  <a:pt x="809096" y="245004"/>
                </a:cubicBezTo>
                <a:cubicBezTo>
                  <a:pt x="818621" y="254000"/>
                  <a:pt x="839788" y="252942"/>
                  <a:pt x="850371" y="257704"/>
                </a:cubicBezTo>
                <a:cubicBezTo>
                  <a:pt x="860954" y="262467"/>
                  <a:pt x="858309" y="280987"/>
                  <a:pt x="872596" y="273579"/>
                </a:cubicBezTo>
                <a:cubicBezTo>
                  <a:pt x="886883" y="266171"/>
                  <a:pt x="922338" y="219604"/>
                  <a:pt x="936096" y="213254"/>
                </a:cubicBezTo>
                <a:cubicBezTo>
                  <a:pt x="949854" y="206904"/>
                  <a:pt x="947738" y="226483"/>
                  <a:pt x="955146" y="235479"/>
                </a:cubicBezTo>
                <a:cubicBezTo>
                  <a:pt x="962554" y="244475"/>
                  <a:pt x="981075" y="255058"/>
                  <a:pt x="980546" y="267229"/>
                </a:cubicBezTo>
                <a:cubicBezTo>
                  <a:pt x="980017" y="279400"/>
                  <a:pt x="962025" y="294217"/>
                  <a:pt x="951971" y="308504"/>
                </a:cubicBezTo>
                <a:cubicBezTo>
                  <a:pt x="941917" y="322791"/>
                  <a:pt x="924984" y="338666"/>
                  <a:pt x="920221" y="352954"/>
                </a:cubicBezTo>
                <a:cubicBezTo>
                  <a:pt x="915458" y="367242"/>
                  <a:pt x="917575" y="381529"/>
                  <a:pt x="923396" y="394229"/>
                </a:cubicBezTo>
                <a:cubicBezTo>
                  <a:pt x="929217" y="406929"/>
                  <a:pt x="942446" y="423333"/>
                  <a:pt x="955146" y="429154"/>
                </a:cubicBezTo>
                <a:cubicBezTo>
                  <a:pt x="967846" y="434975"/>
                  <a:pt x="999596" y="429154"/>
                  <a:pt x="999596" y="429154"/>
                </a:cubicBezTo>
                <a:cubicBezTo>
                  <a:pt x="1011767" y="429154"/>
                  <a:pt x="1019704" y="427037"/>
                  <a:pt x="1028171" y="429154"/>
                </a:cubicBezTo>
                <a:cubicBezTo>
                  <a:pt x="1036638" y="431271"/>
                  <a:pt x="1045104" y="436033"/>
                  <a:pt x="1050396" y="441854"/>
                </a:cubicBezTo>
                <a:cubicBezTo>
                  <a:pt x="1055688" y="447675"/>
                  <a:pt x="1058863" y="450850"/>
                  <a:pt x="1059921" y="464079"/>
                </a:cubicBezTo>
                <a:cubicBezTo>
                  <a:pt x="1060979" y="477308"/>
                  <a:pt x="1053571" y="503237"/>
                  <a:pt x="1056746" y="521229"/>
                </a:cubicBezTo>
                <a:cubicBezTo>
                  <a:pt x="1059921" y="539221"/>
                  <a:pt x="1074208" y="553508"/>
                  <a:pt x="1078971" y="572029"/>
                </a:cubicBezTo>
                <a:cubicBezTo>
                  <a:pt x="1083734" y="590550"/>
                  <a:pt x="1075267" y="622829"/>
                  <a:pt x="1085321" y="632354"/>
                </a:cubicBezTo>
                <a:cubicBezTo>
                  <a:pt x="1095375" y="641879"/>
                  <a:pt x="1121304" y="626004"/>
                  <a:pt x="1139296" y="629179"/>
                </a:cubicBezTo>
                <a:cubicBezTo>
                  <a:pt x="1157288" y="632354"/>
                  <a:pt x="1181629" y="639762"/>
                  <a:pt x="1193271" y="651404"/>
                </a:cubicBezTo>
                <a:cubicBezTo>
                  <a:pt x="1204913" y="663046"/>
                  <a:pt x="1205971" y="685271"/>
                  <a:pt x="1209146" y="699029"/>
                </a:cubicBezTo>
                <a:cubicBezTo>
                  <a:pt x="1212321" y="712787"/>
                  <a:pt x="1216554" y="726017"/>
                  <a:pt x="1212321" y="733954"/>
                </a:cubicBezTo>
                <a:cubicBezTo>
                  <a:pt x="1208088" y="741891"/>
                  <a:pt x="1191154" y="739775"/>
                  <a:pt x="1183746" y="746654"/>
                </a:cubicBezTo>
                <a:cubicBezTo>
                  <a:pt x="1176338" y="753533"/>
                  <a:pt x="1156759" y="766762"/>
                  <a:pt x="1167871" y="775229"/>
                </a:cubicBezTo>
                <a:cubicBezTo>
                  <a:pt x="1178983" y="783696"/>
                  <a:pt x="1237721" y="787929"/>
                  <a:pt x="1250421" y="797454"/>
                </a:cubicBezTo>
                <a:cubicBezTo>
                  <a:pt x="1263121" y="806979"/>
                  <a:pt x="1243542" y="821796"/>
                  <a:pt x="1244071" y="832379"/>
                </a:cubicBezTo>
                <a:cubicBezTo>
                  <a:pt x="1244600" y="842962"/>
                  <a:pt x="1255713" y="853546"/>
                  <a:pt x="1253596" y="860954"/>
                </a:cubicBezTo>
                <a:cubicBezTo>
                  <a:pt x="1251479" y="868362"/>
                  <a:pt x="1241425" y="876300"/>
                  <a:pt x="1231371" y="876829"/>
                </a:cubicBezTo>
                <a:cubicBezTo>
                  <a:pt x="1221317" y="877358"/>
                  <a:pt x="1206500" y="871537"/>
                  <a:pt x="1193271" y="864129"/>
                </a:cubicBezTo>
                <a:cubicBezTo>
                  <a:pt x="1180042" y="856721"/>
                  <a:pt x="1162579" y="842962"/>
                  <a:pt x="1151996" y="832379"/>
                </a:cubicBezTo>
                <a:cubicBezTo>
                  <a:pt x="1141413" y="821796"/>
                  <a:pt x="1139296" y="804862"/>
                  <a:pt x="1129771" y="800629"/>
                </a:cubicBezTo>
                <a:cubicBezTo>
                  <a:pt x="1120246" y="796396"/>
                  <a:pt x="1107546" y="811212"/>
                  <a:pt x="1094846" y="806979"/>
                </a:cubicBezTo>
                <a:cubicBezTo>
                  <a:pt x="1082146" y="802746"/>
                  <a:pt x="1066800" y="778933"/>
                  <a:pt x="1053571" y="775229"/>
                </a:cubicBezTo>
                <a:cubicBezTo>
                  <a:pt x="1040342" y="771525"/>
                  <a:pt x="1028700" y="780521"/>
                  <a:pt x="1015471" y="784754"/>
                </a:cubicBezTo>
                <a:cubicBezTo>
                  <a:pt x="1002242" y="788987"/>
                  <a:pt x="983721" y="791633"/>
                  <a:pt x="974196" y="800629"/>
                </a:cubicBezTo>
                <a:cubicBezTo>
                  <a:pt x="964671" y="809625"/>
                  <a:pt x="973667" y="831321"/>
                  <a:pt x="958321" y="838729"/>
                </a:cubicBezTo>
                <a:cubicBezTo>
                  <a:pt x="942975" y="846137"/>
                  <a:pt x="902758" y="843492"/>
                  <a:pt x="882121" y="845079"/>
                </a:cubicBezTo>
                <a:cubicBezTo>
                  <a:pt x="861484" y="846666"/>
                  <a:pt x="853017" y="850900"/>
                  <a:pt x="834496" y="848254"/>
                </a:cubicBezTo>
                <a:cubicBezTo>
                  <a:pt x="815975" y="845608"/>
                  <a:pt x="783696" y="829204"/>
                  <a:pt x="770996" y="829204"/>
                </a:cubicBezTo>
                <a:cubicBezTo>
                  <a:pt x="758296" y="829204"/>
                  <a:pt x="767292" y="864129"/>
                  <a:pt x="758296" y="848254"/>
                </a:cubicBezTo>
                <a:cubicBezTo>
                  <a:pt x="749300" y="832379"/>
                  <a:pt x="737129" y="770996"/>
                  <a:pt x="717021" y="733954"/>
                </a:cubicBezTo>
                <a:cubicBezTo>
                  <a:pt x="696913" y="696912"/>
                  <a:pt x="659871" y="663575"/>
                  <a:pt x="637646" y="626004"/>
                </a:cubicBezTo>
                <a:cubicBezTo>
                  <a:pt x="615421" y="588433"/>
                  <a:pt x="600075" y="536046"/>
                  <a:pt x="583671" y="508529"/>
                </a:cubicBezTo>
                <a:cubicBezTo>
                  <a:pt x="567267" y="481012"/>
                  <a:pt x="570971" y="487362"/>
                  <a:pt x="539221" y="460904"/>
                </a:cubicBezTo>
                <a:cubicBezTo>
                  <a:pt x="507471" y="434446"/>
                  <a:pt x="429154" y="382058"/>
                  <a:pt x="393171" y="349779"/>
                </a:cubicBezTo>
                <a:cubicBezTo>
                  <a:pt x="357188" y="317500"/>
                  <a:pt x="340254" y="287337"/>
                  <a:pt x="323321" y="267229"/>
                </a:cubicBezTo>
                <a:cubicBezTo>
                  <a:pt x="306388" y="247121"/>
                  <a:pt x="313796" y="240241"/>
                  <a:pt x="291571" y="229129"/>
                </a:cubicBezTo>
                <a:cubicBezTo>
                  <a:pt x="269346" y="218017"/>
                  <a:pt x="216958" y="207433"/>
                  <a:pt x="189971" y="200554"/>
                </a:cubicBezTo>
                <a:cubicBezTo>
                  <a:pt x="162984" y="193675"/>
                  <a:pt x="143934" y="185737"/>
                  <a:pt x="129646" y="187854"/>
                </a:cubicBezTo>
                <a:cubicBezTo>
                  <a:pt x="115359" y="189971"/>
                  <a:pt x="117475" y="204787"/>
                  <a:pt x="104246" y="213254"/>
                </a:cubicBezTo>
                <a:cubicBezTo>
                  <a:pt x="91017" y="221721"/>
                  <a:pt x="50271" y="243416"/>
                  <a:pt x="37571" y="235479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solidFill>
                  <a:schemeClr val="tx1"/>
                </a:solidFill>
              </a:rPr>
              <a:t>Курганинский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6764338" y="3527425"/>
            <a:ext cx="898525" cy="1296988"/>
          </a:xfrm>
          <a:custGeom>
            <a:avLst/>
            <a:gdLst>
              <a:gd name="connsiteX0" fmla="*/ 299508 w 895350"/>
              <a:gd name="connsiteY0" fmla="*/ 65617 h 1309159"/>
              <a:gd name="connsiteX1" fmla="*/ 366183 w 895350"/>
              <a:gd name="connsiteY1" fmla="*/ 65617 h 1309159"/>
              <a:gd name="connsiteX2" fmla="*/ 537633 w 895350"/>
              <a:gd name="connsiteY2" fmla="*/ 62442 h 1309159"/>
              <a:gd name="connsiteX3" fmla="*/ 582083 w 895350"/>
              <a:gd name="connsiteY3" fmla="*/ 49742 h 1309159"/>
              <a:gd name="connsiteX4" fmla="*/ 620183 w 895350"/>
              <a:gd name="connsiteY4" fmla="*/ 2117 h 1309159"/>
              <a:gd name="connsiteX5" fmla="*/ 639233 w 895350"/>
              <a:gd name="connsiteY5" fmla="*/ 37042 h 1309159"/>
              <a:gd name="connsiteX6" fmla="*/ 674158 w 895350"/>
              <a:gd name="connsiteY6" fmla="*/ 37042 h 1309159"/>
              <a:gd name="connsiteX7" fmla="*/ 702733 w 895350"/>
              <a:gd name="connsiteY7" fmla="*/ 68792 h 1309159"/>
              <a:gd name="connsiteX8" fmla="*/ 718608 w 895350"/>
              <a:gd name="connsiteY8" fmla="*/ 192617 h 1309159"/>
              <a:gd name="connsiteX9" fmla="*/ 709083 w 895350"/>
              <a:gd name="connsiteY9" fmla="*/ 259292 h 1309159"/>
              <a:gd name="connsiteX10" fmla="*/ 744008 w 895350"/>
              <a:gd name="connsiteY10" fmla="*/ 310092 h 1309159"/>
              <a:gd name="connsiteX11" fmla="*/ 817033 w 895350"/>
              <a:gd name="connsiteY11" fmla="*/ 373592 h 1309159"/>
              <a:gd name="connsiteX12" fmla="*/ 871008 w 895350"/>
              <a:gd name="connsiteY12" fmla="*/ 402167 h 1309159"/>
              <a:gd name="connsiteX13" fmla="*/ 893233 w 895350"/>
              <a:gd name="connsiteY13" fmla="*/ 437092 h 1309159"/>
              <a:gd name="connsiteX14" fmla="*/ 858308 w 895350"/>
              <a:gd name="connsiteY14" fmla="*/ 446617 h 1309159"/>
              <a:gd name="connsiteX15" fmla="*/ 817033 w 895350"/>
              <a:gd name="connsiteY15" fmla="*/ 452967 h 1309159"/>
              <a:gd name="connsiteX16" fmla="*/ 772583 w 895350"/>
              <a:gd name="connsiteY16" fmla="*/ 414867 h 1309159"/>
              <a:gd name="connsiteX17" fmla="*/ 756708 w 895350"/>
              <a:gd name="connsiteY17" fmla="*/ 402167 h 1309159"/>
              <a:gd name="connsiteX18" fmla="*/ 709083 w 895350"/>
              <a:gd name="connsiteY18" fmla="*/ 427567 h 1309159"/>
              <a:gd name="connsiteX19" fmla="*/ 645583 w 895350"/>
              <a:gd name="connsiteY19" fmla="*/ 383117 h 1309159"/>
              <a:gd name="connsiteX20" fmla="*/ 607483 w 895350"/>
              <a:gd name="connsiteY20" fmla="*/ 402167 h 1309159"/>
              <a:gd name="connsiteX21" fmla="*/ 534458 w 895350"/>
              <a:gd name="connsiteY21" fmla="*/ 481542 h 1309159"/>
              <a:gd name="connsiteX22" fmla="*/ 499533 w 895350"/>
              <a:gd name="connsiteY22" fmla="*/ 468842 h 1309159"/>
              <a:gd name="connsiteX23" fmla="*/ 486833 w 895350"/>
              <a:gd name="connsiteY23" fmla="*/ 443442 h 1309159"/>
              <a:gd name="connsiteX24" fmla="*/ 480483 w 895350"/>
              <a:gd name="connsiteY24" fmla="*/ 408517 h 1309159"/>
              <a:gd name="connsiteX25" fmla="*/ 439208 w 895350"/>
              <a:gd name="connsiteY25" fmla="*/ 389467 h 1309159"/>
              <a:gd name="connsiteX26" fmla="*/ 439208 w 895350"/>
              <a:gd name="connsiteY26" fmla="*/ 338667 h 1309159"/>
              <a:gd name="connsiteX27" fmla="*/ 407458 w 895350"/>
              <a:gd name="connsiteY27" fmla="*/ 319617 h 1309159"/>
              <a:gd name="connsiteX28" fmla="*/ 407458 w 895350"/>
              <a:gd name="connsiteY28" fmla="*/ 294217 h 1309159"/>
              <a:gd name="connsiteX29" fmla="*/ 372533 w 895350"/>
              <a:gd name="connsiteY29" fmla="*/ 345017 h 1309159"/>
              <a:gd name="connsiteX30" fmla="*/ 343958 w 895350"/>
              <a:gd name="connsiteY30" fmla="*/ 376767 h 1309159"/>
              <a:gd name="connsiteX31" fmla="*/ 318558 w 895350"/>
              <a:gd name="connsiteY31" fmla="*/ 392642 h 1309159"/>
              <a:gd name="connsiteX32" fmla="*/ 277283 w 895350"/>
              <a:gd name="connsiteY32" fmla="*/ 392642 h 1309159"/>
              <a:gd name="connsiteX33" fmla="*/ 232833 w 895350"/>
              <a:gd name="connsiteY33" fmla="*/ 389467 h 1309159"/>
              <a:gd name="connsiteX34" fmla="*/ 223308 w 895350"/>
              <a:gd name="connsiteY34" fmla="*/ 376767 h 1309159"/>
              <a:gd name="connsiteX35" fmla="*/ 207433 w 895350"/>
              <a:gd name="connsiteY35" fmla="*/ 354542 h 1309159"/>
              <a:gd name="connsiteX36" fmla="*/ 172508 w 895350"/>
              <a:gd name="connsiteY36" fmla="*/ 354542 h 1309159"/>
              <a:gd name="connsiteX37" fmla="*/ 153458 w 895350"/>
              <a:gd name="connsiteY37" fmla="*/ 373592 h 1309159"/>
              <a:gd name="connsiteX38" fmla="*/ 137583 w 895350"/>
              <a:gd name="connsiteY38" fmla="*/ 408517 h 1309159"/>
              <a:gd name="connsiteX39" fmla="*/ 178858 w 895350"/>
              <a:gd name="connsiteY39" fmla="*/ 430742 h 1309159"/>
              <a:gd name="connsiteX40" fmla="*/ 201083 w 895350"/>
              <a:gd name="connsiteY40" fmla="*/ 475192 h 1309159"/>
              <a:gd name="connsiteX41" fmla="*/ 236008 w 895350"/>
              <a:gd name="connsiteY41" fmla="*/ 465667 h 1309159"/>
              <a:gd name="connsiteX42" fmla="*/ 277283 w 895350"/>
              <a:gd name="connsiteY42" fmla="*/ 503767 h 1309159"/>
              <a:gd name="connsiteX43" fmla="*/ 302683 w 895350"/>
              <a:gd name="connsiteY43" fmla="*/ 535517 h 1309159"/>
              <a:gd name="connsiteX44" fmla="*/ 324908 w 895350"/>
              <a:gd name="connsiteY44" fmla="*/ 519642 h 1309159"/>
              <a:gd name="connsiteX45" fmla="*/ 334433 w 895350"/>
              <a:gd name="connsiteY45" fmla="*/ 551392 h 1309159"/>
              <a:gd name="connsiteX46" fmla="*/ 334433 w 895350"/>
              <a:gd name="connsiteY46" fmla="*/ 602192 h 1309159"/>
              <a:gd name="connsiteX47" fmla="*/ 359833 w 895350"/>
              <a:gd name="connsiteY47" fmla="*/ 602192 h 1309159"/>
              <a:gd name="connsiteX48" fmla="*/ 382058 w 895350"/>
              <a:gd name="connsiteY48" fmla="*/ 624417 h 1309159"/>
              <a:gd name="connsiteX49" fmla="*/ 397933 w 895350"/>
              <a:gd name="connsiteY49" fmla="*/ 599017 h 1309159"/>
              <a:gd name="connsiteX50" fmla="*/ 442383 w 895350"/>
              <a:gd name="connsiteY50" fmla="*/ 599017 h 1309159"/>
              <a:gd name="connsiteX51" fmla="*/ 455083 w 895350"/>
              <a:gd name="connsiteY51" fmla="*/ 646642 h 1309159"/>
              <a:gd name="connsiteX52" fmla="*/ 474133 w 895350"/>
              <a:gd name="connsiteY52" fmla="*/ 665692 h 1309159"/>
              <a:gd name="connsiteX53" fmla="*/ 451908 w 895350"/>
              <a:gd name="connsiteY53" fmla="*/ 716492 h 1309159"/>
              <a:gd name="connsiteX54" fmla="*/ 470958 w 895350"/>
              <a:gd name="connsiteY54" fmla="*/ 751417 h 1309159"/>
              <a:gd name="connsiteX55" fmla="*/ 483658 w 895350"/>
              <a:gd name="connsiteY55" fmla="*/ 805392 h 1309159"/>
              <a:gd name="connsiteX56" fmla="*/ 597958 w 895350"/>
              <a:gd name="connsiteY56" fmla="*/ 891117 h 1309159"/>
              <a:gd name="connsiteX57" fmla="*/ 607483 w 895350"/>
              <a:gd name="connsiteY57" fmla="*/ 926042 h 1309159"/>
              <a:gd name="connsiteX58" fmla="*/ 629708 w 895350"/>
              <a:gd name="connsiteY58" fmla="*/ 941917 h 1309159"/>
              <a:gd name="connsiteX59" fmla="*/ 651933 w 895350"/>
              <a:gd name="connsiteY59" fmla="*/ 1005417 h 1309159"/>
              <a:gd name="connsiteX60" fmla="*/ 696383 w 895350"/>
              <a:gd name="connsiteY60" fmla="*/ 1030817 h 1309159"/>
              <a:gd name="connsiteX61" fmla="*/ 702733 w 895350"/>
              <a:gd name="connsiteY61" fmla="*/ 1087967 h 1309159"/>
              <a:gd name="connsiteX62" fmla="*/ 756708 w 895350"/>
              <a:gd name="connsiteY62" fmla="*/ 1113367 h 1309159"/>
              <a:gd name="connsiteX63" fmla="*/ 782108 w 895350"/>
              <a:gd name="connsiteY63" fmla="*/ 1138767 h 1309159"/>
              <a:gd name="connsiteX64" fmla="*/ 801158 w 895350"/>
              <a:gd name="connsiteY64" fmla="*/ 1180042 h 1309159"/>
              <a:gd name="connsiteX65" fmla="*/ 759883 w 895350"/>
              <a:gd name="connsiteY65" fmla="*/ 1211792 h 1309159"/>
              <a:gd name="connsiteX66" fmla="*/ 702733 w 895350"/>
              <a:gd name="connsiteY66" fmla="*/ 1278467 h 1309159"/>
              <a:gd name="connsiteX67" fmla="*/ 623358 w 895350"/>
              <a:gd name="connsiteY67" fmla="*/ 1307042 h 1309159"/>
              <a:gd name="connsiteX68" fmla="*/ 613833 w 895350"/>
              <a:gd name="connsiteY68" fmla="*/ 1265767 h 1309159"/>
              <a:gd name="connsiteX69" fmla="*/ 588433 w 895350"/>
              <a:gd name="connsiteY69" fmla="*/ 1249892 h 1309159"/>
              <a:gd name="connsiteX70" fmla="*/ 550333 w 895350"/>
              <a:gd name="connsiteY70" fmla="*/ 1253067 h 1309159"/>
              <a:gd name="connsiteX71" fmla="*/ 521758 w 895350"/>
              <a:gd name="connsiteY71" fmla="*/ 1221317 h 1309159"/>
              <a:gd name="connsiteX72" fmla="*/ 493183 w 895350"/>
              <a:gd name="connsiteY72" fmla="*/ 1192742 h 1309159"/>
              <a:gd name="connsiteX73" fmla="*/ 458258 w 895350"/>
              <a:gd name="connsiteY73" fmla="*/ 1183217 h 1309159"/>
              <a:gd name="connsiteX74" fmla="*/ 483658 w 895350"/>
              <a:gd name="connsiteY74" fmla="*/ 1145117 h 1309159"/>
              <a:gd name="connsiteX75" fmla="*/ 496358 w 895350"/>
              <a:gd name="connsiteY75" fmla="*/ 1119717 h 1309159"/>
              <a:gd name="connsiteX76" fmla="*/ 534458 w 895350"/>
              <a:gd name="connsiteY76" fmla="*/ 1081617 h 1309159"/>
              <a:gd name="connsiteX77" fmla="*/ 509058 w 895350"/>
              <a:gd name="connsiteY77" fmla="*/ 1062567 h 1309159"/>
              <a:gd name="connsiteX78" fmla="*/ 464608 w 895350"/>
              <a:gd name="connsiteY78" fmla="*/ 1062567 h 1309159"/>
              <a:gd name="connsiteX79" fmla="*/ 404283 w 895350"/>
              <a:gd name="connsiteY79" fmla="*/ 1046692 h 1309159"/>
              <a:gd name="connsiteX80" fmla="*/ 394758 w 895350"/>
              <a:gd name="connsiteY80" fmla="*/ 1014942 h 1309159"/>
              <a:gd name="connsiteX81" fmla="*/ 372533 w 895350"/>
              <a:gd name="connsiteY81" fmla="*/ 976842 h 1309159"/>
              <a:gd name="connsiteX82" fmla="*/ 356658 w 895350"/>
              <a:gd name="connsiteY82" fmla="*/ 938742 h 1309159"/>
              <a:gd name="connsiteX83" fmla="*/ 334433 w 895350"/>
              <a:gd name="connsiteY83" fmla="*/ 938742 h 1309159"/>
              <a:gd name="connsiteX84" fmla="*/ 312208 w 895350"/>
              <a:gd name="connsiteY84" fmla="*/ 906992 h 1309159"/>
              <a:gd name="connsiteX85" fmla="*/ 337608 w 895350"/>
              <a:gd name="connsiteY85" fmla="*/ 884767 h 1309159"/>
              <a:gd name="connsiteX86" fmla="*/ 248708 w 895350"/>
              <a:gd name="connsiteY86" fmla="*/ 862542 h 1309159"/>
              <a:gd name="connsiteX87" fmla="*/ 251883 w 895350"/>
              <a:gd name="connsiteY87" fmla="*/ 843492 h 1309159"/>
              <a:gd name="connsiteX88" fmla="*/ 286808 w 895350"/>
              <a:gd name="connsiteY88" fmla="*/ 814917 h 1309159"/>
              <a:gd name="connsiteX89" fmla="*/ 293158 w 895350"/>
              <a:gd name="connsiteY89" fmla="*/ 786342 h 1309159"/>
              <a:gd name="connsiteX90" fmla="*/ 267758 w 895350"/>
              <a:gd name="connsiteY90" fmla="*/ 719667 h 1309159"/>
              <a:gd name="connsiteX91" fmla="*/ 220133 w 895350"/>
              <a:gd name="connsiteY91" fmla="*/ 703792 h 1309159"/>
              <a:gd name="connsiteX92" fmla="*/ 169333 w 895350"/>
              <a:gd name="connsiteY92" fmla="*/ 706967 h 1309159"/>
              <a:gd name="connsiteX93" fmla="*/ 156633 w 895350"/>
              <a:gd name="connsiteY93" fmla="*/ 652992 h 1309159"/>
              <a:gd name="connsiteX94" fmla="*/ 140758 w 895350"/>
              <a:gd name="connsiteY94" fmla="*/ 605367 h 1309159"/>
              <a:gd name="connsiteX95" fmla="*/ 137583 w 895350"/>
              <a:gd name="connsiteY95" fmla="*/ 538692 h 1309159"/>
              <a:gd name="connsiteX96" fmla="*/ 112183 w 895350"/>
              <a:gd name="connsiteY96" fmla="*/ 513292 h 1309159"/>
              <a:gd name="connsiteX97" fmla="*/ 35983 w 895350"/>
              <a:gd name="connsiteY97" fmla="*/ 510117 h 1309159"/>
              <a:gd name="connsiteX98" fmla="*/ 4233 w 895350"/>
              <a:gd name="connsiteY98" fmla="*/ 475192 h 1309159"/>
              <a:gd name="connsiteX99" fmla="*/ 10583 w 895350"/>
              <a:gd name="connsiteY99" fmla="*/ 424392 h 1309159"/>
              <a:gd name="connsiteX100" fmla="*/ 61383 w 895350"/>
              <a:gd name="connsiteY100" fmla="*/ 351367 h 1309159"/>
              <a:gd name="connsiteX101" fmla="*/ 45508 w 895350"/>
              <a:gd name="connsiteY101" fmla="*/ 322792 h 1309159"/>
              <a:gd name="connsiteX102" fmla="*/ 35983 w 895350"/>
              <a:gd name="connsiteY102" fmla="*/ 294217 h 1309159"/>
              <a:gd name="connsiteX103" fmla="*/ 51858 w 895350"/>
              <a:gd name="connsiteY103" fmla="*/ 278342 h 1309159"/>
              <a:gd name="connsiteX104" fmla="*/ 45508 w 895350"/>
              <a:gd name="connsiteY104" fmla="*/ 243417 h 1309159"/>
              <a:gd name="connsiteX105" fmla="*/ 67733 w 895350"/>
              <a:gd name="connsiteY105" fmla="*/ 214842 h 1309159"/>
              <a:gd name="connsiteX106" fmla="*/ 77258 w 895350"/>
              <a:gd name="connsiteY106" fmla="*/ 183092 h 1309159"/>
              <a:gd name="connsiteX107" fmla="*/ 58208 w 895350"/>
              <a:gd name="connsiteY107" fmla="*/ 132292 h 1309159"/>
              <a:gd name="connsiteX108" fmla="*/ 67733 w 895350"/>
              <a:gd name="connsiteY108" fmla="*/ 103717 h 1309159"/>
              <a:gd name="connsiteX109" fmla="*/ 99483 w 895350"/>
              <a:gd name="connsiteY109" fmla="*/ 97367 h 1309159"/>
              <a:gd name="connsiteX110" fmla="*/ 153458 w 895350"/>
              <a:gd name="connsiteY110" fmla="*/ 116417 h 1309159"/>
              <a:gd name="connsiteX111" fmla="*/ 182033 w 895350"/>
              <a:gd name="connsiteY111" fmla="*/ 106892 h 1309159"/>
              <a:gd name="connsiteX112" fmla="*/ 207433 w 895350"/>
              <a:gd name="connsiteY112" fmla="*/ 52917 h 1309159"/>
              <a:gd name="connsiteX113" fmla="*/ 229658 w 895350"/>
              <a:gd name="connsiteY113" fmla="*/ 56092 h 1309159"/>
              <a:gd name="connsiteX114" fmla="*/ 299508 w 895350"/>
              <a:gd name="connsiteY114" fmla="*/ 65617 h 1309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895350" h="1309159">
                <a:moveTo>
                  <a:pt x="299508" y="65617"/>
                </a:moveTo>
                <a:cubicBezTo>
                  <a:pt x="313002" y="65881"/>
                  <a:pt x="366183" y="65617"/>
                  <a:pt x="366183" y="65617"/>
                </a:cubicBezTo>
                <a:cubicBezTo>
                  <a:pt x="405870" y="65088"/>
                  <a:pt x="501650" y="65088"/>
                  <a:pt x="537633" y="62442"/>
                </a:cubicBezTo>
                <a:cubicBezTo>
                  <a:pt x="573616" y="59796"/>
                  <a:pt x="568325" y="59796"/>
                  <a:pt x="582083" y="49742"/>
                </a:cubicBezTo>
                <a:cubicBezTo>
                  <a:pt x="595841" y="39688"/>
                  <a:pt x="610658" y="4234"/>
                  <a:pt x="620183" y="2117"/>
                </a:cubicBezTo>
                <a:cubicBezTo>
                  <a:pt x="629708" y="0"/>
                  <a:pt x="630237" y="31221"/>
                  <a:pt x="639233" y="37042"/>
                </a:cubicBezTo>
                <a:cubicBezTo>
                  <a:pt x="648229" y="42863"/>
                  <a:pt x="663575" y="31750"/>
                  <a:pt x="674158" y="37042"/>
                </a:cubicBezTo>
                <a:cubicBezTo>
                  <a:pt x="684741" y="42334"/>
                  <a:pt x="695325" y="42863"/>
                  <a:pt x="702733" y="68792"/>
                </a:cubicBezTo>
                <a:cubicBezTo>
                  <a:pt x="710141" y="94721"/>
                  <a:pt x="717550" y="160867"/>
                  <a:pt x="718608" y="192617"/>
                </a:cubicBezTo>
                <a:cubicBezTo>
                  <a:pt x="719666" y="224367"/>
                  <a:pt x="704850" y="239713"/>
                  <a:pt x="709083" y="259292"/>
                </a:cubicBezTo>
                <a:cubicBezTo>
                  <a:pt x="713316" y="278871"/>
                  <a:pt x="726016" y="291042"/>
                  <a:pt x="744008" y="310092"/>
                </a:cubicBezTo>
                <a:cubicBezTo>
                  <a:pt x="762000" y="329142"/>
                  <a:pt x="795866" y="358246"/>
                  <a:pt x="817033" y="373592"/>
                </a:cubicBezTo>
                <a:cubicBezTo>
                  <a:pt x="838200" y="388938"/>
                  <a:pt x="858308" y="391584"/>
                  <a:pt x="871008" y="402167"/>
                </a:cubicBezTo>
                <a:cubicBezTo>
                  <a:pt x="883708" y="412750"/>
                  <a:pt x="895350" y="429684"/>
                  <a:pt x="893233" y="437092"/>
                </a:cubicBezTo>
                <a:cubicBezTo>
                  <a:pt x="891116" y="444500"/>
                  <a:pt x="871008" y="443971"/>
                  <a:pt x="858308" y="446617"/>
                </a:cubicBezTo>
                <a:cubicBezTo>
                  <a:pt x="845608" y="449263"/>
                  <a:pt x="831320" y="458259"/>
                  <a:pt x="817033" y="452967"/>
                </a:cubicBezTo>
                <a:cubicBezTo>
                  <a:pt x="802746" y="447675"/>
                  <a:pt x="782637" y="423334"/>
                  <a:pt x="772583" y="414867"/>
                </a:cubicBezTo>
                <a:cubicBezTo>
                  <a:pt x="762529" y="406400"/>
                  <a:pt x="767291" y="400050"/>
                  <a:pt x="756708" y="402167"/>
                </a:cubicBezTo>
                <a:cubicBezTo>
                  <a:pt x="746125" y="404284"/>
                  <a:pt x="727604" y="430742"/>
                  <a:pt x="709083" y="427567"/>
                </a:cubicBezTo>
                <a:cubicBezTo>
                  <a:pt x="690562" y="424392"/>
                  <a:pt x="662516" y="387350"/>
                  <a:pt x="645583" y="383117"/>
                </a:cubicBezTo>
                <a:cubicBezTo>
                  <a:pt x="628650" y="378884"/>
                  <a:pt x="626004" y="385763"/>
                  <a:pt x="607483" y="402167"/>
                </a:cubicBezTo>
                <a:cubicBezTo>
                  <a:pt x="588962" y="418571"/>
                  <a:pt x="552449" y="470430"/>
                  <a:pt x="534458" y="481542"/>
                </a:cubicBezTo>
                <a:cubicBezTo>
                  <a:pt x="516467" y="492654"/>
                  <a:pt x="507470" y="475192"/>
                  <a:pt x="499533" y="468842"/>
                </a:cubicBezTo>
                <a:cubicBezTo>
                  <a:pt x="491596" y="462492"/>
                  <a:pt x="490008" y="453496"/>
                  <a:pt x="486833" y="443442"/>
                </a:cubicBezTo>
                <a:cubicBezTo>
                  <a:pt x="483658" y="433388"/>
                  <a:pt x="488421" y="417513"/>
                  <a:pt x="480483" y="408517"/>
                </a:cubicBezTo>
                <a:cubicBezTo>
                  <a:pt x="472546" y="399521"/>
                  <a:pt x="446087" y="401109"/>
                  <a:pt x="439208" y="389467"/>
                </a:cubicBezTo>
                <a:cubicBezTo>
                  <a:pt x="432329" y="377825"/>
                  <a:pt x="444500" y="350309"/>
                  <a:pt x="439208" y="338667"/>
                </a:cubicBezTo>
                <a:cubicBezTo>
                  <a:pt x="433916" y="327025"/>
                  <a:pt x="412750" y="327025"/>
                  <a:pt x="407458" y="319617"/>
                </a:cubicBezTo>
                <a:cubicBezTo>
                  <a:pt x="402166" y="312209"/>
                  <a:pt x="413279" y="289984"/>
                  <a:pt x="407458" y="294217"/>
                </a:cubicBezTo>
                <a:cubicBezTo>
                  <a:pt x="401637" y="298450"/>
                  <a:pt x="383116" y="331259"/>
                  <a:pt x="372533" y="345017"/>
                </a:cubicBezTo>
                <a:cubicBezTo>
                  <a:pt x="361950" y="358775"/>
                  <a:pt x="352954" y="368830"/>
                  <a:pt x="343958" y="376767"/>
                </a:cubicBezTo>
                <a:cubicBezTo>
                  <a:pt x="334962" y="384705"/>
                  <a:pt x="329671" y="389996"/>
                  <a:pt x="318558" y="392642"/>
                </a:cubicBezTo>
                <a:cubicBezTo>
                  <a:pt x="307445" y="395288"/>
                  <a:pt x="291571" y="393171"/>
                  <a:pt x="277283" y="392642"/>
                </a:cubicBezTo>
                <a:cubicBezTo>
                  <a:pt x="262996" y="392113"/>
                  <a:pt x="241829" y="392113"/>
                  <a:pt x="232833" y="389467"/>
                </a:cubicBezTo>
                <a:cubicBezTo>
                  <a:pt x="223837" y="386821"/>
                  <a:pt x="227541" y="382588"/>
                  <a:pt x="223308" y="376767"/>
                </a:cubicBezTo>
                <a:cubicBezTo>
                  <a:pt x="219075" y="370946"/>
                  <a:pt x="215900" y="358246"/>
                  <a:pt x="207433" y="354542"/>
                </a:cubicBezTo>
                <a:cubicBezTo>
                  <a:pt x="198966" y="350838"/>
                  <a:pt x="181504" y="351367"/>
                  <a:pt x="172508" y="354542"/>
                </a:cubicBezTo>
                <a:cubicBezTo>
                  <a:pt x="163512" y="357717"/>
                  <a:pt x="159279" y="364596"/>
                  <a:pt x="153458" y="373592"/>
                </a:cubicBezTo>
                <a:cubicBezTo>
                  <a:pt x="147637" y="382588"/>
                  <a:pt x="133350" y="398992"/>
                  <a:pt x="137583" y="408517"/>
                </a:cubicBezTo>
                <a:cubicBezTo>
                  <a:pt x="141816" y="418042"/>
                  <a:pt x="168275" y="419630"/>
                  <a:pt x="178858" y="430742"/>
                </a:cubicBezTo>
                <a:cubicBezTo>
                  <a:pt x="189441" y="441854"/>
                  <a:pt x="191558" y="469371"/>
                  <a:pt x="201083" y="475192"/>
                </a:cubicBezTo>
                <a:cubicBezTo>
                  <a:pt x="210608" y="481013"/>
                  <a:pt x="223308" y="460904"/>
                  <a:pt x="236008" y="465667"/>
                </a:cubicBezTo>
                <a:cubicBezTo>
                  <a:pt x="248708" y="470430"/>
                  <a:pt x="266171" y="492125"/>
                  <a:pt x="277283" y="503767"/>
                </a:cubicBezTo>
                <a:cubicBezTo>
                  <a:pt x="288396" y="515409"/>
                  <a:pt x="294746" y="532871"/>
                  <a:pt x="302683" y="535517"/>
                </a:cubicBezTo>
                <a:cubicBezTo>
                  <a:pt x="310620" y="538163"/>
                  <a:pt x="319616" y="516996"/>
                  <a:pt x="324908" y="519642"/>
                </a:cubicBezTo>
                <a:cubicBezTo>
                  <a:pt x="330200" y="522288"/>
                  <a:pt x="332846" y="537634"/>
                  <a:pt x="334433" y="551392"/>
                </a:cubicBezTo>
                <a:cubicBezTo>
                  <a:pt x="336020" y="565150"/>
                  <a:pt x="330200" y="593725"/>
                  <a:pt x="334433" y="602192"/>
                </a:cubicBezTo>
                <a:cubicBezTo>
                  <a:pt x="338666" y="610659"/>
                  <a:pt x="351896" y="598488"/>
                  <a:pt x="359833" y="602192"/>
                </a:cubicBezTo>
                <a:cubicBezTo>
                  <a:pt x="367770" y="605896"/>
                  <a:pt x="375708" y="624946"/>
                  <a:pt x="382058" y="624417"/>
                </a:cubicBezTo>
                <a:cubicBezTo>
                  <a:pt x="388408" y="623888"/>
                  <a:pt x="387879" y="603250"/>
                  <a:pt x="397933" y="599017"/>
                </a:cubicBezTo>
                <a:cubicBezTo>
                  <a:pt x="407987" y="594784"/>
                  <a:pt x="432858" y="591080"/>
                  <a:pt x="442383" y="599017"/>
                </a:cubicBezTo>
                <a:cubicBezTo>
                  <a:pt x="451908" y="606954"/>
                  <a:pt x="449791" y="635530"/>
                  <a:pt x="455083" y="646642"/>
                </a:cubicBezTo>
                <a:cubicBezTo>
                  <a:pt x="460375" y="657755"/>
                  <a:pt x="474662" y="654050"/>
                  <a:pt x="474133" y="665692"/>
                </a:cubicBezTo>
                <a:cubicBezTo>
                  <a:pt x="473604" y="677334"/>
                  <a:pt x="452437" y="702205"/>
                  <a:pt x="451908" y="716492"/>
                </a:cubicBezTo>
                <a:cubicBezTo>
                  <a:pt x="451379" y="730780"/>
                  <a:pt x="465666" y="736600"/>
                  <a:pt x="470958" y="751417"/>
                </a:cubicBezTo>
                <a:cubicBezTo>
                  <a:pt x="476250" y="766234"/>
                  <a:pt x="462491" y="782109"/>
                  <a:pt x="483658" y="805392"/>
                </a:cubicBezTo>
                <a:cubicBezTo>
                  <a:pt x="504825" y="828675"/>
                  <a:pt x="577321" y="871009"/>
                  <a:pt x="597958" y="891117"/>
                </a:cubicBezTo>
                <a:cubicBezTo>
                  <a:pt x="618595" y="911225"/>
                  <a:pt x="602191" y="917575"/>
                  <a:pt x="607483" y="926042"/>
                </a:cubicBezTo>
                <a:cubicBezTo>
                  <a:pt x="612775" y="934509"/>
                  <a:pt x="622300" y="928688"/>
                  <a:pt x="629708" y="941917"/>
                </a:cubicBezTo>
                <a:cubicBezTo>
                  <a:pt x="637116" y="955146"/>
                  <a:pt x="640821" y="990601"/>
                  <a:pt x="651933" y="1005417"/>
                </a:cubicBezTo>
                <a:cubicBezTo>
                  <a:pt x="663045" y="1020233"/>
                  <a:pt x="687916" y="1017059"/>
                  <a:pt x="696383" y="1030817"/>
                </a:cubicBezTo>
                <a:cubicBezTo>
                  <a:pt x="704850" y="1044575"/>
                  <a:pt x="692679" y="1074209"/>
                  <a:pt x="702733" y="1087967"/>
                </a:cubicBezTo>
                <a:cubicBezTo>
                  <a:pt x="712787" y="1101725"/>
                  <a:pt x="743479" y="1104900"/>
                  <a:pt x="756708" y="1113367"/>
                </a:cubicBezTo>
                <a:cubicBezTo>
                  <a:pt x="769937" y="1121834"/>
                  <a:pt x="774700" y="1127655"/>
                  <a:pt x="782108" y="1138767"/>
                </a:cubicBezTo>
                <a:cubicBezTo>
                  <a:pt x="789516" y="1149880"/>
                  <a:pt x="804862" y="1167871"/>
                  <a:pt x="801158" y="1180042"/>
                </a:cubicBezTo>
                <a:cubicBezTo>
                  <a:pt x="797454" y="1192213"/>
                  <a:pt x="776287" y="1195388"/>
                  <a:pt x="759883" y="1211792"/>
                </a:cubicBezTo>
                <a:cubicBezTo>
                  <a:pt x="743479" y="1228196"/>
                  <a:pt x="725487" y="1262592"/>
                  <a:pt x="702733" y="1278467"/>
                </a:cubicBezTo>
                <a:cubicBezTo>
                  <a:pt x="679979" y="1294342"/>
                  <a:pt x="638175" y="1309159"/>
                  <a:pt x="623358" y="1307042"/>
                </a:cubicBezTo>
                <a:cubicBezTo>
                  <a:pt x="608541" y="1304925"/>
                  <a:pt x="619654" y="1275292"/>
                  <a:pt x="613833" y="1265767"/>
                </a:cubicBezTo>
                <a:cubicBezTo>
                  <a:pt x="608012" y="1256242"/>
                  <a:pt x="599016" y="1252009"/>
                  <a:pt x="588433" y="1249892"/>
                </a:cubicBezTo>
                <a:cubicBezTo>
                  <a:pt x="577850" y="1247775"/>
                  <a:pt x="561445" y="1257829"/>
                  <a:pt x="550333" y="1253067"/>
                </a:cubicBezTo>
                <a:cubicBezTo>
                  <a:pt x="539221" y="1248305"/>
                  <a:pt x="531283" y="1231371"/>
                  <a:pt x="521758" y="1221317"/>
                </a:cubicBezTo>
                <a:cubicBezTo>
                  <a:pt x="512233" y="1211263"/>
                  <a:pt x="503766" y="1199092"/>
                  <a:pt x="493183" y="1192742"/>
                </a:cubicBezTo>
                <a:cubicBezTo>
                  <a:pt x="482600" y="1186392"/>
                  <a:pt x="459846" y="1191155"/>
                  <a:pt x="458258" y="1183217"/>
                </a:cubicBezTo>
                <a:cubicBezTo>
                  <a:pt x="456670" y="1175279"/>
                  <a:pt x="477308" y="1155700"/>
                  <a:pt x="483658" y="1145117"/>
                </a:cubicBezTo>
                <a:cubicBezTo>
                  <a:pt x="490008" y="1134534"/>
                  <a:pt x="487891" y="1130300"/>
                  <a:pt x="496358" y="1119717"/>
                </a:cubicBezTo>
                <a:cubicBezTo>
                  <a:pt x="504825" y="1109134"/>
                  <a:pt x="532341" y="1091142"/>
                  <a:pt x="534458" y="1081617"/>
                </a:cubicBezTo>
                <a:cubicBezTo>
                  <a:pt x="536575" y="1072092"/>
                  <a:pt x="520700" y="1065742"/>
                  <a:pt x="509058" y="1062567"/>
                </a:cubicBezTo>
                <a:cubicBezTo>
                  <a:pt x="497416" y="1059392"/>
                  <a:pt x="482071" y="1065213"/>
                  <a:pt x="464608" y="1062567"/>
                </a:cubicBezTo>
                <a:cubicBezTo>
                  <a:pt x="447145" y="1059921"/>
                  <a:pt x="415925" y="1054630"/>
                  <a:pt x="404283" y="1046692"/>
                </a:cubicBezTo>
                <a:cubicBezTo>
                  <a:pt x="392641" y="1038755"/>
                  <a:pt x="400050" y="1026584"/>
                  <a:pt x="394758" y="1014942"/>
                </a:cubicBezTo>
                <a:cubicBezTo>
                  <a:pt x="389466" y="1003300"/>
                  <a:pt x="378883" y="989542"/>
                  <a:pt x="372533" y="976842"/>
                </a:cubicBezTo>
                <a:cubicBezTo>
                  <a:pt x="366183" y="964142"/>
                  <a:pt x="363008" y="945092"/>
                  <a:pt x="356658" y="938742"/>
                </a:cubicBezTo>
                <a:cubicBezTo>
                  <a:pt x="350308" y="932392"/>
                  <a:pt x="341841" y="944034"/>
                  <a:pt x="334433" y="938742"/>
                </a:cubicBezTo>
                <a:cubicBezTo>
                  <a:pt x="327025" y="933450"/>
                  <a:pt x="311679" y="915988"/>
                  <a:pt x="312208" y="906992"/>
                </a:cubicBezTo>
                <a:cubicBezTo>
                  <a:pt x="312737" y="897996"/>
                  <a:pt x="348191" y="892175"/>
                  <a:pt x="337608" y="884767"/>
                </a:cubicBezTo>
                <a:cubicBezTo>
                  <a:pt x="327025" y="877359"/>
                  <a:pt x="262996" y="869421"/>
                  <a:pt x="248708" y="862542"/>
                </a:cubicBezTo>
                <a:cubicBezTo>
                  <a:pt x="234421" y="855663"/>
                  <a:pt x="245533" y="851429"/>
                  <a:pt x="251883" y="843492"/>
                </a:cubicBezTo>
                <a:cubicBezTo>
                  <a:pt x="258233" y="835555"/>
                  <a:pt x="279929" y="824442"/>
                  <a:pt x="286808" y="814917"/>
                </a:cubicBezTo>
                <a:cubicBezTo>
                  <a:pt x="293687" y="805392"/>
                  <a:pt x="296333" y="802217"/>
                  <a:pt x="293158" y="786342"/>
                </a:cubicBezTo>
                <a:cubicBezTo>
                  <a:pt x="289983" y="770467"/>
                  <a:pt x="279929" y="733425"/>
                  <a:pt x="267758" y="719667"/>
                </a:cubicBezTo>
                <a:cubicBezTo>
                  <a:pt x="255587" y="705909"/>
                  <a:pt x="236537" y="705909"/>
                  <a:pt x="220133" y="703792"/>
                </a:cubicBezTo>
                <a:cubicBezTo>
                  <a:pt x="203729" y="701675"/>
                  <a:pt x="179916" y="715434"/>
                  <a:pt x="169333" y="706967"/>
                </a:cubicBezTo>
                <a:cubicBezTo>
                  <a:pt x="158750" y="698500"/>
                  <a:pt x="161395" y="669925"/>
                  <a:pt x="156633" y="652992"/>
                </a:cubicBezTo>
                <a:cubicBezTo>
                  <a:pt x="151871" y="636059"/>
                  <a:pt x="143933" y="624417"/>
                  <a:pt x="140758" y="605367"/>
                </a:cubicBezTo>
                <a:cubicBezTo>
                  <a:pt x="137583" y="586317"/>
                  <a:pt x="142346" y="554038"/>
                  <a:pt x="137583" y="538692"/>
                </a:cubicBezTo>
                <a:cubicBezTo>
                  <a:pt x="132820" y="523346"/>
                  <a:pt x="129116" y="518054"/>
                  <a:pt x="112183" y="513292"/>
                </a:cubicBezTo>
                <a:cubicBezTo>
                  <a:pt x="95250" y="508530"/>
                  <a:pt x="53975" y="516467"/>
                  <a:pt x="35983" y="510117"/>
                </a:cubicBezTo>
                <a:cubicBezTo>
                  <a:pt x="17991" y="503767"/>
                  <a:pt x="8466" y="489479"/>
                  <a:pt x="4233" y="475192"/>
                </a:cubicBezTo>
                <a:cubicBezTo>
                  <a:pt x="0" y="460905"/>
                  <a:pt x="1058" y="445029"/>
                  <a:pt x="10583" y="424392"/>
                </a:cubicBezTo>
                <a:cubicBezTo>
                  <a:pt x="20108" y="403755"/>
                  <a:pt x="55562" y="368300"/>
                  <a:pt x="61383" y="351367"/>
                </a:cubicBezTo>
                <a:cubicBezTo>
                  <a:pt x="67204" y="334434"/>
                  <a:pt x="49741" y="332317"/>
                  <a:pt x="45508" y="322792"/>
                </a:cubicBezTo>
                <a:cubicBezTo>
                  <a:pt x="41275" y="313267"/>
                  <a:pt x="34925" y="301625"/>
                  <a:pt x="35983" y="294217"/>
                </a:cubicBezTo>
                <a:cubicBezTo>
                  <a:pt x="37041" y="286809"/>
                  <a:pt x="50271" y="286809"/>
                  <a:pt x="51858" y="278342"/>
                </a:cubicBezTo>
                <a:cubicBezTo>
                  <a:pt x="53445" y="269875"/>
                  <a:pt x="42862" y="254000"/>
                  <a:pt x="45508" y="243417"/>
                </a:cubicBezTo>
                <a:cubicBezTo>
                  <a:pt x="48154" y="232834"/>
                  <a:pt x="62441" y="224896"/>
                  <a:pt x="67733" y="214842"/>
                </a:cubicBezTo>
                <a:cubicBezTo>
                  <a:pt x="73025" y="204788"/>
                  <a:pt x="78845" y="196850"/>
                  <a:pt x="77258" y="183092"/>
                </a:cubicBezTo>
                <a:cubicBezTo>
                  <a:pt x="75671" y="169334"/>
                  <a:pt x="59795" y="145521"/>
                  <a:pt x="58208" y="132292"/>
                </a:cubicBezTo>
                <a:cubicBezTo>
                  <a:pt x="56621" y="119063"/>
                  <a:pt x="60854" y="109538"/>
                  <a:pt x="67733" y="103717"/>
                </a:cubicBezTo>
                <a:cubicBezTo>
                  <a:pt x="74612" y="97896"/>
                  <a:pt x="85196" y="95250"/>
                  <a:pt x="99483" y="97367"/>
                </a:cubicBezTo>
                <a:cubicBezTo>
                  <a:pt x="113771" y="99484"/>
                  <a:pt x="139700" y="114830"/>
                  <a:pt x="153458" y="116417"/>
                </a:cubicBezTo>
                <a:cubicBezTo>
                  <a:pt x="167216" y="118004"/>
                  <a:pt x="173037" y="117475"/>
                  <a:pt x="182033" y="106892"/>
                </a:cubicBezTo>
                <a:cubicBezTo>
                  <a:pt x="191029" y="96309"/>
                  <a:pt x="199496" y="61384"/>
                  <a:pt x="207433" y="52917"/>
                </a:cubicBezTo>
                <a:cubicBezTo>
                  <a:pt x="215371" y="44450"/>
                  <a:pt x="229658" y="56092"/>
                  <a:pt x="229658" y="56092"/>
                </a:cubicBezTo>
                <a:lnTo>
                  <a:pt x="299508" y="65617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Новокубанский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911975" y="3819525"/>
            <a:ext cx="349250" cy="263525"/>
          </a:xfrm>
          <a:custGeom>
            <a:avLst/>
            <a:gdLst>
              <a:gd name="connsiteX0" fmla="*/ 121708 w 349779"/>
              <a:gd name="connsiteY0" fmla="*/ 203729 h 267758"/>
              <a:gd name="connsiteX1" fmla="*/ 67733 w 349779"/>
              <a:gd name="connsiteY1" fmla="*/ 181504 h 267758"/>
              <a:gd name="connsiteX2" fmla="*/ 35983 w 349779"/>
              <a:gd name="connsiteY2" fmla="*/ 137054 h 267758"/>
              <a:gd name="connsiteX3" fmla="*/ 4233 w 349779"/>
              <a:gd name="connsiteY3" fmla="*/ 118004 h 267758"/>
              <a:gd name="connsiteX4" fmla="*/ 10583 w 349779"/>
              <a:gd name="connsiteY4" fmla="*/ 83079 h 267758"/>
              <a:gd name="connsiteX5" fmla="*/ 55033 w 349779"/>
              <a:gd name="connsiteY5" fmla="*/ 54504 h 267758"/>
              <a:gd name="connsiteX6" fmla="*/ 86783 w 349779"/>
              <a:gd name="connsiteY6" fmla="*/ 83079 h 267758"/>
              <a:gd name="connsiteX7" fmla="*/ 140758 w 349779"/>
              <a:gd name="connsiteY7" fmla="*/ 95779 h 267758"/>
              <a:gd name="connsiteX8" fmla="*/ 201083 w 349779"/>
              <a:gd name="connsiteY8" fmla="*/ 76729 h 267758"/>
              <a:gd name="connsiteX9" fmla="*/ 255058 w 349779"/>
              <a:gd name="connsiteY9" fmla="*/ 6879 h 267758"/>
              <a:gd name="connsiteX10" fmla="*/ 267758 w 349779"/>
              <a:gd name="connsiteY10" fmla="*/ 35454 h 267758"/>
              <a:gd name="connsiteX11" fmla="*/ 289983 w 349779"/>
              <a:gd name="connsiteY11" fmla="*/ 38629 h 267758"/>
              <a:gd name="connsiteX12" fmla="*/ 293158 w 349779"/>
              <a:gd name="connsiteY12" fmla="*/ 95779 h 267758"/>
              <a:gd name="connsiteX13" fmla="*/ 312208 w 349779"/>
              <a:gd name="connsiteY13" fmla="*/ 108479 h 267758"/>
              <a:gd name="connsiteX14" fmla="*/ 347133 w 349779"/>
              <a:gd name="connsiteY14" fmla="*/ 130704 h 267758"/>
              <a:gd name="connsiteX15" fmla="*/ 328083 w 349779"/>
              <a:gd name="connsiteY15" fmla="*/ 194204 h 267758"/>
              <a:gd name="connsiteX16" fmla="*/ 305858 w 349779"/>
              <a:gd name="connsiteY16" fmla="*/ 235479 h 267758"/>
              <a:gd name="connsiteX17" fmla="*/ 270933 w 349779"/>
              <a:gd name="connsiteY17" fmla="*/ 219604 h 267758"/>
              <a:gd name="connsiteX18" fmla="*/ 255058 w 349779"/>
              <a:gd name="connsiteY18" fmla="*/ 238654 h 267758"/>
              <a:gd name="connsiteX19" fmla="*/ 229658 w 349779"/>
              <a:gd name="connsiteY19" fmla="*/ 267229 h 267758"/>
              <a:gd name="connsiteX20" fmla="*/ 191558 w 349779"/>
              <a:gd name="connsiteY20" fmla="*/ 235479 h 267758"/>
              <a:gd name="connsiteX21" fmla="*/ 166158 w 349779"/>
              <a:gd name="connsiteY21" fmla="*/ 245004 h 267758"/>
              <a:gd name="connsiteX22" fmla="*/ 121708 w 349779"/>
              <a:gd name="connsiteY22" fmla="*/ 203729 h 26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9779" h="267758">
                <a:moveTo>
                  <a:pt x="121708" y="203729"/>
                </a:moveTo>
                <a:cubicBezTo>
                  <a:pt x="105304" y="193146"/>
                  <a:pt x="82021" y="192617"/>
                  <a:pt x="67733" y="181504"/>
                </a:cubicBezTo>
                <a:cubicBezTo>
                  <a:pt x="53446" y="170392"/>
                  <a:pt x="46566" y="147637"/>
                  <a:pt x="35983" y="137054"/>
                </a:cubicBezTo>
                <a:cubicBezTo>
                  <a:pt x="25400" y="126471"/>
                  <a:pt x="8466" y="127000"/>
                  <a:pt x="4233" y="118004"/>
                </a:cubicBezTo>
                <a:cubicBezTo>
                  <a:pt x="0" y="109008"/>
                  <a:pt x="2116" y="93662"/>
                  <a:pt x="10583" y="83079"/>
                </a:cubicBezTo>
                <a:cubicBezTo>
                  <a:pt x="19050" y="72496"/>
                  <a:pt x="42333" y="54504"/>
                  <a:pt x="55033" y="54504"/>
                </a:cubicBezTo>
                <a:cubicBezTo>
                  <a:pt x="67733" y="54504"/>
                  <a:pt x="72496" y="76200"/>
                  <a:pt x="86783" y="83079"/>
                </a:cubicBezTo>
                <a:cubicBezTo>
                  <a:pt x="101071" y="89958"/>
                  <a:pt x="121708" y="96837"/>
                  <a:pt x="140758" y="95779"/>
                </a:cubicBezTo>
                <a:cubicBezTo>
                  <a:pt x="159808" y="94721"/>
                  <a:pt x="182033" y="91546"/>
                  <a:pt x="201083" y="76729"/>
                </a:cubicBezTo>
                <a:cubicBezTo>
                  <a:pt x="220133" y="61912"/>
                  <a:pt x="243946" y="13758"/>
                  <a:pt x="255058" y="6879"/>
                </a:cubicBezTo>
                <a:cubicBezTo>
                  <a:pt x="266170" y="0"/>
                  <a:pt x="261937" y="30162"/>
                  <a:pt x="267758" y="35454"/>
                </a:cubicBezTo>
                <a:cubicBezTo>
                  <a:pt x="273579" y="40746"/>
                  <a:pt x="285750" y="28575"/>
                  <a:pt x="289983" y="38629"/>
                </a:cubicBezTo>
                <a:cubicBezTo>
                  <a:pt x="294216" y="48683"/>
                  <a:pt x="289454" y="84137"/>
                  <a:pt x="293158" y="95779"/>
                </a:cubicBezTo>
                <a:cubicBezTo>
                  <a:pt x="296862" y="107421"/>
                  <a:pt x="303212" y="102658"/>
                  <a:pt x="312208" y="108479"/>
                </a:cubicBezTo>
                <a:cubicBezTo>
                  <a:pt x="321204" y="114300"/>
                  <a:pt x="344487" y="116417"/>
                  <a:pt x="347133" y="130704"/>
                </a:cubicBezTo>
                <a:cubicBezTo>
                  <a:pt x="349779" y="144991"/>
                  <a:pt x="334962" y="176742"/>
                  <a:pt x="328083" y="194204"/>
                </a:cubicBezTo>
                <a:cubicBezTo>
                  <a:pt x="321204" y="211666"/>
                  <a:pt x="315383" y="231246"/>
                  <a:pt x="305858" y="235479"/>
                </a:cubicBezTo>
                <a:cubicBezTo>
                  <a:pt x="296333" y="239712"/>
                  <a:pt x="279400" y="219075"/>
                  <a:pt x="270933" y="219604"/>
                </a:cubicBezTo>
                <a:cubicBezTo>
                  <a:pt x="262466" y="220133"/>
                  <a:pt x="261937" y="230716"/>
                  <a:pt x="255058" y="238654"/>
                </a:cubicBezTo>
                <a:cubicBezTo>
                  <a:pt x="248179" y="246592"/>
                  <a:pt x="240241" y="267758"/>
                  <a:pt x="229658" y="267229"/>
                </a:cubicBezTo>
                <a:cubicBezTo>
                  <a:pt x="219075" y="266700"/>
                  <a:pt x="202141" y="239183"/>
                  <a:pt x="191558" y="235479"/>
                </a:cubicBezTo>
                <a:cubicBezTo>
                  <a:pt x="180975" y="231775"/>
                  <a:pt x="175154" y="249237"/>
                  <a:pt x="166158" y="245004"/>
                </a:cubicBezTo>
                <a:cubicBezTo>
                  <a:pt x="157162" y="240771"/>
                  <a:pt x="138112" y="214312"/>
                  <a:pt x="121708" y="203729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" dirty="0">
                <a:solidFill>
                  <a:schemeClr val="tx1"/>
                </a:solidFill>
              </a:rPr>
              <a:t>Армавир</a:t>
            </a:r>
            <a:endParaRPr lang="ru-RU" sz="200" dirty="0">
              <a:solidFill>
                <a:schemeClr val="tx1"/>
              </a:solidFill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097713" y="3908425"/>
            <a:ext cx="768350" cy="760413"/>
          </a:xfrm>
          <a:custGeom>
            <a:avLst/>
            <a:gdLst>
              <a:gd name="connsiteX0" fmla="*/ 122465 w 765970"/>
              <a:gd name="connsiteY0" fmla="*/ 215447 h 767103"/>
              <a:gd name="connsiteX1" fmla="*/ 129269 w 765970"/>
              <a:gd name="connsiteY1" fmla="*/ 273277 h 767103"/>
              <a:gd name="connsiteX2" fmla="*/ 142876 w 765970"/>
              <a:gd name="connsiteY2" fmla="*/ 290286 h 767103"/>
              <a:gd name="connsiteX3" fmla="*/ 119063 w 765970"/>
              <a:gd name="connsiteY3" fmla="*/ 324304 h 767103"/>
              <a:gd name="connsiteX4" fmla="*/ 136072 w 765970"/>
              <a:gd name="connsiteY4" fmla="*/ 358322 h 767103"/>
              <a:gd name="connsiteX5" fmla="*/ 136072 w 765970"/>
              <a:gd name="connsiteY5" fmla="*/ 378732 h 767103"/>
              <a:gd name="connsiteX6" fmla="*/ 142876 w 765970"/>
              <a:gd name="connsiteY6" fmla="*/ 419554 h 767103"/>
              <a:gd name="connsiteX7" fmla="*/ 272144 w 765970"/>
              <a:gd name="connsiteY7" fmla="*/ 511402 h 767103"/>
              <a:gd name="connsiteX8" fmla="*/ 285751 w 765970"/>
              <a:gd name="connsiteY8" fmla="*/ 538616 h 767103"/>
              <a:gd name="connsiteX9" fmla="*/ 292554 w 765970"/>
              <a:gd name="connsiteY9" fmla="*/ 552224 h 767103"/>
              <a:gd name="connsiteX10" fmla="*/ 326572 w 765970"/>
              <a:gd name="connsiteY10" fmla="*/ 623661 h 767103"/>
              <a:gd name="connsiteX11" fmla="*/ 357188 w 765970"/>
              <a:gd name="connsiteY11" fmla="*/ 637268 h 767103"/>
              <a:gd name="connsiteX12" fmla="*/ 360590 w 765970"/>
              <a:gd name="connsiteY12" fmla="*/ 657679 h 767103"/>
              <a:gd name="connsiteX13" fmla="*/ 381001 w 765970"/>
              <a:gd name="connsiteY13" fmla="*/ 701902 h 767103"/>
              <a:gd name="connsiteX14" fmla="*/ 432028 w 765970"/>
              <a:gd name="connsiteY14" fmla="*/ 732518 h 767103"/>
              <a:gd name="connsiteX15" fmla="*/ 472849 w 765970"/>
              <a:gd name="connsiteY15" fmla="*/ 763134 h 767103"/>
              <a:gd name="connsiteX16" fmla="*/ 496661 w 765970"/>
              <a:gd name="connsiteY16" fmla="*/ 756331 h 767103"/>
              <a:gd name="connsiteX17" fmla="*/ 571501 w 765970"/>
              <a:gd name="connsiteY17" fmla="*/ 725715 h 767103"/>
              <a:gd name="connsiteX18" fmla="*/ 551090 w 765970"/>
              <a:gd name="connsiteY18" fmla="*/ 671286 h 767103"/>
              <a:gd name="connsiteX19" fmla="*/ 489858 w 765970"/>
              <a:gd name="connsiteY19" fmla="*/ 627063 h 767103"/>
              <a:gd name="connsiteX20" fmla="*/ 472849 w 765970"/>
              <a:gd name="connsiteY20" fmla="*/ 579438 h 767103"/>
              <a:gd name="connsiteX21" fmla="*/ 486456 w 765970"/>
              <a:gd name="connsiteY21" fmla="*/ 535215 h 767103"/>
              <a:gd name="connsiteX22" fmla="*/ 571501 w 765970"/>
              <a:gd name="connsiteY22" fmla="*/ 535215 h 767103"/>
              <a:gd name="connsiteX23" fmla="*/ 619126 w 765970"/>
              <a:gd name="connsiteY23" fmla="*/ 521607 h 767103"/>
              <a:gd name="connsiteX24" fmla="*/ 632733 w 765970"/>
              <a:gd name="connsiteY24" fmla="*/ 463777 h 767103"/>
              <a:gd name="connsiteX25" fmla="*/ 683760 w 765970"/>
              <a:gd name="connsiteY25" fmla="*/ 395741 h 767103"/>
              <a:gd name="connsiteX26" fmla="*/ 687161 w 765970"/>
              <a:gd name="connsiteY26" fmla="*/ 334509 h 767103"/>
              <a:gd name="connsiteX27" fmla="*/ 721179 w 765970"/>
              <a:gd name="connsiteY27" fmla="*/ 300491 h 767103"/>
              <a:gd name="connsiteX28" fmla="*/ 748394 w 765970"/>
              <a:gd name="connsiteY28" fmla="*/ 249465 h 767103"/>
              <a:gd name="connsiteX29" fmla="*/ 734786 w 765970"/>
              <a:gd name="connsiteY29" fmla="*/ 212045 h 767103"/>
              <a:gd name="connsiteX30" fmla="*/ 762001 w 765970"/>
              <a:gd name="connsiteY30" fmla="*/ 167822 h 767103"/>
              <a:gd name="connsiteX31" fmla="*/ 758599 w 765970"/>
              <a:gd name="connsiteY31" fmla="*/ 113393 h 767103"/>
              <a:gd name="connsiteX32" fmla="*/ 724581 w 765970"/>
              <a:gd name="connsiteY32" fmla="*/ 58965 h 767103"/>
              <a:gd name="connsiteX33" fmla="*/ 646340 w 765970"/>
              <a:gd name="connsiteY33" fmla="*/ 55563 h 767103"/>
              <a:gd name="connsiteX34" fmla="*/ 561295 w 765970"/>
              <a:gd name="connsiteY34" fmla="*/ 52161 h 767103"/>
              <a:gd name="connsiteX35" fmla="*/ 534081 w 765970"/>
              <a:gd name="connsiteY35" fmla="*/ 75974 h 767103"/>
              <a:gd name="connsiteX36" fmla="*/ 483054 w 765970"/>
              <a:gd name="connsiteY36" fmla="*/ 75974 h 767103"/>
              <a:gd name="connsiteX37" fmla="*/ 421822 w 765970"/>
              <a:gd name="connsiteY37" fmla="*/ 21545 h 767103"/>
              <a:gd name="connsiteX38" fmla="*/ 377599 w 765970"/>
              <a:gd name="connsiteY38" fmla="*/ 45357 h 767103"/>
              <a:gd name="connsiteX39" fmla="*/ 306161 w 765970"/>
              <a:gd name="connsiteY39" fmla="*/ 1134 h 767103"/>
              <a:gd name="connsiteX40" fmla="*/ 244929 w 765970"/>
              <a:gd name="connsiteY40" fmla="*/ 52161 h 767103"/>
              <a:gd name="connsiteX41" fmla="*/ 187099 w 765970"/>
              <a:gd name="connsiteY41" fmla="*/ 113393 h 767103"/>
              <a:gd name="connsiteX42" fmla="*/ 156483 w 765970"/>
              <a:gd name="connsiteY42" fmla="*/ 89581 h 767103"/>
              <a:gd name="connsiteX43" fmla="*/ 146278 w 765970"/>
              <a:gd name="connsiteY43" fmla="*/ 113393 h 767103"/>
              <a:gd name="connsiteX44" fmla="*/ 125867 w 765970"/>
              <a:gd name="connsiteY44" fmla="*/ 150813 h 767103"/>
              <a:gd name="connsiteX45" fmla="*/ 85045 w 765970"/>
              <a:gd name="connsiteY45" fmla="*/ 130402 h 767103"/>
              <a:gd name="connsiteX46" fmla="*/ 51028 w 765970"/>
              <a:gd name="connsiteY46" fmla="*/ 174625 h 767103"/>
              <a:gd name="connsiteX47" fmla="*/ 6804 w 765970"/>
              <a:gd name="connsiteY47" fmla="*/ 154215 h 767103"/>
              <a:gd name="connsiteX48" fmla="*/ 10206 w 765970"/>
              <a:gd name="connsiteY48" fmla="*/ 188232 h 767103"/>
              <a:gd name="connsiteX49" fmla="*/ 3403 w 765970"/>
              <a:gd name="connsiteY49" fmla="*/ 215447 h 767103"/>
              <a:gd name="connsiteX50" fmla="*/ 20411 w 765970"/>
              <a:gd name="connsiteY50" fmla="*/ 212045 h 767103"/>
              <a:gd name="connsiteX51" fmla="*/ 51028 w 765970"/>
              <a:gd name="connsiteY51" fmla="*/ 239259 h 767103"/>
              <a:gd name="connsiteX52" fmla="*/ 122465 w 765970"/>
              <a:gd name="connsiteY52" fmla="*/ 215447 h 767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65970" h="767103">
                <a:moveTo>
                  <a:pt x="122465" y="215447"/>
                </a:moveTo>
                <a:cubicBezTo>
                  <a:pt x="135505" y="221117"/>
                  <a:pt x="125867" y="260804"/>
                  <a:pt x="129269" y="273277"/>
                </a:cubicBezTo>
                <a:cubicBezTo>
                  <a:pt x="132671" y="285750"/>
                  <a:pt x="144577" y="281782"/>
                  <a:pt x="142876" y="290286"/>
                </a:cubicBezTo>
                <a:cubicBezTo>
                  <a:pt x="141175" y="298791"/>
                  <a:pt x="120197" y="312965"/>
                  <a:pt x="119063" y="324304"/>
                </a:cubicBezTo>
                <a:cubicBezTo>
                  <a:pt x="117929" y="335643"/>
                  <a:pt x="133237" y="349251"/>
                  <a:pt x="136072" y="358322"/>
                </a:cubicBezTo>
                <a:cubicBezTo>
                  <a:pt x="138907" y="367393"/>
                  <a:pt x="134938" y="368527"/>
                  <a:pt x="136072" y="378732"/>
                </a:cubicBezTo>
                <a:cubicBezTo>
                  <a:pt x="137206" y="388937"/>
                  <a:pt x="120197" y="397442"/>
                  <a:pt x="142876" y="419554"/>
                </a:cubicBezTo>
                <a:cubicBezTo>
                  <a:pt x="165555" y="441666"/>
                  <a:pt x="248332" y="491558"/>
                  <a:pt x="272144" y="511402"/>
                </a:cubicBezTo>
                <a:cubicBezTo>
                  <a:pt x="295956" y="531246"/>
                  <a:pt x="285751" y="538616"/>
                  <a:pt x="285751" y="538616"/>
                </a:cubicBezTo>
                <a:cubicBezTo>
                  <a:pt x="289153" y="545420"/>
                  <a:pt x="285751" y="538050"/>
                  <a:pt x="292554" y="552224"/>
                </a:cubicBezTo>
                <a:cubicBezTo>
                  <a:pt x="299357" y="566398"/>
                  <a:pt x="315800" y="609487"/>
                  <a:pt x="326572" y="623661"/>
                </a:cubicBezTo>
                <a:cubicBezTo>
                  <a:pt x="337344" y="637835"/>
                  <a:pt x="351518" y="631598"/>
                  <a:pt x="357188" y="637268"/>
                </a:cubicBezTo>
                <a:cubicBezTo>
                  <a:pt x="362858" y="642938"/>
                  <a:pt x="356621" y="646907"/>
                  <a:pt x="360590" y="657679"/>
                </a:cubicBezTo>
                <a:cubicBezTo>
                  <a:pt x="364559" y="668451"/>
                  <a:pt x="369095" y="689429"/>
                  <a:pt x="381001" y="701902"/>
                </a:cubicBezTo>
                <a:cubicBezTo>
                  <a:pt x="392907" y="714375"/>
                  <a:pt x="416720" y="722313"/>
                  <a:pt x="432028" y="732518"/>
                </a:cubicBezTo>
                <a:cubicBezTo>
                  <a:pt x="447336" y="742723"/>
                  <a:pt x="462077" y="759165"/>
                  <a:pt x="472849" y="763134"/>
                </a:cubicBezTo>
                <a:cubicBezTo>
                  <a:pt x="483621" y="767103"/>
                  <a:pt x="480219" y="762568"/>
                  <a:pt x="496661" y="756331"/>
                </a:cubicBezTo>
                <a:cubicBezTo>
                  <a:pt x="513103" y="750094"/>
                  <a:pt x="562430" y="739889"/>
                  <a:pt x="571501" y="725715"/>
                </a:cubicBezTo>
                <a:cubicBezTo>
                  <a:pt x="580572" y="711541"/>
                  <a:pt x="564697" y="687728"/>
                  <a:pt x="551090" y="671286"/>
                </a:cubicBezTo>
                <a:cubicBezTo>
                  <a:pt x="537483" y="654844"/>
                  <a:pt x="502898" y="642371"/>
                  <a:pt x="489858" y="627063"/>
                </a:cubicBezTo>
                <a:cubicBezTo>
                  <a:pt x="476818" y="611755"/>
                  <a:pt x="473416" y="594746"/>
                  <a:pt x="472849" y="579438"/>
                </a:cubicBezTo>
                <a:cubicBezTo>
                  <a:pt x="472282" y="564130"/>
                  <a:pt x="470014" y="542585"/>
                  <a:pt x="486456" y="535215"/>
                </a:cubicBezTo>
                <a:cubicBezTo>
                  <a:pt x="502898" y="527845"/>
                  <a:pt x="549389" y="537483"/>
                  <a:pt x="571501" y="535215"/>
                </a:cubicBezTo>
                <a:cubicBezTo>
                  <a:pt x="593613" y="532947"/>
                  <a:pt x="608921" y="533513"/>
                  <a:pt x="619126" y="521607"/>
                </a:cubicBezTo>
                <a:cubicBezTo>
                  <a:pt x="629331" y="509701"/>
                  <a:pt x="621961" y="484755"/>
                  <a:pt x="632733" y="463777"/>
                </a:cubicBezTo>
                <a:cubicBezTo>
                  <a:pt x="643505" y="442799"/>
                  <a:pt x="674689" y="417286"/>
                  <a:pt x="683760" y="395741"/>
                </a:cubicBezTo>
                <a:cubicBezTo>
                  <a:pt x="692831" y="374196"/>
                  <a:pt x="680925" y="350384"/>
                  <a:pt x="687161" y="334509"/>
                </a:cubicBezTo>
                <a:cubicBezTo>
                  <a:pt x="693397" y="318634"/>
                  <a:pt x="710974" y="314665"/>
                  <a:pt x="721179" y="300491"/>
                </a:cubicBezTo>
                <a:cubicBezTo>
                  <a:pt x="731385" y="286317"/>
                  <a:pt x="746126" y="264206"/>
                  <a:pt x="748394" y="249465"/>
                </a:cubicBezTo>
                <a:cubicBezTo>
                  <a:pt x="750662" y="234724"/>
                  <a:pt x="732518" y="225652"/>
                  <a:pt x="734786" y="212045"/>
                </a:cubicBezTo>
                <a:cubicBezTo>
                  <a:pt x="737054" y="198438"/>
                  <a:pt x="758032" y="184264"/>
                  <a:pt x="762001" y="167822"/>
                </a:cubicBezTo>
                <a:cubicBezTo>
                  <a:pt x="765970" y="151380"/>
                  <a:pt x="764836" y="131536"/>
                  <a:pt x="758599" y="113393"/>
                </a:cubicBezTo>
                <a:cubicBezTo>
                  <a:pt x="752362" y="95250"/>
                  <a:pt x="743291" y="68603"/>
                  <a:pt x="724581" y="58965"/>
                </a:cubicBezTo>
                <a:cubicBezTo>
                  <a:pt x="705871" y="49327"/>
                  <a:pt x="646340" y="55563"/>
                  <a:pt x="646340" y="55563"/>
                </a:cubicBezTo>
                <a:cubicBezTo>
                  <a:pt x="619126" y="54429"/>
                  <a:pt x="580005" y="48759"/>
                  <a:pt x="561295" y="52161"/>
                </a:cubicBezTo>
                <a:cubicBezTo>
                  <a:pt x="542585" y="55563"/>
                  <a:pt x="547121" y="72005"/>
                  <a:pt x="534081" y="75974"/>
                </a:cubicBezTo>
                <a:cubicBezTo>
                  <a:pt x="521041" y="79943"/>
                  <a:pt x="501764" y="85045"/>
                  <a:pt x="483054" y="75974"/>
                </a:cubicBezTo>
                <a:cubicBezTo>
                  <a:pt x="464344" y="66903"/>
                  <a:pt x="439398" y="26648"/>
                  <a:pt x="421822" y="21545"/>
                </a:cubicBezTo>
                <a:cubicBezTo>
                  <a:pt x="404246" y="16442"/>
                  <a:pt x="396876" y="48759"/>
                  <a:pt x="377599" y="45357"/>
                </a:cubicBezTo>
                <a:cubicBezTo>
                  <a:pt x="358322" y="41955"/>
                  <a:pt x="328273" y="0"/>
                  <a:pt x="306161" y="1134"/>
                </a:cubicBezTo>
                <a:cubicBezTo>
                  <a:pt x="284049" y="2268"/>
                  <a:pt x="264773" y="33451"/>
                  <a:pt x="244929" y="52161"/>
                </a:cubicBezTo>
                <a:cubicBezTo>
                  <a:pt x="225085" y="70871"/>
                  <a:pt x="201840" y="107156"/>
                  <a:pt x="187099" y="113393"/>
                </a:cubicBezTo>
                <a:cubicBezTo>
                  <a:pt x="172358" y="119630"/>
                  <a:pt x="163286" y="89581"/>
                  <a:pt x="156483" y="89581"/>
                </a:cubicBezTo>
                <a:cubicBezTo>
                  <a:pt x="149680" y="89581"/>
                  <a:pt x="151381" y="103188"/>
                  <a:pt x="146278" y="113393"/>
                </a:cubicBezTo>
                <a:cubicBezTo>
                  <a:pt x="141175" y="123598"/>
                  <a:pt x="136073" y="147978"/>
                  <a:pt x="125867" y="150813"/>
                </a:cubicBezTo>
                <a:cubicBezTo>
                  <a:pt x="115662" y="153648"/>
                  <a:pt x="97518" y="126433"/>
                  <a:pt x="85045" y="130402"/>
                </a:cubicBezTo>
                <a:cubicBezTo>
                  <a:pt x="72572" y="134371"/>
                  <a:pt x="64068" y="170656"/>
                  <a:pt x="51028" y="174625"/>
                </a:cubicBezTo>
                <a:cubicBezTo>
                  <a:pt x="37988" y="178594"/>
                  <a:pt x="13608" y="151947"/>
                  <a:pt x="6804" y="154215"/>
                </a:cubicBezTo>
                <a:cubicBezTo>
                  <a:pt x="0" y="156483"/>
                  <a:pt x="10773" y="178027"/>
                  <a:pt x="10206" y="188232"/>
                </a:cubicBezTo>
                <a:cubicBezTo>
                  <a:pt x="9639" y="198437"/>
                  <a:pt x="1702" y="211478"/>
                  <a:pt x="3403" y="215447"/>
                </a:cubicBezTo>
                <a:cubicBezTo>
                  <a:pt x="5104" y="219416"/>
                  <a:pt x="12474" y="208076"/>
                  <a:pt x="20411" y="212045"/>
                </a:cubicBezTo>
                <a:cubicBezTo>
                  <a:pt x="28348" y="216014"/>
                  <a:pt x="41957" y="239826"/>
                  <a:pt x="51028" y="239259"/>
                </a:cubicBezTo>
                <a:cubicBezTo>
                  <a:pt x="60099" y="238692"/>
                  <a:pt x="109425" y="209777"/>
                  <a:pt x="122465" y="215447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Успенский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219825" y="4410075"/>
            <a:ext cx="771525" cy="2136775"/>
          </a:xfrm>
          <a:custGeom>
            <a:avLst/>
            <a:gdLst>
              <a:gd name="connsiteX0" fmla="*/ 71437 w 770598"/>
              <a:gd name="connsiteY0" fmla="*/ 1692672 h 2156354"/>
              <a:gd name="connsiteX1" fmla="*/ 87312 w 770598"/>
              <a:gd name="connsiteY1" fmla="*/ 1744266 h 2156354"/>
              <a:gd name="connsiteX2" fmla="*/ 103187 w 770598"/>
              <a:gd name="connsiteY2" fmla="*/ 1783953 h 2156354"/>
              <a:gd name="connsiteX3" fmla="*/ 154781 w 770598"/>
              <a:gd name="connsiteY3" fmla="*/ 1772047 h 2156354"/>
              <a:gd name="connsiteX4" fmla="*/ 166687 w 770598"/>
              <a:gd name="connsiteY4" fmla="*/ 1815703 h 2156354"/>
              <a:gd name="connsiteX5" fmla="*/ 190500 w 770598"/>
              <a:gd name="connsiteY5" fmla="*/ 1883172 h 2156354"/>
              <a:gd name="connsiteX6" fmla="*/ 230187 w 770598"/>
              <a:gd name="connsiteY6" fmla="*/ 1930797 h 2156354"/>
              <a:gd name="connsiteX7" fmla="*/ 341312 w 770598"/>
              <a:gd name="connsiteY7" fmla="*/ 1974453 h 2156354"/>
              <a:gd name="connsiteX8" fmla="*/ 392906 w 770598"/>
              <a:gd name="connsiteY8" fmla="*/ 1982391 h 2156354"/>
              <a:gd name="connsiteX9" fmla="*/ 428625 w 770598"/>
              <a:gd name="connsiteY9" fmla="*/ 2049859 h 2156354"/>
              <a:gd name="connsiteX10" fmla="*/ 452437 w 770598"/>
              <a:gd name="connsiteY10" fmla="*/ 2105422 h 2156354"/>
              <a:gd name="connsiteX11" fmla="*/ 563562 w 770598"/>
              <a:gd name="connsiteY11" fmla="*/ 2153047 h 2156354"/>
              <a:gd name="connsiteX12" fmla="*/ 547687 w 770598"/>
              <a:gd name="connsiteY12" fmla="*/ 2085578 h 2156354"/>
              <a:gd name="connsiteX13" fmla="*/ 551656 w 770598"/>
              <a:gd name="connsiteY13" fmla="*/ 2026047 h 2156354"/>
              <a:gd name="connsiteX14" fmla="*/ 547687 w 770598"/>
              <a:gd name="connsiteY14" fmla="*/ 1962547 h 2156354"/>
              <a:gd name="connsiteX15" fmla="*/ 523875 w 770598"/>
              <a:gd name="connsiteY15" fmla="*/ 1926828 h 2156354"/>
              <a:gd name="connsiteX16" fmla="*/ 527844 w 770598"/>
              <a:gd name="connsiteY16" fmla="*/ 1855391 h 2156354"/>
              <a:gd name="connsiteX17" fmla="*/ 484187 w 770598"/>
              <a:gd name="connsiteY17" fmla="*/ 1756172 h 2156354"/>
              <a:gd name="connsiteX18" fmla="*/ 539750 w 770598"/>
              <a:gd name="connsiteY18" fmla="*/ 1732359 h 2156354"/>
              <a:gd name="connsiteX19" fmla="*/ 543719 w 770598"/>
              <a:gd name="connsiteY19" fmla="*/ 1656953 h 2156354"/>
              <a:gd name="connsiteX20" fmla="*/ 563562 w 770598"/>
              <a:gd name="connsiteY20" fmla="*/ 1553766 h 2156354"/>
              <a:gd name="connsiteX21" fmla="*/ 595312 w 770598"/>
              <a:gd name="connsiteY21" fmla="*/ 1506141 h 2156354"/>
              <a:gd name="connsiteX22" fmla="*/ 599281 w 770598"/>
              <a:gd name="connsiteY22" fmla="*/ 1442641 h 2156354"/>
              <a:gd name="connsiteX23" fmla="*/ 674687 w 770598"/>
              <a:gd name="connsiteY23" fmla="*/ 1430734 h 2156354"/>
              <a:gd name="connsiteX24" fmla="*/ 722312 w 770598"/>
              <a:gd name="connsiteY24" fmla="*/ 1379141 h 2156354"/>
              <a:gd name="connsiteX25" fmla="*/ 769937 w 770598"/>
              <a:gd name="connsiteY25" fmla="*/ 1275953 h 2156354"/>
              <a:gd name="connsiteX26" fmla="*/ 718344 w 770598"/>
              <a:gd name="connsiteY26" fmla="*/ 1168797 h 2156354"/>
              <a:gd name="connsiteX27" fmla="*/ 730250 w 770598"/>
              <a:gd name="connsiteY27" fmla="*/ 1097359 h 2156354"/>
              <a:gd name="connsiteX28" fmla="*/ 742156 w 770598"/>
              <a:gd name="connsiteY28" fmla="*/ 1061641 h 2156354"/>
              <a:gd name="connsiteX29" fmla="*/ 730250 w 770598"/>
              <a:gd name="connsiteY29" fmla="*/ 1006078 h 2156354"/>
              <a:gd name="connsiteX30" fmla="*/ 694531 w 770598"/>
              <a:gd name="connsiteY30" fmla="*/ 950516 h 2156354"/>
              <a:gd name="connsiteX31" fmla="*/ 686594 w 770598"/>
              <a:gd name="connsiteY31" fmla="*/ 914797 h 2156354"/>
              <a:gd name="connsiteX32" fmla="*/ 694531 w 770598"/>
              <a:gd name="connsiteY32" fmla="*/ 843359 h 2156354"/>
              <a:gd name="connsiteX33" fmla="*/ 710406 w 770598"/>
              <a:gd name="connsiteY33" fmla="*/ 823516 h 2156354"/>
              <a:gd name="connsiteX34" fmla="*/ 686594 w 770598"/>
              <a:gd name="connsiteY34" fmla="*/ 775891 h 2156354"/>
              <a:gd name="connsiteX35" fmla="*/ 631031 w 770598"/>
              <a:gd name="connsiteY35" fmla="*/ 700484 h 2156354"/>
              <a:gd name="connsiteX36" fmla="*/ 547687 w 770598"/>
              <a:gd name="connsiteY36" fmla="*/ 513953 h 2156354"/>
              <a:gd name="connsiteX37" fmla="*/ 504031 w 770598"/>
              <a:gd name="connsiteY37" fmla="*/ 521891 h 2156354"/>
              <a:gd name="connsiteX38" fmla="*/ 357187 w 770598"/>
              <a:gd name="connsiteY38" fmla="*/ 577453 h 2156354"/>
              <a:gd name="connsiteX39" fmla="*/ 349250 w 770598"/>
              <a:gd name="connsiteY39" fmla="*/ 569516 h 2156354"/>
              <a:gd name="connsiteX40" fmla="*/ 333375 w 770598"/>
              <a:gd name="connsiteY40" fmla="*/ 517922 h 2156354"/>
              <a:gd name="connsiteX41" fmla="*/ 384969 w 770598"/>
              <a:gd name="connsiteY41" fmla="*/ 521891 h 2156354"/>
              <a:gd name="connsiteX42" fmla="*/ 396875 w 770598"/>
              <a:gd name="connsiteY42" fmla="*/ 478234 h 2156354"/>
              <a:gd name="connsiteX43" fmla="*/ 392906 w 770598"/>
              <a:gd name="connsiteY43" fmla="*/ 422672 h 2156354"/>
              <a:gd name="connsiteX44" fmla="*/ 345281 w 770598"/>
              <a:gd name="connsiteY44" fmla="*/ 299641 h 2156354"/>
              <a:gd name="connsiteX45" fmla="*/ 297656 w 770598"/>
              <a:gd name="connsiteY45" fmla="*/ 208359 h 2156354"/>
              <a:gd name="connsiteX46" fmla="*/ 265906 w 770598"/>
              <a:gd name="connsiteY46" fmla="*/ 236141 h 2156354"/>
              <a:gd name="connsiteX47" fmla="*/ 257969 w 770598"/>
              <a:gd name="connsiteY47" fmla="*/ 204391 h 2156354"/>
              <a:gd name="connsiteX48" fmla="*/ 261937 w 770598"/>
              <a:gd name="connsiteY48" fmla="*/ 132953 h 2156354"/>
              <a:gd name="connsiteX49" fmla="*/ 257969 w 770598"/>
              <a:gd name="connsiteY49" fmla="*/ 89297 h 2156354"/>
              <a:gd name="connsiteX50" fmla="*/ 234156 w 770598"/>
              <a:gd name="connsiteY50" fmla="*/ 53578 h 2156354"/>
              <a:gd name="connsiteX51" fmla="*/ 234156 w 770598"/>
              <a:gd name="connsiteY51" fmla="*/ 21828 h 2156354"/>
              <a:gd name="connsiteX52" fmla="*/ 210344 w 770598"/>
              <a:gd name="connsiteY52" fmla="*/ 1984 h 2156354"/>
              <a:gd name="connsiteX53" fmla="*/ 134937 w 770598"/>
              <a:gd name="connsiteY53" fmla="*/ 33734 h 2156354"/>
              <a:gd name="connsiteX54" fmla="*/ 99219 w 770598"/>
              <a:gd name="connsiteY54" fmla="*/ 77391 h 2156354"/>
              <a:gd name="connsiteX55" fmla="*/ 71437 w 770598"/>
              <a:gd name="connsiteY55" fmla="*/ 93266 h 2156354"/>
              <a:gd name="connsiteX56" fmla="*/ 51594 w 770598"/>
              <a:gd name="connsiteY56" fmla="*/ 121047 h 2156354"/>
              <a:gd name="connsiteX57" fmla="*/ 15875 w 770598"/>
              <a:gd name="connsiteY57" fmla="*/ 109141 h 2156354"/>
              <a:gd name="connsiteX58" fmla="*/ 11906 w 770598"/>
              <a:gd name="connsiteY58" fmla="*/ 136922 h 2156354"/>
              <a:gd name="connsiteX59" fmla="*/ 87312 w 770598"/>
              <a:gd name="connsiteY59" fmla="*/ 196453 h 2156354"/>
              <a:gd name="connsiteX60" fmla="*/ 115094 w 770598"/>
              <a:gd name="connsiteY60" fmla="*/ 196453 h 2156354"/>
              <a:gd name="connsiteX61" fmla="*/ 119062 w 770598"/>
              <a:gd name="connsiteY61" fmla="*/ 236141 h 2156354"/>
              <a:gd name="connsiteX62" fmla="*/ 83344 w 770598"/>
              <a:gd name="connsiteY62" fmla="*/ 255984 h 2156354"/>
              <a:gd name="connsiteX63" fmla="*/ 47625 w 770598"/>
              <a:gd name="connsiteY63" fmla="*/ 299641 h 2156354"/>
              <a:gd name="connsiteX64" fmla="*/ 59531 w 770598"/>
              <a:gd name="connsiteY64" fmla="*/ 355203 h 2156354"/>
              <a:gd name="connsiteX65" fmla="*/ 71437 w 770598"/>
              <a:gd name="connsiteY65" fmla="*/ 398859 h 2156354"/>
              <a:gd name="connsiteX66" fmla="*/ 87312 w 770598"/>
              <a:gd name="connsiteY66" fmla="*/ 454422 h 2156354"/>
              <a:gd name="connsiteX67" fmla="*/ 71437 w 770598"/>
              <a:gd name="connsiteY67" fmla="*/ 490141 h 2156354"/>
              <a:gd name="connsiteX68" fmla="*/ 83344 w 770598"/>
              <a:gd name="connsiteY68" fmla="*/ 557609 h 2156354"/>
              <a:gd name="connsiteX69" fmla="*/ 115094 w 770598"/>
              <a:gd name="connsiteY69" fmla="*/ 593328 h 2156354"/>
              <a:gd name="connsiteX70" fmla="*/ 150812 w 770598"/>
              <a:gd name="connsiteY70" fmla="*/ 597297 h 2156354"/>
              <a:gd name="connsiteX71" fmla="*/ 178594 w 770598"/>
              <a:gd name="connsiteY71" fmla="*/ 633016 h 2156354"/>
              <a:gd name="connsiteX72" fmla="*/ 182562 w 770598"/>
              <a:gd name="connsiteY72" fmla="*/ 684609 h 2156354"/>
              <a:gd name="connsiteX73" fmla="*/ 162719 w 770598"/>
              <a:gd name="connsiteY73" fmla="*/ 736203 h 2156354"/>
              <a:gd name="connsiteX74" fmla="*/ 63500 w 770598"/>
              <a:gd name="connsiteY74" fmla="*/ 843359 h 2156354"/>
              <a:gd name="connsiteX75" fmla="*/ 31750 w 770598"/>
              <a:gd name="connsiteY75" fmla="*/ 902891 h 2156354"/>
              <a:gd name="connsiteX76" fmla="*/ 71437 w 770598"/>
              <a:gd name="connsiteY76" fmla="*/ 986234 h 2156354"/>
              <a:gd name="connsiteX77" fmla="*/ 123031 w 770598"/>
              <a:gd name="connsiteY77" fmla="*/ 1053703 h 2156354"/>
              <a:gd name="connsiteX78" fmla="*/ 154781 w 770598"/>
              <a:gd name="connsiteY78" fmla="*/ 1085453 h 2156354"/>
              <a:gd name="connsiteX79" fmla="*/ 166687 w 770598"/>
              <a:gd name="connsiteY79" fmla="*/ 1156891 h 2156354"/>
              <a:gd name="connsiteX80" fmla="*/ 154781 w 770598"/>
              <a:gd name="connsiteY80" fmla="*/ 1295797 h 2156354"/>
              <a:gd name="connsiteX81" fmla="*/ 182562 w 770598"/>
              <a:gd name="connsiteY81" fmla="*/ 1303734 h 2156354"/>
              <a:gd name="connsiteX82" fmla="*/ 206375 w 770598"/>
              <a:gd name="connsiteY82" fmla="*/ 1303734 h 2156354"/>
              <a:gd name="connsiteX83" fmla="*/ 242094 w 770598"/>
              <a:gd name="connsiteY83" fmla="*/ 1414859 h 2156354"/>
              <a:gd name="connsiteX84" fmla="*/ 226219 w 770598"/>
              <a:gd name="connsiteY84" fmla="*/ 1450578 h 2156354"/>
              <a:gd name="connsiteX85" fmla="*/ 186531 w 770598"/>
              <a:gd name="connsiteY85" fmla="*/ 1474391 h 2156354"/>
              <a:gd name="connsiteX86" fmla="*/ 142875 w 770598"/>
              <a:gd name="connsiteY86" fmla="*/ 1537891 h 2156354"/>
              <a:gd name="connsiteX87" fmla="*/ 154781 w 770598"/>
              <a:gd name="connsiteY87" fmla="*/ 1593453 h 2156354"/>
              <a:gd name="connsiteX88" fmla="*/ 71437 w 770598"/>
              <a:gd name="connsiteY88" fmla="*/ 1692672 h 2156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770598" h="2156354">
                <a:moveTo>
                  <a:pt x="71437" y="1692672"/>
                </a:moveTo>
                <a:cubicBezTo>
                  <a:pt x="60192" y="1717808"/>
                  <a:pt x="82020" y="1729052"/>
                  <a:pt x="87312" y="1744266"/>
                </a:cubicBezTo>
                <a:cubicBezTo>
                  <a:pt x="92604" y="1759480"/>
                  <a:pt x="91942" y="1779323"/>
                  <a:pt x="103187" y="1783953"/>
                </a:cubicBezTo>
                <a:cubicBezTo>
                  <a:pt x="114432" y="1788583"/>
                  <a:pt x="144198" y="1766755"/>
                  <a:pt x="154781" y="1772047"/>
                </a:cubicBezTo>
                <a:cubicBezTo>
                  <a:pt x="165364" y="1777339"/>
                  <a:pt x="160734" y="1797182"/>
                  <a:pt x="166687" y="1815703"/>
                </a:cubicBezTo>
                <a:cubicBezTo>
                  <a:pt x="172640" y="1834224"/>
                  <a:pt x="179917" y="1863990"/>
                  <a:pt x="190500" y="1883172"/>
                </a:cubicBezTo>
                <a:cubicBezTo>
                  <a:pt x="201083" y="1902354"/>
                  <a:pt x="205052" y="1915583"/>
                  <a:pt x="230187" y="1930797"/>
                </a:cubicBezTo>
                <a:cubicBezTo>
                  <a:pt x="255322" y="1946011"/>
                  <a:pt x="314192" y="1965854"/>
                  <a:pt x="341312" y="1974453"/>
                </a:cubicBezTo>
                <a:cubicBezTo>
                  <a:pt x="368432" y="1983052"/>
                  <a:pt x="378354" y="1969823"/>
                  <a:pt x="392906" y="1982391"/>
                </a:cubicBezTo>
                <a:cubicBezTo>
                  <a:pt x="407458" y="1994959"/>
                  <a:pt x="418703" y="2029354"/>
                  <a:pt x="428625" y="2049859"/>
                </a:cubicBezTo>
                <a:cubicBezTo>
                  <a:pt x="438547" y="2070364"/>
                  <a:pt x="429947" y="2088224"/>
                  <a:pt x="452437" y="2105422"/>
                </a:cubicBezTo>
                <a:cubicBezTo>
                  <a:pt x="474927" y="2122620"/>
                  <a:pt x="547687" y="2156354"/>
                  <a:pt x="563562" y="2153047"/>
                </a:cubicBezTo>
                <a:cubicBezTo>
                  <a:pt x="579437" y="2149740"/>
                  <a:pt x="549671" y="2106745"/>
                  <a:pt x="547687" y="2085578"/>
                </a:cubicBezTo>
                <a:cubicBezTo>
                  <a:pt x="545703" y="2064411"/>
                  <a:pt x="551656" y="2046552"/>
                  <a:pt x="551656" y="2026047"/>
                </a:cubicBezTo>
                <a:cubicBezTo>
                  <a:pt x="551656" y="2005542"/>
                  <a:pt x="552317" y="1979083"/>
                  <a:pt x="547687" y="1962547"/>
                </a:cubicBezTo>
                <a:cubicBezTo>
                  <a:pt x="543057" y="1946011"/>
                  <a:pt x="527182" y="1944687"/>
                  <a:pt x="523875" y="1926828"/>
                </a:cubicBezTo>
                <a:cubicBezTo>
                  <a:pt x="520568" y="1908969"/>
                  <a:pt x="534459" y="1883834"/>
                  <a:pt x="527844" y="1855391"/>
                </a:cubicBezTo>
                <a:cubicBezTo>
                  <a:pt x="521229" y="1826948"/>
                  <a:pt x="482203" y="1776677"/>
                  <a:pt x="484187" y="1756172"/>
                </a:cubicBezTo>
                <a:cubicBezTo>
                  <a:pt x="486171" y="1735667"/>
                  <a:pt x="529828" y="1748895"/>
                  <a:pt x="539750" y="1732359"/>
                </a:cubicBezTo>
                <a:cubicBezTo>
                  <a:pt x="549672" y="1715823"/>
                  <a:pt x="539750" y="1686718"/>
                  <a:pt x="543719" y="1656953"/>
                </a:cubicBezTo>
                <a:cubicBezTo>
                  <a:pt x="547688" y="1627188"/>
                  <a:pt x="554963" y="1578901"/>
                  <a:pt x="563562" y="1553766"/>
                </a:cubicBezTo>
                <a:cubicBezTo>
                  <a:pt x="572161" y="1528631"/>
                  <a:pt x="589359" y="1524662"/>
                  <a:pt x="595312" y="1506141"/>
                </a:cubicBezTo>
                <a:cubicBezTo>
                  <a:pt x="601265" y="1487620"/>
                  <a:pt x="586052" y="1455209"/>
                  <a:pt x="599281" y="1442641"/>
                </a:cubicBezTo>
                <a:cubicBezTo>
                  <a:pt x="612510" y="1430073"/>
                  <a:pt x="654182" y="1441317"/>
                  <a:pt x="674687" y="1430734"/>
                </a:cubicBezTo>
                <a:cubicBezTo>
                  <a:pt x="695192" y="1420151"/>
                  <a:pt x="706437" y="1404938"/>
                  <a:pt x="722312" y="1379141"/>
                </a:cubicBezTo>
                <a:cubicBezTo>
                  <a:pt x="738187" y="1353344"/>
                  <a:pt x="770598" y="1311010"/>
                  <a:pt x="769937" y="1275953"/>
                </a:cubicBezTo>
                <a:cubicBezTo>
                  <a:pt x="769276" y="1240896"/>
                  <a:pt x="724958" y="1198563"/>
                  <a:pt x="718344" y="1168797"/>
                </a:cubicBezTo>
                <a:cubicBezTo>
                  <a:pt x="711730" y="1139031"/>
                  <a:pt x="726281" y="1115218"/>
                  <a:pt x="730250" y="1097359"/>
                </a:cubicBezTo>
                <a:cubicBezTo>
                  <a:pt x="734219" y="1079500"/>
                  <a:pt x="742156" y="1076854"/>
                  <a:pt x="742156" y="1061641"/>
                </a:cubicBezTo>
                <a:cubicBezTo>
                  <a:pt x="742156" y="1046428"/>
                  <a:pt x="738187" y="1024599"/>
                  <a:pt x="730250" y="1006078"/>
                </a:cubicBezTo>
                <a:cubicBezTo>
                  <a:pt x="722313" y="987557"/>
                  <a:pt x="701807" y="965729"/>
                  <a:pt x="694531" y="950516"/>
                </a:cubicBezTo>
                <a:cubicBezTo>
                  <a:pt x="687255" y="935303"/>
                  <a:pt x="686594" y="932656"/>
                  <a:pt x="686594" y="914797"/>
                </a:cubicBezTo>
                <a:cubicBezTo>
                  <a:pt x="686594" y="896938"/>
                  <a:pt x="690562" y="858573"/>
                  <a:pt x="694531" y="843359"/>
                </a:cubicBezTo>
                <a:cubicBezTo>
                  <a:pt x="698500" y="828146"/>
                  <a:pt x="711729" y="834761"/>
                  <a:pt x="710406" y="823516"/>
                </a:cubicBezTo>
                <a:cubicBezTo>
                  <a:pt x="709083" y="812271"/>
                  <a:pt x="699823" y="796396"/>
                  <a:pt x="686594" y="775891"/>
                </a:cubicBezTo>
                <a:cubicBezTo>
                  <a:pt x="673365" y="755386"/>
                  <a:pt x="654182" y="744140"/>
                  <a:pt x="631031" y="700484"/>
                </a:cubicBezTo>
                <a:cubicBezTo>
                  <a:pt x="607880" y="656828"/>
                  <a:pt x="568854" y="543718"/>
                  <a:pt x="547687" y="513953"/>
                </a:cubicBezTo>
                <a:cubicBezTo>
                  <a:pt x="526520" y="484188"/>
                  <a:pt x="535781" y="511308"/>
                  <a:pt x="504031" y="521891"/>
                </a:cubicBezTo>
                <a:cubicBezTo>
                  <a:pt x="472281" y="532474"/>
                  <a:pt x="382984" y="569516"/>
                  <a:pt x="357187" y="577453"/>
                </a:cubicBezTo>
                <a:cubicBezTo>
                  <a:pt x="331390" y="585391"/>
                  <a:pt x="353219" y="579438"/>
                  <a:pt x="349250" y="569516"/>
                </a:cubicBezTo>
                <a:cubicBezTo>
                  <a:pt x="345281" y="559594"/>
                  <a:pt x="327422" y="525859"/>
                  <a:pt x="333375" y="517922"/>
                </a:cubicBezTo>
                <a:cubicBezTo>
                  <a:pt x="339328" y="509985"/>
                  <a:pt x="374386" y="528506"/>
                  <a:pt x="384969" y="521891"/>
                </a:cubicBezTo>
                <a:cubicBezTo>
                  <a:pt x="395552" y="515276"/>
                  <a:pt x="395552" y="494770"/>
                  <a:pt x="396875" y="478234"/>
                </a:cubicBezTo>
                <a:cubicBezTo>
                  <a:pt x="398198" y="461698"/>
                  <a:pt x="401505" y="452438"/>
                  <a:pt x="392906" y="422672"/>
                </a:cubicBezTo>
                <a:cubicBezTo>
                  <a:pt x="384307" y="392907"/>
                  <a:pt x="361156" y="335360"/>
                  <a:pt x="345281" y="299641"/>
                </a:cubicBezTo>
                <a:cubicBezTo>
                  <a:pt x="329406" y="263922"/>
                  <a:pt x="310885" y="218942"/>
                  <a:pt x="297656" y="208359"/>
                </a:cubicBezTo>
                <a:cubicBezTo>
                  <a:pt x="284427" y="197776"/>
                  <a:pt x="272520" y="236802"/>
                  <a:pt x="265906" y="236141"/>
                </a:cubicBezTo>
                <a:cubicBezTo>
                  <a:pt x="259292" y="235480"/>
                  <a:pt x="258631" y="221589"/>
                  <a:pt x="257969" y="204391"/>
                </a:cubicBezTo>
                <a:cubicBezTo>
                  <a:pt x="257308" y="187193"/>
                  <a:pt x="261937" y="152135"/>
                  <a:pt x="261937" y="132953"/>
                </a:cubicBezTo>
                <a:cubicBezTo>
                  <a:pt x="261937" y="113771"/>
                  <a:pt x="262599" y="102526"/>
                  <a:pt x="257969" y="89297"/>
                </a:cubicBezTo>
                <a:cubicBezTo>
                  <a:pt x="253339" y="76068"/>
                  <a:pt x="238125" y="64823"/>
                  <a:pt x="234156" y="53578"/>
                </a:cubicBezTo>
                <a:cubicBezTo>
                  <a:pt x="230187" y="42333"/>
                  <a:pt x="238125" y="30427"/>
                  <a:pt x="234156" y="21828"/>
                </a:cubicBezTo>
                <a:cubicBezTo>
                  <a:pt x="230187" y="13229"/>
                  <a:pt x="226880" y="0"/>
                  <a:pt x="210344" y="1984"/>
                </a:cubicBezTo>
                <a:cubicBezTo>
                  <a:pt x="193808" y="3968"/>
                  <a:pt x="153458" y="21166"/>
                  <a:pt x="134937" y="33734"/>
                </a:cubicBezTo>
                <a:cubicBezTo>
                  <a:pt x="116416" y="46302"/>
                  <a:pt x="109802" y="67469"/>
                  <a:pt x="99219" y="77391"/>
                </a:cubicBezTo>
                <a:cubicBezTo>
                  <a:pt x="88636" y="87313"/>
                  <a:pt x="79374" y="85990"/>
                  <a:pt x="71437" y="93266"/>
                </a:cubicBezTo>
                <a:cubicBezTo>
                  <a:pt x="63500" y="100542"/>
                  <a:pt x="60854" y="118401"/>
                  <a:pt x="51594" y="121047"/>
                </a:cubicBezTo>
                <a:cubicBezTo>
                  <a:pt x="42334" y="123693"/>
                  <a:pt x="22490" y="106495"/>
                  <a:pt x="15875" y="109141"/>
                </a:cubicBezTo>
                <a:cubicBezTo>
                  <a:pt x="9260" y="111787"/>
                  <a:pt x="0" y="122370"/>
                  <a:pt x="11906" y="136922"/>
                </a:cubicBezTo>
                <a:cubicBezTo>
                  <a:pt x="23812" y="151474"/>
                  <a:pt x="70114" y="186531"/>
                  <a:pt x="87312" y="196453"/>
                </a:cubicBezTo>
                <a:cubicBezTo>
                  <a:pt x="104510" y="206375"/>
                  <a:pt x="109802" y="189838"/>
                  <a:pt x="115094" y="196453"/>
                </a:cubicBezTo>
                <a:cubicBezTo>
                  <a:pt x="120386" y="203068"/>
                  <a:pt x="124354" y="226219"/>
                  <a:pt x="119062" y="236141"/>
                </a:cubicBezTo>
                <a:cubicBezTo>
                  <a:pt x="113770" y="246063"/>
                  <a:pt x="95250" y="245401"/>
                  <a:pt x="83344" y="255984"/>
                </a:cubicBezTo>
                <a:cubicBezTo>
                  <a:pt x="71438" y="266567"/>
                  <a:pt x="51594" y="283105"/>
                  <a:pt x="47625" y="299641"/>
                </a:cubicBezTo>
                <a:cubicBezTo>
                  <a:pt x="43656" y="316177"/>
                  <a:pt x="55562" y="338667"/>
                  <a:pt x="59531" y="355203"/>
                </a:cubicBezTo>
                <a:cubicBezTo>
                  <a:pt x="63500" y="371739"/>
                  <a:pt x="66807" y="382323"/>
                  <a:pt x="71437" y="398859"/>
                </a:cubicBezTo>
                <a:cubicBezTo>
                  <a:pt x="76067" y="415395"/>
                  <a:pt x="87312" y="439208"/>
                  <a:pt x="87312" y="454422"/>
                </a:cubicBezTo>
                <a:cubicBezTo>
                  <a:pt x="87312" y="469636"/>
                  <a:pt x="72098" y="472943"/>
                  <a:pt x="71437" y="490141"/>
                </a:cubicBezTo>
                <a:cubicBezTo>
                  <a:pt x="70776" y="507339"/>
                  <a:pt x="76068" y="540411"/>
                  <a:pt x="83344" y="557609"/>
                </a:cubicBezTo>
                <a:cubicBezTo>
                  <a:pt x="90620" y="574807"/>
                  <a:pt x="103849" y="586713"/>
                  <a:pt x="115094" y="593328"/>
                </a:cubicBezTo>
                <a:cubicBezTo>
                  <a:pt x="126339" y="599943"/>
                  <a:pt x="140229" y="590682"/>
                  <a:pt x="150812" y="597297"/>
                </a:cubicBezTo>
                <a:cubicBezTo>
                  <a:pt x="161395" y="603912"/>
                  <a:pt x="173302" y="618464"/>
                  <a:pt x="178594" y="633016"/>
                </a:cubicBezTo>
                <a:cubicBezTo>
                  <a:pt x="183886" y="647568"/>
                  <a:pt x="185208" y="667411"/>
                  <a:pt x="182562" y="684609"/>
                </a:cubicBezTo>
                <a:cubicBezTo>
                  <a:pt x="179916" y="701807"/>
                  <a:pt x="182563" y="709745"/>
                  <a:pt x="162719" y="736203"/>
                </a:cubicBezTo>
                <a:cubicBezTo>
                  <a:pt x="142875" y="762661"/>
                  <a:pt x="85328" y="815578"/>
                  <a:pt x="63500" y="843359"/>
                </a:cubicBezTo>
                <a:cubicBezTo>
                  <a:pt x="41672" y="871140"/>
                  <a:pt x="30427" y="879079"/>
                  <a:pt x="31750" y="902891"/>
                </a:cubicBezTo>
                <a:cubicBezTo>
                  <a:pt x="33073" y="926703"/>
                  <a:pt x="56223" y="961099"/>
                  <a:pt x="71437" y="986234"/>
                </a:cubicBezTo>
                <a:cubicBezTo>
                  <a:pt x="86651" y="1011369"/>
                  <a:pt x="109140" y="1037166"/>
                  <a:pt x="123031" y="1053703"/>
                </a:cubicBezTo>
                <a:cubicBezTo>
                  <a:pt x="136922" y="1070240"/>
                  <a:pt x="147505" y="1068255"/>
                  <a:pt x="154781" y="1085453"/>
                </a:cubicBezTo>
                <a:cubicBezTo>
                  <a:pt x="162057" y="1102651"/>
                  <a:pt x="166687" y="1121834"/>
                  <a:pt x="166687" y="1156891"/>
                </a:cubicBezTo>
                <a:cubicBezTo>
                  <a:pt x="166687" y="1191948"/>
                  <a:pt x="152135" y="1271323"/>
                  <a:pt x="154781" y="1295797"/>
                </a:cubicBezTo>
                <a:cubicBezTo>
                  <a:pt x="157427" y="1320271"/>
                  <a:pt x="173963" y="1302411"/>
                  <a:pt x="182562" y="1303734"/>
                </a:cubicBezTo>
                <a:cubicBezTo>
                  <a:pt x="191161" y="1305057"/>
                  <a:pt x="196453" y="1285213"/>
                  <a:pt x="206375" y="1303734"/>
                </a:cubicBezTo>
                <a:cubicBezTo>
                  <a:pt x="216297" y="1322255"/>
                  <a:pt x="238787" y="1390385"/>
                  <a:pt x="242094" y="1414859"/>
                </a:cubicBezTo>
                <a:cubicBezTo>
                  <a:pt x="245401" y="1439333"/>
                  <a:pt x="235479" y="1440656"/>
                  <a:pt x="226219" y="1450578"/>
                </a:cubicBezTo>
                <a:cubicBezTo>
                  <a:pt x="216959" y="1460500"/>
                  <a:pt x="200422" y="1459839"/>
                  <a:pt x="186531" y="1474391"/>
                </a:cubicBezTo>
                <a:cubicBezTo>
                  <a:pt x="172640" y="1488943"/>
                  <a:pt x="148167" y="1518047"/>
                  <a:pt x="142875" y="1537891"/>
                </a:cubicBezTo>
                <a:cubicBezTo>
                  <a:pt x="137583" y="1557735"/>
                  <a:pt x="166026" y="1568318"/>
                  <a:pt x="154781" y="1593453"/>
                </a:cubicBezTo>
                <a:cubicBezTo>
                  <a:pt x="143536" y="1618588"/>
                  <a:pt x="82682" y="1667537"/>
                  <a:pt x="71437" y="1692672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Мостовской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4352925" y="4238625"/>
            <a:ext cx="922338" cy="920750"/>
          </a:xfrm>
          <a:custGeom>
            <a:avLst/>
            <a:gdLst>
              <a:gd name="connsiteX0" fmla="*/ 97661 w 919670"/>
              <a:gd name="connsiteY0" fmla="*/ 7065 h 925487"/>
              <a:gd name="connsiteX1" fmla="*/ 135063 w 919670"/>
              <a:gd name="connsiteY1" fmla="*/ 41973 h 925487"/>
              <a:gd name="connsiteX2" fmla="*/ 219840 w 919670"/>
              <a:gd name="connsiteY2" fmla="*/ 64414 h 925487"/>
              <a:gd name="connsiteX3" fmla="*/ 319578 w 919670"/>
              <a:gd name="connsiteY3" fmla="*/ 34493 h 925487"/>
              <a:gd name="connsiteX4" fmla="*/ 436771 w 919670"/>
              <a:gd name="connsiteY4" fmla="*/ 64414 h 925487"/>
              <a:gd name="connsiteX5" fmla="*/ 566431 w 919670"/>
              <a:gd name="connsiteY5" fmla="*/ 89349 h 925487"/>
              <a:gd name="connsiteX6" fmla="*/ 593859 w 919670"/>
              <a:gd name="connsiteY6" fmla="*/ 99323 h 925487"/>
              <a:gd name="connsiteX7" fmla="*/ 596352 w 919670"/>
              <a:gd name="connsiteY7" fmla="*/ 74388 h 925487"/>
              <a:gd name="connsiteX8" fmla="*/ 673649 w 919670"/>
              <a:gd name="connsiteY8" fmla="*/ 74388 h 925487"/>
              <a:gd name="connsiteX9" fmla="*/ 740972 w 919670"/>
              <a:gd name="connsiteY9" fmla="*/ 96829 h 925487"/>
              <a:gd name="connsiteX10" fmla="*/ 758427 w 919670"/>
              <a:gd name="connsiteY10" fmla="*/ 119270 h 925487"/>
              <a:gd name="connsiteX11" fmla="*/ 743466 w 919670"/>
              <a:gd name="connsiteY11" fmla="*/ 136725 h 925487"/>
              <a:gd name="connsiteX12" fmla="*/ 745959 w 919670"/>
              <a:gd name="connsiteY12" fmla="*/ 174126 h 925487"/>
              <a:gd name="connsiteX13" fmla="*/ 803309 w 919670"/>
              <a:gd name="connsiteY13" fmla="*/ 196567 h 925487"/>
              <a:gd name="connsiteX14" fmla="*/ 873126 w 919670"/>
              <a:gd name="connsiteY14" fmla="*/ 176620 h 925487"/>
              <a:gd name="connsiteX15" fmla="*/ 915514 w 919670"/>
              <a:gd name="connsiteY15" fmla="*/ 189087 h 925487"/>
              <a:gd name="connsiteX16" fmla="*/ 898060 w 919670"/>
              <a:gd name="connsiteY16" fmla="*/ 231476 h 925487"/>
              <a:gd name="connsiteX17" fmla="*/ 855671 w 919670"/>
              <a:gd name="connsiteY17" fmla="*/ 271371 h 925487"/>
              <a:gd name="connsiteX18" fmla="*/ 845698 w 919670"/>
              <a:gd name="connsiteY18" fmla="*/ 331214 h 925487"/>
              <a:gd name="connsiteX19" fmla="*/ 858165 w 919670"/>
              <a:gd name="connsiteY19" fmla="*/ 361136 h 925487"/>
              <a:gd name="connsiteX20" fmla="*/ 835724 w 919670"/>
              <a:gd name="connsiteY20" fmla="*/ 381083 h 925487"/>
              <a:gd name="connsiteX21" fmla="*/ 848191 w 919670"/>
              <a:gd name="connsiteY21" fmla="*/ 408511 h 925487"/>
              <a:gd name="connsiteX22" fmla="*/ 785855 w 919670"/>
              <a:gd name="connsiteY22" fmla="*/ 448406 h 925487"/>
              <a:gd name="connsiteX23" fmla="*/ 728505 w 919670"/>
              <a:gd name="connsiteY23" fmla="*/ 505756 h 925487"/>
              <a:gd name="connsiteX24" fmla="*/ 651208 w 919670"/>
              <a:gd name="connsiteY24" fmla="*/ 543158 h 925487"/>
              <a:gd name="connsiteX25" fmla="*/ 563937 w 919670"/>
              <a:gd name="connsiteY25" fmla="*/ 565599 h 925487"/>
              <a:gd name="connsiteX26" fmla="*/ 591365 w 919670"/>
              <a:gd name="connsiteY26" fmla="*/ 627935 h 925487"/>
              <a:gd name="connsiteX27" fmla="*/ 603832 w 919670"/>
              <a:gd name="connsiteY27" fmla="*/ 697752 h 925487"/>
              <a:gd name="connsiteX28" fmla="*/ 573911 w 919670"/>
              <a:gd name="connsiteY28" fmla="*/ 710219 h 925487"/>
              <a:gd name="connsiteX29" fmla="*/ 489133 w 919670"/>
              <a:gd name="connsiteY29" fmla="*/ 730167 h 925487"/>
              <a:gd name="connsiteX30" fmla="*/ 421810 w 919670"/>
              <a:gd name="connsiteY30" fmla="*/ 737647 h 925487"/>
              <a:gd name="connsiteX31" fmla="*/ 371941 w 919670"/>
              <a:gd name="connsiteY31" fmla="*/ 762582 h 925487"/>
              <a:gd name="connsiteX32" fmla="*/ 332046 w 919670"/>
              <a:gd name="connsiteY32" fmla="*/ 755101 h 925487"/>
              <a:gd name="connsiteX33" fmla="*/ 324565 w 919670"/>
              <a:gd name="connsiteY33" fmla="*/ 837386 h 925487"/>
              <a:gd name="connsiteX34" fmla="*/ 289657 w 919670"/>
              <a:gd name="connsiteY34" fmla="*/ 912189 h 925487"/>
              <a:gd name="connsiteX35" fmla="*/ 132569 w 919670"/>
              <a:gd name="connsiteY35" fmla="*/ 917176 h 925487"/>
              <a:gd name="connsiteX36" fmla="*/ 105141 w 919670"/>
              <a:gd name="connsiteY36" fmla="*/ 872294 h 925487"/>
              <a:gd name="connsiteX37" fmla="*/ 105141 w 919670"/>
              <a:gd name="connsiteY37" fmla="*/ 834892 h 925487"/>
              <a:gd name="connsiteX38" fmla="*/ 120102 w 919670"/>
              <a:gd name="connsiteY38" fmla="*/ 772556 h 925487"/>
              <a:gd name="connsiteX39" fmla="*/ 107635 w 919670"/>
              <a:gd name="connsiteY39" fmla="*/ 730167 h 925487"/>
              <a:gd name="connsiteX40" fmla="*/ 60259 w 919670"/>
              <a:gd name="connsiteY40" fmla="*/ 667831 h 925487"/>
              <a:gd name="connsiteX41" fmla="*/ 5403 w 919670"/>
              <a:gd name="connsiteY41" fmla="*/ 642896 h 925487"/>
              <a:gd name="connsiteX42" fmla="*/ 27844 w 919670"/>
              <a:gd name="connsiteY42" fmla="*/ 610481 h 925487"/>
              <a:gd name="connsiteX43" fmla="*/ 67739 w 919670"/>
              <a:gd name="connsiteY43" fmla="*/ 558119 h 925487"/>
              <a:gd name="connsiteX44" fmla="*/ 90181 w 919670"/>
              <a:gd name="connsiteY44" fmla="*/ 550638 h 925487"/>
              <a:gd name="connsiteX45" fmla="*/ 87687 w 919670"/>
              <a:gd name="connsiteY45" fmla="*/ 485808 h 925487"/>
              <a:gd name="connsiteX46" fmla="*/ 70233 w 919670"/>
              <a:gd name="connsiteY46" fmla="*/ 453393 h 925487"/>
              <a:gd name="connsiteX47" fmla="*/ 120102 w 919670"/>
              <a:gd name="connsiteY47" fmla="*/ 430952 h 925487"/>
              <a:gd name="connsiteX48" fmla="*/ 204880 w 919670"/>
              <a:gd name="connsiteY48" fmla="*/ 415992 h 925487"/>
              <a:gd name="connsiteX49" fmla="*/ 209866 w 919670"/>
              <a:gd name="connsiteY49" fmla="*/ 338694 h 925487"/>
              <a:gd name="connsiteX50" fmla="*/ 157504 w 919670"/>
              <a:gd name="connsiteY50" fmla="*/ 291319 h 925487"/>
              <a:gd name="connsiteX51" fmla="*/ 140050 w 919670"/>
              <a:gd name="connsiteY51" fmla="*/ 196567 h 925487"/>
              <a:gd name="connsiteX52" fmla="*/ 115115 w 919670"/>
              <a:gd name="connsiteY52" fmla="*/ 159166 h 925487"/>
              <a:gd name="connsiteX53" fmla="*/ 90181 w 919670"/>
              <a:gd name="connsiteY53" fmla="*/ 84362 h 925487"/>
              <a:gd name="connsiteX54" fmla="*/ 97661 w 919670"/>
              <a:gd name="connsiteY54" fmla="*/ 7065 h 925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919670" h="925487">
                <a:moveTo>
                  <a:pt x="97661" y="7065"/>
                </a:moveTo>
                <a:cubicBezTo>
                  <a:pt x="105141" y="0"/>
                  <a:pt x="114700" y="32415"/>
                  <a:pt x="135063" y="41973"/>
                </a:cubicBezTo>
                <a:cubicBezTo>
                  <a:pt x="155426" y="51531"/>
                  <a:pt x="189088" y="65661"/>
                  <a:pt x="219840" y="64414"/>
                </a:cubicBezTo>
                <a:cubicBezTo>
                  <a:pt x="250592" y="63167"/>
                  <a:pt x="283423" y="34493"/>
                  <a:pt x="319578" y="34493"/>
                </a:cubicBezTo>
                <a:cubicBezTo>
                  <a:pt x="355733" y="34493"/>
                  <a:pt x="395629" y="55271"/>
                  <a:pt x="436771" y="64414"/>
                </a:cubicBezTo>
                <a:cubicBezTo>
                  <a:pt x="477913" y="73557"/>
                  <a:pt x="540250" y="83531"/>
                  <a:pt x="566431" y="89349"/>
                </a:cubicBezTo>
                <a:cubicBezTo>
                  <a:pt x="592612" y="95167"/>
                  <a:pt x="588872" y="101817"/>
                  <a:pt x="593859" y="99323"/>
                </a:cubicBezTo>
                <a:cubicBezTo>
                  <a:pt x="598846" y="96830"/>
                  <a:pt x="583054" y="78544"/>
                  <a:pt x="596352" y="74388"/>
                </a:cubicBezTo>
                <a:cubicBezTo>
                  <a:pt x="609650" y="70232"/>
                  <a:pt x="649546" y="70648"/>
                  <a:pt x="673649" y="74388"/>
                </a:cubicBezTo>
                <a:cubicBezTo>
                  <a:pt x="697752" y="78128"/>
                  <a:pt x="726842" y="89349"/>
                  <a:pt x="740972" y="96829"/>
                </a:cubicBezTo>
                <a:cubicBezTo>
                  <a:pt x="755102" y="104309"/>
                  <a:pt x="758011" y="112621"/>
                  <a:pt x="758427" y="119270"/>
                </a:cubicBezTo>
                <a:cubicBezTo>
                  <a:pt x="758843" y="125919"/>
                  <a:pt x="745544" y="127582"/>
                  <a:pt x="743466" y="136725"/>
                </a:cubicBezTo>
                <a:cubicBezTo>
                  <a:pt x="741388" y="145868"/>
                  <a:pt x="735985" y="164152"/>
                  <a:pt x="745959" y="174126"/>
                </a:cubicBezTo>
                <a:cubicBezTo>
                  <a:pt x="755933" y="184100"/>
                  <a:pt x="782115" y="196151"/>
                  <a:pt x="803309" y="196567"/>
                </a:cubicBezTo>
                <a:cubicBezTo>
                  <a:pt x="824503" y="196983"/>
                  <a:pt x="854425" y="177867"/>
                  <a:pt x="873126" y="176620"/>
                </a:cubicBezTo>
                <a:cubicBezTo>
                  <a:pt x="891827" y="175373"/>
                  <a:pt x="911358" y="179944"/>
                  <a:pt x="915514" y="189087"/>
                </a:cubicBezTo>
                <a:cubicBezTo>
                  <a:pt x="919670" y="198230"/>
                  <a:pt x="908034" y="217762"/>
                  <a:pt x="898060" y="231476"/>
                </a:cubicBezTo>
                <a:cubicBezTo>
                  <a:pt x="888086" y="245190"/>
                  <a:pt x="864398" y="254748"/>
                  <a:pt x="855671" y="271371"/>
                </a:cubicBezTo>
                <a:cubicBezTo>
                  <a:pt x="846944" y="287994"/>
                  <a:pt x="845282" y="316253"/>
                  <a:pt x="845698" y="331214"/>
                </a:cubicBezTo>
                <a:cubicBezTo>
                  <a:pt x="846114" y="346175"/>
                  <a:pt x="859827" y="352825"/>
                  <a:pt x="858165" y="361136"/>
                </a:cubicBezTo>
                <a:cubicBezTo>
                  <a:pt x="856503" y="369448"/>
                  <a:pt x="837386" y="373187"/>
                  <a:pt x="835724" y="381083"/>
                </a:cubicBezTo>
                <a:cubicBezTo>
                  <a:pt x="834062" y="388979"/>
                  <a:pt x="856503" y="397290"/>
                  <a:pt x="848191" y="408511"/>
                </a:cubicBezTo>
                <a:cubicBezTo>
                  <a:pt x="839879" y="419732"/>
                  <a:pt x="805803" y="432198"/>
                  <a:pt x="785855" y="448406"/>
                </a:cubicBezTo>
                <a:cubicBezTo>
                  <a:pt x="765907" y="464614"/>
                  <a:pt x="750946" y="489964"/>
                  <a:pt x="728505" y="505756"/>
                </a:cubicBezTo>
                <a:cubicBezTo>
                  <a:pt x="706064" y="521548"/>
                  <a:pt x="678636" y="533184"/>
                  <a:pt x="651208" y="543158"/>
                </a:cubicBezTo>
                <a:cubicBezTo>
                  <a:pt x="623780" y="553132"/>
                  <a:pt x="573911" y="551470"/>
                  <a:pt x="563937" y="565599"/>
                </a:cubicBezTo>
                <a:cubicBezTo>
                  <a:pt x="553963" y="579728"/>
                  <a:pt x="584716" y="605910"/>
                  <a:pt x="591365" y="627935"/>
                </a:cubicBezTo>
                <a:cubicBezTo>
                  <a:pt x="598014" y="649960"/>
                  <a:pt x="606741" y="684038"/>
                  <a:pt x="603832" y="697752"/>
                </a:cubicBezTo>
                <a:cubicBezTo>
                  <a:pt x="600923" y="711466"/>
                  <a:pt x="593028" y="704817"/>
                  <a:pt x="573911" y="710219"/>
                </a:cubicBezTo>
                <a:cubicBezTo>
                  <a:pt x="554795" y="715622"/>
                  <a:pt x="514483" y="725596"/>
                  <a:pt x="489133" y="730167"/>
                </a:cubicBezTo>
                <a:cubicBezTo>
                  <a:pt x="463783" y="734738"/>
                  <a:pt x="441342" y="732245"/>
                  <a:pt x="421810" y="737647"/>
                </a:cubicBezTo>
                <a:cubicBezTo>
                  <a:pt x="402278" y="743050"/>
                  <a:pt x="386902" y="759673"/>
                  <a:pt x="371941" y="762582"/>
                </a:cubicBezTo>
                <a:cubicBezTo>
                  <a:pt x="356980" y="765491"/>
                  <a:pt x="339942" y="742634"/>
                  <a:pt x="332046" y="755101"/>
                </a:cubicBezTo>
                <a:cubicBezTo>
                  <a:pt x="324150" y="767568"/>
                  <a:pt x="331630" y="811205"/>
                  <a:pt x="324565" y="837386"/>
                </a:cubicBezTo>
                <a:cubicBezTo>
                  <a:pt x="317500" y="863567"/>
                  <a:pt x="321656" y="898891"/>
                  <a:pt x="289657" y="912189"/>
                </a:cubicBezTo>
                <a:cubicBezTo>
                  <a:pt x="257658" y="925487"/>
                  <a:pt x="163322" y="923825"/>
                  <a:pt x="132569" y="917176"/>
                </a:cubicBezTo>
                <a:cubicBezTo>
                  <a:pt x="101816" y="910527"/>
                  <a:pt x="109712" y="886008"/>
                  <a:pt x="105141" y="872294"/>
                </a:cubicBezTo>
                <a:cubicBezTo>
                  <a:pt x="100570" y="858580"/>
                  <a:pt x="102648" y="851515"/>
                  <a:pt x="105141" y="834892"/>
                </a:cubicBezTo>
                <a:cubicBezTo>
                  <a:pt x="107634" y="818269"/>
                  <a:pt x="119686" y="790010"/>
                  <a:pt x="120102" y="772556"/>
                </a:cubicBezTo>
                <a:cubicBezTo>
                  <a:pt x="120518" y="755102"/>
                  <a:pt x="117609" y="747621"/>
                  <a:pt x="107635" y="730167"/>
                </a:cubicBezTo>
                <a:cubicBezTo>
                  <a:pt x="97661" y="712713"/>
                  <a:pt x="77298" y="682376"/>
                  <a:pt x="60259" y="667831"/>
                </a:cubicBezTo>
                <a:cubicBezTo>
                  <a:pt x="43220" y="653286"/>
                  <a:pt x="10806" y="652454"/>
                  <a:pt x="5403" y="642896"/>
                </a:cubicBezTo>
                <a:cubicBezTo>
                  <a:pt x="0" y="633338"/>
                  <a:pt x="17455" y="624610"/>
                  <a:pt x="27844" y="610481"/>
                </a:cubicBezTo>
                <a:cubicBezTo>
                  <a:pt x="38233" y="596352"/>
                  <a:pt x="57349" y="568093"/>
                  <a:pt x="67739" y="558119"/>
                </a:cubicBezTo>
                <a:cubicBezTo>
                  <a:pt x="78129" y="548145"/>
                  <a:pt x="86856" y="562690"/>
                  <a:pt x="90181" y="550638"/>
                </a:cubicBezTo>
                <a:cubicBezTo>
                  <a:pt x="93506" y="538586"/>
                  <a:pt x="91012" y="502016"/>
                  <a:pt x="87687" y="485808"/>
                </a:cubicBezTo>
                <a:cubicBezTo>
                  <a:pt x="84362" y="469600"/>
                  <a:pt x="64831" y="462536"/>
                  <a:pt x="70233" y="453393"/>
                </a:cubicBezTo>
                <a:cubicBezTo>
                  <a:pt x="75635" y="444250"/>
                  <a:pt x="97661" y="437185"/>
                  <a:pt x="120102" y="430952"/>
                </a:cubicBezTo>
                <a:cubicBezTo>
                  <a:pt x="142543" y="424719"/>
                  <a:pt x="189919" y="431368"/>
                  <a:pt x="204880" y="415992"/>
                </a:cubicBezTo>
                <a:cubicBezTo>
                  <a:pt x="219841" y="400616"/>
                  <a:pt x="217762" y="359473"/>
                  <a:pt x="209866" y="338694"/>
                </a:cubicBezTo>
                <a:cubicBezTo>
                  <a:pt x="201970" y="317915"/>
                  <a:pt x="169140" y="315007"/>
                  <a:pt x="157504" y="291319"/>
                </a:cubicBezTo>
                <a:cubicBezTo>
                  <a:pt x="145868" y="267631"/>
                  <a:pt x="147115" y="218592"/>
                  <a:pt x="140050" y="196567"/>
                </a:cubicBezTo>
                <a:cubicBezTo>
                  <a:pt x="132985" y="174542"/>
                  <a:pt x="123427" y="177867"/>
                  <a:pt x="115115" y="159166"/>
                </a:cubicBezTo>
                <a:cubicBezTo>
                  <a:pt x="106804" y="140465"/>
                  <a:pt x="93506" y="108881"/>
                  <a:pt x="90181" y="84362"/>
                </a:cubicBezTo>
                <a:cubicBezTo>
                  <a:pt x="86856" y="59843"/>
                  <a:pt x="90181" y="14130"/>
                  <a:pt x="97661" y="7065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Горячий ключ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4040188" y="4862513"/>
            <a:ext cx="1293812" cy="885825"/>
          </a:xfrm>
          <a:custGeom>
            <a:avLst/>
            <a:gdLst>
              <a:gd name="connsiteX0" fmla="*/ 9143 w 1288286"/>
              <a:gd name="connsiteY0" fmla="*/ 329967 h 890164"/>
              <a:gd name="connsiteX1" fmla="*/ 44051 w 1288286"/>
              <a:gd name="connsiteY1" fmla="*/ 237710 h 890164"/>
              <a:gd name="connsiteX2" fmla="*/ 76466 w 1288286"/>
              <a:gd name="connsiteY2" fmla="*/ 137971 h 890164"/>
              <a:gd name="connsiteX3" fmla="*/ 93921 w 1288286"/>
              <a:gd name="connsiteY3" fmla="*/ 130491 h 890164"/>
              <a:gd name="connsiteX4" fmla="*/ 83947 w 1288286"/>
              <a:gd name="connsiteY4" fmla="*/ 58181 h 890164"/>
              <a:gd name="connsiteX5" fmla="*/ 96414 w 1288286"/>
              <a:gd name="connsiteY5" fmla="*/ 25766 h 890164"/>
              <a:gd name="connsiteX6" fmla="*/ 108881 w 1288286"/>
              <a:gd name="connsiteY6" fmla="*/ 3325 h 890164"/>
              <a:gd name="connsiteX7" fmla="*/ 298384 w 1288286"/>
              <a:gd name="connsiteY7" fmla="*/ 5818 h 890164"/>
              <a:gd name="connsiteX8" fmla="*/ 330799 w 1288286"/>
              <a:gd name="connsiteY8" fmla="*/ 23272 h 890164"/>
              <a:gd name="connsiteX9" fmla="*/ 395629 w 1288286"/>
              <a:gd name="connsiteY9" fmla="*/ 55687 h 890164"/>
              <a:gd name="connsiteX10" fmla="*/ 433030 w 1288286"/>
              <a:gd name="connsiteY10" fmla="*/ 132984 h 890164"/>
              <a:gd name="connsiteX11" fmla="*/ 418070 w 1288286"/>
              <a:gd name="connsiteY11" fmla="*/ 210282 h 890164"/>
              <a:gd name="connsiteX12" fmla="*/ 415576 w 1288286"/>
              <a:gd name="connsiteY12" fmla="*/ 272618 h 890164"/>
              <a:gd name="connsiteX13" fmla="*/ 475419 w 1288286"/>
              <a:gd name="connsiteY13" fmla="*/ 290072 h 890164"/>
              <a:gd name="connsiteX14" fmla="*/ 605079 w 1288286"/>
              <a:gd name="connsiteY14" fmla="*/ 290072 h 890164"/>
              <a:gd name="connsiteX15" fmla="*/ 630013 w 1288286"/>
              <a:gd name="connsiteY15" fmla="*/ 257657 h 890164"/>
              <a:gd name="connsiteX16" fmla="*/ 637494 w 1288286"/>
              <a:gd name="connsiteY16" fmla="*/ 157919 h 890164"/>
              <a:gd name="connsiteX17" fmla="*/ 654948 w 1288286"/>
              <a:gd name="connsiteY17" fmla="*/ 123011 h 890164"/>
              <a:gd name="connsiteX18" fmla="*/ 682376 w 1288286"/>
              <a:gd name="connsiteY18" fmla="*/ 130491 h 890164"/>
              <a:gd name="connsiteX19" fmla="*/ 802062 w 1288286"/>
              <a:gd name="connsiteY19" fmla="*/ 162906 h 890164"/>
              <a:gd name="connsiteX20" fmla="*/ 996551 w 1288286"/>
              <a:gd name="connsiteY20" fmla="*/ 220255 h 890164"/>
              <a:gd name="connsiteX21" fmla="*/ 1018993 w 1288286"/>
              <a:gd name="connsiteY21" fmla="*/ 265138 h 890164"/>
              <a:gd name="connsiteX22" fmla="*/ 1116237 w 1288286"/>
              <a:gd name="connsiteY22" fmla="*/ 357395 h 890164"/>
              <a:gd name="connsiteX23" fmla="*/ 1181067 w 1288286"/>
              <a:gd name="connsiteY23" fmla="*/ 387317 h 890164"/>
              <a:gd name="connsiteX24" fmla="*/ 1208495 w 1288286"/>
              <a:gd name="connsiteY24" fmla="*/ 437186 h 890164"/>
              <a:gd name="connsiteX25" fmla="*/ 1203508 w 1288286"/>
              <a:gd name="connsiteY25" fmla="*/ 511990 h 890164"/>
              <a:gd name="connsiteX26" fmla="*/ 1171093 w 1288286"/>
              <a:gd name="connsiteY26" fmla="*/ 541911 h 890164"/>
              <a:gd name="connsiteX27" fmla="*/ 1230936 w 1288286"/>
              <a:gd name="connsiteY27" fmla="*/ 609234 h 890164"/>
              <a:gd name="connsiteX28" fmla="*/ 1268338 w 1288286"/>
              <a:gd name="connsiteY28" fmla="*/ 681545 h 890164"/>
              <a:gd name="connsiteX29" fmla="*/ 1268338 w 1288286"/>
              <a:gd name="connsiteY29" fmla="*/ 718946 h 890164"/>
              <a:gd name="connsiteX30" fmla="*/ 1148652 w 1288286"/>
              <a:gd name="connsiteY30" fmla="*/ 798737 h 890164"/>
              <a:gd name="connsiteX31" fmla="*/ 1133691 w 1288286"/>
              <a:gd name="connsiteY31" fmla="*/ 796244 h 890164"/>
              <a:gd name="connsiteX32" fmla="*/ 1076342 w 1288286"/>
              <a:gd name="connsiteY32" fmla="*/ 703986 h 890164"/>
              <a:gd name="connsiteX33" fmla="*/ 1041434 w 1288286"/>
              <a:gd name="connsiteY33" fmla="*/ 671571 h 890164"/>
              <a:gd name="connsiteX34" fmla="*/ 984084 w 1288286"/>
              <a:gd name="connsiteY34" fmla="*/ 679051 h 890164"/>
              <a:gd name="connsiteX35" fmla="*/ 949176 w 1288286"/>
              <a:gd name="connsiteY35" fmla="*/ 723933 h 890164"/>
              <a:gd name="connsiteX36" fmla="*/ 956656 w 1288286"/>
              <a:gd name="connsiteY36" fmla="*/ 761335 h 890164"/>
              <a:gd name="connsiteX37" fmla="*/ 956656 w 1288286"/>
              <a:gd name="connsiteY37" fmla="*/ 808711 h 890164"/>
              <a:gd name="connsiteX38" fmla="*/ 871879 w 1288286"/>
              <a:gd name="connsiteY38" fmla="*/ 838632 h 890164"/>
              <a:gd name="connsiteX39" fmla="*/ 782114 w 1288286"/>
              <a:gd name="connsiteY39" fmla="*/ 818685 h 890164"/>
              <a:gd name="connsiteX40" fmla="*/ 732245 w 1288286"/>
              <a:gd name="connsiteY40" fmla="*/ 823672 h 890164"/>
              <a:gd name="connsiteX41" fmla="*/ 689856 w 1288286"/>
              <a:gd name="connsiteY41" fmla="*/ 876034 h 890164"/>
              <a:gd name="connsiteX42" fmla="*/ 580144 w 1288286"/>
              <a:gd name="connsiteY42" fmla="*/ 738894 h 890164"/>
              <a:gd name="connsiteX43" fmla="*/ 532769 w 1288286"/>
              <a:gd name="connsiteY43" fmla="*/ 733907 h 890164"/>
              <a:gd name="connsiteX44" fmla="*/ 507834 w 1288286"/>
              <a:gd name="connsiteY44" fmla="*/ 706479 h 890164"/>
              <a:gd name="connsiteX45" fmla="*/ 485393 w 1288286"/>
              <a:gd name="connsiteY45" fmla="*/ 644143 h 890164"/>
              <a:gd name="connsiteX46" fmla="*/ 413083 w 1288286"/>
              <a:gd name="connsiteY46" fmla="*/ 596767 h 890164"/>
              <a:gd name="connsiteX47" fmla="*/ 333292 w 1288286"/>
              <a:gd name="connsiteY47" fmla="*/ 574326 h 890164"/>
              <a:gd name="connsiteX48" fmla="*/ 298384 w 1288286"/>
              <a:gd name="connsiteY48" fmla="*/ 556872 h 890164"/>
              <a:gd name="connsiteX49" fmla="*/ 238541 w 1288286"/>
              <a:gd name="connsiteY49" fmla="*/ 457134 h 890164"/>
              <a:gd name="connsiteX50" fmla="*/ 183685 w 1288286"/>
              <a:gd name="connsiteY50" fmla="*/ 404771 h 890164"/>
              <a:gd name="connsiteX51" fmla="*/ 98907 w 1288286"/>
              <a:gd name="connsiteY51" fmla="*/ 379837 h 890164"/>
              <a:gd name="connsiteX52" fmla="*/ 9143 w 1288286"/>
              <a:gd name="connsiteY52" fmla="*/ 329967 h 89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88286" h="890164">
                <a:moveTo>
                  <a:pt x="9143" y="329967"/>
                </a:moveTo>
                <a:cubicBezTo>
                  <a:pt x="0" y="306279"/>
                  <a:pt x="32831" y="269709"/>
                  <a:pt x="44051" y="237710"/>
                </a:cubicBezTo>
                <a:cubicBezTo>
                  <a:pt x="55271" y="205711"/>
                  <a:pt x="68154" y="155841"/>
                  <a:pt x="76466" y="137971"/>
                </a:cubicBezTo>
                <a:cubicBezTo>
                  <a:pt x="84778" y="120101"/>
                  <a:pt x="92674" y="143789"/>
                  <a:pt x="93921" y="130491"/>
                </a:cubicBezTo>
                <a:cubicBezTo>
                  <a:pt x="95168" y="117193"/>
                  <a:pt x="83532" y="75635"/>
                  <a:pt x="83947" y="58181"/>
                </a:cubicBezTo>
                <a:cubicBezTo>
                  <a:pt x="84362" y="40727"/>
                  <a:pt x="92258" y="34909"/>
                  <a:pt x="96414" y="25766"/>
                </a:cubicBezTo>
                <a:cubicBezTo>
                  <a:pt x="100570" y="16623"/>
                  <a:pt x="75219" y="6650"/>
                  <a:pt x="108881" y="3325"/>
                </a:cubicBezTo>
                <a:cubicBezTo>
                  <a:pt x="142543" y="0"/>
                  <a:pt x="261398" y="2493"/>
                  <a:pt x="298384" y="5818"/>
                </a:cubicBezTo>
                <a:cubicBezTo>
                  <a:pt x="335370" y="9143"/>
                  <a:pt x="314592" y="14961"/>
                  <a:pt x="330799" y="23272"/>
                </a:cubicBezTo>
                <a:cubicBezTo>
                  <a:pt x="347006" y="31583"/>
                  <a:pt x="378591" y="37402"/>
                  <a:pt x="395629" y="55687"/>
                </a:cubicBezTo>
                <a:cubicBezTo>
                  <a:pt x="412667" y="73972"/>
                  <a:pt x="429290" y="107218"/>
                  <a:pt x="433030" y="132984"/>
                </a:cubicBezTo>
                <a:cubicBezTo>
                  <a:pt x="436770" y="158750"/>
                  <a:pt x="420979" y="187010"/>
                  <a:pt x="418070" y="210282"/>
                </a:cubicBezTo>
                <a:cubicBezTo>
                  <a:pt x="415161" y="233554"/>
                  <a:pt x="406018" y="259320"/>
                  <a:pt x="415576" y="272618"/>
                </a:cubicBezTo>
                <a:cubicBezTo>
                  <a:pt x="425134" y="285916"/>
                  <a:pt x="443835" y="287163"/>
                  <a:pt x="475419" y="290072"/>
                </a:cubicBezTo>
                <a:cubicBezTo>
                  <a:pt x="507003" y="292981"/>
                  <a:pt x="579313" y="295474"/>
                  <a:pt x="605079" y="290072"/>
                </a:cubicBezTo>
                <a:cubicBezTo>
                  <a:pt x="630845" y="284670"/>
                  <a:pt x="624611" y="279682"/>
                  <a:pt x="630013" y="257657"/>
                </a:cubicBezTo>
                <a:cubicBezTo>
                  <a:pt x="635415" y="235632"/>
                  <a:pt x="633338" y="180360"/>
                  <a:pt x="637494" y="157919"/>
                </a:cubicBezTo>
                <a:cubicBezTo>
                  <a:pt x="641650" y="135478"/>
                  <a:pt x="647468" y="127582"/>
                  <a:pt x="654948" y="123011"/>
                </a:cubicBezTo>
                <a:cubicBezTo>
                  <a:pt x="662428" y="118440"/>
                  <a:pt x="682376" y="130491"/>
                  <a:pt x="682376" y="130491"/>
                </a:cubicBezTo>
                <a:lnTo>
                  <a:pt x="802062" y="162906"/>
                </a:lnTo>
                <a:cubicBezTo>
                  <a:pt x="854424" y="177867"/>
                  <a:pt x="960396" y="203216"/>
                  <a:pt x="996551" y="220255"/>
                </a:cubicBezTo>
                <a:cubicBezTo>
                  <a:pt x="1032706" y="237294"/>
                  <a:pt x="999045" y="242281"/>
                  <a:pt x="1018993" y="265138"/>
                </a:cubicBezTo>
                <a:cubicBezTo>
                  <a:pt x="1038941" y="287995"/>
                  <a:pt x="1089225" y="337032"/>
                  <a:pt x="1116237" y="357395"/>
                </a:cubicBezTo>
                <a:cubicBezTo>
                  <a:pt x="1143249" y="377758"/>
                  <a:pt x="1165691" y="374019"/>
                  <a:pt x="1181067" y="387317"/>
                </a:cubicBezTo>
                <a:cubicBezTo>
                  <a:pt x="1196443" y="400615"/>
                  <a:pt x="1204755" y="416407"/>
                  <a:pt x="1208495" y="437186"/>
                </a:cubicBezTo>
                <a:cubicBezTo>
                  <a:pt x="1212235" y="457965"/>
                  <a:pt x="1209742" y="494536"/>
                  <a:pt x="1203508" y="511990"/>
                </a:cubicBezTo>
                <a:cubicBezTo>
                  <a:pt x="1197274" y="529444"/>
                  <a:pt x="1166522" y="525704"/>
                  <a:pt x="1171093" y="541911"/>
                </a:cubicBezTo>
                <a:cubicBezTo>
                  <a:pt x="1175664" y="558118"/>
                  <a:pt x="1214729" y="585962"/>
                  <a:pt x="1230936" y="609234"/>
                </a:cubicBezTo>
                <a:cubicBezTo>
                  <a:pt x="1247143" y="632506"/>
                  <a:pt x="1262104" y="663260"/>
                  <a:pt x="1268338" y="681545"/>
                </a:cubicBezTo>
                <a:cubicBezTo>
                  <a:pt x="1274572" y="699830"/>
                  <a:pt x="1288286" y="699414"/>
                  <a:pt x="1268338" y="718946"/>
                </a:cubicBezTo>
                <a:cubicBezTo>
                  <a:pt x="1248390" y="738478"/>
                  <a:pt x="1171093" y="785854"/>
                  <a:pt x="1148652" y="798737"/>
                </a:cubicBezTo>
                <a:cubicBezTo>
                  <a:pt x="1126211" y="811620"/>
                  <a:pt x="1145743" y="812036"/>
                  <a:pt x="1133691" y="796244"/>
                </a:cubicBezTo>
                <a:cubicBezTo>
                  <a:pt x="1121639" y="780452"/>
                  <a:pt x="1091718" y="724765"/>
                  <a:pt x="1076342" y="703986"/>
                </a:cubicBezTo>
                <a:cubicBezTo>
                  <a:pt x="1060966" y="683207"/>
                  <a:pt x="1056810" y="675727"/>
                  <a:pt x="1041434" y="671571"/>
                </a:cubicBezTo>
                <a:cubicBezTo>
                  <a:pt x="1026058" y="667415"/>
                  <a:pt x="999460" y="670324"/>
                  <a:pt x="984084" y="679051"/>
                </a:cubicBezTo>
                <a:cubicBezTo>
                  <a:pt x="968708" y="687778"/>
                  <a:pt x="953747" y="710219"/>
                  <a:pt x="949176" y="723933"/>
                </a:cubicBezTo>
                <a:cubicBezTo>
                  <a:pt x="944605" y="737647"/>
                  <a:pt x="955409" y="747205"/>
                  <a:pt x="956656" y="761335"/>
                </a:cubicBezTo>
                <a:cubicBezTo>
                  <a:pt x="957903" y="775465"/>
                  <a:pt x="970786" y="795828"/>
                  <a:pt x="956656" y="808711"/>
                </a:cubicBezTo>
                <a:cubicBezTo>
                  <a:pt x="942527" y="821594"/>
                  <a:pt x="900969" y="836970"/>
                  <a:pt x="871879" y="838632"/>
                </a:cubicBezTo>
                <a:cubicBezTo>
                  <a:pt x="842789" y="840294"/>
                  <a:pt x="805386" y="821178"/>
                  <a:pt x="782114" y="818685"/>
                </a:cubicBezTo>
                <a:cubicBezTo>
                  <a:pt x="758842" y="816192"/>
                  <a:pt x="747621" y="814114"/>
                  <a:pt x="732245" y="823672"/>
                </a:cubicBezTo>
                <a:cubicBezTo>
                  <a:pt x="716869" y="833230"/>
                  <a:pt x="715206" y="890164"/>
                  <a:pt x="689856" y="876034"/>
                </a:cubicBezTo>
                <a:cubicBezTo>
                  <a:pt x="664506" y="861904"/>
                  <a:pt x="606325" y="762582"/>
                  <a:pt x="580144" y="738894"/>
                </a:cubicBezTo>
                <a:cubicBezTo>
                  <a:pt x="553963" y="715206"/>
                  <a:pt x="544821" y="739309"/>
                  <a:pt x="532769" y="733907"/>
                </a:cubicBezTo>
                <a:cubicBezTo>
                  <a:pt x="520717" y="728505"/>
                  <a:pt x="515730" y="721440"/>
                  <a:pt x="507834" y="706479"/>
                </a:cubicBezTo>
                <a:cubicBezTo>
                  <a:pt x="499938" y="691518"/>
                  <a:pt x="501185" y="662428"/>
                  <a:pt x="485393" y="644143"/>
                </a:cubicBezTo>
                <a:cubicBezTo>
                  <a:pt x="469601" y="625858"/>
                  <a:pt x="438433" y="608403"/>
                  <a:pt x="413083" y="596767"/>
                </a:cubicBezTo>
                <a:cubicBezTo>
                  <a:pt x="387733" y="585131"/>
                  <a:pt x="352409" y="580975"/>
                  <a:pt x="333292" y="574326"/>
                </a:cubicBezTo>
                <a:cubicBezTo>
                  <a:pt x="314176" y="567677"/>
                  <a:pt x="314176" y="576404"/>
                  <a:pt x="298384" y="556872"/>
                </a:cubicBezTo>
                <a:cubicBezTo>
                  <a:pt x="282592" y="537340"/>
                  <a:pt x="257657" y="482484"/>
                  <a:pt x="238541" y="457134"/>
                </a:cubicBezTo>
                <a:cubicBezTo>
                  <a:pt x="219425" y="431784"/>
                  <a:pt x="206957" y="417654"/>
                  <a:pt x="183685" y="404771"/>
                </a:cubicBezTo>
                <a:cubicBezTo>
                  <a:pt x="160413" y="391888"/>
                  <a:pt x="127997" y="390642"/>
                  <a:pt x="98907" y="379837"/>
                </a:cubicBezTo>
                <a:cubicBezTo>
                  <a:pt x="69817" y="369032"/>
                  <a:pt x="18286" y="353655"/>
                  <a:pt x="9143" y="329967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solidFill>
                  <a:schemeClr val="tx1"/>
                </a:solidFill>
              </a:rPr>
              <a:t>Туапсинский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4737100" y="4575175"/>
            <a:ext cx="1223963" cy="1270000"/>
          </a:xfrm>
          <a:custGeom>
            <a:avLst/>
            <a:gdLst>
              <a:gd name="connsiteX0" fmla="*/ 9991 w 1220599"/>
              <a:gd name="connsiteY0" fmla="*/ 420743 h 1277215"/>
              <a:gd name="connsiteX1" fmla="*/ 283085 w 1220599"/>
              <a:gd name="connsiteY1" fmla="*/ 494012 h 1277215"/>
              <a:gd name="connsiteX2" fmla="*/ 313059 w 1220599"/>
              <a:gd name="connsiteY2" fmla="*/ 520655 h 1277215"/>
              <a:gd name="connsiteX3" fmla="*/ 316389 w 1220599"/>
              <a:gd name="connsiteY3" fmla="*/ 563951 h 1277215"/>
              <a:gd name="connsiteX4" fmla="*/ 416302 w 1220599"/>
              <a:gd name="connsiteY4" fmla="*/ 647211 h 1277215"/>
              <a:gd name="connsiteX5" fmla="*/ 519545 w 1220599"/>
              <a:gd name="connsiteY5" fmla="*/ 693837 h 1277215"/>
              <a:gd name="connsiteX6" fmla="*/ 516215 w 1220599"/>
              <a:gd name="connsiteY6" fmla="*/ 787089 h 1277215"/>
              <a:gd name="connsiteX7" fmla="*/ 482910 w 1220599"/>
              <a:gd name="connsiteY7" fmla="*/ 817062 h 1277215"/>
              <a:gd name="connsiteX8" fmla="*/ 519545 w 1220599"/>
              <a:gd name="connsiteY8" fmla="*/ 883671 h 1277215"/>
              <a:gd name="connsiteX9" fmla="*/ 589484 w 1220599"/>
              <a:gd name="connsiteY9" fmla="*/ 990244 h 1277215"/>
              <a:gd name="connsiteX10" fmla="*/ 566171 w 1220599"/>
              <a:gd name="connsiteY10" fmla="*/ 1010227 h 1277215"/>
              <a:gd name="connsiteX11" fmla="*/ 452937 w 1220599"/>
              <a:gd name="connsiteY11" fmla="*/ 1093487 h 1277215"/>
              <a:gd name="connsiteX12" fmla="*/ 522875 w 1220599"/>
              <a:gd name="connsiteY12" fmla="*/ 1126791 h 1277215"/>
              <a:gd name="connsiteX13" fmla="*/ 686066 w 1220599"/>
              <a:gd name="connsiteY13" fmla="*/ 1206722 h 1277215"/>
              <a:gd name="connsiteX14" fmla="*/ 746014 w 1220599"/>
              <a:gd name="connsiteY14" fmla="*/ 1276660 h 1277215"/>
              <a:gd name="connsiteX15" fmla="*/ 759335 w 1220599"/>
              <a:gd name="connsiteY15" fmla="*/ 1203391 h 1277215"/>
              <a:gd name="connsiteX16" fmla="*/ 809292 w 1220599"/>
              <a:gd name="connsiteY16" fmla="*/ 1103479 h 1277215"/>
              <a:gd name="connsiteX17" fmla="*/ 859248 w 1220599"/>
              <a:gd name="connsiteY17" fmla="*/ 1076835 h 1277215"/>
              <a:gd name="connsiteX18" fmla="*/ 839265 w 1220599"/>
              <a:gd name="connsiteY18" fmla="*/ 993575 h 1277215"/>
              <a:gd name="connsiteX19" fmla="*/ 762666 w 1220599"/>
              <a:gd name="connsiteY19" fmla="*/ 940288 h 1277215"/>
              <a:gd name="connsiteX20" fmla="*/ 789309 w 1220599"/>
              <a:gd name="connsiteY20" fmla="*/ 857027 h 1277215"/>
              <a:gd name="connsiteX21" fmla="*/ 862578 w 1220599"/>
              <a:gd name="connsiteY21" fmla="*/ 847036 h 1277215"/>
              <a:gd name="connsiteX22" fmla="*/ 915865 w 1220599"/>
              <a:gd name="connsiteY22" fmla="*/ 853697 h 1277215"/>
              <a:gd name="connsiteX23" fmla="*/ 919195 w 1220599"/>
              <a:gd name="connsiteY23" fmla="*/ 926966 h 1277215"/>
              <a:gd name="connsiteX24" fmla="*/ 919195 w 1220599"/>
              <a:gd name="connsiteY24" fmla="*/ 970262 h 1277215"/>
              <a:gd name="connsiteX25" fmla="*/ 1049082 w 1220599"/>
              <a:gd name="connsiteY25" fmla="*/ 1033540 h 1277215"/>
              <a:gd name="connsiteX26" fmla="*/ 1062403 w 1220599"/>
              <a:gd name="connsiteY26" fmla="*/ 1010227 h 1277215"/>
              <a:gd name="connsiteX27" fmla="*/ 1129012 w 1220599"/>
              <a:gd name="connsiteY27" fmla="*/ 956940 h 1277215"/>
              <a:gd name="connsiteX28" fmla="*/ 1175638 w 1220599"/>
              <a:gd name="connsiteY28" fmla="*/ 970262 h 1277215"/>
              <a:gd name="connsiteX29" fmla="*/ 1182299 w 1220599"/>
              <a:gd name="connsiteY29" fmla="*/ 970262 h 1277215"/>
              <a:gd name="connsiteX30" fmla="*/ 1178968 w 1220599"/>
              <a:gd name="connsiteY30" fmla="*/ 930297 h 1277215"/>
              <a:gd name="connsiteX31" fmla="*/ 1185629 w 1220599"/>
              <a:gd name="connsiteY31" fmla="*/ 880340 h 1277215"/>
              <a:gd name="connsiteX32" fmla="*/ 1208942 w 1220599"/>
              <a:gd name="connsiteY32" fmla="*/ 867019 h 1277215"/>
              <a:gd name="connsiteX33" fmla="*/ 1215603 w 1220599"/>
              <a:gd name="connsiteY33" fmla="*/ 763776 h 1277215"/>
              <a:gd name="connsiteX34" fmla="*/ 1178968 w 1220599"/>
              <a:gd name="connsiteY34" fmla="*/ 710489 h 1277215"/>
              <a:gd name="connsiteX35" fmla="*/ 1172307 w 1220599"/>
              <a:gd name="connsiteY35" fmla="*/ 700498 h 1277215"/>
              <a:gd name="connsiteX36" fmla="*/ 1109029 w 1220599"/>
              <a:gd name="connsiteY36" fmla="*/ 707159 h 1277215"/>
              <a:gd name="connsiteX37" fmla="*/ 1055743 w 1220599"/>
              <a:gd name="connsiteY37" fmla="*/ 713819 h 1277215"/>
              <a:gd name="connsiteX38" fmla="*/ 989134 w 1220599"/>
              <a:gd name="connsiteY38" fmla="*/ 637220 h 1277215"/>
              <a:gd name="connsiteX39" fmla="*/ 979143 w 1220599"/>
              <a:gd name="connsiteY39" fmla="*/ 587264 h 1277215"/>
              <a:gd name="connsiteX40" fmla="*/ 955830 w 1220599"/>
              <a:gd name="connsiteY40" fmla="*/ 580603 h 1277215"/>
              <a:gd name="connsiteX41" fmla="*/ 912535 w 1220599"/>
              <a:gd name="connsiteY41" fmla="*/ 560620 h 1277215"/>
              <a:gd name="connsiteX42" fmla="*/ 879230 w 1220599"/>
              <a:gd name="connsiteY42" fmla="*/ 580603 h 1277215"/>
              <a:gd name="connsiteX43" fmla="*/ 855917 w 1220599"/>
              <a:gd name="connsiteY43" fmla="*/ 560620 h 1277215"/>
              <a:gd name="connsiteX44" fmla="*/ 855917 w 1220599"/>
              <a:gd name="connsiteY44" fmla="*/ 533977 h 1277215"/>
              <a:gd name="connsiteX45" fmla="*/ 885891 w 1220599"/>
              <a:gd name="connsiteY45" fmla="*/ 490681 h 1277215"/>
              <a:gd name="connsiteX46" fmla="*/ 919195 w 1220599"/>
              <a:gd name="connsiteY46" fmla="*/ 480690 h 1277215"/>
              <a:gd name="connsiteX47" fmla="*/ 932517 w 1220599"/>
              <a:gd name="connsiteY47" fmla="*/ 447386 h 1277215"/>
              <a:gd name="connsiteX48" fmla="*/ 942508 w 1220599"/>
              <a:gd name="connsiteY48" fmla="*/ 260882 h 1277215"/>
              <a:gd name="connsiteX49" fmla="*/ 922526 w 1220599"/>
              <a:gd name="connsiteY49" fmla="*/ 217587 h 1277215"/>
              <a:gd name="connsiteX50" fmla="*/ 895882 w 1220599"/>
              <a:gd name="connsiteY50" fmla="*/ 200935 h 1277215"/>
              <a:gd name="connsiteX51" fmla="*/ 909204 w 1220599"/>
              <a:gd name="connsiteY51" fmla="*/ 177622 h 1277215"/>
              <a:gd name="connsiteX52" fmla="*/ 912535 w 1220599"/>
              <a:gd name="connsiteY52" fmla="*/ 160970 h 1277215"/>
              <a:gd name="connsiteX53" fmla="*/ 892552 w 1220599"/>
              <a:gd name="connsiteY53" fmla="*/ 67718 h 1277215"/>
              <a:gd name="connsiteX54" fmla="*/ 849257 w 1220599"/>
              <a:gd name="connsiteY54" fmla="*/ 67718 h 1277215"/>
              <a:gd name="connsiteX55" fmla="*/ 829274 w 1220599"/>
              <a:gd name="connsiteY55" fmla="*/ 91031 h 1277215"/>
              <a:gd name="connsiteX56" fmla="*/ 825944 w 1220599"/>
              <a:gd name="connsiteY56" fmla="*/ 117674 h 1277215"/>
              <a:gd name="connsiteX57" fmla="*/ 802631 w 1220599"/>
              <a:gd name="connsiteY57" fmla="*/ 111014 h 1277215"/>
              <a:gd name="connsiteX58" fmla="*/ 819283 w 1220599"/>
              <a:gd name="connsiteY58" fmla="*/ 237569 h 1277215"/>
              <a:gd name="connsiteX59" fmla="*/ 799300 w 1220599"/>
              <a:gd name="connsiteY59" fmla="*/ 280865 h 1277215"/>
              <a:gd name="connsiteX60" fmla="*/ 762666 w 1220599"/>
              <a:gd name="connsiteY60" fmla="*/ 320830 h 1277215"/>
              <a:gd name="connsiteX61" fmla="*/ 746014 w 1220599"/>
              <a:gd name="connsiteY61" fmla="*/ 300847 h 1277215"/>
              <a:gd name="connsiteX62" fmla="*/ 729361 w 1220599"/>
              <a:gd name="connsiteY62" fmla="*/ 217587 h 1277215"/>
              <a:gd name="connsiteX63" fmla="*/ 696057 w 1220599"/>
              <a:gd name="connsiteY63" fmla="*/ 197604 h 1277215"/>
              <a:gd name="connsiteX64" fmla="*/ 699388 w 1220599"/>
              <a:gd name="connsiteY64" fmla="*/ 117674 h 1277215"/>
              <a:gd name="connsiteX65" fmla="*/ 682736 w 1220599"/>
              <a:gd name="connsiteY65" fmla="*/ 104353 h 1277215"/>
              <a:gd name="connsiteX66" fmla="*/ 612797 w 1220599"/>
              <a:gd name="connsiteY66" fmla="*/ 97692 h 1277215"/>
              <a:gd name="connsiteX67" fmla="*/ 606136 w 1220599"/>
              <a:gd name="connsiteY67" fmla="*/ 81040 h 1277215"/>
              <a:gd name="connsiteX68" fmla="*/ 612797 w 1220599"/>
              <a:gd name="connsiteY68" fmla="*/ 1110 h 1277215"/>
              <a:gd name="connsiteX69" fmla="*/ 559510 w 1220599"/>
              <a:gd name="connsiteY69" fmla="*/ 87701 h 1277215"/>
              <a:gd name="connsiteX70" fmla="*/ 546188 w 1220599"/>
              <a:gd name="connsiteY70" fmla="*/ 97692 h 1277215"/>
              <a:gd name="connsiteX71" fmla="*/ 509554 w 1220599"/>
              <a:gd name="connsiteY71" fmla="*/ 91031 h 1277215"/>
              <a:gd name="connsiteX72" fmla="*/ 482910 w 1220599"/>
              <a:gd name="connsiteY72" fmla="*/ 71048 h 1277215"/>
              <a:gd name="connsiteX73" fmla="*/ 396320 w 1220599"/>
              <a:gd name="connsiteY73" fmla="*/ 117674 h 1277215"/>
              <a:gd name="connsiteX74" fmla="*/ 349694 w 1220599"/>
              <a:gd name="connsiteY74" fmla="*/ 167631 h 1277215"/>
              <a:gd name="connsiteX75" fmla="*/ 263103 w 1220599"/>
              <a:gd name="connsiteY75" fmla="*/ 207596 h 1277215"/>
              <a:gd name="connsiteX76" fmla="*/ 189834 w 1220599"/>
              <a:gd name="connsiteY76" fmla="*/ 224248 h 1277215"/>
              <a:gd name="connsiteX77" fmla="*/ 196494 w 1220599"/>
              <a:gd name="connsiteY77" fmla="*/ 260882 h 1277215"/>
              <a:gd name="connsiteX78" fmla="*/ 219807 w 1220599"/>
              <a:gd name="connsiteY78" fmla="*/ 290856 h 1277215"/>
              <a:gd name="connsiteX79" fmla="*/ 223138 w 1220599"/>
              <a:gd name="connsiteY79" fmla="*/ 364125 h 1277215"/>
              <a:gd name="connsiteX80" fmla="*/ 9991 w 1220599"/>
              <a:gd name="connsiteY80" fmla="*/ 420743 h 1277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20599" h="1277215">
                <a:moveTo>
                  <a:pt x="9991" y="420743"/>
                </a:moveTo>
                <a:cubicBezTo>
                  <a:pt x="19982" y="442391"/>
                  <a:pt x="232574" y="477360"/>
                  <a:pt x="283085" y="494012"/>
                </a:cubicBezTo>
                <a:cubicBezTo>
                  <a:pt x="333596" y="510664"/>
                  <a:pt x="307508" y="508999"/>
                  <a:pt x="313059" y="520655"/>
                </a:cubicBezTo>
                <a:cubicBezTo>
                  <a:pt x="318610" y="532311"/>
                  <a:pt x="299182" y="542858"/>
                  <a:pt x="316389" y="563951"/>
                </a:cubicBezTo>
                <a:cubicBezTo>
                  <a:pt x="333596" y="585044"/>
                  <a:pt x="382443" y="625563"/>
                  <a:pt x="416302" y="647211"/>
                </a:cubicBezTo>
                <a:cubicBezTo>
                  <a:pt x="450161" y="668859"/>
                  <a:pt x="502893" y="670524"/>
                  <a:pt x="519545" y="693837"/>
                </a:cubicBezTo>
                <a:cubicBezTo>
                  <a:pt x="536197" y="717150"/>
                  <a:pt x="522321" y="766552"/>
                  <a:pt x="516215" y="787089"/>
                </a:cubicBezTo>
                <a:cubicBezTo>
                  <a:pt x="510109" y="807627"/>
                  <a:pt x="482355" y="800965"/>
                  <a:pt x="482910" y="817062"/>
                </a:cubicBezTo>
                <a:cubicBezTo>
                  <a:pt x="483465" y="833159"/>
                  <a:pt x="501783" y="854807"/>
                  <a:pt x="519545" y="883671"/>
                </a:cubicBezTo>
                <a:cubicBezTo>
                  <a:pt x="537307" y="912535"/>
                  <a:pt x="581713" y="969151"/>
                  <a:pt x="589484" y="990244"/>
                </a:cubicBezTo>
                <a:cubicBezTo>
                  <a:pt x="597255" y="1011337"/>
                  <a:pt x="588929" y="993020"/>
                  <a:pt x="566171" y="1010227"/>
                </a:cubicBezTo>
                <a:cubicBezTo>
                  <a:pt x="543413" y="1027434"/>
                  <a:pt x="460153" y="1074060"/>
                  <a:pt x="452937" y="1093487"/>
                </a:cubicBezTo>
                <a:cubicBezTo>
                  <a:pt x="445721" y="1112914"/>
                  <a:pt x="522875" y="1126791"/>
                  <a:pt x="522875" y="1126791"/>
                </a:cubicBezTo>
                <a:cubicBezTo>
                  <a:pt x="561730" y="1145663"/>
                  <a:pt x="648876" y="1181744"/>
                  <a:pt x="686066" y="1206722"/>
                </a:cubicBezTo>
                <a:cubicBezTo>
                  <a:pt x="723256" y="1231700"/>
                  <a:pt x="733803" y="1277215"/>
                  <a:pt x="746014" y="1276660"/>
                </a:cubicBezTo>
                <a:cubicBezTo>
                  <a:pt x="758225" y="1276105"/>
                  <a:pt x="748789" y="1232254"/>
                  <a:pt x="759335" y="1203391"/>
                </a:cubicBezTo>
                <a:cubicBezTo>
                  <a:pt x="769881" y="1174528"/>
                  <a:pt x="792640" y="1124572"/>
                  <a:pt x="809292" y="1103479"/>
                </a:cubicBezTo>
                <a:cubicBezTo>
                  <a:pt x="825944" y="1082386"/>
                  <a:pt x="854253" y="1095152"/>
                  <a:pt x="859248" y="1076835"/>
                </a:cubicBezTo>
                <a:cubicBezTo>
                  <a:pt x="864243" y="1058518"/>
                  <a:pt x="855362" y="1016333"/>
                  <a:pt x="839265" y="993575"/>
                </a:cubicBezTo>
                <a:cubicBezTo>
                  <a:pt x="823168" y="970817"/>
                  <a:pt x="770992" y="963046"/>
                  <a:pt x="762666" y="940288"/>
                </a:cubicBezTo>
                <a:cubicBezTo>
                  <a:pt x="754340" y="917530"/>
                  <a:pt x="772657" y="872569"/>
                  <a:pt x="789309" y="857027"/>
                </a:cubicBezTo>
                <a:cubicBezTo>
                  <a:pt x="805961" y="841485"/>
                  <a:pt x="841485" y="847591"/>
                  <a:pt x="862578" y="847036"/>
                </a:cubicBezTo>
                <a:cubicBezTo>
                  <a:pt x="883671" y="846481"/>
                  <a:pt x="906429" y="840375"/>
                  <a:pt x="915865" y="853697"/>
                </a:cubicBezTo>
                <a:cubicBezTo>
                  <a:pt x="925301" y="867019"/>
                  <a:pt x="918640" y="907539"/>
                  <a:pt x="919195" y="926966"/>
                </a:cubicBezTo>
                <a:cubicBezTo>
                  <a:pt x="919750" y="946393"/>
                  <a:pt x="897547" y="952500"/>
                  <a:pt x="919195" y="970262"/>
                </a:cubicBezTo>
                <a:cubicBezTo>
                  <a:pt x="940843" y="988024"/>
                  <a:pt x="1025214" y="1026879"/>
                  <a:pt x="1049082" y="1033540"/>
                </a:cubicBezTo>
                <a:cubicBezTo>
                  <a:pt x="1072950" y="1040201"/>
                  <a:pt x="1049081" y="1022994"/>
                  <a:pt x="1062403" y="1010227"/>
                </a:cubicBezTo>
                <a:cubicBezTo>
                  <a:pt x="1075725" y="997460"/>
                  <a:pt x="1110140" y="963601"/>
                  <a:pt x="1129012" y="956940"/>
                </a:cubicBezTo>
                <a:cubicBezTo>
                  <a:pt x="1147884" y="950279"/>
                  <a:pt x="1166757" y="968042"/>
                  <a:pt x="1175638" y="970262"/>
                </a:cubicBezTo>
                <a:cubicBezTo>
                  <a:pt x="1184519" y="972482"/>
                  <a:pt x="1181744" y="976923"/>
                  <a:pt x="1182299" y="970262"/>
                </a:cubicBezTo>
                <a:cubicBezTo>
                  <a:pt x="1182854" y="963601"/>
                  <a:pt x="1178413" y="945284"/>
                  <a:pt x="1178968" y="930297"/>
                </a:cubicBezTo>
                <a:cubicBezTo>
                  <a:pt x="1179523" y="915310"/>
                  <a:pt x="1180633" y="890886"/>
                  <a:pt x="1185629" y="880340"/>
                </a:cubicBezTo>
                <a:cubicBezTo>
                  <a:pt x="1190625" y="869794"/>
                  <a:pt x="1203946" y="886446"/>
                  <a:pt x="1208942" y="867019"/>
                </a:cubicBezTo>
                <a:cubicBezTo>
                  <a:pt x="1213938" y="847592"/>
                  <a:pt x="1220599" y="789864"/>
                  <a:pt x="1215603" y="763776"/>
                </a:cubicBezTo>
                <a:cubicBezTo>
                  <a:pt x="1210607" y="737688"/>
                  <a:pt x="1186184" y="721035"/>
                  <a:pt x="1178968" y="710489"/>
                </a:cubicBezTo>
                <a:cubicBezTo>
                  <a:pt x="1171752" y="699943"/>
                  <a:pt x="1183963" y="701053"/>
                  <a:pt x="1172307" y="700498"/>
                </a:cubicBezTo>
                <a:cubicBezTo>
                  <a:pt x="1160651" y="699943"/>
                  <a:pt x="1128456" y="704939"/>
                  <a:pt x="1109029" y="707159"/>
                </a:cubicBezTo>
                <a:cubicBezTo>
                  <a:pt x="1089602" y="709379"/>
                  <a:pt x="1075725" y="725475"/>
                  <a:pt x="1055743" y="713819"/>
                </a:cubicBezTo>
                <a:cubicBezTo>
                  <a:pt x="1035761" y="702163"/>
                  <a:pt x="1001901" y="658313"/>
                  <a:pt x="989134" y="637220"/>
                </a:cubicBezTo>
                <a:cubicBezTo>
                  <a:pt x="976367" y="616128"/>
                  <a:pt x="984694" y="596700"/>
                  <a:pt x="979143" y="587264"/>
                </a:cubicBezTo>
                <a:cubicBezTo>
                  <a:pt x="973592" y="577828"/>
                  <a:pt x="966931" y="585044"/>
                  <a:pt x="955830" y="580603"/>
                </a:cubicBezTo>
                <a:cubicBezTo>
                  <a:pt x="944729" y="576162"/>
                  <a:pt x="925302" y="560620"/>
                  <a:pt x="912535" y="560620"/>
                </a:cubicBezTo>
                <a:cubicBezTo>
                  <a:pt x="899768" y="560620"/>
                  <a:pt x="888666" y="580603"/>
                  <a:pt x="879230" y="580603"/>
                </a:cubicBezTo>
                <a:cubicBezTo>
                  <a:pt x="869794" y="580603"/>
                  <a:pt x="859803" y="568391"/>
                  <a:pt x="855917" y="560620"/>
                </a:cubicBezTo>
                <a:cubicBezTo>
                  <a:pt x="852032" y="552849"/>
                  <a:pt x="850921" y="545633"/>
                  <a:pt x="855917" y="533977"/>
                </a:cubicBezTo>
                <a:cubicBezTo>
                  <a:pt x="860913" y="522321"/>
                  <a:pt x="875345" y="499562"/>
                  <a:pt x="885891" y="490681"/>
                </a:cubicBezTo>
                <a:cubicBezTo>
                  <a:pt x="896437" y="481800"/>
                  <a:pt x="911424" y="487906"/>
                  <a:pt x="919195" y="480690"/>
                </a:cubicBezTo>
                <a:cubicBezTo>
                  <a:pt x="926966" y="473474"/>
                  <a:pt x="928632" y="484021"/>
                  <a:pt x="932517" y="447386"/>
                </a:cubicBezTo>
                <a:cubicBezTo>
                  <a:pt x="936402" y="410751"/>
                  <a:pt x="944173" y="299182"/>
                  <a:pt x="942508" y="260882"/>
                </a:cubicBezTo>
                <a:cubicBezTo>
                  <a:pt x="940843" y="222582"/>
                  <a:pt x="930297" y="227578"/>
                  <a:pt x="922526" y="217587"/>
                </a:cubicBezTo>
                <a:cubicBezTo>
                  <a:pt x="914755" y="207596"/>
                  <a:pt x="898102" y="207596"/>
                  <a:pt x="895882" y="200935"/>
                </a:cubicBezTo>
                <a:cubicBezTo>
                  <a:pt x="893662" y="194274"/>
                  <a:pt x="906429" y="184283"/>
                  <a:pt x="909204" y="177622"/>
                </a:cubicBezTo>
                <a:cubicBezTo>
                  <a:pt x="911979" y="170961"/>
                  <a:pt x="915310" y="179287"/>
                  <a:pt x="912535" y="160970"/>
                </a:cubicBezTo>
                <a:cubicBezTo>
                  <a:pt x="909760" y="142653"/>
                  <a:pt x="903098" y="83260"/>
                  <a:pt x="892552" y="67718"/>
                </a:cubicBezTo>
                <a:cubicBezTo>
                  <a:pt x="882006" y="52176"/>
                  <a:pt x="859803" y="63833"/>
                  <a:pt x="849257" y="67718"/>
                </a:cubicBezTo>
                <a:cubicBezTo>
                  <a:pt x="838711" y="71603"/>
                  <a:pt x="833159" y="82705"/>
                  <a:pt x="829274" y="91031"/>
                </a:cubicBezTo>
                <a:cubicBezTo>
                  <a:pt x="825389" y="99357"/>
                  <a:pt x="830385" y="114344"/>
                  <a:pt x="825944" y="117674"/>
                </a:cubicBezTo>
                <a:cubicBezTo>
                  <a:pt x="821504" y="121005"/>
                  <a:pt x="803741" y="91032"/>
                  <a:pt x="802631" y="111014"/>
                </a:cubicBezTo>
                <a:cubicBezTo>
                  <a:pt x="801521" y="130996"/>
                  <a:pt x="819838" y="209261"/>
                  <a:pt x="819283" y="237569"/>
                </a:cubicBezTo>
                <a:cubicBezTo>
                  <a:pt x="818728" y="265877"/>
                  <a:pt x="808736" y="266988"/>
                  <a:pt x="799300" y="280865"/>
                </a:cubicBezTo>
                <a:cubicBezTo>
                  <a:pt x="789864" y="294742"/>
                  <a:pt x="771547" y="317500"/>
                  <a:pt x="762666" y="320830"/>
                </a:cubicBezTo>
                <a:cubicBezTo>
                  <a:pt x="753785" y="324160"/>
                  <a:pt x="751565" y="318054"/>
                  <a:pt x="746014" y="300847"/>
                </a:cubicBezTo>
                <a:cubicBezTo>
                  <a:pt x="740463" y="283640"/>
                  <a:pt x="737687" y="234794"/>
                  <a:pt x="729361" y="217587"/>
                </a:cubicBezTo>
                <a:cubicBezTo>
                  <a:pt x="721035" y="200380"/>
                  <a:pt x="701053" y="214256"/>
                  <a:pt x="696057" y="197604"/>
                </a:cubicBezTo>
                <a:cubicBezTo>
                  <a:pt x="691061" y="180952"/>
                  <a:pt x="701608" y="133216"/>
                  <a:pt x="699388" y="117674"/>
                </a:cubicBezTo>
                <a:cubicBezTo>
                  <a:pt x="697168" y="102132"/>
                  <a:pt x="697168" y="107683"/>
                  <a:pt x="682736" y="104353"/>
                </a:cubicBezTo>
                <a:cubicBezTo>
                  <a:pt x="668304" y="101023"/>
                  <a:pt x="625564" y="101577"/>
                  <a:pt x="612797" y="97692"/>
                </a:cubicBezTo>
                <a:cubicBezTo>
                  <a:pt x="600030" y="93807"/>
                  <a:pt x="606136" y="97137"/>
                  <a:pt x="606136" y="81040"/>
                </a:cubicBezTo>
                <a:cubicBezTo>
                  <a:pt x="606136" y="64943"/>
                  <a:pt x="620568" y="0"/>
                  <a:pt x="612797" y="1110"/>
                </a:cubicBezTo>
                <a:cubicBezTo>
                  <a:pt x="605026" y="2220"/>
                  <a:pt x="570612" y="71604"/>
                  <a:pt x="559510" y="87701"/>
                </a:cubicBezTo>
                <a:cubicBezTo>
                  <a:pt x="548409" y="103798"/>
                  <a:pt x="554514" y="97137"/>
                  <a:pt x="546188" y="97692"/>
                </a:cubicBezTo>
                <a:cubicBezTo>
                  <a:pt x="537862" y="98247"/>
                  <a:pt x="520100" y="95472"/>
                  <a:pt x="509554" y="91031"/>
                </a:cubicBezTo>
                <a:cubicBezTo>
                  <a:pt x="499008" y="86590"/>
                  <a:pt x="501782" y="66608"/>
                  <a:pt x="482910" y="71048"/>
                </a:cubicBezTo>
                <a:cubicBezTo>
                  <a:pt x="464038" y="75489"/>
                  <a:pt x="418523" y="101577"/>
                  <a:pt x="396320" y="117674"/>
                </a:cubicBezTo>
                <a:cubicBezTo>
                  <a:pt x="374117" y="133771"/>
                  <a:pt x="371897" y="152644"/>
                  <a:pt x="349694" y="167631"/>
                </a:cubicBezTo>
                <a:cubicBezTo>
                  <a:pt x="327491" y="182618"/>
                  <a:pt x="289746" y="198160"/>
                  <a:pt x="263103" y="207596"/>
                </a:cubicBezTo>
                <a:cubicBezTo>
                  <a:pt x="236460" y="217032"/>
                  <a:pt x="200935" y="215367"/>
                  <a:pt x="189834" y="224248"/>
                </a:cubicBezTo>
                <a:cubicBezTo>
                  <a:pt x="178733" y="233129"/>
                  <a:pt x="191498" y="249781"/>
                  <a:pt x="196494" y="260882"/>
                </a:cubicBezTo>
                <a:cubicBezTo>
                  <a:pt x="201490" y="271983"/>
                  <a:pt x="215366" y="273649"/>
                  <a:pt x="219807" y="290856"/>
                </a:cubicBezTo>
                <a:cubicBezTo>
                  <a:pt x="224248" y="308063"/>
                  <a:pt x="256997" y="343587"/>
                  <a:pt x="223138" y="364125"/>
                </a:cubicBezTo>
                <a:cubicBezTo>
                  <a:pt x="189279" y="384663"/>
                  <a:pt x="0" y="399095"/>
                  <a:pt x="9991" y="420743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Апшеронский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4711700" y="5513388"/>
            <a:ext cx="1966913" cy="1293812"/>
          </a:xfrm>
          <a:custGeom>
            <a:avLst/>
            <a:gdLst>
              <a:gd name="connsiteX0" fmla="*/ 32749 w 1961618"/>
              <a:gd name="connsiteY0" fmla="*/ 233130 h 1301084"/>
              <a:gd name="connsiteX1" fmla="*/ 52732 w 1961618"/>
              <a:gd name="connsiteY1" fmla="*/ 179843 h 1301084"/>
              <a:gd name="connsiteX2" fmla="*/ 102688 w 1961618"/>
              <a:gd name="connsiteY2" fmla="*/ 166521 h 1301084"/>
              <a:gd name="connsiteX3" fmla="*/ 195940 w 1961618"/>
              <a:gd name="connsiteY3" fmla="*/ 189834 h 1301084"/>
              <a:gd name="connsiteX4" fmla="*/ 282531 w 1961618"/>
              <a:gd name="connsiteY4" fmla="*/ 166521 h 1301084"/>
              <a:gd name="connsiteX5" fmla="*/ 299183 w 1961618"/>
              <a:gd name="connsiteY5" fmla="*/ 149869 h 1301084"/>
              <a:gd name="connsiteX6" fmla="*/ 292522 w 1961618"/>
              <a:gd name="connsiteY6" fmla="*/ 103243 h 1301084"/>
              <a:gd name="connsiteX7" fmla="*/ 282531 w 1961618"/>
              <a:gd name="connsiteY7" fmla="*/ 59948 h 1301084"/>
              <a:gd name="connsiteX8" fmla="*/ 332487 w 1961618"/>
              <a:gd name="connsiteY8" fmla="*/ 23313 h 1301084"/>
              <a:gd name="connsiteX9" fmla="*/ 389104 w 1961618"/>
              <a:gd name="connsiteY9" fmla="*/ 23313 h 1301084"/>
              <a:gd name="connsiteX10" fmla="*/ 472365 w 1961618"/>
              <a:gd name="connsiteY10" fmla="*/ 163191 h 1301084"/>
              <a:gd name="connsiteX11" fmla="*/ 568947 w 1961618"/>
              <a:gd name="connsiteY11" fmla="*/ 189834 h 1301084"/>
              <a:gd name="connsiteX12" fmla="*/ 682181 w 1961618"/>
              <a:gd name="connsiteY12" fmla="*/ 256443 h 1301084"/>
              <a:gd name="connsiteX13" fmla="*/ 755450 w 1961618"/>
              <a:gd name="connsiteY13" fmla="*/ 319721 h 1301084"/>
              <a:gd name="connsiteX14" fmla="*/ 808737 w 1961618"/>
              <a:gd name="connsiteY14" fmla="*/ 359686 h 1301084"/>
              <a:gd name="connsiteX15" fmla="*/ 905319 w 1961618"/>
              <a:gd name="connsiteY15" fmla="*/ 366347 h 1301084"/>
              <a:gd name="connsiteX16" fmla="*/ 938624 w 1961618"/>
              <a:gd name="connsiteY16" fmla="*/ 316390 h 1301084"/>
              <a:gd name="connsiteX17" fmla="*/ 958606 w 1961618"/>
              <a:gd name="connsiteY17" fmla="*/ 269764 h 1301084"/>
              <a:gd name="connsiteX18" fmla="*/ 988580 w 1961618"/>
              <a:gd name="connsiteY18" fmla="*/ 343034 h 1301084"/>
              <a:gd name="connsiteX19" fmla="*/ 1025214 w 1961618"/>
              <a:gd name="connsiteY19" fmla="*/ 412972 h 1301084"/>
              <a:gd name="connsiteX20" fmla="*/ 1128457 w 1961618"/>
              <a:gd name="connsiteY20" fmla="*/ 486242 h 1301084"/>
              <a:gd name="connsiteX21" fmla="*/ 1251683 w 1961618"/>
              <a:gd name="connsiteY21" fmla="*/ 472920 h 1301084"/>
              <a:gd name="connsiteX22" fmla="*/ 1274996 w 1961618"/>
              <a:gd name="connsiteY22" fmla="*/ 442946 h 1301084"/>
              <a:gd name="connsiteX23" fmla="*/ 1314961 w 1961618"/>
              <a:gd name="connsiteY23" fmla="*/ 542859 h 1301084"/>
              <a:gd name="connsiteX24" fmla="*/ 1358256 w 1961618"/>
              <a:gd name="connsiteY24" fmla="*/ 602806 h 1301084"/>
              <a:gd name="connsiteX25" fmla="*/ 1441517 w 1961618"/>
              <a:gd name="connsiteY25" fmla="*/ 582824 h 1301084"/>
              <a:gd name="connsiteX26" fmla="*/ 1471491 w 1961618"/>
              <a:gd name="connsiteY26" fmla="*/ 582824 h 1301084"/>
              <a:gd name="connsiteX27" fmla="*/ 1508125 w 1961618"/>
              <a:gd name="connsiteY27" fmla="*/ 642771 h 1301084"/>
              <a:gd name="connsiteX28" fmla="*/ 1528108 w 1961618"/>
              <a:gd name="connsiteY28" fmla="*/ 626119 h 1301084"/>
              <a:gd name="connsiteX29" fmla="*/ 1551421 w 1961618"/>
              <a:gd name="connsiteY29" fmla="*/ 589485 h 1301084"/>
              <a:gd name="connsiteX30" fmla="*/ 1564742 w 1961618"/>
              <a:gd name="connsiteY30" fmla="*/ 596146 h 1301084"/>
              <a:gd name="connsiteX31" fmla="*/ 1591386 w 1961618"/>
              <a:gd name="connsiteY31" fmla="*/ 642771 h 1301084"/>
              <a:gd name="connsiteX32" fmla="*/ 1611368 w 1961618"/>
              <a:gd name="connsiteY32" fmla="*/ 672745 h 1301084"/>
              <a:gd name="connsiteX33" fmla="*/ 1644673 w 1961618"/>
              <a:gd name="connsiteY33" fmla="*/ 659423 h 1301084"/>
              <a:gd name="connsiteX34" fmla="*/ 1661325 w 1961618"/>
              <a:gd name="connsiteY34" fmla="*/ 672745 h 1301084"/>
              <a:gd name="connsiteX35" fmla="*/ 1684638 w 1961618"/>
              <a:gd name="connsiteY35" fmla="*/ 769327 h 1301084"/>
              <a:gd name="connsiteX36" fmla="*/ 1784550 w 1961618"/>
              <a:gd name="connsiteY36" fmla="*/ 849257 h 1301084"/>
              <a:gd name="connsiteX37" fmla="*/ 1891124 w 1961618"/>
              <a:gd name="connsiteY37" fmla="*/ 869240 h 1301084"/>
              <a:gd name="connsiteX38" fmla="*/ 1934419 w 1961618"/>
              <a:gd name="connsiteY38" fmla="*/ 939179 h 1301084"/>
              <a:gd name="connsiteX39" fmla="*/ 1957732 w 1961618"/>
              <a:gd name="connsiteY39" fmla="*/ 1009118 h 1301084"/>
              <a:gd name="connsiteX40" fmla="*/ 1911106 w 1961618"/>
              <a:gd name="connsiteY40" fmla="*/ 1012448 h 1301084"/>
              <a:gd name="connsiteX41" fmla="*/ 1841167 w 1961618"/>
              <a:gd name="connsiteY41" fmla="*/ 1039091 h 1301084"/>
              <a:gd name="connsiteX42" fmla="*/ 1744585 w 1961618"/>
              <a:gd name="connsiteY42" fmla="*/ 1032430 h 1301084"/>
              <a:gd name="connsiteX43" fmla="*/ 1667985 w 1961618"/>
              <a:gd name="connsiteY43" fmla="*/ 992465 h 1301084"/>
              <a:gd name="connsiteX44" fmla="*/ 1584725 w 1961618"/>
              <a:gd name="connsiteY44" fmla="*/ 975813 h 1301084"/>
              <a:gd name="connsiteX45" fmla="*/ 1481482 w 1961618"/>
              <a:gd name="connsiteY45" fmla="*/ 952500 h 1301084"/>
              <a:gd name="connsiteX46" fmla="*/ 1404882 w 1961618"/>
              <a:gd name="connsiteY46" fmla="*/ 952500 h 1301084"/>
              <a:gd name="connsiteX47" fmla="*/ 1334943 w 1961618"/>
              <a:gd name="connsiteY47" fmla="*/ 965822 h 1301084"/>
              <a:gd name="connsiteX48" fmla="*/ 1284987 w 1961618"/>
              <a:gd name="connsiteY48" fmla="*/ 965822 h 1301084"/>
              <a:gd name="connsiteX49" fmla="*/ 1238361 w 1961618"/>
              <a:gd name="connsiteY49" fmla="*/ 1012448 h 1301084"/>
              <a:gd name="connsiteX50" fmla="*/ 1231700 w 1961618"/>
              <a:gd name="connsiteY50" fmla="*/ 1059074 h 1301084"/>
              <a:gd name="connsiteX51" fmla="*/ 1195066 w 1961618"/>
              <a:gd name="connsiteY51" fmla="*/ 1082387 h 1301084"/>
              <a:gd name="connsiteX52" fmla="*/ 1175083 w 1961618"/>
              <a:gd name="connsiteY52" fmla="*/ 1172308 h 1301084"/>
              <a:gd name="connsiteX53" fmla="*/ 1131788 w 1961618"/>
              <a:gd name="connsiteY53" fmla="*/ 1205612 h 1301084"/>
              <a:gd name="connsiteX54" fmla="*/ 1131788 w 1961618"/>
              <a:gd name="connsiteY54" fmla="*/ 1292203 h 1301084"/>
              <a:gd name="connsiteX55" fmla="*/ 1061849 w 1961618"/>
              <a:gd name="connsiteY55" fmla="*/ 1258899 h 1301084"/>
              <a:gd name="connsiteX56" fmla="*/ 995241 w 1961618"/>
              <a:gd name="connsiteY56" fmla="*/ 1188960 h 1301084"/>
              <a:gd name="connsiteX57" fmla="*/ 955276 w 1961618"/>
              <a:gd name="connsiteY57" fmla="*/ 1095708 h 1301084"/>
              <a:gd name="connsiteX58" fmla="*/ 828720 w 1961618"/>
              <a:gd name="connsiteY58" fmla="*/ 1015778 h 1301084"/>
              <a:gd name="connsiteX59" fmla="*/ 735468 w 1961618"/>
              <a:gd name="connsiteY59" fmla="*/ 962492 h 1301084"/>
              <a:gd name="connsiteX60" fmla="*/ 732138 w 1961618"/>
              <a:gd name="connsiteY60" fmla="*/ 892553 h 1301084"/>
              <a:gd name="connsiteX61" fmla="*/ 732138 w 1961618"/>
              <a:gd name="connsiteY61" fmla="*/ 879231 h 1301084"/>
              <a:gd name="connsiteX62" fmla="*/ 672190 w 1961618"/>
              <a:gd name="connsiteY62" fmla="*/ 845927 h 1301084"/>
              <a:gd name="connsiteX63" fmla="*/ 598921 w 1961618"/>
              <a:gd name="connsiteY63" fmla="*/ 795971 h 1301084"/>
              <a:gd name="connsiteX64" fmla="*/ 525652 w 1961618"/>
              <a:gd name="connsiteY64" fmla="*/ 692728 h 1301084"/>
              <a:gd name="connsiteX65" fmla="*/ 392435 w 1961618"/>
              <a:gd name="connsiteY65" fmla="*/ 582824 h 1301084"/>
              <a:gd name="connsiteX66" fmla="*/ 295853 w 1961618"/>
              <a:gd name="connsiteY66" fmla="*/ 469590 h 1301084"/>
              <a:gd name="connsiteX67" fmla="*/ 249227 w 1961618"/>
              <a:gd name="connsiteY67" fmla="*/ 402981 h 1301084"/>
              <a:gd name="connsiteX68" fmla="*/ 32749 w 1961618"/>
              <a:gd name="connsiteY68" fmla="*/ 233130 h 130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961618" h="1301084">
                <a:moveTo>
                  <a:pt x="32749" y="233130"/>
                </a:moveTo>
                <a:cubicBezTo>
                  <a:pt x="0" y="195940"/>
                  <a:pt x="41076" y="190944"/>
                  <a:pt x="52732" y="179843"/>
                </a:cubicBezTo>
                <a:cubicBezTo>
                  <a:pt x="64388" y="168742"/>
                  <a:pt x="78820" y="164856"/>
                  <a:pt x="102688" y="166521"/>
                </a:cubicBezTo>
                <a:cubicBezTo>
                  <a:pt x="126556" y="168186"/>
                  <a:pt x="165966" y="189834"/>
                  <a:pt x="195940" y="189834"/>
                </a:cubicBezTo>
                <a:cubicBezTo>
                  <a:pt x="225914" y="189834"/>
                  <a:pt x="265324" y="173182"/>
                  <a:pt x="282531" y="166521"/>
                </a:cubicBezTo>
                <a:cubicBezTo>
                  <a:pt x="299738" y="159860"/>
                  <a:pt x="297518" y="160415"/>
                  <a:pt x="299183" y="149869"/>
                </a:cubicBezTo>
                <a:cubicBezTo>
                  <a:pt x="300848" y="139323"/>
                  <a:pt x="295297" y="118230"/>
                  <a:pt x="292522" y="103243"/>
                </a:cubicBezTo>
                <a:cubicBezTo>
                  <a:pt x="289747" y="88256"/>
                  <a:pt x="275870" y="73270"/>
                  <a:pt x="282531" y="59948"/>
                </a:cubicBezTo>
                <a:cubicBezTo>
                  <a:pt x="289192" y="46626"/>
                  <a:pt x="314725" y="29419"/>
                  <a:pt x="332487" y="23313"/>
                </a:cubicBezTo>
                <a:cubicBezTo>
                  <a:pt x="350249" y="17207"/>
                  <a:pt x="365791" y="0"/>
                  <a:pt x="389104" y="23313"/>
                </a:cubicBezTo>
                <a:cubicBezTo>
                  <a:pt x="412417" y="46626"/>
                  <a:pt x="442391" y="135438"/>
                  <a:pt x="472365" y="163191"/>
                </a:cubicBezTo>
                <a:cubicBezTo>
                  <a:pt x="502339" y="190944"/>
                  <a:pt x="533978" y="174292"/>
                  <a:pt x="568947" y="189834"/>
                </a:cubicBezTo>
                <a:cubicBezTo>
                  <a:pt x="603916" y="205376"/>
                  <a:pt x="651097" y="234795"/>
                  <a:pt x="682181" y="256443"/>
                </a:cubicBezTo>
                <a:cubicBezTo>
                  <a:pt x="713265" y="278091"/>
                  <a:pt x="734357" y="302514"/>
                  <a:pt x="755450" y="319721"/>
                </a:cubicBezTo>
                <a:cubicBezTo>
                  <a:pt x="776543" y="336928"/>
                  <a:pt x="783759" y="351915"/>
                  <a:pt x="808737" y="359686"/>
                </a:cubicBezTo>
                <a:cubicBezTo>
                  <a:pt x="833715" y="367457"/>
                  <a:pt x="883671" y="373563"/>
                  <a:pt x="905319" y="366347"/>
                </a:cubicBezTo>
                <a:cubicBezTo>
                  <a:pt x="926967" y="359131"/>
                  <a:pt x="929743" y="332487"/>
                  <a:pt x="938624" y="316390"/>
                </a:cubicBezTo>
                <a:cubicBezTo>
                  <a:pt x="947505" y="300293"/>
                  <a:pt x="950280" y="265323"/>
                  <a:pt x="958606" y="269764"/>
                </a:cubicBezTo>
                <a:cubicBezTo>
                  <a:pt x="966932" y="274205"/>
                  <a:pt x="977479" y="319166"/>
                  <a:pt x="988580" y="343034"/>
                </a:cubicBezTo>
                <a:cubicBezTo>
                  <a:pt x="999681" y="366902"/>
                  <a:pt x="1001901" y="389104"/>
                  <a:pt x="1025214" y="412972"/>
                </a:cubicBezTo>
                <a:cubicBezTo>
                  <a:pt x="1048527" y="436840"/>
                  <a:pt x="1090712" y="476251"/>
                  <a:pt x="1128457" y="486242"/>
                </a:cubicBezTo>
                <a:cubicBezTo>
                  <a:pt x="1166202" y="496233"/>
                  <a:pt x="1227260" y="480136"/>
                  <a:pt x="1251683" y="472920"/>
                </a:cubicBezTo>
                <a:cubicBezTo>
                  <a:pt x="1276106" y="465704"/>
                  <a:pt x="1264450" y="431290"/>
                  <a:pt x="1274996" y="442946"/>
                </a:cubicBezTo>
                <a:cubicBezTo>
                  <a:pt x="1285542" y="454602"/>
                  <a:pt x="1301084" y="516216"/>
                  <a:pt x="1314961" y="542859"/>
                </a:cubicBezTo>
                <a:cubicBezTo>
                  <a:pt x="1328838" y="569502"/>
                  <a:pt x="1337163" y="596145"/>
                  <a:pt x="1358256" y="602806"/>
                </a:cubicBezTo>
                <a:cubicBezTo>
                  <a:pt x="1379349" y="609467"/>
                  <a:pt x="1422645" y="586154"/>
                  <a:pt x="1441517" y="582824"/>
                </a:cubicBezTo>
                <a:cubicBezTo>
                  <a:pt x="1460389" y="579494"/>
                  <a:pt x="1460390" y="572833"/>
                  <a:pt x="1471491" y="582824"/>
                </a:cubicBezTo>
                <a:cubicBezTo>
                  <a:pt x="1482592" y="592815"/>
                  <a:pt x="1498689" y="635555"/>
                  <a:pt x="1508125" y="642771"/>
                </a:cubicBezTo>
                <a:cubicBezTo>
                  <a:pt x="1517561" y="649987"/>
                  <a:pt x="1520892" y="635000"/>
                  <a:pt x="1528108" y="626119"/>
                </a:cubicBezTo>
                <a:cubicBezTo>
                  <a:pt x="1535324" y="617238"/>
                  <a:pt x="1545315" y="594481"/>
                  <a:pt x="1551421" y="589485"/>
                </a:cubicBezTo>
                <a:cubicBezTo>
                  <a:pt x="1557527" y="584489"/>
                  <a:pt x="1558081" y="587265"/>
                  <a:pt x="1564742" y="596146"/>
                </a:cubicBezTo>
                <a:cubicBezTo>
                  <a:pt x="1571403" y="605027"/>
                  <a:pt x="1583615" y="630004"/>
                  <a:pt x="1591386" y="642771"/>
                </a:cubicBezTo>
                <a:cubicBezTo>
                  <a:pt x="1599157" y="655538"/>
                  <a:pt x="1602487" y="669970"/>
                  <a:pt x="1611368" y="672745"/>
                </a:cubicBezTo>
                <a:cubicBezTo>
                  <a:pt x="1620249" y="675520"/>
                  <a:pt x="1636347" y="659423"/>
                  <a:pt x="1644673" y="659423"/>
                </a:cubicBezTo>
                <a:cubicBezTo>
                  <a:pt x="1652999" y="659423"/>
                  <a:pt x="1654664" y="654428"/>
                  <a:pt x="1661325" y="672745"/>
                </a:cubicBezTo>
                <a:cubicBezTo>
                  <a:pt x="1667986" y="691062"/>
                  <a:pt x="1664101" y="739908"/>
                  <a:pt x="1684638" y="769327"/>
                </a:cubicBezTo>
                <a:cubicBezTo>
                  <a:pt x="1705176" y="798746"/>
                  <a:pt x="1750136" y="832605"/>
                  <a:pt x="1784550" y="849257"/>
                </a:cubicBezTo>
                <a:cubicBezTo>
                  <a:pt x="1818964" y="865909"/>
                  <a:pt x="1866146" y="854253"/>
                  <a:pt x="1891124" y="869240"/>
                </a:cubicBezTo>
                <a:cubicBezTo>
                  <a:pt x="1916102" y="884227"/>
                  <a:pt x="1923318" y="915866"/>
                  <a:pt x="1934419" y="939179"/>
                </a:cubicBezTo>
                <a:cubicBezTo>
                  <a:pt x="1945520" y="962492"/>
                  <a:pt x="1961618" y="996907"/>
                  <a:pt x="1957732" y="1009118"/>
                </a:cubicBezTo>
                <a:cubicBezTo>
                  <a:pt x="1953847" y="1021330"/>
                  <a:pt x="1930533" y="1007453"/>
                  <a:pt x="1911106" y="1012448"/>
                </a:cubicBezTo>
                <a:cubicBezTo>
                  <a:pt x="1891679" y="1017443"/>
                  <a:pt x="1868921" y="1035761"/>
                  <a:pt x="1841167" y="1039091"/>
                </a:cubicBezTo>
                <a:cubicBezTo>
                  <a:pt x="1813414" y="1042421"/>
                  <a:pt x="1773449" y="1040201"/>
                  <a:pt x="1744585" y="1032430"/>
                </a:cubicBezTo>
                <a:cubicBezTo>
                  <a:pt x="1715721" y="1024659"/>
                  <a:pt x="1694628" y="1001901"/>
                  <a:pt x="1667985" y="992465"/>
                </a:cubicBezTo>
                <a:cubicBezTo>
                  <a:pt x="1641342" y="983029"/>
                  <a:pt x="1615809" y="982474"/>
                  <a:pt x="1584725" y="975813"/>
                </a:cubicBezTo>
                <a:cubicBezTo>
                  <a:pt x="1553641" y="969152"/>
                  <a:pt x="1511456" y="956385"/>
                  <a:pt x="1481482" y="952500"/>
                </a:cubicBezTo>
                <a:cubicBezTo>
                  <a:pt x="1451508" y="948615"/>
                  <a:pt x="1429305" y="950280"/>
                  <a:pt x="1404882" y="952500"/>
                </a:cubicBezTo>
                <a:cubicBezTo>
                  <a:pt x="1380459" y="954720"/>
                  <a:pt x="1354925" y="963602"/>
                  <a:pt x="1334943" y="965822"/>
                </a:cubicBezTo>
                <a:cubicBezTo>
                  <a:pt x="1314961" y="968042"/>
                  <a:pt x="1301084" y="958051"/>
                  <a:pt x="1284987" y="965822"/>
                </a:cubicBezTo>
                <a:cubicBezTo>
                  <a:pt x="1268890" y="973593"/>
                  <a:pt x="1247242" y="996906"/>
                  <a:pt x="1238361" y="1012448"/>
                </a:cubicBezTo>
                <a:cubicBezTo>
                  <a:pt x="1229480" y="1027990"/>
                  <a:pt x="1238916" y="1047418"/>
                  <a:pt x="1231700" y="1059074"/>
                </a:cubicBezTo>
                <a:cubicBezTo>
                  <a:pt x="1224484" y="1070731"/>
                  <a:pt x="1204502" y="1063515"/>
                  <a:pt x="1195066" y="1082387"/>
                </a:cubicBezTo>
                <a:cubicBezTo>
                  <a:pt x="1185630" y="1101259"/>
                  <a:pt x="1185629" y="1151771"/>
                  <a:pt x="1175083" y="1172308"/>
                </a:cubicBezTo>
                <a:cubicBezTo>
                  <a:pt x="1164537" y="1192845"/>
                  <a:pt x="1139004" y="1185630"/>
                  <a:pt x="1131788" y="1205612"/>
                </a:cubicBezTo>
                <a:cubicBezTo>
                  <a:pt x="1124572" y="1225594"/>
                  <a:pt x="1143445" y="1283322"/>
                  <a:pt x="1131788" y="1292203"/>
                </a:cubicBezTo>
                <a:cubicBezTo>
                  <a:pt x="1120132" y="1301084"/>
                  <a:pt x="1084607" y="1276106"/>
                  <a:pt x="1061849" y="1258899"/>
                </a:cubicBezTo>
                <a:cubicBezTo>
                  <a:pt x="1039091" y="1241692"/>
                  <a:pt x="1013003" y="1216158"/>
                  <a:pt x="995241" y="1188960"/>
                </a:cubicBezTo>
                <a:cubicBezTo>
                  <a:pt x="977479" y="1161762"/>
                  <a:pt x="983029" y="1124572"/>
                  <a:pt x="955276" y="1095708"/>
                </a:cubicBezTo>
                <a:cubicBezTo>
                  <a:pt x="927523" y="1066844"/>
                  <a:pt x="865355" y="1037981"/>
                  <a:pt x="828720" y="1015778"/>
                </a:cubicBezTo>
                <a:cubicBezTo>
                  <a:pt x="792085" y="993575"/>
                  <a:pt x="751565" y="983030"/>
                  <a:pt x="735468" y="962492"/>
                </a:cubicBezTo>
                <a:cubicBezTo>
                  <a:pt x="719371" y="941954"/>
                  <a:pt x="732693" y="906430"/>
                  <a:pt x="732138" y="892553"/>
                </a:cubicBezTo>
                <a:cubicBezTo>
                  <a:pt x="731583" y="878676"/>
                  <a:pt x="742129" y="887002"/>
                  <a:pt x="732138" y="879231"/>
                </a:cubicBezTo>
                <a:cubicBezTo>
                  <a:pt x="722147" y="871460"/>
                  <a:pt x="694393" y="859804"/>
                  <a:pt x="672190" y="845927"/>
                </a:cubicBezTo>
                <a:cubicBezTo>
                  <a:pt x="649987" y="832050"/>
                  <a:pt x="623344" y="821504"/>
                  <a:pt x="598921" y="795971"/>
                </a:cubicBezTo>
                <a:cubicBezTo>
                  <a:pt x="574498" y="770438"/>
                  <a:pt x="560066" y="728253"/>
                  <a:pt x="525652" y="692728"/>
                </a:cubicBezTo>
                <a:cubicBezTo>
                  <a:pt x="491238" y="657203"/>
                  <a:pt x="430735" y="620014"/>
                  <a:pt x="392435" y="582824"/>
                </a:cubicBezTo>
                <a:cubicBezTo>
                  <a:pt x="354135" y="545634"/>
                  <a:pt x="319721" y="499564"/>
                  <a:pt x="295853" y="469590"/>
                </a:cubicBezTo>
                <a:cubicBezTo>
                  <a:pt x="271985" y="439616"/>
                  <a:pt x="291412" y="440171"/>
                  <a:pt x="249227" y="402981"/>
                </a:cubicBezTo>
                <a:cubicBezTo>
                  <a:pt x="207042" y="365791"/>
                  <a:pt x="65498" y="270320"/>
                  <a:pt x="32749" y="233130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chemeClr val="tx1"/>
                </a:solidFill>
              </a:rPr>
              <a:t>Сочи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578600" y="4383088"/>
            <a:ext cx="733425" cy="1181100"/>
          </a:xfrm>
          <a:custGeom>
            <a:avLst/>
            <a:gdLst>
              <a:gd name="connsiteX0" fmla="*/ 18872 w 731582"/>
              <a:gd name="connsiteY0" fmla="*/ 68274 h 1187850"/>
              <a:gd name="connsiteX1" fmla="*/ 18872 w 731582"/>
              <a:gd name="connsiteY1" fmla="*/ 131552 h 1187850"/>
              <a:gd name="connsiteX2" fmla="*/ 132107 w 731582"/>
              <a:gd name="connsiteY2" fmla="*/ 294742 h 1187850"/>
              <a:gd name="connsiteX3" fmla="*/ 142098 w 731582"/>
              <a:gd name="connsiteY3" fmla="*/ 471254 h 1187850"/>
              <a:gd name="connsiteX4" fmla="*/ 175402 w 731582"/>
              <a:gd name="connsiteY4" fmla="*/ 527872 h 1187850"/>
              <a:gd name="connsiteX5" fmla="*/ 261993 w 731582"/>
              <a:gd name="connsiteY5" fmla="*/ 701053 h 1187850"/>
              <a:gd name="connsiteX6" fmla="*/ 341923 w 731582"/>
              <a:gd name="connsiteY6" fmla="*/ 820949 h 1187850"/>
              <a:gd name="connsiteX7" fmla="*/ 355245 w 731582"/>
              <a:gd name="connsiteY7" fmla="*/ 850922 h 1187850"/>
              <a:gd name="connsiteX8" fmla="*/ 341923 w 731582"/>
              <a:gd name="connsiteY8" fmla="*/ 897548 h 1187850"/>
              <a:gd name="connsiteX9" fmla="*/ 341923 w 731582"/>
              <a:gd name="connsiteY9" fmla="*/ 974148 h 1187850"/>
              <a:gd name="connsiteX10" fmla="*/ 388549 w 731582"/>
              <a:gd name="connsiteY10" fmla="*/ 1050747 h 1187850"/>
              <a:gd name="connsiteX11" fmla="*/ 388549 w 731582"/>
              <a:gd name="connsiteY11" fmla="*/ 1100704 h 1187850"/>
              <a:gd name="connsiteX12" fmla="*/ 445166 w 731582"/>
              <a:gd name="connsiteY12" fmla="*/ 1104034 h 1187850"/>
              <a:gd name="connsiteX13" fmla="*/ 538418 w 731582"/>
              <a:gd name="connsiteY13" fmla="*/ 1134008 h 1187850"/>
              <a:gd name="connsiteX14" fmla="*/ 618348 w 731582"/>
              <a:gd name="connsiteY14" fmla="*/ 1160651 h 1187850"/>
              <a:gd name="connsiteX15" fmla="*/ 625009 w 731582"/>
              <a:gd name="connsiteY15" fmla="*/ 1183964 h 1187850"/>
              <a:gd name="connsiteX16" fmla="*/ 661643 w 731582"/>
              <a:gd name="connsiteY16" fmla="*/ 1137338 h 1187850"/>
              <a:gd name="connsiteX17" fmla="*/ 691617 w 731582"/>
              <a:gd name="connsiteY17" fmla="*/ 1117356 h 1187850"/>
              <a:gd name="connsiteX18" fmla="*/ 674965 w 731582"/>
              <a:gd name="connsiteY18" fmla="*/ 1037426 h 1187850"/>
              <a:gd name="connsiteX19" fmla="*/ 654982 w 731582"/>
              <a:gd name="connsiteY19" fmla="*/ 910870 h 1187850"/>
              <a:gd name="connsiteX20" fmla="*/ 591704 w 731582"/>
              <a:gd name="connsiteY20" fmla="*/ 860914 h 1187850"/>
              <a:gd name="connsiteX21" fmla="*/ 568392 w 731582"/>
              <a:gd name="connsiteY21" fmla="*/ 794305 h 1187850"/>
              <a:gd name="connsiteX22" fmla="*/ 565061 w 731582"/>
              <a:gd name="connsiteY22" fmla="*/ 754340 h 1187850"/>
              <a:gd name="connsiteX23" fmla="*/ 615017 w 731582"/>
              <a:gd name="connsiteY23" fmla="*/ 727697 h 1187850"/>
              <a:gd name="connsiteX24" fmla="*/ 638330 w 731582"/>
              <a:gd name="connsiteY24" fmla="*/ 737688 h 1187850"/>
              <a:gd name="connsiteX25" fmla="*/ 654982 w 731582"/>
              <a:gd name="connsiteY25" fmla="*/ 754340 h 1187850"/>
              <a:gd name="connsiteX26" fmla="*/ 678295 w 731582"/>
              <a:gd name="connsiteY26" fmla="*/ 737688 h 1187850"/>
              <a:gd name="connsiteX27" fmla="*/ 684956 w 731582"/>
              <a:gd name="connsiteY27" fmla="*/ 667749 h 1187850"/>
              <a:gd name="connsiteX28" fmla="*/ 698278 w 731582"/>
              <a:gd name="connsiteY28" fmla="*/ 644436 h 1187850"/>
              <a:gd name="connsiteX29" fmla="*/ 691617 w 731582"/>
              <a:gd name="connsiteY29" fmla="*/ 571167 h 1187850"/>
              <a:gd name="connsiteX30" fmla="*/ 714930 w 731582"/>
              <a:gd name="connsiteY30" fmla="*/ 521211 h 1187850"/>
              <a:gd name="connsiteX31" fmla="*/ 718260 w 731582"/>
              <a:gd name="connsiteY31" fmla="*/ 464594 h 1187850"/>
              <a:gd name="connsiteX32" fmla="*/ 724921 w 731582"/>
              <a:gd name="connsiteY32" fmla="*/ 381333 h 1187850"/>
              <a:gd name="connsiteX33" fmla="*/ 678295 w 731582"/>
              <a:gd name="connsiteY33" fmla="*/ 328046 h 1187850"/>
              <a:gd name="connsiteX34" fmla="*/ 635000 w 731582"/>
              <a:gd name="connsiteY34" fmla="*/ 328046 h 1187850"/>
              <a:gd name="connsiteX35" fmla="*/ 698278 w 731582"/>
              <a:gd name="connsiteY35" fmla="*/ 244786 h 1187850"/>
              <a:gd name="connsiteX36" fmla="*/ 718260 w 731582"/>
              <a:gd name="connsiteY36" fmla="*/ 201490 h 1187850"/>
              <a:gd name="connsiteX37" fmla="*/ 691617 w 731582"/>
              <a:gd name="connsiteY37" fmla="*/ 201490 h 1187850"/>
              <a:gd name="connsiteX38" fmla="*/ 608357 w 731582"/>
              <a:gd name="connsiteY38" fmla="*/ 191499 h 1187850"/>
              <a:gd name="connsiteX39" fmla="*/ 588374 w 731582"/>
              <a:gd name="connsiteY39" fmla="*/ 184838 h 1187850"/>
              <a:gd name="connsiteX40" fmla="*/ 561731 w 731582"/>
              <a:gd name="connsiteY40" fmla="*/ 121560 h 1187850"/>
              <a:gd name="connsiteX41" fmla="*/ 541748 w 731582"/>
              <a:gd name="connsiteY41" fmla="*/ 81595 h 1187850"/>
              <a:gd name="connsiteX42" fmla="*/ 518435 w 731582"/>
              <a:gd name="connsiteY42" fmla="*/ 88256 h 1187850"/>
              <a:gd name="connsiteX43" fmla="*/ 471809 w 731582"/>
              <a:gd name="connsiteY43" fmla="*/ 98247 h 1187850"/>
              <a:gd name="connsiteX44" fmla="*/ 441836 w 731582"/>
              <a:gd name="connsiteY44" fmla="*/ 74935 h 1187850"/>
              <a:gd name="connsiteX45" fmla="*/ 391879 w 731582"/>
              <a:gd name="connsiteY45" fmla="*/ 21648 h 1187850"/>
              <a:gd name="connsiteX46" fmla="*/ 365236 w 731582"/>
              <a:gd name="connsiteY46" fmla="*/ 31639 h 1187850"/>
              <a:gd name="connsiteX47" fmla="*/ 325271 w 731582"/>
              <a:gd name="connsiteY47" fmla="*/ 1665 h 1187850"/>
              <a:gd name="connsiteX48" fmla="*/ 238680 w 731582"/>
              <a:gd name="connsiteY48" fmla="*/ 21648 h 1187850"/>
              <a:gd name="connsiteX49" fmla="*/ 228689 w 731582"/>
              <a:gd name="connsiteY49" fmla="*/ 58282 h 1187850"/>
              <a:gd name="connsiteX50" fmla="*/ 168741 w 731582"/>
              <a:gd name="connsiteY50" fmla="*/ 58282 h 1187850"/>
              <a:gd name="connsiteX51" fmla="*/ 98802 w 731582"/>
              <a:gd name="connsiteY51" fmla="*/ 74935 h 1187850"/>
              <a:gd name="connsiteX52" fmla="*/ 18872 w 731582"/>
              <a:gd name="connsiteY52" fmla="*/ 68274 h 118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31582" h="1187850">
                <a:moveTo>
                  <a:pt x="18872" y="68274"/>
                </a:moveTo>
                <a:cubicBezTo>
                  <a:pt x="5550" y="77710"/>
                  <a:pt x="0" y="93807"/>
                  <a:pt x="18872" y="131552"/>
                </a:cubicBezTo>
                <a:cubicBezTo>
                  <a:pt x="37744" y="169297"/>
                  <a:pt x="111569" y="238125"/>
                  <a:pt x="132107" y="294742"/>
                </a:cubicBezTo>
                <a:cubicBezTo>
                  <a:pt x="152645" y="351359"/>
                  <a:pt x="134882" y="432399"/>
                  <a:pt x="142098" y="471254"/>
                </a:cubicBezTo>
                <a:cubicBezTo>
                  <a:pt x="149314" y="510109"/>
                  <a:pt x="155420" y="489572"/>
                  <a:pt x="175402" y="527872"/>
                </a:cubicBezTo>
                <a:cubicBezTo>
                  <a:pt x="195384" y="566172"/>
                  <a:pt x="234240" y="652207"/>
                  <a:pt x="261993" y="701053"/>
                </a:cubicBezTo>
                <a:cubicBezTo>
                  <a:pt x="289746" y="749899"/>
                  <a:pt x="326381" y="795971"/>
                  <a:pt x="341923" y="820949"/>
                </a:cubicBezTo>
                <a:cubicBezTo>
                  <a:pt x="357465" y="845927"/>
                  <a:pt x="355245" y="838156"/>
                  <a:pt x="355245" y="850922"/>
                </a:cubicBezTo>
                <a:cubicBezTo>
                  <a:pt x="355245" y="863688"/>
                  <a:pt x="344143" y="877010"/>
                  <a:pt x="341923" y="897548"/>
                </a:cubicBezTo>
                <a:cubicBezTo>
                  <a:pt x="339703" y="918086"/>
                  <a:pt x="334152" y="948615"/>
                  <a:pt x="341923" y="974148"/>
                </a:cubicBezTo>
                <a:cubicBezTo>
                  <a:pt x="349694" y="999681"/>
                  <a:pt x="380778" y="1029654"/>
                  <a:pt x="388549" y="1050747"/>
                </a:cubicBezTo>
                <a:cubicBezTo>
                  <a:pt x="396320" y="1071840"/>
                  <a:pt x="379113" y="1091823"/>
                  <a:pt x="388549" y="1100704"/>
                </a:cubicBezTo>
                <a:cubicBezTo>
                  <a:pt x="397985" y="1109585"/>
                  <a:pt x="420188" y="1098483"/>
                  <a:pt x="445166" y="1104034"/>
                </a:cubicBezTo>
                <a:cubicBezTo>
                  <a:pt x="470144" y="1109585"/>
                  <a:pt x="538418" y="1134008"/>
                  <a:pt x="538418" y="1134008"/>
                </a:cubicBezTo>
                <a:cubicBezTo>
                  <a:pt x="567282" y="1143444"/>
                  <a:pt x="603916" y="1152325"/>
                  <a:pt x="618348" y="1160651"/>
                </a:cubicBezTo>
                <a:cubicBezTo>
                  <a:pt x="632780" y="1168977"/>
                  <a:pt x="617793" y="1187850"/>
                  <a:pt x="625009" y="1183964"/>
                </a:cubicBezTo>
                <a:cubicBezTo>
                  <a:pt x="632225" y="1180079"/>
                  <a:pt x="650542" y="1148439"/>
                  <a:pt x="661643" y="1137338"/>
                </a:cubicBezTo>
                <a:cubicBezTo>
                  <a:pt x="672744" y="1126237"/>
                  <a:pt x="689397" y="1134008"/>
                  <a:pt x="691617" y="1117356"/>
                </a:cubicBezTo>
                <a:cubicBezTo>
                  <a:pt x="693837" y="1100704"/>
                  <a:pt x="681071" y="1071840"/>
                  <a:pt x="674965" y="1037426"/>
                </a:cubicBezTo>
                <a:cubicBezTo>
                  <a:pt x="668859" y="1003012"/>
                  <a:pt x="668859" y="940289"/>
                  <a:pt x="654982" y="910870"/>
                </a:cubicBezTo>
                <a:cubicBezTo>
                  <a:pt x="641105" y="881451"/>
                  <a:pt x="606136" y="880341"/>
                  <a:pt x="591704" y="860914"/>
                </a:cubicBezTo>
                <a:cubicBezTo>
                  <a:pt x="577272" y="841487"/>
                  <a:pt x="572832" y="812067"/>
                  <a:pt x="568392" y="794305"/>
                </a:cubicBezTo>
                <a:cubicBezTo>
                  <a:pt x="563952" y="776543"/>
                  <a:pt x="557290" y="765441"/>
                  <a:pt x="565061" y="754340"/>
                </a:cubicBezTo>
                <a:cubicBezTo>
                  <a:pt x="572832" y="743239"/>
                  <a:pt x="602806" y="730472"/>
                  <a:pt x="615017" y="727697"/>
                </a:cubicBezTo>
                <a:cubicBezTo>
                  <a:pt x="627229" y="724922"/>
                  <a:pt x="631669" y="733248"/>
                  <a:pt x="638330" y="737688"/>
                </a:cubicBezTo>
                <a:cubicBezTo>
                  <a:pt x="644991" y="742128"/>
                  <a:pt x="648321" y="754340"/>
                  <a:pt x="654982" y="754340"/>
                </a:cubicBezTo>
                <a:cubicBezTo>
                  <a:pt x="661643" y="754340"/>
                  <a:pt x="673299" y="752120"/>
                  <a:pt x="678295" y="737688"/>
                </a:cubicBezTo>
                <a:cubicBezTo>
                  <a:pt x="683291" y="723256"/>
                  <a:pt x="681626" y="683291"/>
                  <a:pt x="684956" y="667749"/>
                </a:cubicBezTo>
                <a:cubicBezTo>
                  <a:pt x="688286" y="652207"/>
                  <a:pt x="697168" y="660533"/>
                  <a:pt x="698278" y="644436"/>
                </a:cubicBezTo>
                <a:cubicBezTo>
                  <a:pt x="699388" y="628339"/>
                  <a:pt x="688842" y="591704"/>
                  <a:pt x="691617" y="571167"/>
                </a:cubicBezTo>
                <a:cubicBezTo>
                  <a:pt x="694392" y="550630"/>
                  <a:pt x="710490" y="538973"/>
                  <a:pt x="714930" y="521211"/>
                </a:cubicBezTo>
                <a:cubicBezTo>
                  <a:pt x="719370" y="503449"/>
                  <a:pt x="716595" y="487907"/>
                  <a:pt x="718260" y="464594"/>
                </a:cubicBezTo>
                <a:cubicBezTo>
                  <a:pt x="719925" y="441281"/>
                  <a:pt x="731582" y="404091"/>
                  <a:pt x="724921" y="381333"/>
                </a:cubicBezTo>
                <a:cubicBezTo>
                  <a:pt x="718260" y="358575"/>
                  <a:pt x="693282" y="336927"/>
                  <a:pt x="678295" y="328046"/>
                </a:cubicBezTo>
                <a:cubicBezTo>
                  <a:pt x="663308" y="319165"/>
                  <a:pt x="631670" y="341923"/>
                  <a:pt x="635000" y="328046"/>
                </a:cubicBezTo>
                <a:cubicBezTo>
                  <a:pt x="638330" y="314169"/>
                  <a:pt x="684401" y="265879"/>
                  <a:pt x="698278" y="244786"/>
                </a:cubicBezTo>
                <a:cubicBezTo>
                  <a:pt x="712155" y="223693"/>
                  <a:pt x="719370" y="208706"/>
                  <a:pt x="718260" y="201490"/>
                </a:cubicBezTo>
                <a:cubicBezTo>
                  <a:pt x="717150" y="194274"/>
                  <a:pt x="709934" y="203155"/>
                  <a:pt x="691617" y="201490"/>
                </a:cubicBezTo>
                <a:cubicBezTo>
                  <a:pt x="673300" y="199825"/>
                  <a:pt x="625564" y="194274"/>
                  <a:pt x="608357" y="191499"/>
                </a:cubicBezTo>
                <a:cubicBezTo>
                  <a:pt x="591150" y="188724"/>
                  <a:pt x="596145" y="196494"/>
                  <a:pt x="588374" y="184838"/>
                </a:cubicBezTo>
                <a:cubicBezTo>
                  <a:pt x="580603" y="173182"/>
                  <a:pt x="569502" y="138767"/>
                  <a:pt x="561731" y="121560"/>
                </a:cubicBezTo>
                <a:cubicBezTo>
                  <a:pt x="553960" y="104353"/>
                  <a:pt x="548964" y="87146"/>
                  <a:pt x="541748" y="81595"/>
                </a:cubicBezTo>
                <a:cubicBezTo>
                  <a:pt x="534532" y="76044"/>
                  <a:pt x="530092" y="85481"/>
                  <a:pt x="518435" y="88256"/>
                </a:cubicBezTo>
                <a:cubicBezTo>
                  <a:pt x="506778" y="91031"/>
                  <a:pt x="484575" y="100467"/>
                  <a:pt x="471809" y="98247"/>
                </a:cubicBezTo>
                <a:cubicBezTo>
                  <a:pt x="459043" y="96027"/>
                  <a:pt x="455158" y="87701"/>
                  <a:pt x="441836" y="74935"/>
                </a:cubicBezTo>
                <a:cubicBezTo>
                  <a:pt x="428514" y="62169"/>
                  <a:pt x="404646" y="28864"/>
                  <a:pt x="391879" y="21648"/>
                </a:cubicBezTo>
                <a:cubicBezTo>
                  <a:pt x="379112" y="14432"/>
                  <a:pt x="376337" y="34969"/>
                  <a:pt x="365236" y="31639"/>
                </a:cubicBezTo>
                <a:cubicBezTo>
                  <a:pt x="354135" y="28309"/>
                  <a:pt x="346364" y="3330"/>
                  <a:pt x="325271" y="1665"/>
                </a:cubicBezTo>
                <a:cubicBezTo>
                  <a:pt x="304178" y="0"/>
                  <a:pt x="254777" y="12212"/>
                  <a:pt x="238680" y="21648"/>
                </a:cubicBezTo>
                <a:cubicBezTo>
                  <a:pt x="222583" y="31084"/>
                  <a:pt x="240345" y="52176"/>
                  <a:pt x="228689" y="58282"/>
                </a:cubicBezTo>
                <a:cubicBezTo>
                  <a:pt x="217033" y="64388"/>
                  <a:pt x="190389" y="55506"/>
                  <a:pt x="168741" y="58282"/>
                </a:cubicBezTo>
                <a:cubicBezTo>
                  <a:pt x="147093" y="61058"/>
                  <a:pt x="120450" y="76600"/>
                  <a:pt x="98802" y="74935"/>
                </a:cubicBezTo>
                <a:cubicBezTo>
                  <a:pt x="77154" y="73270"/>
                  <a:pt x="32194" y="58838"/>
                  <a:pt x="18872" y="68274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bg1"/>
                </a:solidFill>
              </a:rPr>
              <a:t>         </a:t>
            </a:r>
            <a:r>
              <a:rPr lang="ru-RU" sz="600" dirty="0">
                <a:solidFill>
                  <a:schemeClr val="tx1"/>
                </a:solidFill>
              </a:rPr>
              <a:t>Лабинский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145338" y="4629150"/>
            <a:ext cx="855662" cy="1076325"/>
          </a:xfrm>
          <a:custGeom>
            <a:avLst/>
            <a:gdLst>
              <a:gd name="connsiteX0" fmla="*/ 160415 w 854808"/>
              <a:gd name="connsiteY0" fmla="*/ 140432 h 1083495"/>
              <a:gd name="connsiteX1" fmla="*/ 153754 w 854808"/>
              <a:gd name="connsiteY1" fmla="*/ 276979 h 1083495"/>
              <a:gd name="connsiteX2" fmla="*/ 127111 w 854808"/>
              <a:gd name="connsiteY2" fmla="*/ 303623 h 1083495"/>
              <a:gd name="connsiteX3" fmla="*/ 130441 w 854808"/>
              <a:gd name="connsiteY3" fmla="*/ 390213 h 1083495"/>
              <a:gd name="connsiteX4" fmla="*/ 123781 w 854808"/>
              <a:gd name="connsiteY4" fmla="*/ 426848 h 1083495"/>
              <a:gd name="connsiteX5" fmla="*/ 113789 w 854808"/>
              <a:gd name="connsiteY5" fmla="*/ 493456 h 1083495"/>
              <a:gd name="connsiteX6" fmla="*/ 87146 w 854808"/>
              <a:gd name="connsiteY6" fmla="*/ 510109 h 1083495"/>
              <a:gd name="connsiteX7" fmla="*/ 70494 w 854808"/>
              <a:gd name="connsiteY7" fmla="*/ 486796 h 1083495"/>
              <a:gd name="connsiteX8" fmla="*/ 23868 w 854808"/>
              <a:gd name="connsiteY8" fmla="*/ 486796 h 1083495"/>
              <a:gd name="connsiteX9" fmla="*/ 555 w 854808"/>
              <a:gd name="connsiteY9" fmla="*/ 513439 h 1083495"/>
              <a:gd name="connsiteX10" fmla="*/ 20538 w 854808"/>
              <a:gd name="connsiteY10" fmla="*/ 613352 h 1083495"/>
              <a:gd name="connsiteX11" fmla="*/ 60503 w 854808"/>
              <a:gd name="connsiteY11" fmla="*/ 643325 h 1083495"/>
              <a:gd name="connsiteX12" fmla="*/ 87146 w 854808"/>
              <a:gd name="connsiteY12" fmla="*/ 656647 h 1083495"/>
              <a:gd name="connsiteX13" fmla="*/ 117120 w 854808"/>
              <a:gd name="connsiteY13" fmla="*/ 813177 h 1083495"/>
              <a:gd name="connsiteX14" fmla="*/ 130441 w 854808"/>
              <a:gd name="connsiteY14" fmla="*/ 873124 h 1083495"/>
              <a:gd name="connsiteX15" fmla="*/ 97137 w 854808"/>
              <a:gd name="connsiteY15" fmla="*/ 906428 h 1083495"/>
              <a:gd name="connsiteX16" fmla="*/ 160415 w 854808"/>
              <a:gd name="connsiteY16" fmla="*/ 923081 h 1083495"/>
              <a:gd name="connsiteX17" fmla="*/ 230354 w 854808"/>
              <a:gd name="connsiteY17" fmla="*/ 923081 h 1083495"/>
              <a:gd name="connsiteX18" fmla="*/ 250337 w 854808"/>
              <a:gd name="connsiteY18" fmla="*/ 933072 h 1083495"/>
              <a:gd name="connsiteX19" fmla="*/ 316945 w 854808"/>
              <a:gd name="connsiteY19" fmla="*/ 889776 h 1083495"/>
              <a:gd name="connsiteX20" fmla="*/ 336927 w 854808"/>
              <a:gd name="connsiteY20" fmla="*/ 903098 h 1083495"/>
              <a:gd name="connsiteX21" fmla="*/ 340258 w 854808"/>
              <a:gd name="connsiteY21" fmla="*/ 926411 h 1083495"/>
              <a:gd name="connsiteX22" fmla="*/ 306954 w 854808"/>
              <a:gd name="connsiteY22" fmla="*/ 1022993 h 1083495"/>
              <a:gd name="connsiteX23" fmla="*/ 340258 w 854808"/>
              <a:gd name="connsiteY23" fmla="*/ 1042976 h 1083495"/>
              <a:gd name="connsiteX24" fmla="*/ 370232 w 854808"/>
              <a:gd name="connsiteY24" fmla="*/ 1019663 h 1083495"/>
              <a:gd name="connsiteX25" fmla="*/ 383553 w 854808"/>
              <a:gd name="connsiteY25" fmla="*/ 1029654 h 1083495"/>
              <a:gd name="connsiteX26" fmla="*/ 373562 w 854808"/>
              <a:gd name="connsiteY26" fmla="*/ 1072949 h 1083495"/>
              <a:gd name="connsiteX27" fmla="*/ 406866 w 854808"/>
              <a:gd name="connsiteY27" fmla="*/ 1079610 h 1083495"/>
              <a:gd name="connsiteX28" fmla="*/ 470144 w 854808"/>
              <a:gd name="connsiteY28" fmla="*/ 1072949 h 1083495"/>
              <a:gd name="connsiteX29" fmla="*/ 540083 w 854808"/>
              <a:gd name="connsiteY29" fmla="*/ 1072949 h 1083495"/>
              <a:gd name="connsiteX30" fmla="*/ 563396 w 854808"/>
              <a:gd name="connsiteY30" fmla="*/ 1009672 h 1083495"/>
              <a:gd name="connsiteX31" fmla="*/ 610022 w 854808"/>
              <a:gd name="connsiteY31" fmla="*/ 1006341 h 1083495"/>
              <a:gd name="connsiteX32" fmla="*/ 636665 w 854808"/>
              <a:gd name="connsiteY32" fmla="*/ 886446 h 1083495"/>
              <a:gd name="connsiteX33" fmla="*/ 719926 w 854808"/>
              <a:gd name="connsiteY33" fmla="*/ 886446 h 1083495"/>
              <a:gd name="connsiteX34" fmla="*/ 786534 w 854808"/>
              <a:gd name="connsiteY34" fmla="*/ 796525 h 1083495"/>
              <a:gd name="connsiteX35" fmla="*/ 839821 w 854808"/>
              <a:gd name="connsiteY35" fmla="*/ 736577 h 1083495"/>
              <a:gd name="connsiteX36" fmla="*/ 846482 w 854808"/>
              <a:gd name="connsiteY36" fmla="*/ 656647 h 1083495"/>
              <a:gd name="connsiteX37" fmla="*/ 846482 w 854808"/>
              <a:gd name="connsiteY37" fmla="*/ 526761 h 1083495"/>
              <a:gd name="connsiteX38" fmla="*/ 796525 w 854808"/>
              <a:gd name="connsiteY38" fmla="*/ 480135 h 1083495"/>
              <a:gd name="connsiteX39" fmla="*/ 666639 w 854808"/>
              <a:gd name="connsiteY39" fmla="*/ 423518 h 1083495"/>
              <a:gd name="connsiteX40" fmla="*/ 666639 w 854808"/>
              <a:gd name="connsiteY40" fmla="*/ 396874 h 1083495"/>
              <a:gd name="connsiteX41" fmla="*/ 696613 w 854808"/>
              <a:gd name="connsiteY41" fmla="*/ 393544 h 1083495"/>
              <a:gd name="connsiteX42" fmla="*/ 713265 w 854808"/>
              <a:gd name="connsiteY42" fmla="*/ 353579 h 1083495"/>
              <a:gd name="connsiteX43" fmla="*/ 779873 w 854808"/>
              <a:gd name="connsiteY43" fmla="*/ 346918 h 1083495"/>
              <a:gd name="connsiteX44" fmla="*/ 786534 w 854808"/>
              <a:gd name="connsiteY44" fmla="*/ 293631 h 1083495"/>
              <a:gd name="connsiteX45" fmla="*/ 836490 w 854808"/>
              <a:gd name="connsiteY45" fmla="*/ 256997 h 1083495"/>
              <a:gd name="connsiteX46" fmla="*/ 839821 w 854808"/>
              <a:gd name="connsiteY46" fmla="*/ 203710 h 1083495"/>
              <a:gd name="connsiteX47" fmla="*/ 796525 w 854808"/>
              <a:gd name="connsiteY47" fmla="*/ 203710 h 1083495"/>
              <a:gd name="connsiteX48" fmla="*/ 756560 w 854808"/>
              <a:gd name="connsiteY48" fmla="*/ 170406 h 1083495"/>
              <a:gd name="connsiteX49" fmla="*/ 716595 w 854808"/>
              <a:gd name="connsiteY49" fmla="*/ 193719 h 1083495"/>
              <a:gd name="connsiteX50" fmla="*/ 679961 w 854808"/>
              <a:gd name="connsiteY50" fmla="*/ 147093 h 1083495"/>
              <a:gd name="connsiteX51" fmla="*/ 646657 w 854808"/>
              <a:gd name="connsiteY51" fmla="*/ 153754 h 1083495"/>
              <a:gd name="connsiteX52" fmla="*/ 623344 w 854808"/>
              <a:gd name="connsiteY52" fmla="*/ 90476 h 1083495"/>
              <a:gd name="connsiteX53" fmla="*/ 606691 w 854808"/>
              <a:gd name="connsiteY53" fmla="*/ 10546 h 1083495"/>
              <a:gd name="connsiteX54" fmla="*/ 563396 w 854808"/>
              <a:gd name="connsiteY54" fmla="*/ 27198 h 1083495"/>
              <a:gd name="connsiteX55" fmla="*/ 530092 w 854808"/>
              <a:gd name="connsiteY55" fmla="*/ 27198 h 1083495"/>
              <a:gd name="connsiteX56" fmla="*/ 516770 w 854808"/>
              <a:gd name="connsiteY56" fmla="*/ 10546 h 1083495"/>
              <a:gd name="connsiteX57" fmla="*/ 416858 w 854808"/>
              <a:gd name="connsiteY57" fmla="*/ 30528 h 1083495"/>
              <a:gd name="connsiteX58" fmla="*/ 430179 w 854808"/>
              <a:gd name="connsiteY58" fmla="*/ 70493 h 1083495"/>
              <a:gd name="connsiteX59" fmla="*/ 346919 w 854808"/>
              <a:gd name="connsiteY59" fmla="*/ 140432 h 1083495"/>
              <a:gd name="connsiteX60" fmla="*/ 350249 w 854808"/>
              <a:gd name="connsiteY60" fmla="*/ 160415 h 1083495"/>
              <a:gd name="connsiteX61" fmla="*/ 253667 w 854808"/>
              <a:gd name="connsiteY61" fmla="*/ 193719 h 1083495"/>
              <a:gd name="connsiteX62" fmla="*/ 240345 w 854808"/>
              <a:gd name="connsiteY62" fmla="*/ 173736 h 1083495"/>
              <a:gd name="connsiteX63" fmla="*/ 217032 w 854808"/>
              <a:gd name="connsiteY63" fmla="*/ 143762 h 1083495"/>
              <a:gd name="connsiteX64" fmla="*/ 160415 w 854808"/>
              <a:gd name="connsiteY64" fmla="*/ 140432 h 108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54808" h="1083495">
                <a:moveTo>
                  <a:pt x="160415" y="140432"/>
                </a:moveTo>
                <a:cubicBezTo>
                  <a:pt x="149869" y="162635"/>
                  <a:pt x="159305" y="249781"/>
                  <a:pt x="153754" y="276979"/>
                </a:cubicBezTo>
                <a:cubicBezTo>
                  <a:pt x="148203" y="304177"/>
                  <a:pt x="130997" y="284751"/>
                  <a:pt x="127111" y="303623"/>
                </a:cubicBezTo>
                <a:cubicBezTo>
                  <a:pt x="123226" y="322495"/>
                  <a:pt x="130996" y="369676"/>
                  <a:pt x="130441" y="390213"/>
                </a:cubicBezTo>
                <a:cubicBezTo>
                  <a:pt x="129886" y="410750"/>
                  <a:pt x="126556" y="409641"/>
                  <a:pt x="123781" y="426848"/>
                </a:cubicBezTo>
                <a:cubicBezTo>
                  <a:pt x="121006" y="444055"/>
                  <a:pt x="119895" y="479579"/>
                  <a:pt x="113789" y="493456"/>
                </a:cubicBezTo>
                <a:cubicBezTo>
                  <a:pt x="107683" y="507333"/>
                  <a:pt x="94362" y="511219"/>
                  <a:pt x="87146" y="510109"/>
                </a:cubicBezTo>
                <a:cubicBezTo>
                  <a:pt x="79930" y="508999"/>
                  <a:pt x="81040" y="490681"/>
                  <a:pt x="70494" y="486796"/>
                </a:cubicBezTo>
                <a:cubicBezTo>
                  <a:pt x="59948" y="482911"/>
                  <a:pt x="35524" y="482356"/>
                  <a:pt x="23868" y="486796"/>
                </a:cubicBezTo>
                <a:cubicBezTo>
                  <a:pt x="12212" y="491236"/>
                  <a:pt x="1110" y="492346"/>
                  <a:pt x="555" y="513439"/>
                </a:cubicBezTo>
                <a:cubicBezTo>
                  <a:pt x="0" y="534532"/>
                  <a:pt x="10547" y="591704"/>
                  <a:pt x="20538" y="613352"/>
                </a:cubicBezTo>
                <a:cubicBezTo>
                  <a:pt x="30529" y="635000"/>
                  <a:pt x="49402" y="636109"/>
                  <a:pt x="60503" y="643325"/>
                </a:cubicBezTo>
                <a:cubicBezTo>
                  <a:pt x="71604" y="650541"/>
                  <a:pt x="77710" y="628338"/>
                  <a:pt x="87146" y="656647"/>
                </a:cubicBezTo>
                <a:cubicBezTo>
                  <a:pt x="96582" y="684956"/>
                  <a:pt x="109904" y="777098"/>
                  <a:pt x="117120" y="813177"/>
                </a:cubicBezTo>
                <a:cubicBezTo>
                  <a:pt x="124336" y="849256"/>
                  <a:pt x="133771" y="857582"/>
                  <a:pt x="130441" y="873124"/>
                </a:cubicBezTo>
                <a:cubicBezTo>
                  <a:pt x="127111" y="888666"/>
                  <a:pt x="92141" y="898102"/>
                  <a:pt x="97137" y="906428"/>
                </a:cubicBezTo>
                <a:cubicBezTo>
                  <a:pt x="102133" y="914754"/>
                  <a:pt x="138212" y="920306"/>
                  <a:pt x="160415" y="923081"/>
                </a:cubicBezTo>
                <a:cubicBezTo>
                  <a:pt x="182618" y="925857"/>
                  <a:pt x="215367" y="921416"/>
                  <a:pt x="230354" y="923081"/>
                </a:cubicBezTo>
                <a:cubicBezTo>
                  <a:pt x="245341" y="924746"/>
                  <a:pt x="235905" y="938623"/>
                  <a:pt x="250337" y="933072"/>
                </a:cubicBezTo>
                <a:cubicBezTo>
                  <a:pt x="264769" y="927521"/>
                  <a:pt x="302513" y="894772"/>
                  <a:pt x="316945" y="889776"/>
                </a:cubicBezTo>
                <a:cubicBezTo>
                  <a:pt x="331377" y="884780"/>
                  <a:pt x="333042" y="896992"/>
                  <a:pt x="336927" y="903098"/>
                </a:cubicBezTo>
                <a:cubicBezTo>
                  <a:pt x="340812" y="909204"/>
                  <a:pt x="345253" y="906429"/>
                  <a:pt x="340258" y="926411"/>
                </a:cubicBezTo>
                <a:cubicBezTo>
                  <a:pt x="335263" y="946393"/>
                  <a:pt x="306954" y="1003566"/>
                  <a:pt x="306954" y="1022993"/>
                </a:cubicBezTo>
                <a:cubicBezTo>
                  <a:pt x="306954" y="1042420"/>
                  <a:pt x="329712" y="1043531"/>
                  <a:pt x="340258" y="1042976"/>
                </a:cubicBezTo>
                <a:cubicBezTo>
                  <a:pt x="350804" y="1042421"/>
                  <a:pt x="363016" y="1021883"/>
                  <a:pt x="370232" y="1019663"/>
                </a:cubicBezTo>
                <a:cubicBezTo>
                  <a:pt x="377448" y="1017443"/>
                  <a:pt x="382998" y="1020773"/>
                  <a:pt x="383553" y="1029654"/>
                </a:cubicBezTo>
                <a:cubicBezTo>
                  <a:pt x="384108" y="1038535"/>
                  <a:pt x="369677" y="1064623"/>
                  <a:pt x="373562" y="1072949"/>
                </a:cubicBezTo>
                <a:cubicBezTo>
                  <a:pt x="377447" y="1081275"/>
                  <a:pt x="390769" y="1079610"/>
                  <a:pt x="406866" y="1079610"/>
                </a:cubicBezTo>
                <a:cubicBezTo>
                  <a:pt x="422963" y="1079610"/>
                  <a:pt x="447941" y="1074059"/>
                  <a:pt x="470144" y="1072949"/>
                </a:cubicBezTo>
                <a:cubicBezTo>
                  <a:pt x="492347" y="1071839"/>
                  <a:pt x="524541" y="1083495"/>
                  <a:pt x="540083" y="1072949"/>
                </a:cubicBezTo>
                <a:cubicBezTo>
                  <a:pt x="555625" y="1062403"/>
                  <a:pt x="551739" y="1020773"/>
                  <a:pt x="563396" y="1009672"/>
                </a:cubicBezTo>
                <a:cubicBezTo>
                  <a:pt x="575053" y="998571"/>
                  <a:pt x="597811" y="1026879"/>
                  <a:pt x="610022" y="1006341"/>
                </a:cubicBezTo>
                <a:cubicBezTo>
                  <a:pt x="622234" y="985803"/>
                  <a:pt x="618348" y="906428"/>
                  <a:pt x="636665" y="886446"/>
                </a:cubicBezTo>
                <a:cubicBezTo>
                  <a:pt x="654982" y="866464"/>
                  <a:pt x="694948" y="901433"/>
                  <a:pt x="719926" y="886446"/>
                </a:cubicBezTo>
                <a:cubicBezTo>
                  <a:pt x="744904" y="871459"/>
                  <a:pt x="766551" y="821503"/>
                  <a:pt x="786534" y="796525"/>
                </a:cubicBezTo>
                <a:cubicBezTo>
                  <a:pt x="806517" y="771547"/>
                  <a:pt x="829830" y="759890"/>
                  <a:pt x="839821" y="736577"/>
                </a:cubicBezTo>
                <a:cubicBezTo>
                  <a:pt x="849812" y="713264"/>
                  <a:pt x="845372" y="691616"/>
                  <a:pt x="846482" y="656647"/>
                </a:cubicBezTo>
                <a:cubicBezTo>
                  <a:pt x="847592" y="621678"/>
                  <a:pt x="854808" y="556180"/>
                  <a:pt x="846482" y="526761"/>
                </a:cubicBezTo>
                <a:cubicBezTo>
                  <a:pt x="838156" y="497342"/>
                  <a:pt x="826499" y="497342"/>
                  <a:pt x="796525" y="480135"/>
                </a:cubicBezTo>
                <a:cubicBezTo>
                  <a:pt x="766551" y="462928"/>
                  <a:pt x="688287" y="437395"/>
                  <a:pt x="666639" y="423518"/>
                </a:cubicBezTo>
                <a:cubicBezTo>
                  <a:pt x="644991" y="409641"/>
                  <a:pt x="661643" y="401870"/>
                  <a:pt x="666639" y="396874"/>
                </a:cubicBezTo>
                <a:cubicBezTo>
                  <a:pt x="671635" y="391878"/>
                  <a:pt x="688842" y="400760"/>
                  <a:pt x="696613" y="393544"/>
                </a:cubicBezTo>
                <a:cubicBezTo>
                  <a:pt x="704384" y="386328"/>
                  <a:pt x="699388" y="361350"/>
                  <a:pt x="713265" y="353579"/>
                </a:cubicBezTo>
                <a:cubicBezTo>
                  <a:pt x="727142" y="345808"/>
                  <a:pt x="767661" y="356909"/>
                  <a:pt x="779873" y="346918"/>
                </a:cubicBezTo>
                <a:cubicBezTo>
                  <a:pt x="792085" y="336927"/>
                  <a:pt x="777098" y="308618"/>
                  <a:pt x="786534" y="293631"/>
                </a:cubicBezTo>
                <a:cubicBezTo>
                  <a:pt x="795970" y="278644"/>
                  <a:pt x="827609" y="271984"/>
                  <a:pt x="836490" y="256997"/>
                </a:cubicBezTo>
                <a:cubicBezTo>
                  <a:pt x="845371" y="242010"/>
                  <a:pt x="846482" y="212591"/>
                  <a:pt x="839821" y="203710"/>
                </a:cubicBezTo>
                <a:cubicBezTo>
                  <a:pt x="833160" y="194829"/>
                  <a:pt x="810402" y="209261"/>
                  <a:pt x="796525" y="203710"/>
                </a:cubicBezTo>
                <a:cubicBezTo>
                  <a:pt x="782648" y="198159"/>
                  <a:pt x="769882" y="172071"/>
                  <a:pt x="756560" y="170406"/>
                </a:cubicBezTo>
                <a:cubicBezTo>
                  <a:pt x="743238" y="168741"/>
                  <a:pt x="729361" y="197604"/>
                  <a:pt x="716595" y="193719"/>
                </a:cubicBezTo>
                <a:cubicBezTo>
                  <a:pt x="703829" y="189834"/>
                  <a:pt x="691617" y="153754"/>
                  <a:pt x="679961" y="147093"/>
                </a:cubicBezTo>
                <a:cubicBezTo>
                  <a:pt x="668305" y="140432"/>
                  <a:pt x="656093" y="163190"/>
                  <a:pt x="646657" y="153754"/>
                </a:cubicBezTo>
                <a:cubicBezTo>
                  <a:pt x="637221" y="144318"/>
                  <a:pt x="630005" y="114344"/>
                  <a:pt x="623344" y="90476"/>
                </a:cubicBezTo>
                <a:cubicBezTo>
                  <a:pt x="616683" y="66608"/>
                  <a:pt x="616682" y="21092"/>
                  <a:pt x="606691" y="10546"/>
                </a:cubicBezTo>
                <a:cubicBezTo>
                  <a:pt x="596700" y="0"/>
                  <a:pt x="576163" y="24423"/>
                  <a:pt x="563396" y="27198"/>
                </a:cubicBezTo>
                <a:cubicBezTo>
                  <a:pt x="550630" y="29973"/>
                  <a:pt x="537863" y="29973"/>
                  <a:pt x="530092" y="27198"/>
                </a:cubicBezTo>
                <a:cubicBezTo>
                  <a:pt x="522321" y="24423"/>
                  <a:pt x="535642" y="9991"/>
                  <a:pt x="516770" y="10546"/>
                </a:cubicBezTo>
                <a:cubicBezTo>
                  <a:pt x="497898" y="11101"/>
                  <a:pt x="431290" y="20537"/>
                  <a:pt x="416858" y="30528"/>
                </a:cubicBezTo>
                <a:cubicBezTo>
                  <a:pt x="402426" y="40519"/>
                  <a:pt x="441835" y="52176"/>
                  <a:pt x="430179" y="70493"/>
                </a:cubicBezTo>
                <a:cubicBezTo>
                  <a:pt x="418523" y="88810"/>
                  <a:pt x="360241" y="125445"/>
                  <a:pt x="346919" y="140432"/>
                </a:cubicBezTo>
                <a:cubicBezTo>
                  <a:pt x="333597" y="155419"/>
                  <a:pt x="365791" y="151534"/>
                  <a:pt x="350249" y="160415"/>
                </a:cubicBezTo>
                <a:cubicBezTo>
                  <a:pt x="334707" y="169296"/>
                  <a:pt x="271984" y="191499"/>
                  <a:pt x="253667" y="193719"/>
                </a:cubicBezTo>
                <a:cubicBezTo>
                  <a:pt x="235350" y="195939"/>
                  <a:pt x="246451" y="182062"/>
                  <a:pt x="240345" y="173736"/>
                </a:cubicBezTo>
                <a:cubicBezTo>
                  <a:pt x="234239" y="165410"/>
                  <a:pt x="228133" y="148758"/>
                  <a:pt x="217032" y="143762"/>
                </a:cubicBezTo>
                <a:cubicBezTo>
                  <a:pt x="205931" y="138766"/>
                  <a:pt x="170961" y="118229"/>
                  <a:pt x="160415" y="140432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solidFill>
                  <a:schemeClr val="tx1"/>
                </a:solidFill>
              </a:rPr>
              <a:t>Отрадненский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288" name="TextBox 50"/>
          <p:cNvSpPr txBox="1">
            <a:spLocks noChangeArrowheads="1"/>
          </p:cNvSpPr>
          <p:nvPr/>
        </p:nvSpPr>
        <p:spPr bwMode="auto">
          <a:xfrm>
            <a:off x="0" y="-26988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Интенсивность инфицирования крупного рогатого скота возбудителем лейкоза в Краснодарском крае в 2012 году</a:t>
            </a:r>
          </a:p>
        </p:txBody>
      </p:sp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0" y="5761038"/>
          <a:ext cx="3571875" cy="109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59"/>
                <a:gridCol w="1428763"/>
                <a:gridCol w="1071572"/>
                <a:gridCol w="714381"/>
              </a:tblGrid>
              <a:tr h="365654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Свыше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30%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районов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34,1 %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654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10% до 30%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районов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56,8 %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654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 10%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района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9,1 %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622" y="5589240"/>
            <a:ext cx="2027822" cy="1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3326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684213" y="1412875"/>
            <a:ext cx="822960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ru-RU" sz="2800" dirty="0">
              <a:solidFill>
                <a:srgbClr val="000000"/>
              </a:solidFill>
              <a:latin typeface="Haettenschweiler" pitchFamily="34" charset="0"/>
              <a:cs typeface="Arial" pitchFamily="34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2784475" y="1012825"/>
            <a:ext cx="1144588" cy="1041400"/>
          </a:xfrm>
          <a:custGeom>
            <a:avLst/>
            <a:gdLst>
              <a:gd name="connsiteX0" fmla="*/ 4445 w 1141095"/>
              <a:gd name="connsiteY0" fmla="*/ 1270 h 1049655"/>
              <a:gd name="connsiteX1" fmla="*/ 172085 w 1141095"/>
              <a:gd name="connsiteY1" fmla="*/ 123190 h 1049655"/>
              <a:gd name="connsiteX2" fmla="*/ 290195 w 1141095"/>
              <a:gd name="connsiteY2" fmla="*/ 176530 h 1049655"/>
              <a:gd name="connsiteX3" fmla="*/ 514985 w 1141095"/>
              <a:gd name="connsiteY3" fmla="*/ 153670 h 1049655"/>
              <a:gd name="connsiteX4" fmla="*/ 579755 w 1141095"/>
              <a:gd name="connsiteY4" fmla="*/ 85090 h 1049655"/>
              <a:gd name="connsiteX5" fmla="*/ 690245 w 1141095"/>
              <a:gd name="connsiteY5" fmla="*/ 69850 h 1049655"/>
              <a:gd name="connsiteX6" fmla="*/ 743585 w 1141095"/>
              <a:gd name="connsiteY6" fmla="*/ 31750 h 1049655"/>
              <a:gd name="connsiteX7" fmla="*/ 793115 w 1141095"/>
              <a:gd name="connsiteY7" fmla="*/ 5080 h 1049655"/>
              <a:gd name="connsiteX8" fmla="*/ 777875 w 1141095"/>
              <a:gd name="connsiteY8" fmla="*/ 62230 h 1049655"/>
              <a:gd name="connsiteX9" fmla="*/ 819785 w 1141095"/>
              <a:gd name="connsiteY9" fmla="*/ 115570 h 1049655"/>
              <a:gd name="connsiteX10" fmla="*/ 968375 w 1141095"/>
              <a:gd name="connsiteY10" fmla="*/ 161290 h 1049655"/>
              <a:gd name="connsiteX11" fmla="*/ 991235 w 1141095"/>
              <a:gd name="connsiteY11" fmla="*/ 336550 h 1049655"/>
              <a:gd name="connsiteX12" fmla="*/ 995045 w 1141095"/>
              <a:gd name="connsiteY12" fmla="*/ 374650 h 1049655"/>
              <a:gd name="connsiteX13" fmla="*/ 1040765 w 1141095"/>
              <a:gd name="connsiteY13" fmla="*/ 397510 h 1049655"/>
              <a:gd name="connsiteX14" fmla="*/ 1036955 w 1141095"/>
              <a:gd name="connsiteY14" fmla="*/ 427990 h 1049655"/>
              <a:gd name="connsiteX15" fmla="*/ 995045 w 1141095"/>
              <a:gd name="connsiteY15" fmla="*/ 427990 h 1049655"/>
              <a:gd name="connsiteX16" fmla="*/ 998855 w 1141095"/>
              <a:gd name="connsiteY16" fmla="*/ 561340 h 1049655"/>
              <a:gd name="connsiteX17" fmla="*/ 1014095 w 1141095"/>
              <a:gd name="connsiteY17" fmla="*/ 576580 h 1049655"/>
              <a:gd name="connsiteX18" fmla="*/ 1063625 w 1141095"/>
              <a:gd name="connsiteY18" fmla="*/ 629920 h 1049655"/>
              <a:gd name="connsiteX19" fmla="*/ 1116965 w 1141095"/>
              <a:gd name="connsiteY19" fmla="*/ 622300 h 1049655"/>
              <a:gd name="connsiteX20" fmla="*/ 1139825 w 1141095"/>
              <a:gd name="connsiteY20" fmla="*/ 648970 h 1049655"/>
              <a:gd name="connsiteX21" fmla="*/ 1124585 w 1141095"/>
              <a:gd name="connsiteY21" fmla="*/ 824230 h 1049655"/>
              <a:gd name="connsiteX22" fmla="*/ 1071245 w 1141095"/>
              <a:gd name="connsiteY22" fmla="*/ 1003300 h 1049655"/>
              <a:gd name="connsiteX23" fmla="*/ 1036955 w 1141095"/>
              <a:gd name="connsiteY23" fmla="*/ 1049020 h 1049655"/>
              <a:gd name="connsiteX24" fmla="*/ 1002665 w 1141095"/>
              <a:gd name="connsiteY24" fmla="*/ 1007110 h 1049655"/>
              <a:gd name="connsiteX25" fmla="*/ 854075 w 1141095"/>
              <a:gd name="connsiteY25" fmla="*/ 927100 h 1049655"/>
              <a:gd name="connsiteX26" fmla="*/ 755015 w 1141095"/>
              <a:gd name="connsiteY26" fmla="*/ 839470 h 1049655"/>
              <a:gd name="connsiteX27" fmla="*/ 747395 w 1141095"/>
              <a:gd name="connsiteY27" fmla="*/ 759460 h 1049655"/>
              <a:gd name="connsiteX28" fmla="*/ 583565 w 1141095"/>
              <a:gd name="connsiteY28" fmla="*/ 603250 h 1049655"/>
              <a:gd name="connsiteX29" fmla="*/ 476885 w 1141095"/>
              <a:gd name="connsiteY29" fmla="*/ 561340 h 1049655"/>
              <a:gd name="connsiteX30" fmla="*/ 438785 w 1141095"/>
              <a:gd name="connsiteY30" fmla="*/ 561340 h 1049655"/>
              <a:gd name="connsiteX31" fmla="*/ 408305 w 1141095"/>
              <a:gd name="connsiteY31" fmla="*/ 534670 h 1049655"/>
              <a:gd name="connsiteX32" fmla="*/ 362585 w 1141095"/>
              <a:gd name="connsiteY32" fmla="*/ 568960 h 1049655"/>
              <a:gd name="connsiteX33" fmla="*/ 320675 w 1141095"/>
              <a:gd name="connsiteY33" fmla="*/ 557530 h 1049655"/>
              <a:gd name="connsiteX34" fmla="*/ 248285 w 1141095"/>
              <a:gd name="connsiteY34" fmla="*/ 469900 h 1049655"/>
              <a:gd name="connsiteX35" fmla="*/ 175895 w 1141095"/>
              <a:gd name="connsiteY35" fmla="*/ 275590 h 1049655"/>
              <a:gd name="connsiteX36" fmla="*/ 172085 w 1141095"/>
              <a:gd name="connsiteY36" fmla="*/ 149860 h 1049655"/>
              <a:gd name="connsiteX37" fmla="*/ 145415 w 1141095"/>
              <a:gd name="connsiteY37" fmla="*/ 127000 h 1049655"/>
              <a:gd name="connsiteX38" fmla="*/ 4445 w 1141095"/>
              <a:gd name="connsiteY38" fmla="*/ 1270 h 104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41095" h="1049655">
                <a:moveTo>
                  <a:pt x="4445" y="1270"/>
                </a:moveTo>
                <a:cubicBezTo>
                  <a:pt x="8890" y="635"/>
                  <a:pt x="124460" y="93980"/>
                  <a:pt x="172085" y="123190"/>
                </a:cubicBezTo>
                <a:cubicBezTo>
                  <a:pt x="219710" y="152400"/>
                  <a:pt x="233045" y="171450"/>
                  <a:pt x="290195" y="176530"/>
                </a:cubicBezTo>
                <a:cubicBezTo>
                  <a:pt x="347345" y="181610"/>
                  <a:pt x="466725" y="168910"/>
                  <a:pt x="514985" y="153670"/>
                </a:cubicBezTo>
                <a:cubicBezTo>
                  <a:pt x="563245" y="138430"/>
                  <a:pt x="550545" y="99060"/>
                  <a:pt x="579755" y="85090"/>
                </a:cubicBezTo>
                <a:cubicBezTo>
                  <a:pt x="608965" y="71120"/>
                  <a:pt x="662940" y="78740"/>
                  <a:pt x="690245" y="69850"/>
                </a:cubicBezTo>
                <a:cubicBezTo>
                  <a:pt x="717550" y="60960"/>
                  <a:pt x="726440" y="42545"/>
                  <a:pt x="743585" y="31750"/>
                </a:cubicBezTo>
                <a:cubicBezTo>
                  <a:pt x="760730" y="20955"/>
                  <a:pt x="787400" y="0"/>
                  <a:pt x="793115" y="5080"/>
                </a:cubicBezTo>
                <a:cubicBezTo>
                  <a:pt x="798830" y="10160"/>
                  <a:pt x="773430" y="43815"/>
                  <a:pt x="777875" y="62230"/>
                </a:cubicBezTo>
                <a:cubicBezTo>
                  <a:pt x="782320" y="80645"/>
                  <a:pt x="788035" y="99060"/>
                  <a:pt x="819785" y="115570"/>
                </a:cubicBezTo>
                <a:cubicBezTo>
                  <a:pt x="851535" y="132080"/>
                  <a:pt x="939800" y="124460"/>
                  <a:pt x="968375" y="161290"/>
                </a:cubicBezTo>
                <a:cubicBezTo>
                  <a:pt x="996950" y="198120"/>
                  <a:pt x="986790" y="300990"/>
                  <a:pt x="991235" y="336550"/>
                </a:cubicBezTo>
                <a:cubicBezTo>
                  <a:pt x="995680" y="372110"/>
                  <a:pt x="986790" y="364490"/>
                  <a:pt x="995045" y="374650"/>
                </a:cubicBezTo>
                <a:cubicBezTo>
                  <a:pt x="1003300" y="384810"/>
                  <a:pt x="1033780" y="388620"/>
                  <a:pt x="1040765" y="397510"/>
                </a:cubicBezTo>
                <a:cubicBezTo>
                  <a:pt x="1047750" y="406400"/>
                  <a:pt x="1044575" y="422910"/>
                  <a:pt x="1036955" y="427990"/>
                </a:cubicBezTo>
                <a:cubicBezTo>
                  <a:pt x="1029335" y="433070"/>
                  <a:pt x="1001395" y="405765"/>
                  <a:pt x="995045" y="427990"/>
                </a:cubicBezTo>
                <a:cubicBezTo>
                  <a:pt x="988695" y="450215"/>
                  <a:pt x="995680" y="536575"/>
                  <a:pt x="998855" y="561340"/>
                </a:cubicBezTo>
                <a:cubicBezTo>
                  <a:pt x="1002030" y="586105"/>
                  <a:pt x="1003300" y="565150"/>
                  <a:pt x="1014095" y="576580"/>
                </a:cubicBezTo>
                <a:cubicBezTo>
                  <a:pt x="1024890" y="588010"/>
                  <a:pt x="1046480" y="622300"/>
                  <a:pt x="1063625" y="629920"/>
                </a:cubicBezTo>
                <a:cubicBezTo>
                  <a:pt x="1080770" y="637540"/>
                  <a:pt x="1104265" y="619125"/>
                  <a:pt x="1116965" y="622300"/>
                </a:cubicBezTo>
                <a:cubicBezTo>
                  <a:pt x="1129665" y="625475"/>
                  <a:pt x="1138555" y="615315"/>
                  <a:pt x="1139825" y="648970"/>
                </a:cubicBezTo>
                <a:cubicBezTo>
                  <a:pt x="1141095" y="682625"/>
                  <a:pt x="1136015" y="765175"/>
                  <a:pt x="1124585" y="824230"/>
                </a:cubicBezTo>
                <a:cubicBezTo>
                  <a:pt x="1113155" y="883285"/>
                  <a:pt x="1085850" y="965835"/>
                  <a:pt x="1071245" y="1003300"/>
                </a:cubicBezTo>
                <a:cubicBezTo>
                  <a:pt x="1056640" y="1040765"/>
                  <a:pt x="1048385" y="1048385"/>
                  <a:pt x="1036955" y="1049020"/>
                </a:cubicBezTo>
                <a:cubicBezTo>
                  <a:pt x="1025525" y="1049655"/>
                  <a:pt x="1033145" y="1027430"/>
                  <a:pt x="1002665" y="1007110"/>
                </a:cubicBezTo>
                <a:cubicBezTo>
                  <a:pt x="972185" y="986790"/>
                  <a:pt x="895350" y="955040"/>
                  <a:pt x="854075" y="927100"/>
                </a:cubicBezTo>
                <a:cubicBezTo>
                  <a:pt x="812800" y="899160"/>
                  <a:pt x="772795" y="867410"/>
                  <a:pt x="755015" y="839470"/>
                </a:cubicBezTo>
                <a:cubicBezTo>
                  <a:pt x="737235" y="811530"/>
                  <a:pt x="775970" y="798830"/>
                  <a:pt x="747395" y="759460"/>
                </a:cubicBezTo>
                <a:cubicBezTo>
                  <a:pt x="718820" y="720090"/>
                  <a:pt x="628650" y="636270"/>
                  <a:pt x="583565" y="603250"/>
                </a:cubicBezTo>
                <a:cubicBezTo>
                  <a:pt x="538480" y="570230"/>
                  <a:pt x="501015" y="568325"/>
                  <a:pt x="476885" y="561340"/>
                </a:cubicBezTo>
                <a:cubicBezTo>
                  <a:pt x="452755" y="554355"/>
                  <a:pt x="450215" y="565785"/>
                  <a:pt x="438785" y="561340"/>
                </a:cubicBezTo>
                <a:cubicBezTo>
                  <a:pt x="427355" y="556895"/>
                  <a:pt x="421005" y="533400"/>
                  <a:pt x="408305" y="534670"/>
                </a:cubicBezTo>
                <a:cubicBezTo>
                  <a:pt x="395605" y="535940"/>
                  <a:pt x="377190" y="565150"/>
                  <a:pt x="362585" y="568960"/>
                </a:cubicBezTo>
                <a:cubicBezTo>
                  <a:pt x="347980" y="572770"/>
                  <a:pt x="339725" y="574040"/>
                  <a:pt x="320675" y="557530"/>
                </a:cubicBezTo>
                <a:cubicBezTo>
                  <a:pt x="301625" y="541020"/>
                  <a:pt x="272415" y="516890"/>
                  <a:pt x="248285" y="469900"/>
                </a:cubicBezTo>
                <a:cubicBezTo>
                  <a:pt x="224155" y="422910"/>
                  <a:pt x="188595" y="328930"/>
                  <a:pt x="175895" y="275590"/>
                </a:cubicBezTo>
                <a:cubicBezTo>
                  <a:pt x="163195" y="222250"/>
                  <a:pt x="177165" y="174625"/>
                  <a:pt x="172085" y="149860"/>
                </a:cubicBezTo>
                <a:cubicBezTo>
                  <a:pt x="167005" y="125095"/>
                  <a:pt x="176530" y="151130"/>
                  <a:pt x="145415" y="127000"/>
                </a:cubicBezTo>
                <a:cubicBezTo>
                  <a:pt x="114300" y="102870"/>
                  <a:pt x="0" y="1905"/>
                  <a:pt x="4445" y="1270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Ейский</a:t>
            </a:r>
            <a:endParaRPr lang="ru-RU" sz="600" dirty="0">
              <a:solidFill>
                <a:schemeClr val="tx1"/>
              </a:solidFill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3670300" y="762000"/>
            <a:ext cx="665163" cy="884238"/>
          </a:xfrm>
          <a:custGeom>
            <a:avLst/>
            <a:gdLst>
              <a:gd name="connsiteX0" fmla="*/ 7620 w 663575"/>
              <a:gd name="connsiteY0" fmla="*/ 221615 h 894080"/>
              <a:gd name="connsiteX1" fmla="*/ 87630 w 663575"/>
              <a:gd name="connsiteY1" fmla="*/ 225425 h 894080"/>
              <a:gd name="connsiteX2" fmla="*/ 236220 w 663575"/>
              <a:gd name="connsiteY2" fmla="*/ 274955 h 894080"/>
              <a:gd name="connsiteX3" fmla="*/ 262890 w 663575"/>
              <a:gd name="connsiteY3" fmla="*/ 366395 h 894080"/>
              <a:gd name="connsiteX4" fmla="*/ 236220 w 663575"/>
              <a:gd name="connsiteY4" fmla="*/ 389255 h 894080"/>
              <a:gd name="connsiteX5" fmla="*/ 179070 w 663575"/>
              <a:gd name="connsiteY5" fmla="*/ 396875 h 894080"/>
              <a:gd name="connsiteX6" fmla="*/ 87630 w 663575"/>
              <a:gd name="connsiteY6" fmla="*/ 419735 h 894080"/>
              <a:gd name="connsiteX7" fmla="*/ 102870 w 663575"/>
              <a:gd name="connsiteY7" fmla="*/ 465455 h 894080"/>
              <a:gd name="connsiteX8" fmla="*/ 102870 w 663575"/>
              <a:gd name="connsiteY8" fmla="*/ 594995 h 894080"/>
              <a:gd name="connsiteX9" fmla="*/ 106680 w 663575"/>
              <a:gd name="connsiteY9" fmla="*/ 629285 h 894080"/>
              <a:gd name="connsiteX10" fmla="*/ 160020 w 663575"/>
              <a:gd name="connsiteY10" fmla="*/ 655955 h 894080"/>
              <a:gd name="connsiteX11" fmla="*/ 152400 w 663575"/>
              <a:gd name="connsiteY11" fmla="*/ 686435 h 894080"/>
              <a:gd name="connsiteX12" fmla="*/ 125730 w 663575"/>
              <a:gd name="connsiteY12" fmla="*/ 682625 h 894080"/>
              <a:gd name="connsiteX13" fmla="*/ 110490 w 663575"/>
              <a:gd name="connsiteY13" fmla="*/ 720725 h 894080"/>
              <a:gd name="connsiteX14" fmla="*/ 121920 w 663575"/>
              <a:gd name="connsiteY14" fmla="*/ 835025 h 894080"/>
              <a:gd name="connsiteX15" fmla="*/ 144780 w 663575"/>
              <a:gd name="connsiteY15" fmla="*/ 869315 h 894080"/>
              <a:gd name="connsiteX16" fmla="*/ 182880 w 663575"/>
              <a:gd name="connsiteY16" fmla="*/ 892175 h 894080"/>
              <a:gd name="connsiteX17" fmla="*/ 240030 w 663575"/>
              <a:gd name="connsiteY17" fmla="*/ 880745 h 894080"/>
              <a:gd name="connsiteX18" fmla="*/ 278130 w 663575"/>
              <a:gd name="connsiteY18" fmla="*/ 838835 h 894080"/>
              <a:gd name="connsiteX19" fmla="*/ 483870 w 663575"/>
              <a:gd name="connsiteY19" fmla="*/ 838835 h 894080"/>
              <a:gd name="connsiteX20" fmla="*/ 426720 w 663575"/>
              <a:gd name="connsiteY20" fmla="*/ 735965 h 894080"/>
              <a:gd name="connsiteX21" fmla="*/ 434340 w 663575"/>
              <a:gd name="connsiteY21" fmla="*/ 644525 h 894080"/>
              <a:gd name="connsiteX22" fmla="*/ 438150 w 663575"/>
              <a:gd name="connsiteY22" fmla="*/ 602615 h 894080"/>
              <a:gd name="connsiteX23" fmla="*/ 544830 w 663575"/>
              <a:gd name="connsiteY23" fmla="*/ 617855 h 894080"/>
              <a:gd name="connsiteX24" fmla="*/ 563880 w 663575"/>
              <a:gd name="connsiteY24" fmla="*/ 583565 h 894080"/>
              <a:gd name="connsiteX25" fmla="*/ 601980 w 663575"/>
              <a:gd name="connsiteY25" fmla="*/ 572135 h 894080"/>
              <a:gd name="connsiteX26" fmla="*/ 621030 w 663575"/>
              <a:gd name="connsiteY26" fmla="*/ 450215 h 894080"/>
              <a:gd name="connsiteX27" fmla="*/ 621030 w 663575"/>
              <a:gd name="connsiteY27" fmla="*/ 408305 h 894080"/>
              <a:gd name="connsiteX28" fmla="*/ 590550 w 663575"/>
              <a:gd name="connsiteY28" fmla="*/ 396875 h 894080"/>
              <a:gd name="connsiteX29" fmla="*/ 579120 w 663575"/>
              <a:gd name="connsiteY29" fmla="*/ 282575 h 894080"/>
              <a:gd name="connsiteX30" fmla="*/ 582930 w 663575"/>
              <a:gd name="connsiteY30" fmla="*/ 294005 h 894080"/>
              <a:gd name="connsiteX31" fmla="*/ 613410 w 663575"/>
              <a:gd name="connsiteY31" fmla="*/ 274955 h 894080"/>
              <a:gd name="connsiteX32" fmla="*/ 628650 w 663575"/>
              <a:gd name="connsiteY32" fmla="*/ 191135 h 894080"/>
              <a:gd name="connsiteX33" fmla="*/ 628650 w 663575"/>
              <a:gd name="connsiteY33" fmla="*/ 133985 h 894080"/>
              <a:gd name="connsiteX34" fmla="*/ 643890 w 663575"/>
              <a:gd name="connsiteY34" fmla="*/ 111125 h 894080"/>
              <a:gd name="connsiteX35" fmla="*/ 662940 w 663575"/>
              <a:gd name="connsiteY35" fmla="*/ 92075 h 894080"/>
              <a:gd name="connsiteX36" fmla="*/ 640080 w 663575"/>
              <a:gd name="connsiteY36" fmla="*/ 80645 h 894080"/>
              <a:gd name="connsiteX37" fmla="*/ 586740 w 663575"/>
              <a:gd name="connsiteY37" fmla="*/ 80645 h 894080"/>
              <a:gd name="connsiteX38" fmla="*/ 579120 w 663575"/>
              <a:gd name="connsiteY38" fmla="*/ 111125 h 894080"/>
              <a:gd name="connsiteX39" fmla="*/ 384810 w 663575"/>
              <a:gd name="connsiteY39" fmla="*/ 95885 h 894080"/>
              <a:gd name="connsiteX40" fmla="*/ 369570 w 663575"/>
              <a:gd name="connsiteY40" fmla="*/ 53975 h 894080"/>
              <a:gd name="connsiteX41" fmla="*/ 369570 w 663575"/>
              <a:gd name="connsiteY41" fmla="*/ 31115 h 894080"/>
              <a:gd name="connsiteX42" fmla="*/ 308610 w 663575"/>
              <a:gd name="connsiteY42" fmla="*/ 31115 h 894080"/>
              <a:gd name="connsiteX43" fmla="*/ 224790 w 663575"/>
              <a:gd name="connsiteY43" fmla="*/ 57785 h 894080"/>
              <a:gd name="connsiteX44" fmla="*/ 167640 w 663575"/>
              <a:gd name="connsiteY44" fmla="*/ 38735 h 894080"/>
              <a:gd name="connsiteX45" fmla="*/ 41910 w 663575"/>
              <a:gd name="connsiteY45" fmla="*/ 31115 h 894080"/>
              <a:gd name="connsiteX46" fmla="*/ 7620 w 663575"/>
              <a:gd name="connsiteY46" fmla="*/ 221615 h 89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63575" h="894080">
                <a:moveTo>
                  <a:pt x="7620" y="221615"/>
                </a:moveTo>
                <a:cubicBezTo>
                  <a:pt x="15240" y="254000"/>
                  <a:pt x="49530" y="216535"/>
                  <a:pt x="87630" y="225425"/>
                </a:cubicBezTo>
                <a:cubicBezTo>
                  <a:pt x="125730" y="234315"/>
                  <a:pt x="207010" y="251460"/>
                  <a:pt x="236220" y="274955"/>
                </a:cubicBezTo>
                <a:cubicBezTo>
                  <a:pt x="265430" y="298450"/>
                  <a:pt x="262890" y="347345"/>
                  <a:pt x="262890" y="366395"/>
                </a:cubicBezTo>
                <a:cubicBezTo>
                  <a:pt x="262890" y="385445"/>
                  <a:pt x="250190" y="384175"/>
                  <a:pt x="236220" y="389255"/>
                </a:cubicBezTo>
                <a:cubicBezTo>
                  <a:pt x="222250" y="394335"/>
                  <a:pt x="203835" y="391795"/>
                  <a:pt x="179070" y="396875"/>
                </a:cubicBezTo>
                <a:cubicBezTo>
                  <a:pt x="154305" y="401955"/>
                  <a:pt x="100330" y="408305"/>
                  <a:pt x="87630" y="419735"/>
                </a:cubicBezTo>
                <a:cubicBezTo>
                  <a:pt x="74930" y="431165"/>
                  <a:pt x="100330" y="436245"/>
                  <a:pt x="102870" y="465455"/>
                </a:cubicBezTo>
                <a:cubicBezTo>
                  <a:pt x="105410" y="494665"/>
                  <a:pt x="102235" y="567690"/>
                  <a:pt x="102870" y="594995"/>
                </a:cubicBezTo>
                <a:cubicBezTo>
                  <a:pt x="103505" y="622300"/>
                  <a:pt x="97155" y="619125"/>
                  <a:pt x="106680" y="629285"/>
                </a:cubicBezTo>
                <a:cubicBezTo>
                  <a:pt x="116205" y="639445"/>
                  <a:pt x="152400" y="646430"/>
                  <a:pt x="160020" y="655955"/>
                </a:cubicBezTo>
                <a:cubicBezTo>
                  <a:pt x="167640" y="665480"/>
                  <a:pt x="158115" y="681990"/>
                  <a:pt x="152400" y="686435"/>
                </a:cubicBezTo>
                <a:cubicBezTo>
                  <a:pt x="146685" y="690880"/>
                  <a:pt x="132715" y="676910"/>
                  <a:pt x="125730" y="682625"/>
                </a:cubicBezTo>
                <a:cubicBezTo>
                  <a:pt x="118745" y="688340"/>
                  <a:pt x="111125" y="695325"/>
                  <a:pt x="110490" y="720725"/>
                </a:cubicBezTo>
                <a:cubicBezTo>
                  <a:pt x="109855" y="746125"/>
                  <a:pt x="116205" y="810260"/>
                  <a:pt x="121920" y="835025"/>
                </a:cubicBezTo>
                <a:cubicBezTo>
                  <a:pt x="127635" y="859790"/>
                  <a:pt x="134620" y="859790"/>
                  <a:pt x="144780" y="869315"/>
                </a:cubicBezTo>
                <a:cubicBezTo>
                  <a:pt x="154940" y="878840"/>
                  <a:pt x="167005" y="890270"/>
                  <a:pt x="182880" y="892175"/>
                </a:cubicBezTo>
                <a:cubicBezTo>
                  <a:pt x="198755" y="894080"/>
                  <a:pt x="224155" y="889635"/>
                  <a:pt x="240030" y="880745"/>
                </a:cubicBezTo>
                <a:cubicBezTo>
                  <a:pt x="255905" y="871855"/>
                  <a:pt x="237490" y="845820"/>
                  <a:pt x="278130" y="838835"/>
                </a:cubicBezTo>
                <a:cubicBezTo>
                  <a:pt x="318770" y="831850"/>
                  <a:pt x="459105" y="855980"/>
                  <a:pt x="483870" y="838835"/>
                </a:cubicBezTo>
                <a:cubicBezTo>
                  <a:pt x="508635" y="821690"/>
                  <a:pt x="434975" y="768350"/>
                  <a:pt x="426720" y="735965"/>
                </a:cubicBezTo>
                <a:cubicBezTo>
                  <a:pt x="418465" y="703580"/>
                  <a:pt x="432435" y="666750"/>
                  <a:pt x="434340" y="644525"/>
                </a:cubicBezTo>
                <a:cubicBezTo>
                  <a:pt x="436245" y="622300"/>
                  <a:pt x="419735" y="607060"/>
                  <a:pt x="438150" y="602615"/>
                </a:cubicBezTo>
                <a:cubicBezTo>
                  <a:pt x="456565" y="598170"/>
                  <a:pt x="523875" y="621030"/>
                  <a:pt x="544830" y="617855"/>
                </a:cubicBezTo>
                <a:cubicBezTo>
                  <a:pt x="565785" y="614680"/>
                  <a:pt x="554355" y="591185"/>
                  <a:pt x="563880" y="583565"/>
                </a:cubicBezTo>
                <a:cubicBezTo>
                  <a:pt x="573405" y="575945"/>
                  <a:pt x="592455" y="594360"/>
                  <a:pt x="601980" y="572135"/>
                </a:cubicBezTo>
                <a:cubicBezTo>
                  <a:pt x="611505" y="549910"/>
                  <a:pt x="617855" y="477520"/>
                  <a:pt x="621030" y="450215"/>
                </a:cubicBezTo>
                <a:cubicBezTo>
                  <a:pt x="624205" y="422910"/>
                  <a:pt x="626110" y="417195"/>
                  <a:pt x="621030" y="408305"/>
                </a:cubicBezTo>
                <a:cubicBezTo>
                  <a:pt x="615950" y="399415"/>
                  <a:pt x="597535" y="417830"/>
                  <a:pt x="590550" y="396875"/>
                </a:cubicBezTo>
                <a:cubicBezTo>
                  <a:pt x="583565" y="375920"/>
                  <a:pt x="580390" y="299720"/>
                  <a:pt x="579120" y="282575"/>
                </a:cubicBezTo>
                <a:cubicBezTo>
                  <a:pt x="577850" y="265430"/>
                  <a:pt x="577215" y="295275"/>
                  <a:pt x="582930" y="294005"/>
                </a:cubicBezTo>
                <a:cubicBezTo>
                  <a:pt x="588645" y="292735"/>
                  <a:pt x="605790" y="292100"/>
                  <a:pt x="613410" y="274955"/>
                </a:cubicBezTo>
                <a:cubicBezTo>
                  <a:pt x="621030" y="257810"/>
                  <a:pt x="626110" y="214630"/>
                  <a:pt x="628650" y="191135"/>
                </a:cubicBezTo>
                <a:cubicBezTo>
                  <a:pt x="631190" y="167640"/>
                  <a:pt x="626110" y="147320"/>
                  <a:pt x="628650" y="133985"/>
                </a:cubicBezTo>
                <a:cubicBezTo>
                  <a:pt x="631190" y="120650"/>
                  <a:pt x="638175" y="118110"/>
                  <a:pt x="643890" y="111125"/>
                </a:cubicBezTo>
                <a:cubicBezTo>
                  <a:pt x="649605" y="104140"/>
                  <a:pt x="663575" y="97155"/>
                  <a:pt x="662940" y="92075"/>
                </a:cubicBezTo>
                <a:cubicBezTo>
                  <a:pt x="662305" y="86995"/>
                  <a:pt x="652780" y="82550"/>
                  <a:pt x="640080" y="80645"/>
                </a:cubicBezTo>
                <a:cubicBezTo>
                  <a:pt x="627380" y="78740"/>
                  <a:pt x="596900" y="75565"/>
                  <a:pt x="586740" y="80645"/>
                </a:cubicBezTo>
                <a:cubicBezTo>
                  <a:pt x="576580" y="85725"/>
                  <a:pt x="612775" y="108585"/>
                  <a:pt x="579120" y="111125"/>
                </a:cubicBezTo>
                <a:cubicBezTo>
                  <a:pt x="545465" y="113665"/>
                  <a:pt x="419735" y="105410"/>
                  <a:pt x="384810" y="95885"/>
                </a:cubicBezTo>
                <a:cubicBezTo>
                  <a:pt x="349885" y="86360"/>
                  <a:pt x="372110" y="64770"/>
                  <a:pt x="369570" y="53975"/>
                </a:cubicBezTo>
                <a:cubicBezTo>
                  <a:pt x="367030" y="43180"/>
                  <a:pt x="379730" y="34925"/>
                  <a:pt x="369570" y="31115"/>
                </a:cubicBezTo>
                <a:cubicBezTo>
                  <a:pt x="359410" y="27305"/>
                  <a:pt x="332740" y="26670"/>
                  <a:pt x="308610" y="31115"/>
                </a:cubicBezTo>
                <a:cubicBezTo>
                  <a:pt x="284480" y="35560"/>
                  <a:pt x="248285" y="56515"/>
                  <a:pt x="224790" y="57785"/>
                </a:cubicBezTo>
                <a:cubicBezTo>
                  <a:pt x="201295" y="59055"/>
                  <a:pt x="198120" y="43180"/>
                  <a:pt x="167640" y="38735"/>
                </a:cubicBezTo>
                <a:cubicBezTo>
                  <a:pt x="137160" y="34290"/>
                  <a:pt x="66675" y="0"/>
                  <a:pt x="41910" y="31115"/>
                </a:cubicBezTo>
                <a:cubicBezTo>
                  <a:pt x="17145" y="62230"/>
                  <a:pt x="0" y="189230"/>
                  <a:pt x="7620" y="221615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 smtClean="0">
                <a:solidFill>
                  <a:schemeClr val="tx1"/>
                </a:solidFill>
              </a:rPr>
              <a:t>Щербиновский</a:t>
            </a:r>
            <a:endParaRPr lang="ru-RU" sz="500" dirty="0">
              <a:solidFill>
                <a:schemeClr val="tx1"/>
              </a:solidFill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4097338" y="1076325"/>
            <a:ext cx="795337" cy="712788"/>
          </a:xfrm>
          <a:custGeom>
            <a:avLst/>
            <a:gdLst>
              <a:gd name="connsiteX0" fmla="*/ 213995 w 793115"/>
              <a:gd name="connsiteY0" fmla="*/ 100965 h 719455"/>
              <a:gd name="connsiteX1" fmla="*/ 191135 w 793115"/>
              <a:gd name="connsiteY1" fmla="*/ 245745 h 719455"/>
              <a:gd name="connsiteX2" fmla="*/ 137795 w 793115"/>
              <a:gd name="connsiteY2" fmla="*/ 260985 h 719455"/>
              <a:gd name="connsiteX3" fmla="*/ 133985 w 793115"/>
              <a:gd name="connsiteY3" fmla="*/ 291465 h 719455"/>
              <a:gd name="connsiteX4" fmla="*/ 65405 w 793115"/>
              <a:gd name="connsiteY4" fmla="*/ 299085 h 719455"/>
              <a:gd name="connsiteX5" fmla="*/ 12065 w 793115"/>
              <a:gd name="connsiteY5" fmla="*/ 276225 h 719455"/>
              <a:gd name="connsiteX6" fmla="*/ 4445 w 793115"/>
              <a:gd name="connsiteY6" fmla="*/ 337185 h 719455"/>
              <a:gd name="connsiteX7" fmla="*/ 4445 w 793115"/>
              <a:gd name="connsiteY7" fmla="*/ 424815 h 719455"/>
              <a:gd name="connsiteX8" fmla="*/ 31115 w 793115"/>
              <a:gd name="connsiteY8" fmla="*/ 470535 h 719455"/>
              <a:gd name="connsiteX9" fmla="*/ 65405 w 793115"/>
              <a:gd name="connsiteY9" fmla="*/ 520065 h 719455"/>
              <a:gd name="connsiteX10" fmla="*/ 263525 w 793115"/>
              <a:gd name="connsiteY10" fmla="*/ 535305 h 719455"/>
              <a:gd name="connsiteX11" fmla="*/ 351155 w 793115"/>
              <a:gd name="connsiteY11" fmla="*/ 535305 h 719455"/>
              <a:gd name="connsiteX12" fmla="*/ 381635 w 793115"/>
              <a:gd name="connsiteY12" fmla="*/ 573405 h 719455"/>
              <a:gd name="connsiteX13" fmla="*/ 389255 w 793115"/>
              <a:gd name="connsiteY13" fmla="*/ 630555 h 719455"/>
              <a:gd name="connsiteX14" fmla="*/ 419735 w 793115"/>
              <a:gd name="connsiteY14" fmla="*/ 653415 h 719455"/>
              <a:gd name="connsiteX15" fmla="*/ 469265 w 793115"/>
              <a:gd name="connsiteY15" fmla="*/ 683895 h 719455"/>
              <a:gd name="connsiteX16" fmla="*/ 526415 w 793115"/>
              <a:gd name="connsiteY16" fmla="*/ 718185 h 719455"/>
              <a:gd name="connsiteX17" fmla="*/ 518795 w 793115"/>
              <a:gd name="connsiteY17" fmla="*/ 676275 h 719455"/>
              <a:gd name="connsiteX18" fmla="*/ 530225 w 793115"/>
              <a:gd name="connsiteY18" fmla="*/ 626745 h 719455"/>
              <a:gd name="connsiteX19" fmla="*/ 583565 w 793115"/>
              <a:gd name="connsiteY19" fmla="*/ 603885 h 719455"/>
              <a:gd name="connsiteX20" fmla="*/ 636905 w 793115"/>
              <a:gd name="connsiteY20" fmla="*/ 577215 h 719455"/>
              <a:gd name="connsiteX21" fmla="*/ 663575 w 793115"/>
              <a:gd name="connsiteY21" fmla="*/ 554355 h 719455"/>
              <a:gd name="connsiteX22" fmla="*/ 713105 w 793115"/>
              <a:gd name="connsiteY22" fmla="*/ 485775 h 719455"/>
              <a:gd name="connsiteX23" fmla="*/ 774065 w 793115"/>
              <a:gd name="connsiteY23" fmla="*/ 478155 h 719455"/>
              <a:gd name="connsiteX24" fmla="*/ 789305 w 793115"/>
              <a:gd name="connsiteY24" fmla="*/ 436245 h 719455"/>
              <a:gd name="connsiteX25" fmla="*/ 751205 w 793115"/>
              <a:gd name="connsiteY25" fmla="*/ 260985 h 719455"/>
              <a:gd name="connsiteX26" fmla="*/ 751205 w 793115"/>
              <a:gd name="connsiteY26" fmla="*/ 139065 h 719455"/>
              <a:gd name="connsiteX27" fmla="*/ 686435 w 793115"/>
              <a:gd name="connsiteY27" fmla="*/ 59055 h 719455"/>
              <a:gd name="connsiteX28" fmla="*/ 629285 w 793115"/>
              <a:gd name="connsiteY28" fmla="*/ 9525 h 719455"/>
              <a:gd name="connsiteX29" fmla="*/ 553085 w 793115"/>
              <a:gd name="connsiteY29" fmla="*/ 1905 h 719455"/>
              <a:gd name="connsiteX30" fmla="*/ 549275 w 793115"/>
              <a:gd name="connsiteY30" fmla="*/ 13335 h 719455"/>
              <a:gd name="connsiteX31" fmla="*/ 549275 w 793115"/>
              <a:gd name="connsiteY31" fmla="*/ 51435 h 719455"/>
              <a:gd name="connsiteX32" fmla="*/ 556895 w 793115"/>
              <a:gd name="connsiteY32" fmla="*/ 139065 h 719455"/>
              <a:gd name="connsiteX33" fmla="*/ 522605 w 793115"/>
              <a:gd name="connsiteY33" fmla="*/ 146685 h 719455"/>
              <a:gd name="connsiteX34" fmla="*/ 473075 w 793115"/>
              <a:gd name="connsiteY34" fmla="*/ 150495 h 719455"/>
              <a:gd name="connsiteX35" fmla="*/ 415925 w 793115"/>
              <a:gd name="connsiteY35" fmla="*/ 180975 h 719455"/>
              <a:gd name="connsiteX36" fmla="*/ 377825 w 793115"/>
              <a:gd name="connsiteY36" fmla="*/ 169545 h 719455"/>
              <a:gd name="connsiteX37" fmla="*/ 374015 w 793115"/>
              <a:gd name="connsiteY37" fmla="*/ 127635 h 719455"/>
              <a:gd name="connsiteX38" fmla="*/ 335915 w 793115"/>
              <a:gd name="connsiteY38" fmla="*/ 135255 h 719455"/>
              <a:gd name="connsiteX39" fmla="*/ 294005 w 793115"/>
              <a:gd name="connsiteY39" fmla="*/ 116205 h 719455"/>
              <a:gd name="connsiteX40" fmla="*/ 274955 w 793115"/>
              <a:gd name="connsiteY40" fmla="*/ 116205 h 719455"/>
              <a:gd name="connsiteX41" fmla="*/ 255905 w 793115"/>
              <a:gd name="connsiteY41" fmla="*/ 131445 h 719455"/>
              <a:gd name="connsiteX42" fmla="*/ 213995 w 793115"/>
              <a:gd name="connsiteY42" fmla="*/ 100965 h 71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93115" h="719455">
                <a:moveTo>
                  <a:pt x="213995" y="100965"/>
                </a:moveTo>
                <a:cubicBezTo>
                  <a:pt x="203200" y="120015"/>
                  <a:pt x="203835" y="219075"/>
                  <a:pt x="191135" y="245745"/>
                </a:cubicBezTo>
                <a:cubicBezTo>
                  <a:pt x="178435" y="272415"/>
                  <a:pt x="147320" y="253365"/>
                  <a:pt x="137795" y="260985"/>
                </a:cubicBezTo>
                <a:cubicBezTo>
                  <a:pt x="128270" y="268605"/>
                  <a:pt x="146050" y="285115"/>
                  <a:pt x="133985" y="291465"/>
                </a:cubicBezTo>
                <a:cubicBezTo>
                  <a:pt x="121920" y="297815"/>
                  <a:pt x="85725" y="301625"/>
                  <a:pt x="65405" y="299085"/>
                </a:cubicBezTo>
                <a:cubicBezTo>
                  <a:pt x="45085" y="296545"/>
                  <a:pt x="22225" y="269875"/>
                  <a:pt x="12065" y="276225"/>
                </a:cubicBezTo>
                <a:cubicBezTo>
                  <a:pt x="1905" y="282575"/>
                  <a:pt x="5715" y="312420"/>
                  <a:pt x="4445" y="337185"/>
                </a:cubicBezTo>
                <a:cubicBezTo>
                  <a:pt x="3175" y="361950"/>
                  <a:pt x="0" y="402590"/>
                  <a:pt x="4445" y="424815"/>
                </a:cubicBezTo>
                <a:cubicBezTo>
                  <a:pt x="8890" y="447040"/>
                  <a:pt x="20955" y="454660"/>
                  <a:pt x="31115" y="470535"/>
                </a:cubicBezTo>
                <a:cubicBezTo>
                  <a:pt x="41275" y="486410"/>
                  <a:pt x="26670" y="509270"/>
                  <a:pt x="65405" y="520065"/>
                </a:cubicBezTo>
                <a:cubicBezTo>
                  <a:pt x="104140" y="530860"/>
                  <a:pt x="215900" y="532765"/>
                  <a:pt x="263525" y="535305"/>
                </a:cubicBezTo>
                <a:cubicBezTo>
                  <a:pt x="311150" y="537845"/>
                  <a:pt x="331470" y="528955"/>
                  <a:pt x="351155" y="535305"/>
                </a:cubicBezTo>
                <a:cubicBezTo>
                  <a:pt x="370840" y="541655"/>
                  <a:pt x="375285" y="557530"/>
                  <a:pt x="381635" y="573405"/>
                </a:cubicBezTo>
                <a:cubicBezTo>
                  <a:pt x="387985" y="589280"/>
                  <a:pt x="382905" y="617220"/>
                  <a:pt x="389255" y="630555"/>
                </a:cubicBezTo>
                <a:cubicBezTo>
                  <a:pt x="395605" y="643890"/>
                  <a:pt x="406400" y="644525"/>
                  <a:pt x="419735" y="653415"/>
                </a:cubicBezTo>
                <a:cubicBezTo>
                  <a:pt x="433070" y="662305"/>
                  <a:pt x="469265" y="683895"/>
                  <a:pt x="469265" y="683895"/>
                </a:cubicBezTo>
                <a:cubicBezTo>
                  <a:pt x="487045" y="694690"/>
                  <a:pt x="518160" y="719455"/>
                  <a:pt x="526415" y="718185"/>
                </a:cubicBezTo>
                <a:cubicBezTo>
                  <a:pt x="534670" y="716915"/>
                  <a:pt x="518160" y="691515"/>
                  <a:pt x="518795" y="676275"/>
                </a:cubicBezTo>
                <a:cubicBezTo>
                  <a:pt x="519430" y="661035"/>
                  <a:pt x="519430" y="638810"/>
                  <a:pt x="530225" y="626745"/>
                </a:cubicBezTo>
                <a:cubicBezTo>
                  <a:pt x="541020" y="614680"/>
                  <a:pt x="565785" y="612140"/>
                  <a:pt x="583565" y="603885"/>
                </a:cubicBezTo>
                <a:cubicBezTo>
                  <a:pt x="601345" y="595630"/>
                  <a:pt x="623570" y="585470"/>
                  <a:pt x="636905" y="577215"/>
                </a:cubicBezTo>
                <a:cubicBezTo>
                  <a:pt x="650240" y="568960"/>
                  <a:pt x="650875" y="569595"/>
                  <a:pt x="663575" y="554355"/>
                </a:cubicBezTo>
                <a:cubicBezTo>
                  <a:pt x="676275" y="539115"/>
                  <a:pt x="694690" y="498475"/>
                  <a:pt x="713105" y="485775"/>
                </a:cubicBezTo>
                <a:cubicBezTo>
                  <a:pt x="731520" y="473075"/>
                  <a:pt x="761365" y="486410"/>
                  <a:pt x="774065" y="478155"/>
                </a:cubicBezTo>
                <a:cubicBezTo>
                  <a:pt x="786765" y="469900"/>
                  <a:pt x="793115" y="472440"/>
                  <a:pt x="789305" y="436245"/>
                </a:cubicBezTo>
                <a:cubicBezTo>
                  <a:pt x="785495" y="400050"/>
                  <a:pt x="757555" y="310515"/>
                  <a:pt x="751205" y="260985"/>
                </a:cubicBezTo>
                <a:cubicBezTo>
                  <a:pt x="744855" y="211455"/>
                  <a:pt x="762000" y="172720"/>
                  <a:pt x="751205" y="139065"/>
                </a:cubicBezTo>
                <a:cubicBezTo>
                  <a:pt x="740410" y="105410"/>
                  <a:pt x="706755" y="80645"/>
                  <a:pt x="686435" y="59055"/>
                </a:cubicBezTo>
                <a:cubicBezTo>
                  <a:pt x="666115" y="37465"/>
                  <a:pt x="651510" y="19050"/>
                  <a:pt x="629285" y="9525"/>
                </a:cubicBezTo>
                <a:cubicBezTo>
                  <a:pt x="607060" y="0"/>
                  <a:pt x="566420" y="1270"/>
                  <a:pt x="553085" y="1905"/>
                </a:cubicBezTo>
                <a:cubicBezTo>
                  <a:pt x="539750" y="2540"/>
                  <a:pt x="549910" y="5080"/>
                  <a:pt x="549275" y="13335"/>
                </a:cubicBezTo>
                <a:cubicBezTo>
                  <a:pt x="548640" y="21590"/>
                  <a:pt x="548005" y="30480"/>
                  <a:pt x="549275" y="51435"/>
                </a:cubicBezTo>
                <a:cubicBezTo>
                  <a:pt x="550545" y="72390"/>
                  <a:pt x="561340" y="123190"/>
                  <a:pt x="556895" y="139065"/>
                </a:cubicBezTo>
                <a:cubicBezTo>
                  <a:pt x="552450" y="154940"/>
                  <a:pt x="536575" y="144780"/>
                  <a:pt x="522605" y="146685"/>
                </a:cubicBezTo>
                <a:cubicBezTo>
                  <a:pt x="508635" y="148590"/>
                  <a:pt x="490855" y="144780"/>
                  <a:pt x="473075" y="150495"/>
                </a:cubicBezTo>
                <a:cubicBezTo>
                  <a:pt x="455295" y="156210"/>
                  <a:pt x="431800" y="177800"/>
                  <a:pt x="415925" y="180975"/>
                </a:cubicBezTo>
                <a:cubicBezTo>
                  <a:pt x="400050" y="184150"/>
                  <a:pt x="384810" y="178435"/>
                  <a:pt x="377825" y="169545"/>
                </a:cubicBezTo>
                <a:cubicBezTo>
                  <a:pt x="370840" y="160655"/>
                  <a:pt x="381000" y="133350"/>
                  <a:pt x="374015" y="127635"/>
                </a:cubicBezTo>
                <a:cubicBezTo>
                  <a:pt x="367030" y="121920"/>
                  <a:pt x="349250" y="137160"/>
                  <a:pt x="335915" y="135255"/>
                </a:cubicBezTo>
                <a:cubicBezTo>
                  <a:pt x="322580" y="133350"/>
                  <a:pt x="304165" y="119380"/>
                  <a:pt x="294005" y="116205"/>
                </a:cubicBezTo>
                <a:cubicBezTo>
                  <a:pt x="283845" y="113030"/>
                  <a:pt x="281305" y="113665"/>
                  <a:pt x="274955" y="116205"/>
                </a:cubicBezTo>
                <a:cubicBezTo>
                  <a:pt x="268605" y="118745"/>
                  <a:pt x="266065" y="133985"/>
                  <a:pt x="255905" y="131445"/>
                </a:cubicBezTo>
                <a:cubicBezTo>
                  <a:pt x="245745" y="128905"/>
                  <a:pt x="224790" y="81915"/>
                  <a:pt x="213995" y="100965"/>
                </a:cubicBezTo>
                <a:close/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Староминский</a:t>
            </a:r>
            <a:endParaRPr lang="ru-RU" sz="600" dirty="0">
              <a:solidFill>
                <a:schemeClr val="tx1"/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4732338" y="871538"/>
            <a:ext cx="1133475" cy="858837"/>
          </a:xfrm>
          <a:custGeom>
            <a:avLst/>
            <a:gdLst>
              <a:gd name="connsiteX0" fmla="*/ 8255 w 1131570"/>
              <a:gd name="connsiteY0" fmla="*/ 220345 h 865505"/>
              <a:gd name="connsiteX1" fmla="*/ 12065 w 1131570"/>
              <a:gd name="connsiteY1" fmla="*/ 83185 h 865505"/>
              <a:gd name="connsiteX2" fmla="*/ 69215 w 1131570"/>
              <a:gd name="connsiteY2" fmla="*/ 75565 h 865505"/>
              <a:gd name="connsiteX3" fmla="*/ 153035 w 1131570"/>
              <a:gd name="connsiteY3" fmla="*/ 67945 h 865505"/>
              <a:gd name="connsiteX4" fmla="*/ 194945 w 1131570"/>
              <a:gd name="connsiteY4" fmla="*/ 67945 h 865505"/>
              <a:gd name="connsiteX5" fmla="*/ 206375 w 1131570"/>
              <a:gd name="connsiteY5" fmla="*/ 52705 h 865505"/>
              <a:gd name="connsiteX6" fmla="*/ 236855 w 1131570"/>
              <a:gd name="connsiteY6" fmla="*/ 6985 h 865505"/>
              <a:gd name="connsiteX7" fmla="*/ 263525 w 1131570"/>
              <a:gd name="connsiteY7" fmla="*/ 10795 h 865505"/>
              <a:gd name="connsiteX8" fmla="*/ 301625 w 1131570"/>
              <a:gd name="connsiteY8" fmla="*/ 41275 h 865505"/>
              <a:gd name="connsiteX9" fmla="*/ 320675 w 1131570"/>
              <a:gd name="connsiteY9" fmla="*/ 29845 h 865505"/>
              <a:gd name="connsiteX10" fmla="*/ 339725 w 1131570"/>
              <a:gd name="connsiteY10" fmla="*/ 56515 h 865505"/>
              <a:gd name="connsiteX11" fmla="*/ 370205 w 1131570"/>
              <a:gd name="connsiteY11" fmla="*/ 79375 h 865505"/>
              <a:gd name="connsiteX12" fmla="*/ 400685 w 1131570"/>
              <a:gd name="connsiteY12" fmla="*/ 79375 h 865505"/>
              <a:gd name="connsiteX13" fmla="*/ 457835 w 1131570"/>
              <a:gd name="connsiteY13" fmla="*/ 52705 h 865505"/>
              <a:gd name="connsiteX14" fmla="*/ 530225 w 1131570"/>
              <a:gd name="connsiteY14" fmla="*/ 60325 h 865505"/>
              <a:gd name="connsiteX15" fmla="*/ 598805 w 1131570"/>
              <a:gd name="connsiteY15" fmla="*/ 60325 h 865505"/>
              <a:gd name="connsiteX16" fmla="*/ 655955 w 1131570"/>
              <a:gd name="connsiteY16" fmla="*/ 60325 h 865505"/>
              <a:gd name="connsiteX17" fmla="*/ 694055 w 1131570"/>
              <a:gd name="connsiteY17" fmla="*/ 64135 h 865505"/>
              <a:gd name="connsiteX18" fmla="*/ 724535 w 1131570"/>
              <a:gd name="connsiteY18" fmla="*/ 75565 h 865505"/>
              <a:gd name="connsiteX19" fmla="*/ 796925 w 1131570"/>
              <a:gd name="connsiteY19" fmla="*/ 75565 h 865505"/>
              <a:gd name="connsiteX20" fmla="*/ 876935 w 1131570"/>
              <a:gd name="connsiteY20" fmla="*/ 75565 h 865505"/>
              <a:gd name="connsiteX21" fmla="*/ 937895 w 1131570"/>
              <a:gd name="connsiteY21" fmla="*/ 71755 h 865505"/>
              <a:gd name="connsiteX22" fmla="*/ 964565 w 1131570"/>
              <a:gd name="connsiteY22" fmla="*/ 67945 h 865505"/>
              <a:gd name="connsiteX23" fmla="*/ 1017905 w 1131570"/>
              <a:gd name="connsiteY23" fmla="*/ 132715 h 865505"/>
              <a:gd name="connsiteX24" fmla="*/ 1067435 w 1131570"/>
              <a:gd name="connsiteY24" fmla="*/ 144145 h 865505"/>
              <a:gd name="connsiteX25" fmla="*/ 1082675 w 1131570"/>
              <a:gd name="connsiteY25" fmla="*/ 132715 h 865505"/>
              <a:gd name="connsiteX26" fmla="*/ 1116965 w 1131570"/>
              <a:gd name="connsiteY26" fmla="*/ 109855 h 865505"/>
              <a:gd name="connsiteX27" fmla="*/ 1128395 w 1131570"/>
              <a:gd name="connsiteY27" fmla="*/ 125095 h 865505"/>
              <a:gd name="connsiteX28" fmla="*/ 1097915 w 1131570"/>
              <a:gd name="connsiteY28" fmla="*/ 163195 h 865505"/>
              <a:gd name="connsiteX29" fmla="*/ 1101725 w 1131570"/>
              <a:gd name="connsiteY29" fmla="*/ 197485 h 865505"/>
              <a:gd name="connsiteX30" fmla="*/ 1094105 w 1131570"/>
              <a:gd name="connsiteY30" fmla="*/ 269875 h 865505"/>
              <a:gd name="connsiteX31" fmla="*/ 1086485 w 1131570"/>
              <a:gd name="connsiteY31" fmla="*/ 304165 h 865505"/>
              <a:gd name="connsiteX32" fmla="*/ 1075055 w 1131570"/>
              <a:gd name="connsiteY32" fmla="*/ 315595 h 865505"/>
              <a:gd name="connsiteX33" fmla="*/ 1033145 w 1131570"/>
              <a:gd name="connsiteY33" fmla="*/ 323215 h 865505"/>
              <a:gd name="connsiteX34" fmla="*/ 1025525 w 1131570"/>
              <a:gd name="connsiteY34" fmla="*/ 346075 h 865505"/>
              <a:gd name="connsiteX35" fmla="*/ 1021715 w 1131570"/>
              <a:gd name="connsiteY35" fmla="*/ 387985 h 865505"/>
              <a:gd name="connsiteX36" fmla="*/ 995045 w 1131570"/>
              <a:gd name="connsiteY36" fmla="*/ 384175 h 865505"/>
              <a:gd name="connsiteX37" fmla="*/ 934085 w 1131570"/>
              <a:gd name="connsiteY37" fmla="*/ 395605 h 865505"/>
              <a:gd name="connsiteX38" fmla="*/ 926465 w 1131570"/>
              <a:gd name="connsiteY38" fmla="*/ 426085 h 865505"/>
              <a:gd name="connsiteX39" fmla="*/ 945515 w 1131570"/>
              <a:gd name="connsiteY39" fmla="*/ 487045 h 865505"/>
              <a:gd name="connsiteX40" fmla="*/ 930275 w 1131570"/>
              <a:gd name="connsiteY40" fmla="*/ 540385 h 865505"/>
              <a:gd name="connsiteX41" fmla="*/ 903605 w 1131570"/>
              <a:gd name="connsiteY41" fmla="*/ 563245 h 865505"/>
              <a:gd name="connsiteX42" fmla="*/ 865505 w 1131570"/>
              <a:gd name="connsiteY42" fmla="*/ 559435 h 865505"/>
              <a:gd name="connsiteX43" fmla="*/ 850265 w 1131570"/>
              <a:gd name="connsiteY43" fmla="*/ 525145 h 865505"/>
              <a:gd name="connsiteX44" fmla="*/ 800735 w 1131570"/>
              <a:gd name="connsiteY44" fmla="*/ 513715 h 865505"/>
              <a:gd name="connsiteX45" fmla="*/ 758825 w 1131570"/>
              <a:gd name="connsiteY45" fmla="*/ 490855 h 865505"/>
              <a:gd name="connsiteX46" fmla="*/ 716915 w 1131570"/>
              <a:gd name="connsiteY46" fmla="*/ 471805 h 865505"/>
              <a:gd name="connsiteX47" fmla="*/ 682625 w 1131570"/>
              <a:gd name="connsiteY47" fmla="*/ 483235 h 865505"/>
              <a:gd name="connsiteX48" fmla="*/ 652145 w 1131570"/>
              <a:gd name="connsiteY48" fmla="*/ 513715 h 865505"/>
              <a:gd name="connsiteX49" fmla="*/ 655955 w 1131570"/>
              <a:gd name="connsiteY49" fmla="*/ 555625 h 865505"/>
              <a:gd name="connsiteX50" fmla="*/ 652145 w 1131570"/>
              <a:gd name="connsiteY50" fmla="*/ 620395 h 865505"/>
              <a:gd name="connsiteX51" fmla="*/ 686435 w 1131570"/>
              <a:gd name="connsiteY51" fmla="*/ 650875 h 865505"/>
              <a:gd name="connsiteX52" fmla="*/ 728345 w 1131570"/>
              <a:gd name="connsiteY52" fmla="*/ 662305 h 865505"/>
              <a:gd name="connsiteX53" fmla="*/ 777875 w 1131570"/>
              <a:gd name="connsiteY53" fmla="*/ 662305 h 865505"/>
              <a:gd name="connsiteX54" fmla="*/ 823595 w 1131570"/>
              <a:gd name="connsiteY54" fmla="*/ 669925 h 865505"/>
              <a:gd name="connsiteX55" fmla="*/ 835025 w 1131570"/>
              <a:gd name="connsiteY55" fmla="*/ 696595 h 865505"/>
              <a:gd name="connsiteX56" fmla="*/ 835025 w 1131570"/>
              <a:gd name="connsiteY56" fmla="*/ 730885 h 865505"/>
              <a:gd name="connsiteX57" fmla="*/ 823595 w 1131570"/>
              <a:gd name="connsiteY57" fmla="*/ 749935 h 865505"/>
              <a:gd name="connsiteX58" fmla="*/ 800735 w 1131570"/>
              <a:gd name="connsiteY58" fmla="*/ 791845 h 865505"/>
              <a:gd name="connsiteX59" fmla="*/ 755015 w 1131570"/>
              <a:gd name="connsiteY59" fmla="*/ 795655 h 865505"/>
              <a:gd name="connsiteX60" fmla="*/ 724535 w 1131570"/>
              <a:gd name="connsiteY60" fmla="*/ 818515 h 865505"/>
              <a:gd name="connsiteX61" fmla="*/ 701675 w 1131570"/>
              <a:gd name="connsiteY61" fmla="*/ 833755 h 865505"/>
              <a:gd name="connsiteX62" fmla="*/ 671195 w 1131570"/>
              <a:gd name="connsiteY62" fmla="*/ 829945 h 865505"/>
              <a:gd name="connsiteX63" fmla="*/ 652145 w 1131570"/>
              <a:gd name="connsiteY63" fmla="*/ 860425 h 865505"/>
              <a:gd name="connsiteX64" fmla="*/ 621665 w 1131570"/>
              <a:gd name="connsiteY64" fmla="*/ 860425 h 865505"/>
              <a:gd name="connsiteX65" fmla="*/ 583565 w 1131570"/>
              <a:gd name="connsiteY65" fmla="*/ 856615 h 865505"/>
              <a:gd name="connsiteX66" fmla="*/ 549275 w 1131570"/>
              <a:gd name="connsiteY66" fmla="*/ 864235 h 865505"/>
              <a:gd name="connsiteX67" fmla="*/ 488315 w 1131570"/>
              <a:gd name="connsiteY67" fmla="*/ 852805 h 865505"/>
              <a:gd name="connsiteX68" fmla="*/ 469265 w 1131570"/>
              <a:gd name="connsiteY68" fmla="*/ 803275 h 865505"/>
              <a:gd name="connsiteX69" fmla="*/ 434975 w 1131570"/>
              <a:gd name="connsiteY69" fmla="*/ 776605 h 865505"/>
              <a:gd name="connsiteX70" fmla="*/ 412115 w 1131570"/>
              <a:gd name="connsiteY70" fmla="*/ 765175 h 865505"/>
              <a:gd name="connsiteX71" fmla="*/ 404495 w 1131570"/>
              <a:gd name="connsiteY71" fmla="*/ 704215 h 865505"/>
              <a:gd name="connsiteX72" fmla="*/ 396875 w 1131570"/>
              <a:gd name="connsiteY72" fmla="*/ 582295 h 865505"/>
              <a:gd name="connsiteX73" fmla="*/ 377825 w 1131570"/>
              <a:gd name="connsiteY73" fmla="*/ 567055 h 865505"/>
              <a:gd name="connsiteX74" fmla="*/ 351155 w 1131570"/>
              <a:gd name="connsiteY74" fmla="*/ 574675 h 865505"/>
              <a:gd name="connsiteX75" fmla="*/ 294005 w 1131570"/>
              <a:gd name="connsiteY75" fmla="*/ 586105 h 865505"/>
              <a:gd name="connsiteX76" fmla="*/ 294005 w 1131570"/>
              <a:gd name="connsiteY76" fmla="*/ 624205 h 865505"/>
              <a:gd name="connsiteX77" fmla="*/ 267335 w 1131570"/>
              <a:gd name="connsiteY77" fmla="*/ 624205 h 865505"/>
              <a:gd name="connsiteX78" fmla="*/ 240665 w 1131570"/>
              <a:gd name="connsiteY78" fmla="*/ 647065 h 865505"/>
              <a:gd name="connsiteX79" fmla="*/ 198755 w 1131570"/>
              <a:gd name="connsiteY79" fmla="*/ 654685 h 865505"/>
              <a:gd name="connsiteX80" fmla="*/ 164465 w 1131570"/>
              <a:gd name="connsiteY80" fmla="*/ 669925 h 865505"/>
              <a:gd name="connsiteX81" fmla="*/ 153035 w 1131570"/>
              <a:gd name="connsiteY81" fmla="*/ 662305 h 865505"/>
              <a:gd name="connsiteX82" fmla="*/ 145415 w 1131570"/>
              <a:gd name="connsiteY82" fmla="*/ 574675 h 865505"/>
              <a:gd name="connsiteX83" fmla="*/ 130175 w 1131570"/>
              <a:gd name="connsiteY83" fmla="*/ 532765 h 865505"/>
              <a:gd name="connsiteX84" fmla="*/ 118745 w 1131570"/>
              <a:gd name="connsiteY84" fmla="*/ 483235 h 865505"/>
              <a:gd name="connsiteX85" fmla="*/ 111125 w 1131570"/>
              <a:gd name="connsiteY85" fmla="*/ 437515 h 865505"/>
              <a:gd name="connsiteX86" fmla="*/ 114935 w 1131570"/>
              <a:gd name="connsiteY86" fmla="*/ 395605 h 865505"/>
              <a:gd name="connsiteX87" fmla="*/ 118745 w 1131570"/>
              <a:gd name="connsiteY87" fmla="*/ 349885 h 865505"/>
              <a:gd name="connsiteX88" fmla="*/ 111125 w 1131570"/>
              <a:gd name="connsiteY88" fmla="*/ 323215 h 865505"/>
              <a:gd name="connsiteX89" fmla="*/ 92075 w 1131570"/>
              <a:gd name="connsiteY89" fmla="*/ 304165 h 865505"/>
              <a:gd name="connsiteX90" fmla="*/ 61595 w 1131570"/>
              <a:gd name="connsiteY90" fmla="*/ 273685 h 865505"/>
              <a:gd name="connsiteX91" fmla="*/ 8255 w 1131570"/>
              <a:gd name="connsiteY91" fmla="*/ 220345 h 865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131570" h="865505">
                <a:moveTo>
                  <a:pt x="8255" y="220345"/>
                </a:moveTo>
                <a:cubicBezTo>
                  <a:pt x="0" y="188595"/>
                  <a:pt x="1905" y="107315"/>
                  <a:pt x="12065" y="83185"/>
                </a:cubicBezTo>
                <a:cubicBezTo>
                  <a:pt x="22225" y="59055"/>
                  <a:pt x="45720" y="78105"/>
                  <a:pt x="69215" y="75565"/>
                </a:cubicBezTo>
                <a:cubicBezTo>
                  <a:pt x="92710" y="73025"/>
                  <a:pt x="132080" y="69215"/>
                  <a:pt x="153035" y="67945"/>
                </a:cubicBezTo>
                <a:cubicBezTo>
                  <a:pt x="173990" y="66675"/>
                  <a:pt x="186055" y="70485"/>
                  <a:pt x="194945" y="67945"/>
                </a:cubicBezTo>
                <a:cubicBezTo>
                  <a:pt x="203835" y="65405"/>
                  <a:pt x="199390" y="62865"/>
                  <a:pt x="206375" y="52705"/>
                </a:cubicBezTo>
                <a:cubicBezTo>
                  <a:pt x="213360" y="42545"/>
                  <a:pt x="227330" y="13970"/>
                  <a:pt x="236855" y="6985"/>
                </a:cubicBezTo>
                <a:cubicBezTo>
                  <a:pt x="246380" y="0"/>
                  <a:pt x="252730" y="5080"/>
                  <a:pt x="263525" y="10795"/>
                </a:cubicBezTo>
                <a:cubicBezTo>
                  <a:pt x="274320" y="16510"/>
                  <a:pt x="292100" y="38100"/>
                  <a:pt x="301625" y="41275"/>
                </a:cubicBezTo>
                <a:cubicBezTo>
                  <a:pt x="311150" y="44450"/>
                  <a:pt x="314325" y="27305"/>
                  <a:pt x="320675" y="29845"/>
                </a:cubicBezTo>
                <a:cubicBezTo>
                  <a:pt x="327025" y="32385"/>
                  <a:pt x="331470" y="48260"/>
                  <a:pt x="339725" y="56515"/>
                </a:cubicBezTo>
                <a:cubicBezTo>
                  <a:pt x="347980" y="64770"/>
                  <a:pt x="360045" y="75565"/>
                  <a:pt x="370205" y="79375"/>
                </a:cubicBezTo>
                <a:cubicBezTo>
                  <a:pt x="380365" y="83185"/>
                  <a:pt x="386080" y="83820"/>
                  <a:pt x="400685" y="79375"/>
                </a:cubicBezTo>
                <a:cubicBezTo>
                  <a:pt x="415290" y="74930"/>
                  <a:pt x="436245" y="55880"/>
                  <a:pt x="457835" y="52705"/>
                </a:cubicBezTo>
                <a:cubicBezTo>
                  <a:pt x="479425" y="49530"/>
                  <a:pt x="506730" y="59055"/>
                  <a:pt x="530225" y="60325"/>
                </a:cubicBezTo>
                <a:cubicBezTo>
                  <a:pt x="553720" y="61595"/>
                  <a:pt x="598805" y="60325"/>
                  <a:pt x="598805" y="60325"/>
                </a:cubicBezTo>
                <a:cubicBezTo>
                  <a:pt x="619760" y="60325"/>
                  <a:pt x="640080" y="59690"/>
                  <a:pt x="655955" y="60325"/>
                </a:cubicBezTo>
                <a:cubicBezTo>
                  <a:pt x="671830" y="60960"/>
                  <a:pt x="682625" y="61595"/>
                  <a:pt x="694055" y="64135"/>
                </a:cubicBezTo>
                <a:cubicBezTo>
                  <a:pt x="705485" y="66675"/>
                  <a:pt x="707390" y="73660"/>
                  <a:pt x="724535" y="75565"/>
                </a:cubicBezTo>
                <a:cubicBezTo>
                  <a:pt x="741680" y="77470"/>
                  <a:pt x="796925" y="75565"/>
                  <a:pt x="796925" y="75565"/>
                </a:cubicBezTo>
                <a:cubicBezTo>
                  <a:pt x="822325" y="75565"/>
                  <a:pt x="853440" y="76200"/>
                  <a:pt x="876935" y="75565"/>
                </a:cubicBezTo>
                <a:cubicBezTo>
                  <a:pt x="900430" y="74930"/>
                  <a:pt x="923290" y="73025"/>
                  <a:pt x="937895" y="71755"/>
                </a:cubicBezTo>
                <a:cubicBezTo>
                  <a:pt x="952500" y="70485"/>
                  <a:pt x="951230" y="57785"/>
                  <a:pt x="964565" y="67945"/>
                </a:cubicBezTo>
                <a:cubicBezTo>
                  <a:pt x="977900" y="78105"/>
                  <a:pt x="1000760" y="120015"/>
                  <a:pt x="1017905" y="132715"/>
                </a:cubicBezTo>
                <a:cubicBezTo>
                  <a:pt x="1035050" y="145415"/>
                  <a:pt x="1056640" y="144145"/>
                  <a:pt x="1067435" y="144145"/>
                </a:cubicBezTo>
                <a:cubicBezTo>
                  <a:pt x="1078230" y="144145"/>
                  <a:pt x="1074420" y="138430"/>
                  <a:pt x="1082675" y="132715"/>
                </a:cubicBezTo>
                <a:cubicBezTo>
                  <a:pt x="1090930" y="127000"/>
                  <a:pt x="1109345" y="111125"/>
                  <a:pt x="1116965" y="109855"/>
                </a:cubicBezTo>
                <a:cubicBezTo>
                  <a:pt x="1124585" y="108585"/>
                  <a:pt x="1131570" y="116205"/>
                  <a:pt x="1128395" y="125095"/>
                </a:cubicBezTo>
                <a:cubicBezTo>
                  <a:pt x="1125220" y="133985"/>
                  <a:pt x="1102360" y="151130"/>
                  <a:pt x="1097915" y="163195"/>
                </a:cubicBezTo>
                <a:cubicBezTo>
                  <a:pt x="1093470" y="175260"/>
                  <a:pt x="1102360" y="179705"/>
                  <a:pt x="1101725" y="197485"/>
                </a:cubicBezTo>
                <a:cubicBezTo>
                  <a:pt x="1101090" y="215265"/>
                  <a:pt x="1096645" y="252095"/>
                  <a:pt x="1094105" y="269875"/>
                </a:cubicBezTo>
                <a:cubicBezTo>
                  <a:pt x="1091565" y="287655"/>
                  <a:pt x="1089660" y="296545"/>
                  <a:pt x="1086485" y="304165"/>
                </a:cubicBezTo>
                <a:cubicBezTo>
                  <a:pt x="1083310" y="311785"/>
                  <a:pt x="1083945" y="312420"/>
                  <a:pt x="1075055" y="315595"/>
                </a:cubicBezTo>
                <a:cubicBezTo>
                  <a:pt x="1066165" y="318770"/>
                  <a:pt x="1041400" y="318135"/>
                  <a:pt x="1033145" y="323215"/>
                </a:cubicBezTo>
                <a:cubicBezTo>
                  <a:pt x="1024890" y="328295"/>
                  <a:pt x="1027430" y="335280"/>
                  <a:pt x="1025525" y="346075"/>
                </a:cubicBezTo>
                <a:cubicBezTo>
                  <a:pt x="1023620" y="356870"/>
                  <a:pt x="1026795" y="381635"/>
                  <a:pt x="1021715" y="387985"/>
                </a:cubicBezTo>
                <a:cubicBezTo>
                  <a:pt x="1016635" y="394335"/>
                  <a:pt x="1009650" y="382905"/>
                  <a:pt x="995045" y="384175"/>
                </a:cubicBezTo>
                <a:cubicBezTo>
                  <a:pt x="980440" y="385445"/>
                  <a:pt x="945515" y="388620"/>
                  <a:pt x="934085" y="395605"/>
                </a:cubicBezTo>
                <a:cubicBezTo>
                  <a:pt x="922655" y="402590"/>
                  <a:pt x="924560" y="410845"/>
                  <a:pt x="926465" y="426085"/>
                </a:cubicBezTo>
                <a:cubicBezTo>
                  <a:pt x="928370" y="441325"/>
                  <a:pt x="944880" y="467995"/>
                  <a:pt x="945515" y="487045"/>
                </a:cubicBezTo>
                <a:cubicBezTo>
                  <a:pt x="946150" y="506095"/>
                  <a:pt x="937260" y="527685"/>
                  <a:pt x="930275" y="540385"/>
                </a:cubicBezTo>
                <a:cubicBezTo>
                  <a:pt x="923290" y="553085"/>
                  <a:pt x="914400" y="560070"/>
                  <a:pt x="903605" y="563245"/>
                </a:cubicBezTo>
                <a:cubicBezTo>
                  <a:pt x="892810" y="566420"/>
                  <a:pt x="874395" y="565785"/>
                  <a:pt x="865505" y="559435"/>
                </a:cubicBezTo>
                <a:cubicBezTo>
                  <a:pt x="856615" y="553085"/>
                  <a:pt x="861060" y="532765"/>
                  <a:pt x="850265" y="525145"/>
                </a:cubicBezTo>
                <a:cubicBezTo>
                  <a:pt x="839470" y="517525"/>
                  <a:pt x="815975" y="519430"/>
                  <a:pt x="800735" y="513715"/>
                </a:cubicBezTo>
                <a:cubicBezTo>
                  <a:pt x="785495" y="508000"/>
                  <a:pt x="772795" y="497840"/>
                  <a:pt x="758825" y="490855"/>
                </a:cubicBezTo>
                <a:cubicBezTo>
                  <a:pt x="744855" y="483870"/>
                  <a:pt x="729615" y="473075"/>
                  <a:pt x="716915" y="471805"/>
                </a:cubicBezTo>
                <a:cubicBezTo>
                  <a:pt x="704215" y="470535"/>
                  <a:pt x="693420" y="476250"/>
                  <a:pt x="682625" y="483235"/>
                </a:cubicBezTo>
                <a:cubicBezTo>
                  <a:pt x="671830" y="490220"/>
                  <a:pt x="656590" y="501650"/>
                  <a:pt x="652145" y="513715"/>
                </a:cubicBezTo>
                <a:cubicBezTo>
                  <a:pt x="647700" y="525780"/>
                  <a:pt x="655955" y="537845"/>
                  <a:pt x="655955" y="555625"/>
                </a:cubicBezTo>
                <a:cubicBezTo>
                  <a:pt x="655955" y="573405"/>
                  <a:pt x="647065" y="604520"/>
                  <a:pt x="652145" y="620395"/>
                </a:cubicBezTo>
                <a:cubicBezTo>
                  <a:pt x="657225" y="636270"/>
                  <a:pt x="673735" y="643890"/>
                  <a:pt x="686435" y="650875"/>
                </a:cubicBezTo>
                <a:cubicBezTo>
                  <a:pt x="699135" y="657860"/>
                  <a:pt x="713105" y="660400"/>
                  <a:pt x="728345" y="662305"/>
                </a:cubicBezTo>
                <a:cubicBezTo>
                  <a:pt x="743585" y="664210"/>
                  <a:pt x="762000" y="661035"/>
                  <a:pt x="777875" y="662305"/>
                </a:cubicBezTo>
                <a:cubicBezTo>
                  <a:pt x="793750" y="663575"/>
                  <a:pt x="814070" y="664210"/>
                  <a:pt x="823595" y="669925"/>
                </a:cubicBezTo>
                <a:cubicBezTo>
                  <a:pt x="833120" y="675640"/>
                  <a:pt x="833120" y="686435"/>
                  <a:pt x="835025" y="696595"/>
                </a:cubicBezTo>
                <a:cubicBezTo>
                  <a:pt x="836930" y="706755"/>
                  <a:pt x="836930" y="721995"/>
                  <a:pt x="835025" y="730885"/>
                </a:cubicBezTo>
                <a:cubicBezTo>
                  <a:pt x="833120" y="739775"/>
                  <a:pt x="829310" y="739775"/>
                  <a:pt x="823595" y="749935"/>
                </a:cubicBezTo>
                <a:cubicBezTo>
                  <a:pt x="817880" y="760095"/>
                  <a:pt x="812165" y="784225"/>
                  <a:pt x="800735" y="791845"/>
                </a:cubicBezTo>
                <a:cubicBezTo>
                  <a:pt x="789305" y="799465"/>
                  <a:pt x="767715" y="791210"/>
                  <a:pt x="755015" y="795655"/>
                </a:cubicBezTo>
                <a:cubicBezTo>
                  <a:pt x="742315" y="800100"/>
                  <a:pt x="733425" y="812165"/>
                  <a:pt x="724535" y="818515"/>
                </a:cubicBezTo>
                <a:cubicBezTo>
                  <a:pt x="715645" y="824865"/>
                  <a:pt x="710565" y="831850"/>
                  <a:pt x="701675" y="833755"/>
                </a:cubicBezTo>
                <a:cubicBezTo>
                  <a:pt x="692785" y="835660"/>
                  <a:pt x="679450" y="825500"/>
                  <a:pt x="671195" y="829945"/>
                </a:cubicBezTo>
                <a:cubicBezTo>
                  <a:pt x="662940" y="834390"/>
                  <a:pt x="660400" y="855345"/>
                  <a:pt x="652145" y="860425"/>
                </a:cubicBezTo>
                <a:cubicBezTo>
                  <a:pt x="643890" y="865505"/>
                  <a:pt x="633095" y="861060"/>
                  <a:pt x="621665" y="860425"/>
                </a:cubicBezTo>
                <a:cubicBezTo>
                  <a:pt x="610235" y="859790"/>
                  <a:pt x="595630" y="855980"/>
                  <a:pt x="583565" y="856615"/>
                </a:cubicBezTo>
                <a:cubicBezTo>
                  <a:pt x="571500" y="857250"/>
                  <a:pt x="565150" y="864870"/>
                  <a:pt x="549275" y="864235"/>
                </a:cubicBezTo>
                <a:cubicBezTo>
                  <a:pt x="533400" y="863600"/>
                  <a:pt x="501650" y="862965"/>
                  <a:pt x="488315" y="852805"/>
                </a:cubicBezTo>
                <a:cubicBezTo>
                  <a:pt x="474980" y="842645"/>
                  <a:pt x="478155" y="815975"/>
                  <a:pt x="469265" y="803275"/>
                </a:cubicBezTo>
                <a:cubicBezTo>
                  <a:pt x="460375" y="790575"/>
                  <a:pt x="444500" y="782955"/>
                  <a:pt x="434975" y="776605"/>
                </a:cubicBezTo>
                <a:cubicBezTo>
                  <a:pt x="425450" y="770255"/>
                  <a:pt x="417195" y="777240"/>
                  <a:pt x="412115" y="765175"/>
                </a:cubicBezTo>
                <a:cubicBezTo>
                  <a:pt x="407035" y="753110"/>
                  <a:pt x="407035" y="734695"/>
                  <a:pt x="404495" y="704215"/>
                </a:cubicBezTo>
                <a:cubicBezTo>
                  <a:pt x="401955" y="673735"/>
                  <a:pt x="401320" y="605155"/>
                  <a:pt x="396875" y="582295"/>
                </a:cubicBezTo>
                <a:cubicBezTo>
                  <a:pt x="392430" y="559435"/>
                  <a:pt x="385445" y="568325"/>
                  <a:pt x="377825" y="567055"/>
                </a:cubicBezTo>
                <a:cubicBezTo>
                  <a:pt x="370205" y="565785"/>
                  <a:pt x="365125" y="571500"/>
                  <a:pt x="351155" y="574675"/>
                </a:cubicBezTo>
                <a:cubicBezTo>
                  <a:pt x="337185" y="577850"/>
                  <a:pt x="303530" y="577850"/>
                  <a:pt x="294005" y="586105"/>
                </a:cubicBezTo>
                <a:cubicBezTo>
                  <a:pt x="284480" y="594360"/>
                  <a:pt x="298450" y="617855"/>
                  <a:pt x="294005" y="624205"/>
                </a:cubicBezTo>
                <a:cubicBezTo>
                  <a:pt x="289560" y="630555"/>
                  <a:pt x="276225" y="620395"/>
                  <a:pt x="267335" y="624205"/>
                </a:cubicBezTo>
                <a:cubicBezTo>
                  <a:pt x="258445" y="628015"/>
                  <a:pt x="252095" y="641985"/>
                  <a:pt x="240665" y="647065"/>
                </a:cubicBezTo>
                <a:cubicBezTo>
                  <a:pt x="229235" y="652145"/>
                  <a:pt x="211455" y="650875"/>
                  <a:pt x="198755" y="654685"/>
                </a:cubicBezTo>
                <a:cubicBezTo>
                  <a:pt x="186055" y="658495"/>
                  <a:pt x="172085" y="668655"/>
                  <a:pt x="164465" y="669925"/>
                </a:cubicBezTo>
                <a:cubicBezTo>
                  <a:pt x="156845" y="671195"/>
                  <a:pt x="156210" y="678180"/>
                  <a:pt x="153035" y="662305"/>
                </a:cubicBezTo>
                <a:cubicBezTo>
                  <a:pt x="149860" y="646430"/>
                  <a:pt x="149225" y="596265"/>
                  <a:pt x="145415" y="574675"/>
                </a:cubicBezTo>
                <a:cubicBezTo>
                  <a:pt x="141605" y="553085"/>
                  <a:pt x="134620" y="548005"/>
                  <a:pt x="130175" y="532765"/>
                </a:cubicBezTo>
                <a:cubicBezTo>
                  <a:pt x="125730" y="517525"/>
                  <a:pt x="121920" y="499110"/>
                  <a:pt x="118745" y="483235"/>
                </a:cubicBezTo>
                <a:cubicBezTo>
                  <a:pt x="115570" y="467360"/>
                  <a:pt x="111760" y="452120"/>
                  <a:pt x="111125" y="437515"/>
                </a:cubicBezTo>
                <a:cubicBezTo>
                  <a:pt x="110490" y="422910"/>
                  <a:pt x="113665" y="410210"/>
                  <a:pt x="114935" y="395605"/>
                </a:cubicBezTo>
                <a:cubicBezTo>
                  <a:pt x="116205" y="381000"/>
                  <a:pt x="119380" y="361950"/>
                  <a:pt x="118745" y="349885"/>
                </a:cubicBezTo>
                <a:cubicBezTo>
                  <a:pt x="118110" y="337820"/>
                  <a:pt x="115570" y="330835"/>
                  <a:pt x="111125" y="323215"/>
                </a:cubicBezTo>
                <a:cubicBezTo>
                  <a:pt x="106680" y="315595"/>
                  <a:pt x="92075" y="304165"/>
                  <a:pt x="92075" y="304165"/>
                </a:cubicBezTo>
                <a:cubicBezTo>
                  <a:pt x="83820" y="295910"/>
                  <a:pt x="71755" y="285750"/>
                  <a:pt x="61595" y="273685"/>
                </a:cubicBezTo>
                <a:cubicBezTo>
                  <a:pt x="51435" y="261620"/>
                  <a:pt x="16510" y="252095"/>
                  <a:pt x="8255" y="220345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 smtClean="0">
                <a:solidFill>
                  <a:schemeClr val="tx1"/>
                </a:solidFill>
              </a:rPr>
              <a:t>Кущевский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367338" y="1243013"/>
            <a:ext cx="860425" cy="738187"/>
          </a:xfrm>
          <a:custGeom>
            <a:avLst/>
            <a:gdLst>
              <a:gd name="connsiteX0" fmla="*/ 387985 w 857250"/>
              <a:gd name="connsiteY0" fmla="*/ 12700 h 745490"/>
              <a:gd name="connsiteX1" fmla="*/ 422275 w 857250"/>
              <a:gd name="connsiteY1" fmla="*/ 96520 h 745490"/>
              <a:gd name="connsiteX2" fmla="*/ 452755 w 857250"/>
              <a:gd name="connsiteY2" fmla="*/ 111760 h 745490"/>
              <a:gd name="connsiteX3" fmla="*/ 498475 w 857250"/>
              <a:gd name="connsiteY3" fmla="*/ 104140 h 745490"/>
              <a:gd name="connsiteX4" fmla="*/ 532765 w 857250"/>
              <a:gd name="connsiteY4" fmla="*/ 96520 h 745490"/>
              <a:gd name="connsiteX5" fmla="*/ 570865 w 857250"/>
              <a:gd name="connsiteY5" fmla="*/ 104140 h 745490"/>
              <a:gd name="connsiteX6" fmla="*/ 593725 w 857250"/>
              <a:gd name="connsiteY6" fmla="*/ 142240 h 745490"/>
              <a:gd name="connsiteX7" fmla="*/ 601345 w 857250"/>
              <a:gd name="connsiteY7" fmla="*/ 176530 h 745490"/>
              <a:gd name="connsiteX8" fmla="*/ 601345 w 857250"/>
              <a:gd name="connsiteY8" fmla="*/ 195580 h 745490"/>
              <a:gd name="connsiteX9" fmla="*/ 628015 w 857250"/>
              <a:gd name="connsiteY9" fmla="*/ 222250 h 745490"/>
              <a:gd name="connsiteX10" fmla="*/ 628015 w 857250"/>
              <a:gd name="connsiteY10" fmla="*/ 248920 h 745490"/>
              <a:gd name="connsiteX11" fmla="*/ 654685 w 857250"/>
              <a:gd name="connsiteY11" fmla="*/ 241300 h 745490"/>
              <a:gd name="connsiteX12" fmla="*/ 692785 w 857250"/>
              <a:gd name="connsiteY12" fmla="*/ 248920 h 745490"/>
              <a:gd name="connsiteX13" fmla="*/ 681355 w 857250"/>
              <a:gd name="connsiteY13" fmla="*/ 302260 h 745490"/>
              <a:gd name="connsiteX14" fmla="*/ 681355 w 857250"/>
              <a:gd name="connsiteY14" fmla="*/ 344170 h 745490"/>
              <a:gd name="connsiteX15" fmla="*/ 669925 w 857250"/>
              <a:gd name="connsiteY15" fmla="*/ 367030 h 745490"/>
              <a:gd name="connsiteX16" fmla="*/ 650875 w 857250"/>
              <a:gd name="connsiteY16" fmla="*/ 374650 h 745490"/>
              <a:gd name="connsiteX17" fmla="*/ 635635 w 857250"/>
              <a:gd name="connsiteY17" fmla="*/ 386080 h 745490"/>
              <a:gd name="connsiteX18" fmla="*/ 635635 w 857250"/>
              <a:gd name="connsiteY18" fmla="*/ 405130 h 745490"/>
              <a:gd name="connsiteX19" fmla="*/ 624205 w 857250"/>
              <a:gd name="connsiteY19" fmla="*/ 416560 h 745490"/>
              <a:gd name="connsiteX20" fmla="*/ 608965 w 857250"/>
              <a:gd name="connsiteY20" fmla="*/ 427990 h 745490"/>
              <a:gd name="connsiteX21" fmla="*/ 628015 w 857250"/>
              <a:gd name="connsiteY21" fmla="*/ 447040 h 745490"/>
              <a:gd name="connsiteX22" fmla="*/ 654685 w 857250"/>
              <a:gd name="connsiteY22" fmla="*/ 443230 h 745490"/>
              <a:gd name="connsiteX23" fmla="*/ 669925 w 857250"/>
              <a:gd name="connsiteY23" fmla="*/ 454660 h 745490"/>
              <a:gd name="connsiteX24" fmla="*/ 681355 w 857250"/>
              <a:gd name="connsiteY24" fmla="*/ 473710 h 745490"/>
              <a:gd name="connsiteX25" fmla="*/ 711835 w 857250"/>
              <a:gd name="connsiteY25" fmla="*/ 473710 h 745490"/>
              <a:gd name="connsiteX26" fmla="*/ 727075 w 857250"/>
              <a:gd name="connsiteY26" fmla="*/ 477520 h 745490"/>
              <a:gd name="connsiteX27" fmla="*/ 730885 w 857250"/>
              <a:gd name="connsiteY27" fmla="*/ 492760 h 745490"/>
              <a:gd name="connsiteX28" fmla="*/ 730885 w 857250"/>
              <a:gd name="connsiteY28" fmla="*/ 534670 h 745490"/>
              <a:gd name="connsiteX29" fmla="*/ 742315 w 857250"/>
              <a:gd name="connsiteY29" fmla="*/ 561340 h 745490"/>
              <a:gd name="connsiteX30" fmla="*/ 780415 w 857250"/>
              <a:gd name="connsiteY30" fmla="*/ 561340 h 745490"/>
              <a:gd name="connsiteX31" fmla="*/ 845185 w 857250"/>
              <a:gd name="connsiteY31" fmla="*/ 561340 h 745490"/>
              <a:gd name="connsiteX32" fmla="*/ 852805 w 857250"/>
              <a:gd name="connsiteY32" fmla="*/ 584200 h 745490"/>
              <a:gd name="connsiteX33" fmla="*/ 833755 w 857250"/>
              <a:gd name="connsiteY33" fmla="*/ 588010 h 745490"/>
              <a:gd name="connsiteX34" fmla="*/ 799465 w 857250"/>
              <a:gd name="connsiteY34" fmla="*/ 591820 h 745490"/>
              <a:gd name="connsiteX35" fmla="*/ 749935 w 857250"/>
              <a:gd name="connsiteY35" fmla="*/ 603250 h 745490"/>
              <a:gd name="connsiteX36" fmla="*/ 734695 w 857250"/>
              <a:gd name="connsiteY36" fmla="*/ 626110 h 745490"/>
              <a:gd name="connsiteX37" fmla="*/ 730885 w 857250"/>
              <a:gd name="connsiteY37" fmla="*/ 637540 h 745490"/>
              <a:gd name="connsiteX38" fmla="*/ 700405 w 857250"/>
              <a:gd name="connsiteY38" fmla="*/ 614680 h 745490"/>
              <a:gd name="connsiteX39" fmla="*/ 666115 w 857250"/>
              <a:gd name="connsiteY39" fmla="*/ 591820 h 745490"/>
              <a:gd name="connsiteX40" fmla="*/ 635635 w 857250"/>
              <a:gd name="connsiteY40" fmla="*/ 584200 h 745490"/>
              <a:gd name="connsiteX41" fmla="*/ 582295 w 857250"/>
              <a:gd name="connsiteY41" fmla="*/ 595630 h 745490"/>
              <a:gd name="connsiteX42" fmla="*/ 582295 w 857250"/>
              <a:gd name="connsiteY42" fmla="*/ 610870 h 745490"/>
              <a:gd name="connsiteX43" fmla="*/ 582295 w 857250"/>
              <a:gd name="connsiteY43" fmla="*/ 610870 h 745490"/>
              <a:gd name="connsiteX44" fmla="*/ 601345 w 857250"/>
              <a:gd name="connsiteY44" fmla="*/ 721360 h 745490"/>
              <a:gd name="connsiteX45" fmla="*/ 597535 w 857250"/>
              <a:gd name="connsiteY45" fmla="*/ 740410 h 745490"/>
              <a:gd name="connsiteX46" fmla="*/ 563245 w 857250"/>
              <a:gd name="connsiteY46" fmla="*/ 744220 h 745490"/>
              <a:gd name="connsiteX47" fmla="*/ 521335 w 857250"/>
              <a:gd name="connsiteY47" fmla="*/ 744220 h 745490"/>
              <a:gd name="connsiteX48" fmla="*/ 471805 w 857250"/>
              <a:gd name="connsiteY48" fmla="*/ 736600 h 745490"/>
              <a:gd name="connsiteX49" fmla="*/ 429895 w 857250"/>
              <a:gd name="connsiteY49" fmla="*/ 736600 h 745490"/>
              <a:gd name="connsiteX50" fmla="*/ 399415 w 857250"/>
              <a:gd name="connsiteY50" fmla="*/ 717550 h 745490"/>
              <a:gd name="connsiteX51" fmla="*/ 368935 w 857250"/>
              <a:gd name="connsiteY51" fmla="*/ 702310 h 745490"/>
              <a:gd name="connsiteX52" fmla="*/ 327025 w 857250"/>
              <a:gd name="connsiteY52" fmla="*/ 706120 h 745490"/>
              <a:gd name="connsiteX53" fmla="*/ 277495 w 857250"/>
              <a:gd name="connsiteY53" fmla="*/ 706120 h 745490"/>
              <a:gd name="connsiteX54" fmla="*/ 243205 w 857250"/>
              <a:gd name="connsiteY54" fmla="*/ 706120 h 745490"/>
              <a:gd name="connsiteX55" fmla="*/ 227965 w 857250"/>
              <a:gd name="connsiteY55" fmla="*/ 687070 h 745490"/>
              <a:gd name="connsiteX56" fmla="*/ 193675 w 857250"/>
              <a:gd name="connsiteY56" fmla="*/ 660400 h 745490"/>
              <a:gd name="connsiteX57" fmla="*/ 155575 w 857250"/>
              <a:gd name="connsiteY57" fmla="*/ 641350 h 745490"/>
              <a:gd name="connsiteX58" fmla="*/ 125095 w 857250"/>
              <a:gd name="connsiteY58" fmla="*/ 641350 h 745490"/>
              <a:gd name="connsiteX59" fmla="*/ 90805 w 857250"/>
              <a:gd name="connsiteY59" fmla="*/ 664210 h 745490"/>
              <a:gd name="connsiteX60" fmla="*/ 67945 w 857250"/>
              <a:gd name="connsiteY60" fmla="*/ 656590 h 745490"/>
              <a:gd name="connsiteX61" fmla="*/ 52705 w 857250"/>
              <a:gd name="connsiteY61" fmla="*/ 645160 h 745490"/>
              <a:gd name="connsiteX62" fmla="*/ 41275 w 857250"/>
              <a:gd name="connsiteY62" fmla="*/ 614680 h 745490"/>
              <a:gd name="connsiteX63" fmla="*/ 37465 w 857250"/>
              <a:gd name="connsiteY63" fmla="*/ 565150 h 745490"/>
              <a:gd name="connsiteX64" fmla="*/ 14605 w 857250"/>
              <a:gd name="connsiteY64" fmla="*/ 542290 h 745490"/>
              <a:gd name="connsiteX65" fmla="*/ 37465 w 857250"/>
              <a:gd name="connsiteY65" fmla="*/ 519430 h 745490"/>
              <a:gd name="connsiteX66" fmla="*/ 41275 w 857250"/>
              <a:gd name="connsiteY66" fmla="*/ 481330 h 745490"/>
              <a:gd name="connsiteX67" fmla="*/ 52705 w 857250"/>
              <a:gd name="connsiteY67" fmla="*/ 454660 h 745490"/>
              <a:gd name="connsiteX68" fmla="*/ 86995 w 857250"/>
              <a:gd name="connsiteY68" fmla="*/ 462280 h 745490"/>
              <a:gd name="connsiteX69" fmla="*/ 117475 w 857250"/>
              <a:gd name="connsiteY69" fmla="*/ 431800 h 745490"/>
              <a:gd name="connsiteX70" fmla="*/ 163195 w 857250"/>
              <a:gd name="connsiteY70" fmla="*/ 424180 h 745490"/>
              <a:gd name="connsiteX71" fmla="*/ 197485 w 857250"/>
              <a:gd name="connsiteY71" fmla="*/ 374650 h 745490"/>
              <a:gd name="connsiteX72" fmla="*/ 208915 w 857250"/>
              <a:gd name="connsiteY72" fmla="*/ 321310 h 745490"/>
              <a:gd name="connsiteX73" fmla="*/ 197485 w 857250"/>
              <a:gd name="connsiteY73" fmla="*/ 283210 h 745490"/>
              <a:gd name="connsiteX74" fmla="*/ 144145 w 857250"/>
              <a:gd name="connsiteY74" fmla="*/ 283210 h 745490"/>
              <a:gd name="connsiteX75" fmla="*/ 83185 w 857250"/>
              <a:gd name="connsiteY75" fmla="*/ 279400 h 745490"/>
              <a:gd name="connsiteX76" fmla="*/ 10795 w 857250"/>
              <a:gd name="connsiteY76" fmla="*/ 248920 h 745490"/>
              <a:gd name="connsiteX77" fmla="*/ 18415 w 857250"/>
              <a:gd name="connsiteY77" fmla="*/ 176530 h 745490"/>
              <a:gd name="connsiteX78" fmla="*/ 22225 w 857250"/>
              <a:gd name="connsiteY78" fmla="*/ 123190 h 745490"/>
              <a:gd name="connsiteX79" fmla="*/ 71755 w 857250"/>
              <a:gd name="connsiteY79" fmla="*/ 107950 h 745490"/>
              <a:gd name="connsiteX80" fmla="*/ 94615 w 857250"/>
              <a:gd name="connsiteY80" fmla="*/ 100330 h 745490"/>
              <a:gd name="connsiteX81" fmla="*/ 144145 w 857250"/>
              <a:gd name="connsiteY81" fmla="*/ 127000 h 745490"/>
              <a:gd name="connsiteX82" fmla="*/ 193675 w 857250"/>
              <a:gd name="connsiteY82" fmla="*/ 142240 h 745490"/>
              <a:gd name="connsiteX83" fmla="*/ 224155 w 857250"/>
              <a:gd name="connsiteY83" fmla="*/ 165100 h 745490"/>
              <a:gd name="connsiteX84" fmla="*/ 254635 w 857250"/>
              <a:gd name="connsiteY84" fmla="*/ 191770 h 745490"/>
              <a:gd name="connsiteX85" fmla="*/ 281305 w 857250"/>
              <a:gd name="connsiteY85" fmla="*/ 180340 h 745490"/>
              <a:gd name="connsiteX86" fmla="*/ 311785 w 857250"/>
              <a:gd name="connsiteY86" fmla="*/ 142240 h 745490"/>
              <a:gd name="connsiteX87" fmla="*/ 315595 w 857250"/>
              <a:gd name="connsiteY87" fmla="*/ 107950 h 745490"/>
              <a:gd name="connsiteX88" fmla="*/ 292735 w 857250"/>
              <a:gd name="connsiteY88" fmla="*/ 46990 h 745490"/>
              <a:gd name="connsiteX89" fmla="*/ 311785 w 857250"/>
              <a:gd name="connsiteY89" fmla="*/ 20320 h 745490"/>
              <a:gd name="connsiteX90" fmla="*/ 387985 w 857250"/>
              <a:gd name="connsiteY90" fmla="*/ 12700 h 74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857250" h="745490">
                <a:moveTo>
                  <a:pt x="387985" y="12700"/>
                </a:moveTo>
                <a:cubicBezTo>
                  <a:pt x="406400" y="25400"/>
                  <a:pt x="411480" y="80010"/>
                  <a:pt x="422275" y="96520"/>
                </a:cubicBezTo>
                <a:cubicBezTo>
                  <a:pt x="433070" y="113030"/>
                  <a:pt x="440055" y="110490"/>
                  <a:pt x="452755" y="111760"/>
                </a:cubicBezTo>
                <a:cubicBezTo>
                  <a:pt x="465455" y="113030"/>
                  <a:pt x="485140" y="106680"/>
                  <a:pt x="498475" y="104140"/>
                </a:cubicBezTo>
                <a:cubicBezTo>
                  <a:pt x="511810" y="101600"/>
                  <a:pt x="520700" y="96520"/>
                  <a:pt x="532765" y="96520"/>
                </a:cubicBezTo>
                <a:cubicBezTo>
                  <a:pt x="544830" y="96520"/>
                  <a:pt x="560705" y="96520"/>
                  <a:pt x="570865" y="104140"/>
                </a:cubicBezTo>
                <a:cubicBezTo>
                  <a:pt x="581025" y="111760"/>
                  <a:pt x="588645" y="130175"/>
                  <a:pt x="593725" y="142240"/>
                </a:cubicBezTo>
                <a:cubicBezTo>
                  <a:pt x="598805" y="154305"/>
                  <a:pt x="600075" y="167640"/>
                  <a:pt x="601345" y="176530"/>
                </a:cubicBezTo>
                <a:cubicBezTo>
                  <a:pt x="602615" y="185420"/>
                  <a:pt x="596900" y="187960"/>
                  <a:pt x="601345" y="195580"/>
                </a:cubicBezTo>
                <a:cubicBezTo>
                  <a:pt x="605790" y="203200"/>
                  <a:pt x="623570" y="213360"/>
                  <a:pt x="628015" y="222250"/>
                </a:cubicBezTo>
                <a:cubicBezTo>
                  <a:pt x="632460" y="231140"/>
                  <a:pt x="623570" y="245745"/>
                  <a:pt x="628015" y="248920"/>
                </a:cubicBezTo>
                <a:cubicBezTo>
                  <a:pt x="632460" y="252095"/>
                  <a:pt x="643890" y="241300"/>
                  <a:pt x="654685" y="241300"/>
                </a:cubicBezTo>
                <a:cubicBezTo>
                  <a:pt x="665480" y="241300"/>
                  <a:pt x="688340" y="238760"/>
                  <a:pt x="692785" y="248920"/>
                </a:cubicBezTo>
                <a:cubicBezTo>
                  <a:pt x="697230" y="259080"/>
                  <a:pt x="683260" y="286385"/>
                  <a:pt x="681355" y="302260"/>
                </a:cubicBezTo>
                <a:cubicBezTo>
                  <a:pt x="679450" y="318135"/>
                  <a:pt x="683260" y="333375"/>
                  <a:pt x="681355" y="344170"/>
                </a:cubicBezTo>
                <a:cubicBezTo>
                  <a:pt x="679450" y="354965"/>
                  <a:pt x="675005" y="361950"/>
                  <a:pt x="669925" y="367030"/>
                </a:cubicBezTo>
                <a:cubicBezTo>
                  <a:pt x="664845" y="372110"/>
                  <a:pt x="656590" y="371475"/>
                  <a:pt x="650875" y="374650"/>
                </a:cubicBezTo>
                <a:cubicBezTo>
                  <a:pt x="645160" y="377825"/>
                  <a:pt x="638175" y="381000"/>
                  <a:pt x="635635" y="386080"/>
                </a:cubicBezTo>
                <a:cubicBezTo>
                  <a:pt x="633095" y="391160"/>
                  <a:pt x="637540" y="400050"/>
                  <a:pt x="635635" y="405130"/>
                </a:cubicBezTo>
                <a:cubicBezTo>
                  <a:pt x="633730" y="410210"/>
                  <a:pt x="628650" y="412750"/>
                  <a:pt x="624205" y="416560"/>
                </a:cubicBezTo>
                <a:cubicBezTo>
                  <a:pt x="619760" y="420370"/>
                  <a:pt x="608330" y="422910"/>
                  <a:pt x="608965" y="427990"/>
                </a:cubicBezTo>
                <a:cubicBezTo>
                  <a:pt x="609600" y="433070"/>
                  <a:pt x="620395" y="444500"/>
                  <a:pt x="628015" y="447040"/>
                </a:cubicBezTo>
                <a:cubicBezTo>
                  <a:pt x="635635" y="449580"/>
                  <a:pt x="647700" y="441960"/>
                  <a:pt x="654685" y="443230"/>
                </a:cubicBezTo>
                <a:cubicBezTo>
                  <a:pt x="661670" y="444500"/>
                  <a:pt x="665480" y="449580"/>
                  <a:pt x="669925" y="454660"/>
                </a:cubicBezTo>
                <a:cubicBezTo>
                  <a:pt x="674370" y="459740"/>
                  <a:pt x="674370" y="470535"/>
                  <a:pt x="681355" y="473710"/>
                </a:cubicBezTo>
                <a:cubicBezTo>
                  <a:pt x="688340" y="476885"/>
                  <a:pt x="704215" y="473075"/>
                  <a:pt x="711835" y="473710"/>
                </a:cubicBezTo>
                <a:cubicBezTo>
                  <a:pt x="719455" y="474345"/>
                  <a:pt x="723900" y="474345"/>
                  <a:pt x="727075" y="477520"/>
                </a:cubicBezTo>
                <a:cubicBezTo>
                  <a:pt x="730250" y="480695"/>
                  <a:pt x="730250" y="483235"/>
                  <a:pt x="730885" y="492760"/>
                </a:cubicBezTo>
                <a:cubicBezTo>
                  <a:pt x="731520" y="502285"/>
                  <a:pt x="728980" y="523240"/>
                  <a:pt x="730885" y="534670"/>
                </a:cubicBezTo>
                <a:cubicBezTo>
                  <a:pt x="732790" y="546100"/>
                  <a:pt x="734060" y="556895"/>
                  <a:pt x="742315" y="561340"/>
                </a:cubicBezTo>
                <a:cubicBezTo>
                  <a:pt x="750570" y="565785"/>
                  <a:pt x="780415" y="561340"/>
                  <a:pt x="780415" y="561340"/>
                </a:cubicBezTo>
                <a:cubicBezTo>
                  <a:pt x="797560" y="561340"/>
                  <a:pt x="833120" y="557530"/>
                  <a:pt x="845185" y="561340"/>
                </a:cubicBezTo>
                <a:cubicBezTo>
                  <a:pt x="857250" y="565150"/>
                  <a:pt x="854710" y="579755"/>
                  <a:pt x="852805" y="584200"/>
                </a:cubicBezTo>
                <a:cubicBezTo>
                  <a:pt x="850900" y="588645"/>
                  <a:pt x="842645" y="586740"/>
                  <a:pt x="833755" y="588010"/>
                </a:cubicBezTo>
                <a:cubicBezTo>
                  <a:pt x="824865" y="589280"/>
                  <a:pt x="813435" y="589280"/>
                  <a:pt x="799465" y="591820"/>
                </a:cubicBezTo>
                <a:cubicBezTo>
                  <a:pt x="785495" y="594360"/>
                  <a:pt x="760730" y="597535"/>
                  <a:pt x="749935" y="603250"/>
                </a:cubicBezTo>
                <a:cubicBezTo>
                  <a:pt x="739140" y="608965"/>
                  <a:pt x="737870" y="620395"/>
                  <a:pt x="734695" y="626110"/>
                </a:cubicBezTo>
                <a:cubicBezTo>
                  <a:pt x="731520" y="631825"/>
                  <a:pt x="736600" y="639445"/>
                  <a:pt x="730885" y="637540"/>
                </a:cubicBezTo>
                <a:cubicBezTo>
                  <a:pt x="725170" y="635635"/>
                  <a:pt x="711200" y="622300"/>
                  <a:pt x="700405" y="614680"/>
                </a:cubicBezTo>
                <a:cubicBezTo>
                  <a:pt x="689610" y="607060"/>
                  <a:pt x="676910" y="596900"/>
                  <a:pt x="666115" y="591820"/>
                </a:cubicBezTo>
                <a:cubicBezTo>
                  <a:pt x="655320" y="586740"/>
                  <a:pt x="649605" y="583565"/>
                  <a:pt x="635635" y="584200"/>
                </a:cubicBezTo>
                <a:cubicBezTo>
                  <a:pt x="621665" y="584835"/>
                  <a:pt x="591185" y="591185"/>
                  <a:pt x="582295" y="595630"/>
                </a:cubicBezTo>
                <a:cubicBezTo>
                  <a:pt x="573405" y="600075"/>
                  <a:pt x="582295" y="610870"/>
                  <a:pt x="582295" y="610870"/>
                </a:cubicBezTo>
                <a:lnTo>
                  <a:pt x="582295" y="610870"/>
                </a:lnTo>
                <a:cubicBezTo>
                  <a:pt x="585470" y="629285"/>
                  <a:pt x="598805" y="699770"/>
                  <a:pt x="601345" y="721360"/>
                </a:cubicBezTo>
                <a:cubicBezTo>
                  <a:pt x="603885" y="742950"/>
                  <a:pt x="603885" y="736600"/>
                  <a:pt x="597535" y="740410"/>
                </a:cubicBezTo>
                <a:cubicBezTo>
                  <a:pt x="591185" y="744220"/>
                  <a:pt x="575945" y="743585"/>
                  <a:pt x="563245" y="744220"/>
                </a:cubicBezTo>
                <a:cubicBezTo>
                  <a:pt x="550545" y="744855"/>
                  <a:pt x="536575" y="745490"/>
                  <a:pt x="521335" y="744220"/>
                </a:cubicBezTo>
                <a:cubicBezTo>
                  <a:pt x="506095" y="742950"/>
                  <a:pt x="487045" y="737870"/>
                  <a:pt x="471805" y="736600"/>
                </a:cubicBezTo>
                <a:cubicBezTo>
                  <a:pt x="456565" y="735330"/>
                  <a:pt x="441960" y="739775"/>
                  <a:pt x="429895" y="736600"/>
                </a:cubicBezTo>
                <a:cubicBezTo>
                  <a:pt x="417830" y="733425"/>
                  <a:pt x="409575" y="723265"/>
                  <a:pt x="399415" y="717550"/>
                </a:cubicBezTo>
                <a:cubicBezTo>
                  <a:pt x="389255" y="711835"/>
                  <a:pt x="381000" y="704215"/>
                  <a:pt x="368935" y="702310"/>
                </a:cubicBezTo>
                <a:cubicBezTo>
                  <a:pt x="356870" y="700405"/>
                  <a:pt x="342265" y="705485"/>
                  <a:pt x="327025" y="706120"/>
                </a:cubicBezTo>
                <a:cubicBezTo>
                  <a:pt x="311785" y="706755"/>
                  <a:pt x="277495" y="706120"/>
                  <a:pt x="277495" y="706120"/>
                </a:cubicBezTo>
                <a:cubicBezTo>
                  <a:pt x="263525" y="706120"/>
                  <a:pt x="251460" y="709295"/>
                  <a:pt x="243205" y="706120"/>
                </a:cubicBezTo>
                <a:cubicBezTo>
                  <a:pt x="234950" y="702945"/>
                  <a:pt x="236220" y="694690"/>
                  <a:pt x="227965" y="687070"/>
                </a:cubicBezTo>
                <a:cubicBezTo>
                  <a:pt x="219710" y="679450"/>
                  <a:pt x="205740" y="668020"/>
                  <a:pt x="193675" y="660400"/>
                </a:cubicBezTo>
                <a:cubicBezTo>
                  <a:pt x="181610" y="652780"/>
                  <a:pt x="167005" y="644525"/>
                  <a:pt x="155575" y="641350"/>
                </a:cubicBezTo>
                <a:cubicBezTo>
                  <a:pt x="144145" y="638175"/>
                  <a:pt x="135890" y="637540"/>
                  <a:pt x="125095" y="641350"/>
                </a:cubicBezTo>
                <a:cubicBezTo>
                  <a:pt x="114300" y="645160"/>
                  <a:pt x="100330" y="661670"/>
                  <a:pt x="90805" y="664210"/>
                </a:cubicBezTo>
                <a:cubicBezTo>
                  <a:pt x="81280" y="666750"/>
                  <a:pt x="74295" y="659765"/>
                  <a:pt x="67945" y="656590"/>
                </a:cubicBezTo>
                <a:cubicBezTo>
                  <a:pt x="61595" y="653415"/>
                  <a:pt x="57150" y="652145"/>
                  <a:pt x="52705" y="645160"/>
                </a:cubicBezTo>
                <a:cubicBezTo>
                  <a:pt x="48260" y="638175"/>
                  <a:pt x="43815" y="628015"/>
                  <a:pt x="41275" y="614680"/>
                </a:cubicBezTo>
                <a:cubicBezTo>
                  <a:pt x="38735" y="601345"/>
                  <a:pt x="41910" y="577215"/>
                  <a:pt x="37465" y="565150"/>
                </a:cubicBezTo>
                <a:cubicBezTo>
                  <a:pt x="33020" y="553085"/>
                  <a:pt x="14605" y="549910"/>
                  <a:pt x="14605" y="542290"/>
                </a:cubicBezTo>
                <a:cubicBezTo>
                  <a:pt x="14605" y="534670"/>
                  <a:pt x="33020" y="529590"/>
                  <a:pt x="37465" y="519430"/>
                </a:cubicBezTo>
                <a:cubicBezTo>
                  <a:pt x="41910" y="509270"/>
                  <a:pt x="38735" y="492125"/>
                  <a:pt x="41275" y="481330"/>
                </a:cubicBezTo>
                <a:cubicBezTo>
                  <a:pt x="43815" y="470535"/>
                  <a:pt x="45085" y="457835"/>
                  <a:pt x="52705" y="454660"/>
                </a:cubicBezTo>
                <a:cubicBezTo>
                  <a:pt x="60325" y="451485"/>
                  <a:pt x="76200" y="466090"/>
                  <a:pt x="86995" y="462280"/>
                </a:cubicBezTo>
                <a:cubicBezTo>
                  <a:pt x="97790" y="458470"/>
                  <a:pt x="104775" y="438150"/>
                  <a:pt x="117475" y="431800"/>
                </a:cubicBezTo>
                <a:cubicBezTo>
                  <a:pt x="130175" y="425450"/>
                  <a:pt x="149860" y="433705"/>
                  <a:pt x="163195" y="424180"/>
                </a:cubicBezTo>
                <a:cubicBezTo>
                  <a:pt x="176530" y="414655"/>
                  <a:pt x="189865" y="391795"/>
                  <a:pt x="197485" y="374650"/>
                </a:cubicBezTo>
                <a:cubicBezTo>
                  <a:pt x="205105" y="357505"/>
                  <a:pt x="208915" y="336550"/>
                  <a:pt x="208915" y="321310"/>
                </a:cubicBezTo>
                <a:cubicBezTo>
                  <a:pt x="208915" y="306070"/>
                  <a:pt x="208280" y="289560"/>
                  <a:pt x="197485" y="283210"/>
                </a:cubicBezTo>
                <a:cubicBezTo>
                  <a:pt x="186690" y="276860"/>
                  <a:pt x="163195" y="283845"/>
                  <a:pt x="144145" y="283210"/>
                </a:cubicBezTo>
                <a:cubicBezTo>
                  <a:pt x="125095" y="282575"/>
                  <a:pt x="105410" y="285115"/>
                  <a:pt x="83185" y="279400"/>
                </a:cubicBezTo>
                <a:cubicBezTo>
                  <a:pt x="60960" y="273685"/>
                  <a:pt x="21590" y="266065"/>
                  <a:pt x="10795" y="248920"/>
                </a:cubicBezTo>
                <a:cubicBezTo>
                  <a:pt x="0" y="231775"/>
                  <a:pt x="16510" y="197485"/>
                  <a:pt x="18415" y="176530"/>
                </a:cubicBezTo>
                <a:cubicBezTo>
                  <a:pt x="20320" y="155575"/>
                  <a:pt x="13335" y="134620"/>
                  <a:pt x="22225" y="123190"/>
                </a:cubicBezTo>
                <a:cubicBezTo>
                  <a:pt x="31115" y="111760"/>
                  <a:pt x="59690" y="111760"/>
                  <a:pt x="71755" y="107950"/>
                </a:cubicBezTo>
                <a:cubicBezTo>
                  <a:pt x="83820" y="104140"/>
                  <a:pt x="82550" y="97155"/>
                  <a:pt x="94615" y="100330"/>
                </a:cubicBezTo>
                <a:cubicBezTo>
                  <a:pt x="106680" y="103505"/>
                  <a:pt x="127635" y="120015"/>
                  <a:pt x="144145" y="127000"/>
                </a:cubicBezTo>
                <a:cubicBezTo>
                  <a:pt x="160655" y="133985"/>
                  <a:pt x="180340" y="135890"/>
                  <a:pt x="193675" y="142240"/>
                </a:cubicBezTo>
                <a:cubicBezTo>
                  <a:pt x="207010" y="148590"/>
                  <a:pt x="213995" y="156845"/>
                  <a:pt x="224155" y="165100"/>
                </a:cubicBezTo>
                <a:cubicBezTo>
                  <a:pt x="234315" y="173355"/>
                  <a:pt x="245110" y="189230"/>
                  <a:pt x="254635" y="191770"/>
                </a:cubicBezTo>
                <a:cubicBezTo>
                  <a:pt x="264160" y="194310"/>
                  <a:pt x="271780" y="188595"/>
                  <a:pt x="281305" y="180340"/>
                </a:cubicBezTo>
                <a:cubicBezTo>
                  <a:pt x="290830" y="172085"/>
                  <a:pt x="306070" y="154305"/>
                  <a:pt x="311785" y="142240"/>
                </a:cubicBezTo>
                <a:cubicBezTo>
                  <a:pt x="317500" y="130175"/>
                  <a:pt x="318770" y="123825"/>
                  <a:pt x="315595" y="107950"/>
                </a:cubicBezTo>
                <a:cubicBezTo>
                  <a:pt x="312420" y="92075"/>
                  <a:pt x="293370" y="61595"/>
                  <a:pt x="292735" y="46990"/>
                </a:cubicBezTo>
                <a:cubicBezTo>
                  <a:pt x="292100" y="32385"/>
                  <a:pt x="302260" y="26035"/>
                  <a:pt x="311785" y="20320"/>
                </a:cubicBezTo>
                <a:cubicBezTo>
                  <a:pt x="321310" y="14605"/>
                  <a:pt x="369570" y="0"/>
                  <a:pt x="387985" y="12700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крыловской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3817938" y="1595438"/>
            <a:ext cx="1285875" cy="901700"/>
          </a:xfrm>
          <a:custGeom>
            <a:avLst/>
            <a:gdLst>
              <a:gd name="connsiteX0" fmla="*/ 9525 w 1282700"/>
              <a:gd name="connsiteY0" fmla="*/ 462915 h 909955"/>
              <a:gd name="connsiteX1" fmla="*/ 55245 w 1282700"/>
              <a:gd name="connsiteY1" fmla="*/ 417195 h 909955"/>
              <a:gd name="connsiteX2" fmla="*/ 62865 w 1282700"/>
              <a:gd name="connsiteY2" fmla="*/ 348615 h 909955"/>
              <a:gd name="connsiteX3" fmla="*/ 93345 w 1282700"/>
              <a:gd name="connsiteY3" fmla="*/ 260985 h 909955"/>
              <a:gd name="connsiteX4" fmla="*/ 108585 w 1282700"/>
              <a:gd name="connsiteY4" fmla="*/ 135255 h 909955"/>
              <a:gd name="connsiteX5" fmla="*/ 108585 w 1282700"/>
              <a:gd name="connsiteY5" fmla="*/ 81915 h 909955"/>
              <a:gd name="connsiteX6" fmla="*/ 104775 w 1282700"/>
              <a:gd name="connsiteY6" fmla="*/ 24765 h 909955"/>
              <a:gd name="connsiteX7" fmla="*/ 127635 w 1282700"/>
              <a:gd name="connsiteY7" fmla="*/ 5715 h 909955"/>
              <a:gd name="connsiteX8" fmla="*/ 173355 w 1282700"/>
              <a:gd name="connsiteY8" fmla="*/ 1905 h 909955"/>
              <a:gd name="connsiteX9" fmla="*/ 238125 w 1282700"/>
              <a:gd name="connsiteY9" fmla="*/ 1905 h 909955"/>
              <a:gd name="connsiteX10" fmla="*/ 295275 w 1282700"/>
              <a:gd name="connsiteY10" fmla="*/ 9525 h 909955"/>
              <a:gd name="connsiteX11" fmla="*/ 340995 w 1282700"/>
              <a:gd name="connsiteY11" fmla="*/ 1905 h 909955"/>
              <a:gd name="connsiteX12" fmla="*/ 501015 w 1282700"/>
              <a:gd name="connsiteY12" fmla="*/ 20955 h 909955"/>
              <a:gd name="connsiteX13" fmla="*/ 558165 w 1282700"/>
              <a:gd name="connsiteY13" fmla="*/ 20955 h 909955"/>
              <a:gd name="connsiteX14" fmla="*/ 630555 w 1282700"/>
              <a:gd name="connsiteY14" fmla="*/ 17145 h 909955"/>
              <a:gd name="connsiteX15" fmla="*/ 661035 w 1282700"/>
              <a:gd name="connsiteY15" fmla="*/ 55245 h 909955"/>
              <a:gd name="connsiteX16" fmla="*/ 668655 w 1282700"/>
              <a:gd name="connsiteY16" fmla="*/ 93345 h 909955"/>
              <a:gd name="connsiteX17" fmla="*/ 687705 w 1282700"/>
              <a:gd name="connsiteY17" fmla="*/ 135255 h 909955"/>
              <a:gd name="connsiteX18" fmla="*/ 702945 w 1282700"/>
              <a:gd name="connsiteY18" fmla="*/ 154305 h 909955"/>
              <a:gd name="connsiteX19" fmla="*/ 687705 w 1282700"/>
              <a:gd name="connsiteY19" fmla="*/ 192405 h 909955"/>
              <a:gd name="connsiteX20" fmla="*/ 687705 w 1282700"/>
              <a:gd name="connsiteY20" fmla="*/ 226695 h 909955"/>
              <a:gd name="connsiteX21" fmla="*/ 687705 w 1282700"/>
              <a:gd name="connsiteY21" fmla="*/ 283845 h 909955"/>
              <a:gd name="connsiteX22" fmla="*/ 706755 w 1282700"/>
              <a:gd name="connsiteY22" fmla="*/ 318135 h 909955"/>
              <a:gd name="connsiteX23" fmla="*/ 733425 w 1282700"/>
              <a:gd name="connsiteY23" fmla="*/ 360045 h 909955"/>
              <a:gd name="connsiteX24" fmla="*/ 767715 w 1282700"/>
              <a:gd name="connsiteY24" fmla="*/ 367665 h 909955"/>
              <a:gd name="connsiteX25" fmla="*/ 767715 w 1282700"/>
              <a:gd name="connsiteY25" fmla="*/ 401955 h 909955"/>
              <a:gd name="connsiteX26" fmla="*/ 798195 w 1282700"/>
              <a:gd name="connsiteY26" fmla="*/ 417195 h 909955"/>
              <a:gd name="connsiteX27" fmla="*/ 862965 w 1282700"/>
              <a:gd name="connsiteY27" fmla="*/ 421005 h 909955"/>
              <a:gd name="connsiteX28" fmla="*/ 897255 w 1282700"/>
              <a:gd name="connsiteY28" fmla="*/ 440055 h 909955"/>
              <a:gd name="connsiteX29" fmla="*/ 901065 w 1282700"/>
              <a:gd name="connsiteY29" fmla="*/ 462915 h 909955"/>
              <a:gd name="connsiteX30" fmla="*/ 904875 w 1282700"/>
              <a:gd name="connsiteY30" fmla="*/ 535305 h 909955"/>
              <a:gd name="connsiteX31" fmla="*/ 920115 w 1282700"/>
              <a:gd name="connsiteY31" fmla="*/ 539115 h 909955"/>
              <a:gd name="connsiteX32" fmla="*/ 901065 w 1282700"/>
              <a:gd name="connsiteY32" fmla="*/ 588645 h 909955"/>
              <a:gd name="connsiteX33" fmla="*/ 897255 w 1282700"/>
              <a:gd name="connsiteY33" fmla="*/ 626745 h 909955"/>
              <a:gd name="connsiteX34" fmla="*/ 885825 w 1282700"/>
              <a:gd name="connsiteY34" fmla="*/ 653415 h 909955"/>
              <a:gd name="connsiteX35" fmla="*/ 916305 w 1282700"/>
              <a:gd name="connsiteY35" fmla="*/ 676275 h 909955"/>
              <a:gd name="connsiteX36" fmla="*/ 942975 w 1282700"/>
              <a:gd name="connsiteY36" fmla="*/ 699135 h 909955"/>
              <a:gd name="connsiteX37" fmla="*/ 958215 w 1282700"/>
              <a:gd name="connsiteY37" fmla="*/ 733425 h 909955"/>
              <a:gd name="connsiteX38" fmla="*/ 1007745 w 1282700"/>
              <a:gd name="connsiteY38" fmla="*/ 737235 h 909955"/>
              <a:gd name="connsiteX39" fmla="*/ 1091565 w 1282700"/>
              <a:gd name="connsiteY39" fmla="*/ 737235 h 909955"/>
              <a:gd name="connsiteX40" fmla="*/ 1106805 w 1282700"/>
              <a:gd name="connsiteY40" fmla="*/ 706755 h 909955"/>
              <a:gd name="connsiteX41" fmla="*/ 1133475 w 1282700"/>
              <a:gd name="connsiteY41" fmla="*/ 676275 h 909955"/>
              <a:gd name="connsiteX42" fmla="*/ 1179195 w 1282700"/>
              <a:gd name="connsiteY42" fmla="*/ 657225 h 909955"/>
              <a:gd name="connsiteX43" fmla="*/ 1221105 w 1282700"/>
              <a:gd name="connsiteY43" fmla="*/ 657225 h 909955"/>
              <a:gd name="connsiteX44" fmla="*/ 1266825 w 1282700"/>
              <a:gd name="connsiteY44" fmla="*/ 657225 h 909955"/>
              <a:gd name="connsiteX45" fmla="*/ 1255395 w 1282700"/>
              <a:gd name="connsiteY45" fmla="*/ 702945 h 909955"/>
              <a:gd name="connsiteX46" fmla="*/ 1278255 w 1282700"/>
              <a:gd name="connsiteY46" fmla="*/ 725805 h 909955"/>
              <a:gd name="connsiteX47" fmla="*/ 1282065 w 1282700"/>
              <a:gd name="connsiteY47" fmla="*/ 775335 h 909955"/>
              <a:gd name="connsiteX48" fmla="*/ 1274445 w 1282700"/>
              <a:gd name="connsiteY48" fmla="*/ 813435 h 909955"/>
              <a:gd name="connsiteX49" fmla="*/ 1266825 w 1282700"/>
              <a:gd name="connsiteY49" fmla="*/ 836295 h 909955"/>
              <a:gd name="connsiteX50" fmla="*/ 1205865 w 1282700"/>
              <a:gd name="connsiteY50" fmla="*/ 828675 h 909955"/>
              <a:gd name="connsiteX51" fmla="*/ 1160145 w 1282700"/>
              <a:gd name="connsiteY51" fmla="*/ 855345 h 909955"/>
              <a:gd name="connsiteX52" fmla="*/ 1091565 w 1282700"/>
              <a:gd name="connsiteY52" fmla="*/ 874395 h 909955"/>
              <a:gd name="connsiteX53" fmla="*/ 1049655 w 1282700"/>
              <a:gd name="connsiteY53" fmla="*/ 901065 h 909955"/>
              <a:gd name="connsiteX54" fmla="*/ 1003935 w 1282700"/>
              <a:gd name="connsiteY54" fmla="*/ 901065 h 909955"/>
              <a:gd name="connsiteX55" fmla="*/ 950595 w 1282700"/>
              <a:gd name="connsiteY55" fmla="*/ 908685 h 909955"/>
              <a:gd name="connsiteX56" fmla="*/ 904875 w 1282700"/>
              <a:gd name="connsiteY56" fmla="*/ 893445 h 909955"/>
              <a:gd name="connsiteX57" fmla="*/ 851535 w 1282700"/>
              <a:gd name="connsiteY57" fmla="*/ 862965 h 909955"/>
              <a:gd name="connsiteX58" fmla="*/ 809625 w 1282700"/>
              <a:gd name="connsiteY58" fmla="*/ 878205 h 909955"/>
              <a:gd name="connsiteX59" fmla="*/ 760095 w 1282700"/>
              <a:gd name="connsiteY59" fmla="*/ 862965 h 909955"/>
              <a:gd name="connsiteX60" fmla="*/ 718185 w 1282700"/>
              <a:gd name="connsiteY60" fmla="*/ 828675 h 909955"/>
              <a:gd name="connsiteX61" fmla="*/ 649605 w 1282700"/>
              <a:gd name="connsiteY61" fmla="*/ 828675 h 909955"/>
              <a:gd name="connsiteX62" fmla="*/ 615315 w 1282700"/>
              <a:gd name="connsiteY62" fmla="*/ 828675 h 909955"/>
              <a:gd name="connsiteX63" fmla="*/ 603885 w 1282700"/>
              <a:gd name="connsiteY63" fmla="*/ 805815 h 909955"/>
              <a:gd name="connsiteX64" fmla="*/ 539115 w 1282700"/>
              <a:gd name="connsiteY64" fmla="*/ 798195 h 909955"/>
              <a:gd name="connsiteX65" fmla="*/ 485775 w 1282700"/>
              <a:gd name="connsiteY65" fmla="*/ 798195 h 909955"/>
              <a:gd name="connsiteX66" fmla="*/ 459105 w 1282700"/>
              <a:gd name="connsiteY66" fmla="*/ 760095 h 909955"/>
              <a:gd name="connsiteX67" fmla="*/ 462915 w 1282700"/>
              <a:gd name="connsiteY67" fmla="*/ 687705 h 909955"/>
              <a:gd name="connsiteX68" fmla="*/ 462915 w 1282700"/>
              <a:gd name="connsiteY68" fmla="*/ 645795 h 909955"/>
              <a:gd name="connsiteX69" fmla="*/ 421005 w 1282700"/>
              <a:gd name="connsiteY69" fmla="*/ 634365 h 909955"/>
              <a:gd name="connsiteX70" fmla="*/ 363855 w 1282700"/>
              <a:gd name="connsiteY70" fmla="*/ 661035 h 909955"/>
              <a:gd name="connsiteX71" fmla="*/ 329565 w 1282700"/>
              <a:gd name="connsiteY71" fmla="*/ 649605 h 909955"/>
              <a:gd name="connsiteX72" fmla="*/ 276225 w 1282700"/>
              <a:gd name="connsiteY72" fmla="*/ 638175 h 909955"/>
              <a:gd name="connsiteX73" fmla="*/ 245745 w 1282700"/>
              <a:gd name="connsiteY73" fmla="*/ 672465 h 909955"/>
              <a:gd name="connsiteX74" fmla="*/ 291465 w 1282700"/>
              <a:gd name="connsiteY74" fmla="*/ 725805 h 909955"/>
              <a:gd name="connsiteX75" fmla="*/ 344805 w 1282700"/>
              <a:gd name="connsiteY75" fmla="*/ 782955 h 909955"/>
              <a:gd name="connsiteX76" fmla="*/ 379095 w 1282700"/>
              <a:gd name="connsiteY76" fmla="*/ 817245 h 909955"/>
              <a:gd name="connsiteX77" fmla="*/ 390525 w 1282700"/>
              <a:gd name="connsiteY77" fmla="*/ 859155 h 909955"/>
              <a:gd name="connsiteX78" fmla="*/ 363855 w 1282700"/>
              <a:gd name="connsiteY78" fmla="*/ 874395 h 909955"/>
              <a:gd name="connsiteX79" fmla="*/ 318135 w 1282700"/>
              <a:gd name="connsiteY79" fmla="*/ 874395 h 909955"/>
              <a:gd name="connsiteX80" fmla="*/ 287655 w 1282700"/>
              <a:gd name="connsiteY80" fmla="*/ 874395 h 909955"/>
              <a:gd name="connsiteX81" fmla="*/ 272415 w 1282700"/>
              <a:gd name="connsiteY81" fmla="*/ 840105 h 909955"/>
              <a:gd name="connsiteX82" fmla="*/ 257175 w 1282700"/>
              <a:gd name="connsiteY82" fmla="*/ 760095 h 909955"/>
              <a:gd name="connsiteX83" fmla="*/ 230505 w 1282700"/>
              <a:gd name="connsiteY83" fmla="*/ 737235 h 909955"/>
              <a:gd name="connsiteX84" fmla="*/ 188595 w 1282700"/>
              <a:gd name="connsiteY84" fmla="*/ 699135 h 909955"/>
              <a:gd name="connsiteX85" fmla="*/ 139065 w 1282700"/>
              <a:gd name="connsiteY85" fmla="*/ 626745 h 909955"/>
              <a:gd name="connsiteX86" fmla="*/ 112395 w 1282700"/>
              <a:gd name="connsiteY86" fmla="*/ 596265 h 909955"/>
              <a:gd name="connsiteX87" fmla="*/ 9525 w 1282700"/>
              <a:gd name="connsiteY87" fmla="*/ 462915 h 90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282700" h="909955">
                <a:moveTo>
                  <a:pt x="9525" y="462915"/>
                </a:moveTo>
                <a:cubicBezTo>
                  <a:pt x="0" y="433070"/>
                  <a:pt x="46355" y="436245"/>
                  <a:pt x="55245" y="417195"/>
                </a:cubicBezTo>
                <a:cubicBezTo>
                  <a:pt x="64135" y="398145"/>
                  <a:pt x="56515" y="374650"/>
                  <a:pt x="62865" y="348615"/>
                </a:cubicBezTo>
                <a:cubicBezTo>
                  <a:pt x="69215" y="322580"/>
                  <a:pt x="85725" y="296545"/>
                  <a:pt x="93345" y="260985"/>
                </a:cubicBezTo>
                <a:cubicBezTo>
                  <a:pt x="100965" y="225425"/>
                  <a:pt x="106045" y="165100"/>
                  <a:pt x="108585" y="135255"/>
                </a:cubicBezTo>
                <a:cubicBezTo>
                  <a:pt x="111125" y="105410"/>
                  <a:pt x="109220" y="100330"/>
                  <a:pt x="108585" y="81915"/>
                </a:cubicBezTo>
                <a:cubicBezTo>
                  <a:pt x="107950" y="63500"/>
                  <a:pt x="101600" y="37465"/>
                  <a:pt x="104775" y="24765"/>
                </a:cubicBezTo>
                <a:cubicBezTo>
                  <a:pt x="107950" y="12065"/>
                  <a:pt x="116205" y="9525"/>
                  <a:pt x="127635" y="5715"/>
                </a:cubicBezTo>
                <a:cubicBezTo>
                  <a:pt x="139065" y="1905"/>
                  <a:pt x="154940" y="2540"/>
                  <a:pt x="173355" y="1905"/>
                </a:cubicBezTo>
                <a:cubicBezTo>
                  <a:pt x="191770" y="1270"/>
                  <a:pt x="217805" y="635"/>
                  <a:pt x="238125" y="1905"/>
                </a:cubicBezTo>
                <a:cubicBezTo>
                  <a:pt x="258445" y="3175"/>
                  <a:pt x="278130" y="9525"/>
                  <a:pt x="295275" y="9525"/>
                </a:cubicBezTo>
                <a:cubicBezTo>
                  <a:pt x="312420" y="9525"/>
                  <a:pt x="306705" y="0"/>
                  <a:pt x="340995" y="1905"/>
                </a:cubicBezTo>
                <a:cubicBezTo>
                  <a:pt x="375285" y="3810"/>
                  <a:pt x="464820" y="17780"/>
                  <a:pt x="501015" y="20955"/>
                </a:cubicBezTo>
                <a:cubicBezTo>
                  <a:pt x="537210" y="24130"/>
                  <a:pt x="536575" y="21590"/>
                  <a:pt x="558165" y="20955"/>
                </a:cubicBezTo>
                <a:cubicBezTo>
                  <a:pt x="579755" y="20320"/>
                  <a:pt x="613410" y="11430"/>
                  <a:pt x="630555" y="17145"/>
                </a:cubicBezTo>
                <a:cubicBezTo>
                  <a:pt x="647700" y="22860"/>
                  <a:pt x="654685" y="42545"/>
                  <a:pt x="661035" y="55245"/>
                </a:cubicBezTo>
                <a:cubicBezTo>
                  <a:pt x="667385" y="67945"/>
                  <a:pt x="664210" y="80010"/>
                  <a:pt x="668655" y="93345"/>
                </a:cubicBezTo>
                <a:cubicBezTo>
                  <a:pt x="673100" y="106680"/>
                  <a:pt x="681990" y="125095"/>
                  <a:pt x="687705" y="135255"/>
                </a:cubicBezTo>
                <a:cubicBezTo>
                  <a:pt x="693420" y="145415"/>
                  <a:pt x="702945" y="144780"/>
                  <a:pt x="702945" y="154305"/>
                </a:cubicBezTo>
                <a:cubicBezTo>
                  <a:pt x="702945" y="163830"/>
                  <a:pt x="690245" y="180340"/>
                  <a:pt x="687705" y="192405"/>
                </a:cubicBezTo>
                <a:cubicBezTo>
                  <a:pt x="685165" y="204470"/>
                  <a:pt x="687705" y="226695"/>
                  <a:pt x="687705" y="226695"/>
                </a:cubicBezTo>
                <a:cubicBezTo>
                  <a:pt x="687705" y="241935"/>
                  <a:pt x="684530" y="268605"/>
                  <a:pt x="687705" y="283845"/>
                </a:cubicBezTo>
                <a:cubicBezTo>
                  <a:pt x="690880" y="299085"/>
                  <a:pt x="699135" y="305435"/>
                  <a:pt x="706755" y="318135"/>
                </a:cubicBezTo>
                <a:cubicBezTo>
                  <a:pt x="714375" y="330835"/>
                  <a:pt x="723265" y="351790"/>
                  <a:pt x="733425" y="360045"/>
                </a:cubicBezTo>
                <a:cubicBezTo>
                  <a:pt x="743585" y="368300"/>
                  <a:pt x="762000" y="360680"/>
                  <a:pt x="767715" y="367665"/>
                </a:cubicBezTo>
                <a:cubicBezTo>
                  <a:pt x="773430" y="374650"/>
                  <a:pt x="762635" y="393700"/>
                  <a:pt x="767715" y="401955"/>
                </a:cubicBezTo>
                <a:cubicBezTo>
                  <a:pt x="772795" y="410210"/>
                  <a:pt x="782320" y="414020"/>
                  <a:pt x="798195" y="417195"/>
                </a:cubicBezTo>
                <a:cubicBezTo>
                  <a:pt x="814070" y="420370"/>
                  <a:pt x="846455" y="417195"/>
                  <a:pt x="862965" y="421005"/>
                </a:cubicBezTo>
                <a:cubicBezTo>
                  <a:pt x="879475" y="424815"/>
                  <a:pt x="890905" y="433070"/>
                  <a:pt x="897255" y="440055"/>
                </a:cubicBezTo>
                <a:cubicBezTo>
                  <a:pt x="903605" y="447040"/>
                  <a:pt x="899795" y="447040"/>
                  <a:pt x="901065" y="462915"/>
                </a:cubicBezTo>
                <a:cubicBezTo>
                  <a:pt x="902335" y="478790"/>
                  <a:pt x="901700" y="522605"/>
                  <a:pt x="904875" y="535305"/>
                </a:cubicBezTo>
                <a:cubicBezTo>
                  <a:pt x="908050" y="548005"/>
                  <a:pt x="920750" y="530225"/>
                  <a:pt x="920115" y="539115"/>
                </a:cubicBezTo>
                <a:cubicBezTo>
                  <a:pt x="919480" y="548005"/>
                  <a:pt x="904875" y="574040"/>
                  <a:pt x="901065" y="588645"/>
                </a:cubicBezTo>
                <a:cubicBezTo>
                  <a:pt x="897255" y="603250"/>
                  <a:pt x="899795" y="615950"/>
                  <a:pt x="897255" y="626745"/>
                </a:cubicBezTo>
                <a:cubicBezTo>
                  <a:pt x="894715" y="637540"/>
                  <a:pt x="882650" y="645160"/>
                  <a:pt x="885825" y="653415"/>
                </a:cubicBezTo>
                <a:cubicBezTo>
                  <a:pt x="889000" y="661670"/>
                  <a:pt x="906780" y="668655"/>
                  <a:pt x="916305" y="676275"/>
                </a:cubicBezTo>
                <a:cubicBezTo>
                  <a:pt x="925830" y="683895"/>
                  <a:pt x="935990" y="689610"/>
                  <a:pt x="942975" y="699135"/>
                </a:cubicBezTo>
                <a:cubicBezTo>
                  <a:pt x="949960" y="708660"/>
                  <a:pt x="947420" y="727075"/>
                  <a:pt x="958215" y="733425"/>
                </a:cubicBezTo>
                <a:cubicBezTo>
                  <a:pt x="969010" y="739775"/>
                  <a:pt x="985520" y="736600"/>
                  <a:pt x="1007745" y="737235"/>
                </a:cubicBezTo>
                <a:cubicBezTo>
                  <a:pt x="1029970" y="737870"/>
                  <a:pt x="1075055" y="742315"/>
                  <a:pt x="1091565" y="737235"/>
                </a:cubicBezTo>
                <a:cubicBezTo>
                  <a:pt x="1108075" y="732155"/>
                  <a:pt x="1099820" y="716915"/>
                  <a:pt x="1106805" y="706755"/>
                </a:cubicBezTo>
                <a:cubicBezTo>
                  <a:pt x="1113790" y="696595"/>
                  <a:pt x="1121410" y="684530"/>
                  <a:pt x="1133475" y="676275"/>
                </a:cubicBezTo>
                <a:cubicBezTo>
                  <a:pt x="1145540" y="668020"/>
                  <a:pt x="1164590" y="660400"/>
                  <a:pt x="1179195" y="657225"/>
                </a:cubicBezTo>
                <a:cubicBezTo>
                  <a:pt x="1193800" y="654050"/>
                  <a:pt x="1221105" y="657225"/>
                  <a:pt x="1221105" y="657225"/>
                </a:cubicBezTo>
                <a:cubicBezTo>
                  <a:pt x="1235710" y="657225"/>
                  <a:pt x="1261110" y="649605"/>
                  <a:pt x="1266825" y="657225"/>
                </a:cubicBezTo>
                <a:cubicBezTo>
                  <a:pt x="1272540" y="664845"/>
                  <a:pt x="1253490" y="691515"/>
                  <a:pt x="1255395" y="702945"/>
                </a:cubicBezTo>
                <a:cubicBezTo>
                  <a:pt x="1257300" y="714375"/>
                  <a:pt x="1273810" y="713740"/>
                  <a:pt x="1278255" y="725805"/>
                </a:cubicBezTo>
                <a:cubicBezTo>
                  <a:pt x="1282700" y="737870"/>
                  <a:pt x="1282700" y="760730"/>
                  <a:pt x="1282065" y="775335"/>
                </a:cubicBezTo>
                <a:cubicBezTo>
                  <a:pt x="1281430" y="789940"/>
                  <a:pt x="1276985" y="803275"/>
                  <a:pt x="1274445" y="813435"/>
                </a:cubicBezTo>
                <a:cubicBezTo>
                  <a:pt x="1271905" y="823595"/>
                  <a:pt x="1278255" y="833755"/>
                  <a:pt x="1266825" y="836295"/>
                </a:cubicBezTo>
                <a:cubicBezTo>
                  <a:pt x="1255395" y="838835"/>
                  <a:pt x="1223645" y="825500"/>
                  <a:pt x="1205865" y="828675"/>
                </a:cubicBezTo>
                <a:cubicBezTo>
                  <a:pt x="1188085" y="831850"/>
                  <a:pt x="1179195" y="847725"/>
                  <a:pt x="1160145" y="855345"/>
                </a:cubicBezTo>
                <a:cubicBezTo>
                  <a:pt x="1141095" y="862965"/>
                  <a:pt x="1109980" y="866775"/>
                  <a:pt x="1091565" y="874395"/>
                </a:cubicBezTo>
                <a:cubicBezTo>
                  <a:pt x="1073150" y="882015"/>
                  <a:pt x="1064260" y="896620"/>
                  <a:pt x="1049655" y="901065"/>
                </a:cubicBezTo>
                <a:cubicBezTo>
                  <a:pt x="1035050" y="905510"/>
                  <a:pt x="1020445" y="899795"/>
                  <a:pt x="1003935" y="901065"/>
                </a:cubicBezTo>
                <a:cubicBezTo>
                  <a:pt x="987425" y="902335"/>
                  <a:pt x="967105" y="909955"/>
                  <a:pt x="950595" y="908685"/>
                </a:cubicBezTo>
                <a:cubicBezTo>
                  <a:pt x="934085" y="907415"/>
                  <a:pt x="921385" y="901065"/>
                  <a:pt x="904875" y="893445"/>
                </a:cubicBezTo>
                <a:cubicBezTo>
                  <a:pt x="888365" y="885825"/>
                  <a:pt x="867410" y="865505"/>
                  <a:pt x="851535" y="862965"/>
                </a:cubicBezTo>
                <a:cubicBezTo>
                  <a:pt x="835660" y="860425"/>
                  <a:pt x="824865" y="878205"/>
                  <a:pt x="809625" y="878205"/>
                </a:cubicBezTo>
                <a:cubicBezTo>
                  <a:pt x="794385" y="878205"/>
                  <a:pt x="775335" y="871220"/>
                  <a:pt x="760095" y="862965"/>
                </a:cubicBezTo>
                <a:cubicBezTo>
                  <a:pt x="744855" y="854710"/>
                  <a:pt x="736600" y="834390"/>
                  <a:pt x="718185" y="828675"/>
                </a:cubicBezTo>
                <a:cubicBezTo>
                  <a:pt x="699770" y="822960"/>
                  <a:pt x="649605" y="828675"/>
                  <a:pt x="649605" y="828675"/>
                </a:cubicBezTo>
                <a:cubicBezTo>
                  <a:pt x="632460" y="828675"/>
                  <a:pt x="622935" y="832485"/>
                  <a:pt x="615315" y="828675"/>
                </a:cubicBezTo>
                <a:cubicBezTo>
                  <a:pt x="607695" y="824865"/>
                  <a:pt x="616585" y="810895"/>
                  <a:pt x="603885" y="805815"/>
                </a:cubicBezTo>
                <a:cubicBezTo>
                  <a:pt x="591185" y="800735"/>
                  <a:pt x="558800" y="799465"/>
                  <a:pt x="539115" y="798195"/>
                </a:cubicBezTo>
                <a:cubicBezTo>
                  <a:pt x="519430" y="796925"/>
                  <a:pt x="499110" y="804545"/>
                  <a:pt x="485775" y="798195"/>
                </a:cubicBezTo>
                <a:cubicBezTo>
                  <a:pt x="472440" y="791845"/>
                  <a:pt x="462915" y="778510"/>
                  <a:pt x="459105" y="760095"/>
                </a:cubicBezTo>
                <a:cubicBezTo>
                  <a:pt x="455295" y="741680"/>
                  <a:pt x="462280" y="706755"/>
                  <a:pt x="462915" y="687705"/>
                </a:cubicBezTo>
                <a:cubicBezTo>
                  <a:pt x="463550" y="668655"/>
                  <a:pt x="469900" y="654685"/>
                  <a:pt x="462915" y="645795"/>
                </a:cubicBezTo>
                <a:cubicBezTo>
                  <a:pt x="455930" y="636905"/>
                  <a:pt x="437515" y="631825"/>
                  <a:pt x="421005" y="634365"/>
                </a:cubicBezTo>
                <a:cubicBezTo>
                  <a:pt x="404495" y="636905"/>
                  <a:pt x="379095" y="658495"/>
                  <a:pt x="363855" y="661035"/>
                </a:cubicBezTo>
                <a:cubicBezTo>
                  <a:pt x="348615" y="663575"/>
                  <a:pt x="344170" y="653415"/>
                  <a:pt x="329565" y="649605"/>
                </a:cubicBezTo>
                <a:cubicBezTo>
                  <a:pt x="314960" y="645795"/>
                  <a:pt x="290195" y="634365"/>
                  <a:pt x="276225" y="638175"/>
                </a:cubicBezTo>
                <a:cubicBezTo>
                  <a:pt x="262255" y="641985"/>
                  <a:pt x="243205" y="657860"/>
                  <a:pt x="245745" y="672465"/>
                </a:cubicBezTo>
                <a:cubicBezTo>
                  <a:pt x="248285" y="687070"/>
                  <a:pt x="274955" y="707390"/>
                  <a:pt x="291465" y="725805"/>
                </a:cubicBezTo>
                <a:cubicBezTo>
                  <a:pt x="307975" y="744220"/>
                  <a:pt x="330200" y="767715"/>
                  <a:pt x="344805" y="782955"/>
                </a:cubicBezTo>
                <a:cubicBezTo>
                  <a:pt x="359410" y="798195"/>
                  <a:pt x="371475" y="804545"/>
                  <a:pt x="379095" y="817245"/>
                </a:cubicBezTo>
                <a:cubicBezTo>
                  <a:pt x="386715" y="829945"/>
                  <a:pt x="393065" y="849630"/>
                  <a:pt x="390525" y="859155"/>
                </a:cubicBezTo>
                <a:cubicBezTo>
                  <a:pt x="387985" y="868680"/>
                  <a:pt x="375920" y="871855"/>
                  <a:pt x="363855" y="874395"/>
                </a:cubicBezTo>
                <a:cubicBezTo>
                  <a:pt x="351790" y="876935"/>
                  <a:pt x="318135" y="874395"/>
                  <a:pt x="318135" y="874395"/>
                </a:cubicBezTo>
                <a:cubicBezTo>
                  <a:pt x="305435" y="874395"/>
                  <a:pt x="295275" y="880110"/>
                  <a:pt x="287655" y="874395"/>
                </a:cubicBezTo>
                <a:cubicBezTo>
                  <a:pt x="280035" y="868680"/>
                  <a:pt x="277495" y="859155"/>
                  <a:pt x="272415" y="840105"/>
                </a:cubicBezTo>
                <a:cubicBezTo>
                  <a:pt x="267335" y="821055"/>
                  <a:pt x="264160" y="777240"/>
                  <a:pt x="257175" y="760095"/>
                </a:cubicBezTo>
                <a:cubicBezTo>
                  <a:pt x="250190" y="742950"/>
                  <a:pt x="241935" y="747395"/>
                  <a:pt x="230505" y="737235"/>
                </a:cubicBezTo>
                <a:cubicBezTo>
                  <a:pt x="219075" y="727075"/>
                  <a:pt x="203835" y="717550"/>
                  <a:pt x="188595" y="699135"/>
                </a:cubicBezTo>
                <a:cubicBezTo>
                  <a:pt x="173355" y="680720"/>
                  <a:pt x="151765" y="643890"/>
                  <a:pt x="139065" y="626745"/>
                </a:cubicBezTo>
                <a:cubicBezTo>
                  <a:pt x="126365" y="609600"/>
                  <a:pt x="131445" y="621030"/>
                  <a:pt x="112395" y="596265"/>
                </a:cubicBezTo>
                <a:cubicBezTo>
                  <a:pt x="93345" y="571500"/>
                  <a:pt x="19050" y="492760"/>
                  <a:pt x="9525" y="462915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solidFill>
                  <a:schemeClr val="tx1"/>
                </a:solidFill>
              </a:rPr>
              <a:t>Каневской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2928938" y="1857375"/>
            <a:ext cx="1177925" cy="990600"/>
          </a:xfrm>
          <a:custGeom>
            <a:avLst/>
            <a:gdLst>
              <a:gd name="connsiteX0" fmla="*/ 603250 w 1174115"/>
              <a:gd name="connsiteY0" fmla="*/ 1270 h 1000125"/>
              <a:gd name="connsiteX1" fmla="*/ 576580 w 1174115"/>
              <a:gd name="connsiteY1" fmla="*/ 77470 h 1000125"/>
              <a:gd name="connsiteX2" fmla="*/ 580390 w 1174115"/>
              <a:gd name="connsiteY2" fmla="*/ 168910 h 1000125"/>
              <a:gd name="connsiteX3" fmla="*/ 549910 w 1174115"/>
              <a:gd name="connsiteY3" fmla="*/ 195580 h 1000125"/>
              <a:gd name="connsiteX4" fmla="*/ 530860 w 1174115"/>
              <a:gd name="connsiteY4" fmla="*/ 218440 h 1000125"/>
              <a:gd name="connsiteX5" fmla="*/ 511810 w 1174115"/>
              <a:gd name="connsiteY5" fmla="*/ 233680 h 1000125"/>
              <a:gd name="connsiteX6" fmla="*/ 359410 w 1174115"/>
              <a:gd name="connsiteY6" fmla="*/ 340360 h 1000125"/>
              <a:gd name="connsiteX7" fmla="*/ 245110 w 1174115"/>
              <a:gd name="connsiteY7" fmla="*/ 386080 h 1000125"/>
              <a:gd name="connsiteX8" fmla="*/ 199390 w 1174115"/>
              <a:gd name="connsiteY8" fmla="*/ 435610 h 1000125"/>
              <a:gd name="connsiteX9" fmla="*/ 153670 w 1174115"/>
              <a:gd name="connsiteY9" fmla="*/ 675640 h 1000125"/>
              <a:gd name="connsiteX10" fmla="*/ 81280 w 1174115"/>
              <a:gd name="connsiteY10" fmla="*/ 850900 h 1000125"/>
              <a:gd name="connsiteX11" fmla="*/ 12700 w 1174115"/>
              <a:gd name="connsiteY11" fmla="*/ 900430 h 1000125"/>
              <a:gd name="connsiteX12" fmla="*/ 5080 w 1174115"/>
              <a:gd name="connsiteY12" fmla="*/ 915670 h 1000125"/>
              <a:gd name="connsiteX13" fmla="*/ 16510 w 1174115"/>
              <a:gd name="connsiteY13" fmla="*/ 961390 h 1000125"/>
              <a:gd name="connsiteX14" fmla="*/ 54610 w 1174115"/>
              <a:gd name="connsiteY14" fmla="*/ 988060 h 1000125"/>
              <a:gd name="connsiteX15" fmla="*/ 123190 w 1174115"/>
              <a:gd name="connsiteY15" fmla="*/ 999490 h 1000125"/>
              <a:gd name="connsiteX16" fmla="*/ 161290 w 1174115"/>
              <a:gd name="connsiteY16" fmla="*/ 991870 h 1000125"/>
              <a:gd name="connsiteX17" fmla="*/ 187960 w 1174115"/>
              <a:gd name="connsiteY17" fmla="*/ 949960 h 1000125"/>
              <a:gd name="connsiteX18" fmla="*/ 226060 w 1174115"/>
              <a:gd name="connsiteY18" fmla="*/ 930910 h 1000125"/>
              <a:gd name="connsiteX19" fmla="*/ 294640 w 1174115"/>
              <a:gd name="connsiteY19" fmla="*/ 881380 h 1000125"/>
              <a:gd name="connsiteX20" fmla="*/ 328930 w 1174115"/>
              <a:gd name="connsiteY20" fmla="*/ 885190 h 1000125"/>
              <a:gd name="connsiteX21" fmla="*/ 382270 w 1174115"/>
              <a:gd name="connsiteY21" fmla="*/ 915670 h 1000125"/>
              <a:gd name="connsiteX22" fmla="*/ 431800 w 1174115"/>
              <a:gd name="connsiteY22" fmla="*/ 957580 h 1000125"/>
              <a:gd name="connsiteX23" fmla="*/ 435610 w 1174115"/>
              <a:gd name="connsiteY23" fmla="*/ 980440 h 1000125"/>
              <a:gd name="connsiteX24" fmla="*/ 481330 w 1174115"/>
              <a:gd name="connsiteY24" fmla="*/ 980440 h 1000125"/>
              <a:gd name="connsiteX25" fmla="*/ 519430 w 1174115"/>
              <a:gd name="connsiteY25" fmla="*/ 953770 h 1000125"/>
              <a:gd name="connsiteX26" fmla="*/ 580390 w 1174115"/>
              <a:gd name="connsiteY26" fmla="*/ 927100 h 1000125"/>
              <a:gd name="connsiteX27" fmla="*/ 618490 w 1174115"/>
              <a:gd name="connsiteY27" fmla="*/ 900430 h 1000125"/>
              <a:gd name="connsiteX28" fmla="*/ 664210 w 1174115"/>
              <a:gd name="connsiteY28" fmla="*/ 858520 h 1000125"/>
              <a:gd name="connsiteX29" fmla="*/ 717550 w 1174115"/>
              <a:gd name="connsiteY29" fmla="*/ 881380 h 1000125"/>
              <a:gd name="connsiteX30" fmla="*/ 770890 w 1174115"/>
              <a:gd name="connsiteY30" fmla="*/ 908050 h 1000125"/>
              <a:gd name="connsiteX31" fmla="*/ 816610 w 1174115"/>
              <a:gd name="connsiteY31" fmla="*/ 885190 h 1000125"/>
              <a:gd name="connsiteX32" fmla="*/ 866140 w 1174115"/>
              <a:gd name="connsiteY32" fmla="*/ 908050 h 1000125"/>
              <a:gd name="connsiteX33" fmla="*/ 965200 w 1174115"/>
              <a:gd name="connsiteY33" fmla="*/ 908050 h 1000125"/>
              <a:gd name="connsiteX34" fmla="*/ 1068070 w 1174115"/>
              <a:gd name="connsiteY34" fmla="*/ 885190 h 1000125"/>
              <a:gd name="connsiteX35" fmla="*/ 1083310 w 1174115"/>
              <a:gd name="connsiteY35" fmla="*/ 847090 h 1000125"/>
              <a:gd name="connsiteX36" fmla="*/ 1087120 w 1174115"/>
              <a:gd name="connsiteY36" fmla="*/ 805180 h 1000125"/>
              <a:gd name="connsiteX37" fmla="*/ 1113790 w 1174115"/>
              <a:gd name="connsiteY37" fmla="*/ 782320 h 1000125"/>
              <a:gd name="connsiteX38" fmla="*/ 1075690 w 1174115"/>
              <a:gd name="connsiteY38" fmla="*/ 736600 h 1000125"/>
              <a:gd name="connsiteX39" fmla="*/ 1106170 w 1174115"/>
              <a:gd name="connsiteY39" fmla="*/ 690880 h 1000125"/>
              <a:gd name="connsiteX40" fmla="*/ 1148080 w 1174115"/>
              <a:gd name="connsiteY40" fmla="*/ 652780 h 1000125"/>
              <a:gd name="connsiteX41" fmla="*/ 1167130 w 1174115"/>
              <a:gd name="connsiteY41" fmla="*/ 637540 h 1000125"/>
              <a:gd name="connsiteX42" fmla="*/ 1155700 w 1174115"/>
              <a:gd name="connsiteY42" fmla="*/ 542290 h 1000125"/>
              <a:gd name="connsiteX43" fmla="*/ 1144270 w 1174115"/>
              <a:gd name="connsiteY43" fmla="*/ 515620 h 1000125"/>
              <a:gd name="connsiteX44" fmla="*/ 976630 w 1174115"/>
              <a:gd name="connsiteY44" fmla="*/ 321310 h 1000125"/>
              <a:gd name="connsiteX45" fmla="*/ 904240 w 1174115"/>
              <a:gd name="connsiteY45" fmla="*/ 229870 h 1000125"/>
              <a:gd name="connsiteX46" fmla="*/ 866140 w 1174115"/>
              <a:gd name="connsiteY46" fmla="*/ 199390 h 1000125"/>
              <a:gd name="connsiteX47" fmla="*/ 767080 w 1174115"/>
              <a:gd name="connsiteY47" fmla="*/ 130810 h 1000125"/>
              <a:gd name="connsiteX48" fmla="*/ 679450 w 1174115"/>
              <a:gd name="connsiteY48" fmla="*/ 85090 h 1000125"/>
              <a:gd name="connsiteX49" fmla="*/ 603250 w 1174115"/>
              <a:gd name="connsiteY49" fmla="*/ 1270 h 100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74115" h="1000125">
                <a:moveTo>
                  <a:pt x="603250" y="1270"/>
                </a:moveTo>
                <a:cubicBezTo>
                  <a:pt x="586105" y="0"/>
                  <a:pt x="580390" y="49530"/>
                  <a:pt x="576580" y="77470"/>
                </a:cubicBezTo>
                <a:cubicBezTo>
                  <a:pt x="572770" y="105410"/>
                  <a:pt x="584835" y="149225"/>
                  <a:pt x="580390" y="168910"/>
                </a:cubicBezTo>
                <a:cubicBezTo>
                  <a:pt x="575945" y="188595"/>
                  <a:pt x="558165" y="187325"/>
                  <a:pt x="549910" y="195580"/>
                </a:cubicBezTo>
                <a:cubicBezTo>
                  <a:pt x="541655" y="203835"/>
                  <a:pt x="537210" y="212090"/>
                  <a:pt x="530860" y="218440"/>
                </a:cubicBezTo>
                <a:cubicBezTo>
                  <a:pt x="524510" y="224790"/>
                  <a:pt x="540385" y="213360"/>
                  <a:pt x="511810" y="233680"/>
                </a:cubicBezTo>
                <a:cubicBezTo>
                  <a:pt x="483235" y="254000"/>
                  <a:pt x="403860" y="314960"/>
                  <a:pt x="359410" y="340360"/>
                </a:cubicBezTo>
                <a:cubicBezTo>
                  <a:pt x="314960" y="365760"/>
                  <a:pt x="271780" y="370205"/>
                  <a:pt x="245110" y="386080"/>
                </a:cubicBezTo>
                <a:cubicBezTo>
                  <a:pt x="218440" y="401955"/>
                  <a:pt x="214630" y="387350"/>
                  <a:pt x="199390" y="435610"/>
                </a:cubicBezTo>
                <a:cubicBezTo>
                  <a:pt x="184150" y="483870"/>
                  <a:pt x="173355" y="606425"/>
                  <a:pt x="153670" y="675640"/>
                </a:cubicBezTo>
                <a:cubicBezTo>
                  <a:pt x="133985" y="744855"/>
                  <a:pt x="104775" y="813435"/>
                  <a:pt x="81280" y="850900"/>
                </a:cubicBezTo>
                <a:cubicBezTo>
                  <a:pt x="57785" y="888365"/>
                  <a:pt x="25400" y="889635"/>
                  <a:pt x="12700" y="900430"/>
                </a:cubicBezTo>
                <a:cubicBezTo>
                  <a:pt x="0" y="911225"/>
                  <a:pt x="4445" y="905510"/>
                  <a:pt x="5080" y="915670"/>
                </a:cubicBezTo>
                <a:cubicBezTo>
                  <a:pt x="5715" y="925830"/>
                  <a:pt x="8255" y="949325"/>
                  <a:pt x="16510" y="961390"/>
                </a:cubicBezTo>
                <a:cubicBezTo>
                  <a:pt x="24765" y="973455"/>
                  <a:pt x="36830" y="981710"/>
                  <a:pt x="54610" y="988060"/>
                </a:cubicBezTo>
                <a:cubicBezTo>
                  <a:pt x="72390" y="994410"/>
                  <a:pt x="105410" y="998855"/>
                  <a:pt x="123190" y="999490"/>
                </a:cubicBezTo>
                <a:cubicBezTo>
                  <a:pt x="140970" y="1000125"/>
                  <a:pt x="150495" y="1000125"/>
                  <a:pt x="161290" y="991870"/>
                </a:cubicBezTo>
                <a:cubicBezTo>
                  <a:pt x="172085" y="983615"/>
                  <a:pt x="177165" y="960120"/>
                  <a:pt x="187960" y="949960"/>
                </a:cubicBezTo>
                <a:cubicBezTo>
                  <a:pt x="198755" y="939800"/>
                  <a:pt x="208280" y="942340"/>
                  <a:pt x="226060" y="930910"/>
                </a:cubicBezTo>
                <a:cubicBezTo>
                  <a:pt x="243840" y="919480"/>
                  <a:pt x="277495" y="889000"/>
                  <a:pt x="294640" y="881380"/>
                </a:cubicBezTo>
                <a:cubicBezTo>
                  <a:pt x="311785" y="873760"/>
                  <a:pt x="314325" y="879475"/>
                  <a:pt x="328930" y="885190"/>
                </a:cubicBezTo>
                <a:cubicBezTo>
                  <a:pt x="343535" y="890905"/>
                  <a:pt x="365125" y="903605"/>
                  <a:pt x="382270" y="915670"/>
                </a:cubicBezTo>
                <a:cubicBezTo>
                  <a:pt x="399415" y="927735"/>
                  <a:pt x="422910" y="946785"/>
                  <a:pt x="431800" y="957580"/>
                </a:cubicBezTo>
                <a:cubicBezTo>
                  <a:pt x="440690" y="968375"/>
                  <a:pt x="427355" y="976630"/>
                  <a:pt x="435610" y="980440"/>
                </a:cubicBezTo>
                <a:cubicBezTo>
                  <a:pt x="443865" y="984250"/>
                  <a:pt x="467360" y="984885"/>
                  <a:pt x="481330" y="980440"/>
                </a:cubicBezTo>
                <a:cubicBezTo>
                  <a:pt x="495300" y="975995"/>
                  <a:pt x="502920" y="962660"/>
                  <a:pt x="519430" y="953770"/>
                </a:cubicBezTo>
                <a:cubicBezTo>
                  <a:pt x="535940" y="944880"/>
                  <a:pt x="563880" y="935990"/>
                  <a:pt x="580390" y="927100"/>
                </a:cubicBezTo>
                <a:cubicBezTo>
                  <a:pt x="596900" y="918210"/>
                  <a:pt x="604520" y="911860"/>
                  <a:pt x="618490" y="900430"/>
                </a:cubicBezTo>
                <a:cubicBezTo>
                  <a:pt x="632460" y="889000"/>
                  <a:pt x="647700" y="861695"/>
                  <a:pt x="664210" y="858520"/>
                </a:cubicBezTo>
                <a:cubicBezTo>
                  <a:pt x="680720" y="855345"/>
                  <a:pt x="699770" y="873125"/>
                  <a:pt x="717550" y="881380"/>
                </a:cubicBezTo>
                <a:cubicBezTo>
                  <a:pt x="735330" y="889635"/>
                  <a:pt x="754380" y="907415"/>
                  <a:pt x="770890" y="908050"/>
                </a:cubicBezTo>
                <a:cubicBezTo>
                  <a:pt x="787400" y="908685"/>
                  <a:pt x="800735" y="885190"/>
                  <a:pt x="816610" y="885190"/>
                </a:cubicBezTo>
                <a:cubicBezTo>
                  <a:pt x="832485" y="885190"/>
                  <a:pt x="841375" y="904240"/>
                  <a:pt x="866140" y="908050"/>
                </a:cubicBezTo>
                <a:cubicBezTo>
                  <a:pt x="890905" y="911860"/>
                  <a:pt x="931545" y="911860"/>
                  <a:pt x="965200" y="908050"/>
                </a:cubicBezTo>
                <a:cubicBezTo>
                  <a:pt x="998855" y="904240"/>
                  <a:pt x="1048385" y="895350"/>
                  <a:pt x="1068070" y="885190"/>
                </a:cubicBezTo>
                <a:cubicBezTo>
                  <a:pt x="1087755" y="875030"/>
                  <a:pt x="1080135" y="860425"/>
                  <a:pt x="1083310" y="847090"/>
                </a:cubicBezTo>
                <a:cubicBezTo>
                  <a:pt x="1086485" y="833755"/>
                  <a:pt x="1082040" y="815975"/>
                  <a:pt x="1087120" y="805180"/>
                </a:cubicBezTo>
                <a:cubicBezTo>
                  <a:pt x="1092200" y="794385"/>
                  <a:pt x="1115695" y="793750"/>
                  <a:pt x="1113790" y="782320"/>
                </a:cubicBezTo>
                <a:cubicBezTo>
                  <a:pt x="1111885" y="770890"/>
                  <a:pt x="1076960" y="751840"/>
                  <a:pt x="1075690" y="736600"/>
                </a:cubicBezTo>
                <a:cubicBezTo>
                  <a:pt x="1074420" y="721360"/>
                  <a:pt x="1094105" y="704850"/>
                  <a:pt x="1106170" y="690880"/>
                </a:cubicBezTo>
                <a:cubicBezTo>
                  <a:pt x="1118235" y="676910"/>
                  <a:pt x="1137920" y="661670"/>
                  <a:pt x="1148080" y="652780"/>
                </a:cubicBezTo>
                <a:cubicBezTo>
                  <a:pt x="1158240" y="643890"/>
                  <a:pt x="1165860" y="655955"/>
                  <a:pt x="1167130" y="637540"/>
                </a:cubicBezTo>
                <a:cubicBezTo>
                  <a:pt x="1168400" y="619125"/>
                  <a:pt x="1159510" y="562610"/>
                  <a:pt x="1155700" y="542290"/>
                </a:cubicBezTo>
                <a:cubicBezTo>
                  <a:pt x="1151890" y="521970"/>
                  <a:pt x="1174115" y="552450"/>
                  <a:pt x="1144270" y="515620"/>
                </a:cubicBezTo>
                <a:cubicBezTo>
                  <a:pt x="1114425" y="478790"/>
                  <a:pt x="1016635" y="368935"/>
                  <a:pt x="976630" y="321310"/>
                </a:cubicBezTo>
                <a:cubicBezTo>
                  <a:pt x="936625" y="273685"/>
                  <a:pt x="922655" y="250190"/>
                  <a:pt x="904240" y="229870"/>
                </a:cubicBezTo>
                <a:cubicBezTo>
                  <a:pt x="885825" y="209550"/>
                  <a:pt x="889000" y="215900"/>
                  <a:pt x="866140" y="199390"/>
                </a:cubicBezTo>
                <a:cubicBezTo>
                  <a:pt x="843280" y="182880"/>
                  <a:pt x="798195" y="149860"/>
                  <a:pt x="767080" y="130810"/>
                </a:cubicBezTo>
                <a:cubicBezTo>
                  <a:pt x="735965" y="111760"/>
                  <a:pt x="705485" y="103505"/>
                  <a:pt x="679450" y="85090"/>
                </a:cubicBezTo>
                <a:cubicBezTo>
                  <a:pt x="653415" y="66675"/>
                  <a:pt x="620395" y="2540"/>
                  <a:pt x="603250" y="1270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Приморско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-Ахтарский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4498975" y="1428750"/>
            <a:ext cx="936625" cy="889000"/>
          </a:xfrm>
          <a:custGeom>
            <a:avLst/>
            <a:gdLst>
              <a:gd name="connsiteX0" fmla="*/ 8255 w 935355"/>
              <a:gd name="connsiteY0" fmla="*/ 290830 h 899160"/>
              <a:gd name="connsiteX1" fmla="*/ 69215 w 935355"/>
              <a:gd name="connsiteY1" fmla="*/ 336550 h 899160"/>
              <a:gd name="connsiteX2" fmla="*/ 88265 w 935355"/>
              <a:gd name="connsiteY2" fmla="*/ 347980 h 899160"/>
              <a:gd name="connsiteX3" fmla="*/ 122555 w 935355"/>
              <a:gd name="connsiteY3" fmla="*/ 359410 h 899160"/>
              <a:gd name="connsiteX4" fmla="*/ 118745 w 935355"/>
              <a:gd name="connsiteY4" fmla="*/ 294640 h 899160"/>
              <a:gd name="connsiteX5" fmla="*/ 126365 w 935355"/>
              <a:gd name="connsiteY5" fmla="*/ 275590 h 899160"/>
              <a:gd name="connsiteX6" fmla="*/ 183515 w 935355"/>
              <a:gd name="connsiteY6" fmla="*/ 245110 h 899160"/>
              <a:gd name="connsiteX7" fmla="*/ 271145 w 935355"/>
              <a:gd name="connsiteY7" fmla="*/ 207010 h 899160"/>
              <a:gd name="connsiteX8" fmla="*/ 278765 w 935355"/>
              <a:gd name="connsiteY8" fmla="*/ 168910 h 899160"/>
              <a:gd name="connsiteX9" fmla="*/ 313055 w 935355"/>
              <a:gd name="connsiteY9" fmla="*/ 134620 h 899160"/>
              <a:gd name="connsiteX10" fmla="*/ 370205 w 935355"/>
              <a:gd name="connsiteY10" fmla="*/ 127000 h 899160"/>
              <a:gd name="connsiteX11" fmla="*/ 404495 w 935355"/>
              <a:gd name="connsiteY11" fmla="*/ 115570 h 899160"/>
              <a:gd name="connsiteX12" fmla="*/ 454025 w 935355"/>
              <a:gd name="connsiteY12" fmla="*/ 96520 h 899160"/>
              <a:gd name="connsiteX13" fmla="*/ 476885 w 935355"/>
              <a:gd name="connsiteY13" fmla="*/ 96520 h 899160"/>
              <a:gd name="connsiteX14" fmla="*/ 507365 w 935355"/>
              <a:gd name="connsiteY14" fmla="*/ 69850 h 899160"/>
              <a:gd name="connsiteX15" fmla="*/ 541655 w 935355"/>
              <a:gd name="connsiteY15" fmla="*/ 69850 h 899160"/>
              <a:gd name="connsiteX16" fmla="*/ 530225 w 935355"/>
              <a:gd name="connsiteY16" fmla="*/ 27940 h 899160"/>
              <a:gd name="connsiteX17" fmla="*/ 572135 w 935355"/>
              <a:gd name="connsiteY17" fmla="*/ 24130 h 899160"/>
              <a:gd name="connsiteX18" fmla="*/ 617855 w 935355"/>
              <a:gd name="connsiteY18" fmla="*/ 5080 h 899160"/>
              <a:gd name="connsiteX19" fmla="*/ 625475 w 935355"/>
              <a:gd name="connsiteY19" fmla="*/ 54610 h 899160"/>
              <a:gd name="connsiteX20" fmla="*/ 633095 w 935355"/>
              <a:gd name="connsiteY20" fmla="*/ 184150 h 899160"/>
              <a:gd name="connsiteX21" fmla="*/ 644525 w 935355"/>
              <a:gd name="connsiteY21" fmla="*/ 203200 h 899160"/>
              <a:gd name="connsiteX22" fmla="*/ 675005 w 935355"/>
              <a:gd name="connsiteY22" fmla="*/ 222250 h 899160"/>
              <a:gd name="connsiteX23" fmla="*/ 701675 w 935355"/>
              <a:gd name="connsiteY23" fmla="*/ 248920 h 899160"/>
              <a:gd name="connsiteX24" fmla="*/ 705485 w 935355"/>
              <a:gd name="connsiteY24" fmla="*/ 290830 h 899160"/>
              <a:gd name="connsiteX25" fmla="*/ 781685 w 935355"/>
              <a:gd name="connsiteY25" fmla="*/ 302260 h 899160"/>
              <a:gd name="connsiteX26" fmla="*/ 835025 w 935355"/>
              <a:gd name="connsiteY26" fmla="*/ 302260 h 899160"/>
              <a:gd name="connsiteX27" fmla="*/ 884555 w 935355"/>
              <a:gd name="connsiteY27" fmla="*/ 302260 h 899160"/>
              <a:gd name="connsiteX28" fmla="*/ 899795 w 935355"/>
              <a:gd name="connsiteY28" fmla="*/ 275590 h 899160"/>
              <a:gd name="connsiteX29" fmla="*/ 895985 w 935355"/>
              <a:gd name="connsiteY29" fmla="*/ 328930 h 899160"/>
              <a:gd name="connsiteX30" fmla="*/ 884555 w 935355"/>
              <a:gd name="connsiteY30" fmla="*/ 363220 h 899160"/>
              <a:gd name="connsiteX31" fmla="*/ 899795 w 935355"/>
              <a:gd name="connsiteY31" fmla="*/ 378460 h 899160"/>
              <a:gd name="connsiteX32" fmla="*/ 911225 w 935355"/>
              <a:gd name="connsiteY32" fmla="*/ 435610 h 899160"/>
              <a:gd name="connsiteX33" fmla="*/ 922655 w 935355"/>
              <a:gd name="connsiteY33" fmla="*/ 473710 h 899160"/>
              <a:gd name="connsiteX34" fmla="*/ 918845 w 935355"/>
              <a:gd name="connsiteY34" fmla="*/ 485140 h 899160"/>
              <a:gd name="connsiteX35" fmla="*/ 915035 w 935355"/>
              <a:gd name="connsiteY35" fmla="*/ 511810 h 899160"/>
              <a:gd name="connsiteX36" fmla="*/ 796925 w 935355"/>
              <a:gd name="connsiteY36" fmla="*/ 504190 h 899160"/>
              <a:gd name="connsiteX37" fmla="*/ 766445 w 935355"/>
              <a:gd name="connsiteY37" fmla="*/ 488950 h 899160"/>
              <a:gd name="connsiteX38" fmla="*/ 743585 w 935355"/>
              <a:gd name="connsiteY38" fmla="*/ 511810 h 899160"/>
              <a:gd name="connsiteX39" fmla="*/ 720725 w 935355"/>
              <a:gd name="connsiteY39" fmla="*/ 534670 h 899160"/>
              <a:gd name="connsiteX40" fmla="*/ 728345 w 935355"/>
              <a:gd name="connsiteY40" fmla="*/ 660400 h 899160"/>
              <a:gd name="connsiteX41" fmla="*/ 728345 w 935355"/>
              <a:gd name="connsiteY41" fmla="*/ 671830 h 899160"/>
              <a:gd name="connsiteX42" fmla="*/ 690245 w 935355"/>
              <a:gd name="connsiteY42" fmla="*/ 671830 h 899160"/>
              <a:gd name="connsiteX43" fmla="*/ 667385 w 935355"/>
              <a:gd name="connsiteY43" fmla="*/ 690880 h 899160"/>
              <a:gd name="connsiteX44" fmla="*/ 640715 w 935355"/>
              <a:gd name="connsiteY44" fmla="*/ 713740 h 899160"/>
              <a:gd name="connsiteX45" fmla="*/ 640715 w 935355"/>
              <a:gd name="connsiteY45" fmla="*/ 740410 h 899160"/>
              <a:gd name="connsiteX46" fmla="*/ 640715 w 935355"/>
              <a:gd name="connsiteY46" fmla="*/ 774700 h 899160"/>
              <a:gd name="connsiteX47" fmla="*/ 648335 w 935355"/>
              <a:gd name="connsiteY47" fmla="*/ 808990 h 899160"/>
              <a:gd name="connsiteX48" fmla="*/ 614045 w 935355"/>
              <a:gd name="connsiteY48" fmla="*/ 820420 h 899160"/>
              <a:gd name="connsiteX49" fmla="*/ 591185 w 935355"/>
              <a:gd name="connsiteY49" fmla="*/ 816610 h 899160"/>
              <a:gd name="connsiteX50" fmla="*/ 541655 w 935355"/>
              <a:gd name="connsiteY50" fmla="*/ 820420 h 899160"/>
              <a:gd name="connsiteX51" fmla="*/ 492125 w 935355"/>
              <a:gd name="connsiteY51" fmla="*/ 820420 h 899160"/>
              <a:gd name="connsiteX52" fmla="*/ 446405 w 935355"/>
              <a:gd name="connsiteY52" fmla="*/ 839470 h 899160"/>
              <a:gd name="connsiteX53" fmla="*/ 419735 w 935355"/>
              <a:gd name="connsiteY53" fmla="*/ 881380 h 899160"/>
              <a:gd name="connsiteX54" fmla="*/ 408305 w 935355"/>
              <a:gd name="connsiteY54" fmla="*/ 896620 h 899160"/>
              <a:gd name="connsiteX55" fmla="*/ 377825 w 935355"/>
              <a:gd name="connsiteY55" fmla="*/ 896620 h 899160"/>
              <a:gd name="connsiteX56" fmla="*/ 282575 w 935355"/>
              <a:gd name="connsiteY56" fmla="*/ 896620 h 899160"/>
              <a:gd name="connsiteX57" fmla="*/ 267335 w 935355"/>
              <a:gd name="connsiteY57" fmla="*/ 885190 h 899160"/>
              <a:gd name="connsiteX58" fmla="*/ 263525 w 935355"/>
              <a:gd name="connsiteY58" fmla="*/ 869950 h 899160"/>
              <a:gd name="connsiteX59" fmla="*/ 244475 w 935355"/>
              <a:gd name="connsiteY59" fmla="*/ 839470 h 899160"/>
              <a:gd name="connsiteX60" fmla="*/ 210185 w 935355"/>
              <a:gd name="connsiteY60" fmla="*/ 816610 h 899160"/>
              <a:gd name="connsiteX61" fmla="*/ 213995 w 935355"/>
              <a:gd name="connsiteY61" fmla="*/ 789940 h 899160"/>
              <a:gd name="connsiteX62" fmla="*/ 225425 w 935355"/>
              <a:gd name="connsiteY62" fmla="*/ 744220 h 899160"/>
              <a:gd name="connsiteX63" fmla="*/ 229235 w 935355"/>
              <a:gd name="connsiteY63" fmla="*/ 721360 h 899160"/>
              <a:gd name="connsiteX64" fmla="*/ 244475 w 935355"/>
              <a:gd name="connsiteY64" fmla="*/ 702310 h 899160"/>
              <a:gd name="connsiteX65" fmla="*/ 229235 w 935355"/>
              <a:gd name="connsiteY65" fmla="*/ 702310 h 899160"/>
              <a:gd name="connsiteX66" fmla="*/ 229235 w 935355"/>
              <a:gd name="connsiteY66" fmla="*/ 671830 h 899160"/>
              <a:gd name="connsiteX67" fmla="*/ 229235 w 935355"/>
              <a:gd name="connsiteY67" fmla="*/ 641350 h 899160"/>
              <a:gd name="connsiteX68" fmla="*/ 221615 w 935355"/>
              <a:gd name="connsiteY68" fmla="*/ 610870 h 899160"/>
              <a:gd name="connsiteX69" fmla="*/ 206375 w 935355"/>
              <a:gd name="connsiteY69" fmla="*/ 588010 h 899160"/>
              <a:gd name="connsiteX70" fmla="*/ 156845 w 935355"/>
              <a:gd name="connsiteY70" fmla="*/ 584200 h 899160"/>
              <a:gd name="connsiteX71" fmla="*/ 92075 w 935355"/>
              <a:gd name="connsiteY71" fmla="*/ 580390 h 899160"/>
              <a:gd name="connsiteX72" fmla="*/ 88265 w 935355"/>
              <a:gd name="connsiteY72" fmla="*/ 561340 h 899160"/>
              <a:gd name="connsiteX73" fmla="*/ 92075 w 935355"/>
              <a:gd name="connsiteY73" fmla="*/ 534670 h 899160"/>
              <a:gd name="connsiteX74" fmla="*/ 84455 w 935355"/>
              <a:gd name="connsiteY74" fmla="*/ 527050 h 899160"/>
              <a:gd name="connsiteX75" fmla="*/ 69215 w 935355"/>
              <a:gd name="connsiteY75" fmla="*/ 523240 h 899160"/>
              <a:gd name="connsiteX76" fmla="*/ 50165 w 935355"/>
              <a:gd name="connsiteY76" fmla="*/ 519430 h 899160"/>
              <a:gd name="connsiteX77" fmla="*/ 27305 w 935355"/>
              <a:gd name="connsiteY77" fmla="*/ 481330 h 899160"/>
              <a:gd name="connsiteX78" fmla="*/ 8255 w 935355"/>
              <a:gd name="connsiteY78" fmla="*/ 458470 h 899160"/>
              <a:gd name="connsiteX79" fmla="*/ 8255 w 935355"/>
              <a:gd name="connsiteY79" fmla="*/ 405130 h 899160"/>
              <a:gd name="connsiteX80" fmla="*/ 19685 w 935355"/>
              <a:gd name="connsiteY80" fmla="*/ 351790 h 899160"/>
              <a:gd name="connsiteX81" fmla="*/ 8255 w 935355"/>
              <a:gd name="connsiteY81" fmla="*/ 29083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935355" h="899160">
                <a:moveTo>
                  <a:pt x="8255" y="290830"/>
                </a:moveTo>
                <a:cubicBezTo>
                  <a:pt x="16510" y="288290"/>
                  <a:pt x="55880" y="327025"/>
                  <a:pt x="69215" y="336550"/>
                </a:cubicBezTo>
                <a:cubicBezTo>
                  <a:pt x="82550" y="346075"/>
                  <a:pt x="79375" y="344170"/>
                  <a:pt x="88265" y="347980"/>
                </a:cubicBezTo>
                <a:cubicBezTo>
                  <a:pt x="97155" y="351790"/>
                  <a:pt x="117475" y="368300"/>
                  <a:pt x="122555" y="359410"/>
                </a:cubicBezTo>
                <a:cubicBezTo>
                  <a:pt x="127635" y="350520"/>
                  <a:pt x="118110" y="308610"/>
                  <a:pt x="118745" y="294640"/>
                </a:cubicBezTo>
                <a:cubicBezTo>
                  <a:pt x="119380" y="280670"/>
                  <a:pt x="115570" y="283845"/>
                  <a:pt x="126365" y="275590"/>
                </a:cubicBezTo>
                <a:cubicBezTo>
                  <a:pt x="137160" y="267335"/>
                  <a:pt x="159385" y="256540"/>
                  <a:pt x="183515" y="245110"/>
                </a:cubicBezTo>
                <a:cubicBezTo>
                  <a:pt x="207645" y="233680"/>
                  <a:pt x="255270" y="219710"/>
                  <a:pt x="271145" y="207010"/>
                </a:cubicBezTo>
                <a:cubicBezTo>
                  <a:pt x="287020" y="194310"/>
                  <a:pt x="271780" y="180975"/>
                  <a:pt x="278765" y="168910"/>
                </a:cubicBezTo>
                <a:cubicBezTo>
                  <a:pt x="285750" y="156845"/>
                  <a:pt x="297815" y="141605"/>
                  <a:pt x="313055" y="134620"/>
                </a:cubicBezTo>
                <a:cubicBezTo>
                  <a:pt x="328295" y="127635"/>
                  <a:pt x="354965" y="130175"/>
                  <a:pt x="370205" y="127000"/>
                </a:cubicBezTo>
                <a:cubicBezTo>
                  <a:pt x="385445" y="123825"/>
                  <a:pt x="390525" y="120650"/>
                  <a:pt x="404495" y="115570"/>
                </a:cubicBezTo>
                <a:cubicBezTo>
                  <a:pt x="418465" y="110490"/>
                  <a:pt x="441960" y="99695"/>
                  <a:pt x="454025" y="96520"/>
                </a:cubicBezTo>
                <a:cubicBezTo>
                  <a:pt x="466090" y="93345"/>
                  <a:pt x="467995" y="100965"/>
                  <a:pt x="476885" y="96520"/>
                </a:cubicBezTo>
                <a:cubicBezTo>
                  <a:pt x="485775" y="92075"/>
                  <a:pt x="496570" y="74295"/>
                  <a:pt x="507365" y="69850"/>
                </a:cubicBezTo>
                <a:cubicBezTo>
                  <a:pt x="518160" y="65405"/>
                  <a:pt x="537845" y="76835"/>
                  <a:pt x="541655" y="69850"/>
                </a:cubicBezTo>
                <a:cubicBezTo>
                  <a:pt x="545465" y="62865"/>
                  <a:pt x="525145" y="35560"/>
                  <a:pt x="530225" y="27940"/>
                </a:cubicBezTo>
                <a:cubicBezTo>
                  <a:pt x="535305" y="20320"/>
                  <a:pt x="557530" y="27940"/>
                  <a:pt x="572135" y="24130"/>
                </a:cubicBezTo>
                <a:cubicBezTo>
                  <a:pt x="586740" y="20320"/>
                  <a:pt x="608965" y="0"/>
                  <a:pt x="617855" y="5080"/>
                </a:cubicBezTo>
                <a:cubicBezTo>
                  <a:pt x="626745" y="10160"/>
                  <a:pt x="622935" y="24765"/>
                  <a:pt x="625475" y="54610"/>
                </a:cubicBezTo>
                <a:cubicBezTo>
                  <a:pt x="628015" y="84455"/>
                  <a:pt x="629920" y="159385"/>
                  <a:pt x="633095" y="184150"/>
                </a:cubicBezTo>
                <a:cubicBezTo>
                  <a:pt x="636270" y="208915"/>
                  <a:pt x="637540" y="196850"/>
                  <a:pt x="644525" y="203200"/>
                </a:cubicBezTo>
                <a:cubicBezTo>
                  <a:pt x="651510" y="209550"/>
                  <a:pt x="665480" y="214630"/>
                  <a:pt x="675005" y="222250"/>
                </a:cubicBezTo>
                <a:cubicBezTo>
                  <a:pt x="684530" y="229870"/>
                  <a:pt x="696595" y="237490"/>
                  <a:pt x="701675" y="248920"/>
                </a:cubicBezTo>
                <a:cubicBezTo>
                  <a:pt x="706755" y="260350"/>
                  <a:pt x="692150" y="281940"/>
                  <a:pt x="705485" y="290830"/>
                </a:cubicBezTo>
                <a:cubicBezTo>
                  <a:pt x="718820" y="299720"/>
                  <a:pt x="760095" y="300355"/>
                  <a:pt x="781685" y="302260"/>
                </a:cubicBezTo>
                <a:cubicBezTo>
                  <a:pt x="803275" y="304165"/>
                  <a:pt x="835025" y="302260"/>
                  <a:pt x="835025" y="302260"/>
                </a:cubicBezTo>
                <a:cubicBezTo>
                  <a:pt x="852170" y="302260"/>
                  <a:pt x="873760" y="306705"/>
                  <a:pt x="884555" y="302260"/>
                </a:cubicBezTo>
                <a:cubicBezTo>
                  <a:pt x="895350" y="297815"/>
                  <a:pt x="897890" y="271145"/>
                  <a:pt x="899795" y="275590"/>
                </a:cubicBezTo>
                <a:cubicBezTo>
                  <a:pt x="901700" y="280035"/>
                  <a:pt x="898525" y="314325"/>
                  <a:pt x="895985" y="328930"/>
                </a:cubicBezTo>
                <a:cubicBezTo>
                  <a:pt x="893445" y="343535"/>
                  <a:pt x="883920" y="354965"/>
                  <a:pt x="884555" y="363220"/>
                </a:cubicBezTo>
                <a:cubicBezTo>
                  <a:pt x="885190" y="371475"/>
                  <a:pt x="895350" y="366395"/>
                  <a:pt x="899795" y="378460"/>
                </a:cubicBezTo>
                <a:cubicBezTo>
                  <a:pt x="904240" y="390525"/>
                  <a:pt x="907415" y="419735"/>
                  <a:pt x="911225" y="435610"/>
                </a:cubicBezTo>
                <a:cubicBezTo>
                  <a:pt x="915035" y="451485"/>
                  <a:pt x="921385" y="465455"/>
                  <a:pt x="922655" y="473710"/>
                </a:cubicBezTo>
                <a:cubicBezTo>
                  <a:pt x="923925" y="481965"/>
                  <a:pt x="920115" y="478790"/>
                  <a:pt x="918845" y="485140"/>
                </a:cubicBezTo>
                <a:cubicBezTo>
                  <a:pt x="917575" y="491490"/>
                  <a:pt x="935355" y="508635"/>
                  <a:pt x="915035" y="511810"/>
                </a:cubicBezTo>
                <a:cubicBezTo>
                  <a:pt x="894715" y="514985"/>
                  <a:pt x="821690" y="508000"/>
                  <a:pt x="796925" y="504190"/>
                </a:cubicBezTo>
                <a:cubicBezTo>
                  <a:pt x="772160" y="500380"/>
                  <a:pt x="775335" y="487680"/>
                  <a:pt x="766445" y="488950"/>
                </a:cubicBezTo>
                <a:cubicBezTo>
                  <a:pt x="757555" y="490220"/>
                  <a:pt x="743585" y="511810"/>
                  <a:pt x="743585" y="511810"/>
                </a:cubicBezTo>
                <a:cubicBezTo>
                  <a:pt x="735965" y="519430"/>
                  <a:pt x="723265" y="509905"/>
                  <a:pt x="720725" y="534670"/>
                </a:cubicBezTo>
                <a:cubicBezTo>
                  <a:pt x="718185" y="559435"/>
                  <a:pt x="727075" y="637540"/>
                  <a:pt x="728345" y="660400"/>
                </a:cubicBezTo>
                <a:cubicBezTo>
                  <a:pt x="729615" y="683260"/>
                  <a:pt x="734695" y="669925"/>
                  <a:pt x="728345" y="671830"/>
                </a:cubicBezTo>
                <a:cubicBezTo>
                  <a:pt x="721995" y="673735"/>
                  <a:pt x="700405" y="668655"/>
                  <a:pt x="690245" y="671830"/>
                </a:cubicBezTo>
                <a:cubicBezTo>
                  <a:pt x="680085" y="675005"/>
                  <a:pt x="675640" y="683895"/>
                  <a:pt x="667385" y="690880"/>
                </a:cubicBezTo>
                <a:cubicBezTo>
                  <a:pt x="659130" y="697865"/>
                  <a:pt x="645160" y="705485"/>
                  <a:pt x="640715" y="713740"/>
                </a:cubicBezTo>
                <a:cubicBezTo>
                  <a:pt x="636270" y="721995"/>
                  <a:pt x="640715" y="740410"/>
                  <a:pt x="640715" y="740410"/>
                </a:cubicBezTo>
                <a:cubicBezTo>
                  <a:pt x="640715" y="750570"/>
                  <a:pt x="639445" y="763270"/>
                  <a:pt x="640715" y="774700"/>
                </a:cubicBezTo>
                <a:cubicBezTo>
                  <a:pt x="641985" y="786130"/>
                  <a:pt x="652780" y="801370"/>
                  <a:pt x="648335" y="808990"/>
                </a:cubicBezTo>
                <a:cubicBezTo>
                  <a:pt x="643890" y="816610"/>
                  <a:pt x="623570" y="819150"/>
                  <a:pt x="614045" y="820420"/>
                </a:cubicBezTo>
                <a:cubicBezTo>
                  <a:pt x="604520" y="821690"/>
                  <a:pt x="603250" y="816610"/>
                  <a:pt x="591185" y="816610"/>
                </a:cubicBezTo>
                <a:cubicBezTo>
                  <a:pt x="579120" y="816610"/>
                  <a:pt x="558165" y="819785"/>
                  <a:pt x="541655" y="820420"/>
                </a:cubicBezTo>
                <a:cubicBezTo>
                  <a:pt x="525145" y="821055"/>
                  <a:pt x="508000" y="817245"/>
                  <a:pt x="492125" y="820420"/>
                </a:cubicBezTo>
                <a:cubicBezTo>
                  <a:pt x="476250" y="823595"/>
                  <a:pt x="458470" y="829310"/>
                  <a:pt x="446405" y="839470"/>
                </a:cubicBezTo>
                <a:cubicBezTo>
                  <a:pt x="434340" y="849630"/>
                  <a:pt x="426085" y="871855"/>
                  <a:pt x="419735" y="881380"/>
                </a:cubicBezTo>
                <a:cubicBezTo>
                  <a:pt x="413385" y="890905"/>
                  <a:pt x="415290" y="894080"/>
                  <a:pt x="408305" y="896620"/>
                </a:cubicBezTo>
                <a:cubicBezTo>
                  <a:pt x="401320" y="899160"/>
                  <a:pt x="377825" y="896620"/>
                  <a:pt x="377825" y="896620"/>
                </a:cubicBezTo>
                <a:cubicBezTo>
                  <a:pt x="356870" y="896620"/>
                  <a:pt x="300990" y="898525"/>
                  <a:pt x="282575" y="896620"/>
                </a:cubicBezTo>
                <a:cubicBezTo>
                  <a:pt x="264160" y="894715"/>
                  <a:pt x="270510" y="889635"/>
                  <a:pt x="267335" y="885190"/>
                </a:cubicBezTo>
                <a:cubicBezTo>
                  <a:pt x="264160" y="880745"/>
                  <a:pt x="267335" y="877570"/>
                  <a:pt x="263525" y="869950"/>
                </a:cubicBezTo>
                <a:cubicBezTo>
                  <a:pt x="259715" y="862330"/>
                  <a:pt x="253365" y="848360"/>
                  <a:pt x="244475" y="839470"/>
                </a:cubicBezTo>
                <a:cubicBezTo>
                  <a:pt x="235585" y="830580"/>
                  <a:pt x="215265" y="824865"/>
                  <a:pt x="210185" y="816610"/>
                </a:cubicBezTo>
                <a:cubicBezTo>
                  <a:pt x="205105" y="808355"/>
                  <a:pt x="211455" y="802005"/>
                  <a:pt x="213995" y="789940"/>
                </a:cubicBezTo>
                <a:cubicBezTo>
                  <a:pt x="216535" y="777875"/>
                  <a:pt x="222885" y="755650"/>
                  <a:pt x="225425" y="744220"/>
                </a:cubicBezTo>
                <a:cubicBezTo>
                  <a:pt x="227965" y="732790"/>
                  <a:pt x="226060" y="728345"/>
                  <a:pt x="229235" y="721360"/>
                </a:cubicBezTo>
                <a:cubicBezTo>
                  <a:pt x="232410" y="714375"/>
                  <a:pt x="244475" y="705485"/>
                  <a:pt x="244475" y="702310"/>
                </a:cubicBezTo>
                <a:cubicBezTo>
                  <a:pt x="244475" y="699135"/>
                  <a:pt x="231775" y="707390"/>
                  <a:pt x="229235" y="702310"/>
                </a:cubicBezTo>
                <a:cubicBezTo>
                  <a:pt x="226695" y="697230"/>
                  <a:pt x="229235" y="671830"/>
                  <a:pt x="229235" y="671830"/>
                </a:cubicBezTo>
                <a:cubicBezTo>
                  <a:pt x="229235" y="661670"/>
                  <a:pt x="230505" y="651510"/>
                  <a:pt x="229235" y="641350"/>
                </a:cubicBezTo>
                <a:cubicBezTo>
                  <a:pt x="227965" y="631190"/>
                  <a:pt x="225425" y="619760"/>
                  <a:pt x="221615" y="610870"/>
                </a:cubicBezTo>
                <a:cubicBezTo>
                  <a:pt x="217805" y="601980"/>
                  <a:pt x="217170" y="592455"/>
                  <a:pt x="206375" y="588010"/>
                </a:cubicBezTo>
                <a:cubicBezTo>
                  <a:pt x="195580" y="583565"/>
                  <a:pt x="156845" y="584200"/>
                  <a:pt x="156845" y="584200"/>
                </a:cubicBezTo>
                <a:cubicBezTo>
                  <a:pt x="137795" y="582930"/>
                  <a:pt x="103505" y="584200"/>
                  <a:pt x="92075" y="580390"/>
                </a:cubicBezTo>
                <a:cubicBezTo>
                  <a:pt x="80645" y="576580"/>
                  <a:pt x="88265" y="568960"/>
                  <a:pt x="88265" y="561340"/>
                </a:cubicBezTo>
                <a:cubicBezTo>
                  <a:pt x="88265" y="553720"/>
                  <a:pt x="92710" y="540385"/>
                  <a:pt x="92075" y="534670"/>
                </a:cubicBezTo>
                <a:cubicBezTo>
                  <a:pt x="91440" y="528955"/>
                  <a:pt x="88265" y="528955"/>
                  <a:pt x="84455" y="527050"/>
                </a:cubicBezTo>
                <a:cubicBezTo>
                  <a:pt x="80645" y="525145"/>
                  <a:pt x="74930" y="524510"/>
                  <a:pt x="69215" y="523240"/>
                </a:cubicBezTo>
                <a:cubicBezTo>
                  <a:pt x="63500" y="521970"/>
                  <a:pt x="57150" y="526415"/>
                  <a:pt x="50165" y="519430"/>
                </a:cubicBezTo>
                <a:cubicBezTo>
                  <a:pt x="43180" y="512445"/>
                  <a:pt x="34290" y="491490"/>
                  <a:pt x="27305" y="481330"/>
                </a:cubicBezTo>
                <a:cubicBezTo>
                  <a:pt x="20320" y="471170"/>
                  <a:pt x="11430" y="471170"/>
                  <a:pt x="8255" y="458470"/>
                </a:cubicBezTo>
                <a:cubicBezTo>
                  <a:pt x="5080" y="445770"/>
                  <a:pt x="6350" y="422910"/>
                  <a:pt x="8255" y="405130"/>
                </a:cubicBezTo>
                <a:cubicBezTo>
                  <a:pt x="10160" y="387350"/>
                  <a:pt x="17780" y="365125"/>
                  <a:pt x="19685" y="351790"/>
                </a:cubicBezTo>
                <a:cubicBezTo>
                  <a:pt x="21590" y="338455"/>
                  <a:pt x="0" y="293370"/>
                  <a:pt x="8255" y="290830"/>
                </a:cubicBezTo>
                <a:close/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Ленинградская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6356350" y="1703388"/>
            <a:ext cx="968375" cy="1109662"/>
          </a:xfrm>
          <a:custGeom>
            <a:avLst/>
            <a:gdLst>
              <a:gd name="connsiteX0" fmla="*/ 187325 w 967105"/>
              <a:gd name="connsiteY0" fmla="*/ 48895 h 1120775"/>
              <a:gd name="connsiteX1" fmla="*/ 252095 w 967105"/>
              <a:gd name="connsiteY1" fmla="*/ 45085 h 1120775"/>
              <a:gd name="connsiteX2" fmla="*/ 267335 w 967105"/>
              <a:gd name="connsiteY2" fmla="*/ 67945 h 1120775"/>
              <a:gd name="connsiteX3" fmla="*/ 271145 w 967105"/>
              <a:gd name="connsiteY3" fmla="*/ 159385 h 1120775"/>
              <a:gd name="connsiteX4" fmla="*/ 320675 w 967105"/>
              <a:gd name="connsiteY4" fmla="*/ 163195 h 1120775"/>
              <a:gd name="connsiteX5" fmla="*/ 480695 w 967105"/>
              <a:gd name="connsiteY5" fmla="*/ 147955 h 1120775"/>
              <a:gd name="connsiteX6" fmla="*/ 495935 w 967105"/>
              <a:gd name="connsiteY6" fmla="*/ 132715 h 1120775"/>
              <a:gd name="connsiteX7" fmla="*/ 492125 w 967105"/>
              <a:gd name="connsiteY7" fmla="*/ 26035 h 1120775"/>
              <a:gd name="connsiteX8" fmla="*/ 503555 w 967105"/>
              <a:gd name="connsiteY8" fmla="*/ 26035 h 1120775"/>
              <a:gd name="connsiteX9" fmla="*/ 572135 w 967105"/>
              <a:gd name="connsiteY9" fmla="*/ 18415 h 1120775"/>
              <a:gd name="connsiteX10" fmla="*/ 579755 w 967105"/>
              <a:gd name="connsiteY10" fmla="*/ 22225 h 1120775"/>
              <a:gd name="connsiteX11" fmla="*/ 579755 w 967105"/>
              <a:gd name="connsiteY11" fmla="*/ 151765 h 1120775"/>
              <a:gd name="connsiteX12" fmla="*/ 568325 w 967105"/>
              <a:gd name="connsiteY12" fmla="*/ 197485 h 1120775"/>
              <a:gd name="connsiteX13" fmla="*/ 560705 w 967105"/>
              <a:gd name="connsiteY13" fmla="*/ 235585 h 1120775"/>
              <a:gd name="connsiteX14" fmla="*/ 579755 w 967105"/>
              <a:gd name="connsiteY14" fmla="*/ 330835 h 1120775"/>
              <a:gd name="connsiteX15" fmla="*/ 606425 w 967105"/>
              <a:gd name="connsiteY15" fmla="*/ 338455 h 1120775"/>
              <a:gd name="connsiteX16" fmla="*/ 659765 w 967105"/>
              <a:gd name="connsiteY16" fmla="*/ 327025 h 1120775"/>
              <a:gd name="connsiteX17" fmla="*/ 686435 w 967105"/>
              <a:gd name="connsiteY17" fmla="*/ 349885 h 1120775"/>
              <a:gd name="connsiteX18" fmla="*/ 690245 w 967105"/>
              <a:gd name="connsiteY18" fmla="*/ 384175 h 1120775"/>
              <a:gd name="connsiteX19" fmla="*/ 735965 w 967105"/>
              <a:gd name="connsiteY19" fmla="*/ 403225 h 1120775"/>
              <a:gd name="connsiteX20" fmla="*/ 743585 w 967105"/>
              <a:gd name="connsiteY20" fmla="*/ 437515 h 1120775"/>
              <a:gd name="connsiteX21" fmla="*/ 751205 w 967105"/>
              <a:gd name="connsiteY21" fmla="*/ 494665 h 1120775"/>
              <a:gd name="connsiteX22" fmla="*/ 770255 w 967105"/>
              <a:gd name="connsiteY22" fmla="*/ 528955 h 1120775"/>
              <a:gd name="connsiteX23" fmla="*/ 793115 w 967105"/>
              <a:gd name="connsiteY23" fmla="*/ 540385 h 1120775"/>
              <a:gd name="connsiteX24" fmla="*/ 793115 w 967105"/>
              <a:gd name="connsiteY24" fmla="*/ 570865 h 1120775"/>
              <a:gd name="connsiteX25" fmla="*/ 800735 w 967105"/>
              <a:gd name="connsiteY25" fmla="*/ 601345 h 1120775"/>
              <a:gd name="connsiteX26" fmla="*/ 812165 w 967105"/>
              <a:gd name="connsiteY26" fmla="*/ 639445 h 1120775"/>
              <a:gd name="connsiteX27" fmla="*/ 804545 w 967105"/>
              <a:gd name="connsiteY27" fmla="*/ 730885 h 1120775"/>
              <a:gd name="connsiteX28" fmla="*/ 835025 w 967105"/>
              <a:gd name="connsiteY28" fmla="*/ 734695 h 1120775"/>
              <a:gd name="connsiteX29" fmla="*/ 876935 w 967105"/>
              <a:gd name="connsiteY29" fmla="*/ 738505 h 1120775"/>
              <a:gd name="connsiteX30" fmla="*/ 922655 w 967105"/>
              <a:gd name="connsiteY30" fmla="*/ 753745 h 1120775"/>
              <a:gd name="connsiteX31" fmla="*/ 934085 w 967105"/>
              <a:gd name="connsiteY31" fmla="*/ 788035 h 1120775"/>
              <a:gd name="connsiteX32" fmla="*/ 903605 w 967105"/>
              <a:gd name="connsiteY32" fmla="*/ 818515 h 1120775"/>
              <a:gd name="connsiteX33" fmla="*/ 895985 w 967105"/>
              <a:gd name="connsiteY33" fmla="*/ 837565 h 1120775"/>
              <a:gd name="connsiteX34" fmla="*/ 937895 w 967105"/>
              <a:gd name="connsiteY34" fmla="*/ 852805 h 1120775"/>
              <a:gd name="connsiteX35" fmla="*/ 945515 w 967105"/>
              <a:gd name="connsiteY35" fmla="*/ 875665 h 1120775"/>
              <a:gd name="connsiteX36" fmla="*/ 949325 w 967105"/>
              <a:gd name="connsiteY36" fmla="*/ 963295 h 1120775"/>
              <a:gd name="connsiteX37" fmla="*/ 838835 w 967105"/>
              <a:gd name="connsiteY37" fmla="*/ 963295 h 1120775"/>
              <a:gd name="connsiteX38" fmla="*/ 823595 w 967105"/>
              <a:gd name="connsiteY38" fmla="*/ 970915 h 1120775"/>
              <a:gd name="connsiteX39" fmla="*/ 823595 w 967105"/>
              <a:gd name="connsiteY39" fmla="*/ 1100455 h 1120775"/>
              <a:gd name="connsiteX40" fmla="*/ 694055 w 967105"/>
              <a:gd name="connsiteY40" fmla="*/ 1092835 h 1120775"/>
              <a:gd name="connsiteX41" fmla="*/ 636905 w 967105"/>
              <a:gd name="connsiteY41" fmla="*/ 1100455 h 1120775"/>
              <a:gd name="connsiteX42" fmla="*/ 621665 w 967105"/>
              <a:gd name="connsiteY42" fmla="*/ 1047115 h 1120775"/>
              <a:gd name="connsiteX43" fmla="*/ 587375 w 967105"/>
              <a:gd name="connsiteY43" fmla="*/ 1077595 h 1120775"/>
              <a:gd name="connsiteX44" fmla="*/ 537845 w 967105"/>
              <a:gd name="connsiteY44" fmla="*/ 1077595 h 1120775"/>
              <a:gd name="connsiteX45" fmla="*/ 518795 w 967105"/>
              <a:gd name="connsiteY45" fmla="*/ 1077595 h 1120775"/>
              <a:gd name="connsiteX46" fmla="*/ 526415 w 967105"/>
              <a:gd name="connsiteY46" fmla="*/ 1016635 h 1120775"/>
              <a:gd name="connsiteX47" fmla="*/ 507365 w 967105"/>
              <a:gd name="connsiteY47" fmla="*/ 1016635 h 1120775"/>
              <a:gd name="connsiteX48" fmla="*/ 450215 w 967105"/>
              <a:gd name="connsiteY48" fmla="*/ 1016635 h 1120775"/>
              <a:gd name="connsiteX49" fmla="*/ 423545 w 967105"/>
              <a:gd name="connsiteY49" fmla="*/ 1012825 h 1120775"/>
              <a:gd name="connsiteX50" fmla="*/ 427355 w 967105"/>
              <a:gd name="connsiteY50" fmla="*/ 986155 h 1120775"/>
              <a:gd name="connsiteX51" fmla="*/ 404495 w 967105"/>
              <a:gd name="connsiteY51" fmla="*/ 970915 h 1120775"/>
              <a:gd name="connsiteX52" fmla="*/ 400685 w 967105"/>
              <a:gd name="connsiteY52" fmla="*/ 936625 h 1120775"/>
              <a:gd name="connsiteX53" fmla="*/ 404495 w 967105"/>
              <a:gd name="connsiteY53" fmla="*/ 902335 h 1120775"/>
              <a:gd name="connsiteX54" fmla="*/ 492125 w 967105"/>
              <a:gd name="connsiteY54" fmla="*/ 909955 h 1120775"/>
              <a:gd name="connsiteX55" fmla="*/ 564515 w 967105"/>
              <a:gd name="connsiteY55" fmla="*/ 913765 h 1120775"/>
              <a:gd name="connsiteX56" fmla="*/ 583565 w 967105"/>
              <a:gd name="connsiteY56" fmla="*/ 902335 h 1120775"/>
              <a:gd name="connsiteX57" fmla="*/ 583565 w 967105"/>
              <a:gd name="connsiteY57" fmla="*/ 871855 h 1120775"/>
              <a:gd name="connsiteX58" fmla="*/ 572135 w 967105"/>
              <a:gd name="connsiteY58" fmla="*/ 852805 h 1120775"/>
              <a:gd name="connsiteX59" fmla="*/ 553085 w 967105"/>
              <a:gd name="connsiteY59" fmla="*/ 837565 h 1120775"/>
              <a:gd name="connsiteX60" fmla="*/ 537845 w 967105"/>
              <a:gd name="connsiteY60" fmla="*/ 814705 h 1120775"/>
              <a:gd name="connsiteX61" fmla="*/ 534035 w 967105"/>
              <a:gd name="connsiteY61" fmla="*/ 791845 h 1120775"/>
              <a:gd name="connsiteX62" fmla="*/ 537845 w 967105"/>
              <a:gd name="connsiteY62" fmla="*/ 761365 h 1120775"/>
              <a:gd name="connsiteX63" fmla="*/ 549275 w 967105"/>
              <a:gd name="connsiteY63" fmla="*/ 742315 h 1120775"/>
              <a:gd name="connsiteX64" fmla="*/ 575945 w 967105"/>
              <a:gd name="connsiteY64" fmla="*/ 719455 h 1120775"/>
              <a:gd name="connsiteX65" fmla="*/ 572135 w 967105"/>
              <a:gd name="connsiteY65" fmla="*/ 692785 h 1120775"/>
              <a:gd name="connsiteX66" fmla="*/ 526415 w 967105"/>
              <a:gd name="connsiteY66" fmla="*/ 662305 h 1120775"/>
              <a:gd name="connsiteX67" fmla="*/ 301625 w 967105"/>
              <a:gd name="connsiteY67" fmla="*/ 517525 h 1120775"/>
              <a:gd name="connsiteX68" fmla="*/ 267335 w 967105"/>
              <a:gd name="connsiteY68" fmla="*/ 498475 h 1120775"/>
              <a:gd name="connsiteX69" fmla="*/ 255905 w 967105"/>
              <a:gd name="connsiteY69" fmla="*/ 372745 h 1120775"/>
              <a:gd name="connsiteX70" fmla="*/ 255905 w 967105"/>
              <a:gd name="connsiteY70" fmla="*/ 292735 h 1120775"/>
              <a:gd name="connsiteX71" fmla="*/ 252095 w 967105"/>
              <a:gd name="connsiteY71" fmla="*/ 254635 h 1120775"/>
              <a:gd name="connsiteX72" fmla="*/ 229235 w 967105"/>
              <a:gd name="connsiteY72" fmla="*/ 243205 h 1120775"/>
              <a:gd name="connsiteX73" fmla="*/ 202565 w 967105"/>
              <a:gd name="connsiteY73" fmla="*/ 269875 h 1120775"/>
              <a:gd name="connsiteX74" fmla="*/ 175895 w 967105"/>
              <a:gd name="connsiteY74" fmla="*/ 296545 h 1120775"/>
              <a:gd name="connsiteX75" fmla="*/ 130175 w 967105"/>
              <a:gd name="connsiteY75" fmla="*/ 307975 h 1120775"/>
              <a:gd name="connsiteX76" fmla="*/ 92075 w 967105"/>
              <a:gd name="connsiteY76" fmla="*/ 319405 h 1120775"/>
              <a:gd name="connsiteX77" fmla="*/ 46355 w 967105"/>
              <a:gd name="connsiteY77" fmla="*/ 327025 h 1120775"/>
              <a:gd name="connsiteX78" fmla="*/ 12065 w 967105"/>
              <a:gd name="connsiteY78" fmla="*/ 319405 h 1120775"/>
              <a:gd name="connsiteX79" fmla="*/ 635 w 967105"/>
              <a:gd name="connsiteY79" fmla="*/ 288925 h 1120775"/>
              <a:gd name="connsiteX80" fmla="*/ 8255 w 967105"/>
              <a:gd name="connsiteY80" fmla="*/ 205105 h 1120775"/>
              <a:gd name="connsiteX81" fmla="*/ 42545 w 967105"/>
              <a:gd name="connsiteY81" fmla="*/ 205105 h 1120775"/>
              <a:gd name="connsiteX82" fmla="*/ 194945 w 967105"/>
              <a:gd name="connsiteY82" fmla="*/ 193675 h 1120775"/>
              <a:gd name="connsiteX83" fmla="*/ 221615 w 967105"/>
              <a:gd name="connsiteY83" fmla="*/ 197485 h 1120775"/>
              <a:gd name="connsiteX84" fmla="*/ 225425 w 967105"/>
              <a:gd name="connsiteY84" fmla="*/ 167005 h 1120775"/>
              <a:gd name="connsiteX85" fmla="*/ 206375 w 967105"/>
              <a:gd name="connsiteY85" fmla="*/ 136525 h 1120775"/>
              <a:gd name="connsiteX86" fmla="*/ 187325 w 967105"/>
              <a:gd name="connsiteY86" fmla="*/ 48895 h 112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967105" h="1120775">
                <a:moveTo>
                  <a:pt x="187325" y="48895"/>
                </a:moveTo>
                <a:cubicBezTo>
                  <a:pt x="194945" y="33655"/>
                  <a:pt x="238760" y="41910"/>
                  <a:pt x="252095" y="45085"/>
                </a:cubicBezTo>
                <a:cubicBezTo>
                  <a:pt x="265430" y="48260"/>
                  <a:pt x="264160" y="48895"/>
                  <a:pt x="267335" y="67945"/>
                </a:cubicBezTo>
                <a:cubicBezTo>
                  <a:pt x="270510" y="86995"/>
                  <a:pt x="262255" y="143510"/>
                  <a:pt x="271145" y="159385"/>
                </a:cubicBezTo>
                <a:cubicBezTo>
                  <a:pt x="280035" y="175260"/>
                  <a:pt x="285750" y="165100"/>
                  <a:pt x="320675" y="163195"/>
                </a:cubicBezTo>
                <a:cubicBezTo>
                  <a:pt x="355600" y="161290"/>
                  <a:pt x="451485" y="153035"/>
                  <a:pt x="480695" y="147955"/>
                </a:cubicBezTo>
                <a:cubicBezTo>
                  <a:pt x="509905" y="142875"/>
                  <a:pt x="494030" y="153035"/>
                  <a:pt x="495935" y="132715"/>
                </a:cubicBezTo>
                <a:cubicBezTo>
                  <a:pt x="497840" y="112395"/>
                  <a:pt x="490855" y="43815"/>
                  <a:pt x="492125" y="26035"/>
                </a:cubicBezTo>
                <a:cubicBezTo>
                  <a:pt x="493395" y="8255"/>
                  <a:pt x="490220" y="27305"/>
                  <a:pt x="503555" y="26035"/>
                </a:cubicBezTo>
                <a:cubicBezTo>
                  <a:pt x="516890" y="24765"/>
                  <a:pt x="559435" y="19050"/>
                  <a:pt x="572135" y="18415"/>
                </a:cubicBezTo>
                <a:cubicBezTo>
                  <a:pt x="584835" y="17780"/>
                  <a:pt x="578485" y="0"/>
                  <a:pt x="579755" y="22225"/>
                </a:cubicBezTo>
                <a:cubicBezTo>
                  <a:pt x="581025" y="44450"/>
                  <a:pt x="581660" y="122555"/>
                  <a:pt x="579755" y="151765"/>
                </a:cubicBezTo>
                <a:cubicBezTo>
                  <a:pt x="577850" y="180975"/>
                  <a:pt x="571500" y="183515"/>
                  <a:pt x="568325" y="197485"/>
                </a:cubicBezTo>
                <a:cubicBezTo>
                  <a:pt x="565150" y="211455"/>
                  <a:pt x="558800" y="213360"/>
                  <a:pt x="560705" y="235585"/>
                </a:cubicBezTo>
                <a:cubicBezTo>
                  <a:pt x="562610" y="257810"/>
                  <a:pt x="572135" y="313690"/>
                  <a:pt x="579755" y="330835"/>
                </a:cubicBezTo>
                <a:cubicBezTo>
                  <a:pt x="587375" y="347980"/>
                  <a:pt x="593090" y="339090"/>
                  <a:pt x="606425" y="338455"/>
                </a:cubicBezTo>
                <a:cubicBezTo>
                  <a:pt x="619760" y="337820"/>
                  <a:pt x="646430" y="325120"/>
                  <a:pt x="659765" y="327025"/>
                </a:cubicBezTo>
                <a:cubicBezTo>
                  <a:pt x="673100" y="328930"/>
                  <a:pt x="681355" y="340360"/>
                  <a:pt x="686435" y="349885"/>
                </a:cubicBezTo>
                <a:cubicBezTo>
                  <a:pt x="691515" y="359410"/>
                  <a:pt x="681990" y="375285"/>
                  <a:pt x="690245" y="384175"/>
                </a:cubicBezTo>
                <a:cubicBezTo>
                  <a:pt x="698500" y="393065"/>
                  <a:pt x="727075" y="394335"/>
                  <a:pt x="735965" y="403225"/>
                </a:cubicBezTo>
                <a:cubicBezTo>
                  <a:pt x="744855" y="412115"/>
                  <a:pt x="741045" y="422275"/>
                  <a:pt x="743585" y="437515"/>
                </a:cubicBezTo>
                <a:cubicBezTo>
                  <a:pt x="746125" y="452755"/>
                  <a:pt x="746760" y="479425"/>
                  <a:pt x="751205" y="494665"/>
                </a:cubicBezTo>
                <a:cubicBezTo>
                  <a:pt x="755650" y="509905"/>
                  <a:pt x="763270" y="521335"/>
                  <a:pt x="770255" y="528955"/>
                </a:cubicBezTo>
                <a:cubicBezTo>
                  <a:pt x="777240" y="536575"/>
                  <a:pt x="789305" y="533400"/>
                  <a:pt x="793115" y="540385"/>
                </a:cubicBezTo>
                <a:cubicBezTo>
                  <a:pt x="796925" y="547370"/>
                  <a:pt x="791845" y="560705"/>
                  <a:pt x="793115" y="570865"/>
                </a:cubicBezTo>
                <a:cubicBezTo>
                  <a:pt x="794385" y="581025"/>
                  <a:pt x="797560" y="589915"/>
                  <a:pt x="800735" y="601345"/>
                </a:cubicBezTo>
                <a:cubicBezTo>
                  <a:pt x="803910" y="612775"/>
                  <a:pt x="811530" y="617855"/>
                  <a:pt x="812165" y="639445"/>
                </a:cubicBezTo>
                <a:cubicBezTo>
                  <a:pt x="812800" y="661035"/>
                  <a:pt x="800735" y="715010"/>
                  <a:pt x="804545" y="730885"/>
                </a:cubicBezTo>
                <a:cubicBezTo>
                  <a:pt x="808355" y="746760"/>
                  <a:pt x="822960" y="733425"/>
                  <a:pt x="835025" y="734695"/>
                </a:cubicBezTo>
                <a:cubicBezTo>
                  <a:pt x="847090" y="735965"/>
                  <a:pt x="862330" y="735330"/>
                  <a:pt x="876935" y="738505"/>
                </a:cubicBezTo>
                <a:cubicBezTo>
                  <a:pt x="891540" y="741680"/>
                  <a:pt x="913130" y="745490"/>
                  <a:pt x="922655" y="753745"/>
                </a:cubicBezTo>
                <a:cubicBezTo>
                  <a:pt x="932180" y="762000"/>
                  <a:pt x="937260" y="777240"/>
                  <a:pt x="934085" y="788035"/>
                </a:cubicBezTo>
                <a:cubicBezTo>
                  <a:pt x="930910" y="798830"/>
                  <a:pt x="909955" y="810260"/>
                  <a:pt x="903605" y="818515"/>
                </a:cubicBezTo>
                <a:cubicBezTo>
                  <a:pt x="897255" y="826770"/>
                  <a:pt x="890270" y="831850"/>
                  <a:pt x="895985" y="837565"/>
                </a:cubicBezTo>
                <a:cubicBezTo>
                  <a:pt x="901700" y="843280"/>
                  <a:pt x="929640" y="846455"/>
                  <a:pt x="937895" y="852805"/>
                </a:cubicBezTo>
                <a:cubicBezTo>
                  <a:pt x="946150" y="859155"/>
                  <a:pt x="943610" y="857250"/>
                  <a:pt x="945515" y="875665"/>
                </a:cubicBezTo>
                <a:cubicBezTo>
                  <a:pt x="947420" y="894080"/>
                  <a:pt x="967105" y="948690"/>
                  <a:pt x="949325" y="963295"/>
                </a:cubicBezTo>
                <a:cubicBezTo>
                  <a:pt x="931545" y="977900"/>
                  <a:pt x="859790" y="962025"/>
                  <a:pt x="838835" y="963295"/>
                </a:cubicBezTo>
                <a:cubicBezTo>
                  <a:pt x="817880" y="964565"/>
                  <a:pt x="826135" y="948055"/>
                  <a:pt x="823595" y="970915"/>
                </a:cubicBezTo>
                <a:cubicBezTo>
                  <a:pt x="821055" y="993775"/>
                  <a:pt x="845185" y="1080135"/>
                  <a:pt x="823595" y="1100455"/>
                </a:cubicBezTo>
                <a:cubicBezTo>
                  <a:pt x="802005" y="1120775"/>
                  <a:pt x="725170" y="1092835"/>
                  <a:pt x="694055" y="1092835"/>
                </a:cubicBezTo>
                <a:cubicBezTo>
                  <a:pt x="662940" y="1092835"/>
                  <a:pt x="648970" y="1108075"/>
                  <a:pt x="636905" y="1100455"/>
                </a:cubicBezTo>
                <a:cubicBezTo>
                  <a:pt x="624840" y="1092835"/>
                  <a:pt x="629920" y="1050925"/>
                  <a:pt x="621665" y="1047115"/>
                </a:cubicBezTo>
                <a:cubicBezTo>
                  <a:pt x="613410" y="1043305"/>
                  <a:pt x="601345" y="1072515"/>
                  <a:pt x="587375" y="1077595"/>
                </a:cubicBezTo>
                <a:cubicBezTo>
                  <a:pt x="573405" y="1082675"/>
                  <a:pt x="537845" y="1077595"/>
                  <a:pt x="537845" y="1077595"/>
                </a:cubicBezTo>
                <a:cubicBezTo>
                  <a:pt x="526415" y="1077595"/>
                  <a:pt x="520700" y="1087755"/>
                  <a:pt x="518795" y="1077595"/>
                </a:cubicBezTo>
                <a:cubicBezTo>
                  <a:pt x="516890" y="1067435"/>
                  <a:pt x="528320" y="1026795"/>
                  <a:pt x="526415" y="1016635"/>
                </a:cubicBezTo>
                <a:cubicBezTo>
                  <a:pt x="524510" y="1006475"/>
                  <a:pt x="507365" y="1016635"/>
                  <a:pt x="507365" y="1016635"/>
                </a:cubicBezTo>
                <a:cubicBezTo>
                  <a:pt x="494665" y="1016635"/>
                  <a:pt x="464185" y="1017270"/>
                  <a:pt x="450215" y="1016635"/>
                </a:cubicBezTo>
                <a:cubicBezTo>
                  <a:pt x="436245" y="1016000"/>
                  <a:pt x="427355" y="1017905"/>
                  <a:pt x="423545" y="1012825"/>
                </a:cubicBezTo>
                <a:cubicBezTo>
                  <a:pt x="419735" y="1007745"/>
                  <a:pt x="430530" y="993140"/>
                  <a:pt x="427355" y="986155"/>
                </a:cubicBezTo>
                <a:cubicBezTo>
                  <a:pt x="424180" y="979170"/>
                  <a:pt x="408940" y="979170"/>
                  <a:pt x="404495" y="970915"/>
                </a:cubicBezTo>
                <a:cubicBezTo>
                  <a:pt x="400050" y="962660"/>
                  <a:pt x="400685" y="948055"/>
                  <a:pt x="400685" y="936625"/>
                </a:cubicBezTo>
                <a:cubicBezTo>
                  <a:pt x="400685" y="925195"/>
                  <a:pt x="389255" y="906780"/>
                  <a:pt x="404495" y="902335"/>
                </a:cubicBezTo>
                <a:cubicBezTo>
                  <a:pt x="419735" y="897890"/>
                  <a:pt x="465455" y="908050"/>
                  <a:pt x="492125" y="909955"/>
                </a:cubicBezTo>
                <a:cubicBezTo>
                  <a:pt x="518795" y="911860"/>
                  <a:pt x="549275" y="915035"/>
                  <a:pt x="564515" y="913765"/>
                </a:cubicBezTo>
                <a:cubicBezTo>
                  <a:pt x="579755" y="912495"/>
                  <a:pt x="580390" y="909320"/>
                  <a:pt x="583565" y="902335"/>
                </a:cubicBezTo>
                <a:cubicBezTo>
                  <a:pt x="586740" y="895350"/>
                  <a:pt x="585470" y="880110"/>
                  <a:pt x="583565" y="871855"/>
                </a:cubicBezTo>
                <a:cubicBezTo>
                  <a:pt x="581660" y="863600"/>
                  <a:pt x="577215" y="858520"/>
                  <a:pt x="572135" y="852805"/>
                </a:cubicBezTo>
                <a:cubicBezTo>
                  <a:pt x="567055" y="847090"/>
                  <a:pt x="558800" y="843915"/>
                  <a:pt x="553085" y="837565"/>
                </a:cubicBezTo>
                <a:cubicBezTo>
                  <a:pt x="547370" y="831215"/>
                  <a:pt x="541020" y="822325"/>
                  <a:pt x="537845" y="814705"/>
                </a:cubicBezTo>
                <a:cubicBezTo>
                  <a:pt x="534670" y="807085"/>
                  <a:pt x="534035" y="800735"/>
                  <a:pt x="534035" y="791845"/>
                </a:cubicBezTo>
                <a:cubicBezTo>
                  <a:pt x="534035" y="782955"/>
                  <a:pt x="535305" y="769620"/>
                  <a:pt x="537845" y="761365"/>
                </a:cubicBezTo>
                <a:cubicBezTo>
                  <a:pt x="540385" y="753110"/>
                  <a:pt x="542925" y="749300"/>
                  <a:pt x="549275" y="742315"/>
                </a:cubicBezTo>
                <a:cubicBezTo>
                  <a:pt x="555625" y="735330"/>
                  <a:pt x="572135" y="727710"/>
                  <a:pt x="575945" y="719455"/>
                </a:cubicBezTo>
                <a:cubicBezTo>
                  <a:pt x="579755" y="711200"/>
                  <a:pt x="580390" y="702310"/>
                  <a:pt x="572135" y="692785"/>
                </a:cubicBezTo>
                <a:cubicBezTo>
                  <a:pt x="563880" y="683260"/>
                  <a:pt x="526415" y="662305"/>
                  <a:pt x="526415" y="662305"/>
                </a:cubicBezTo>
                <a:lnTo>
                  <a:pt x="301625" y="517525"/>
                </a:lnTo>
                <a:cubicBezTo>
                  <a:pt x="258445" y="490220"/>
                  <a:pt x="274955" y="522605"/>
                  <a:pt x="267335" y="498475"/>
                </a:cubicBezTo>
                <a:cubicBezTo>
                  <a:pt x="259715" y="474345"/>
                  <a:pt x="257810" y="407035"/>
                  <a:pt x="255905" y="372745"/>
                </a:cubicBezTo>
                <a:cubicBezTo>
                  <a:pt x="254000" y="338455"/>
                  <a:pt x="256540" y="312420"/>
                  <a:pt x="255905" y="292735"/>
                </a:cubicBezTo>
                <a:cubicBezTo>
                  <a:pt x="255270" y="273050"/>
                  <a:pt x="256540" y="262890"/>
                  <a:pt x="252095" y="254635"/>
                </a:cubicBezTo>
                <a:cubicBezTo>
                  <a:pt x="247650" y="246380"/>
                  <a:pt x="237490" y="240665"/>
                  <a:pt x="229235" y="243205"/>
                </a:cubicBezTo>
                <a:cubicBezTo>
                  <a:pt x="220980" y="245745"/>
                  <a:pt x="202565" y="269875"/>
                  <a:pt x="202565" y="269875"/>
                </a:cubicBezTo>
                <a:cubicBezTo>
                  <a:pt x="193675" y="278765"/>
                  <a:pt x="187960" y="290195"/>
                  <a:pt x="175895" y="296545"/>
                </a:cubicBezTo>
                <a:cubicBezTo>
                  <a:pt x="163830" y="302895"/>
                  <a:pt x="144145" y="304165"/>
                  <a:pt x="130175" y="307975"/>
                </a:cubicBezTo>
                <a:cubicBezTo>
                  <a:pt x="116205" y="311785"/>
                  <a:pt x="106045" y="316230"/>
                  <a:pt x="92075" y="319405"/>
                </a:cubicBezTo>
                <a:cubicBezTo>
                  <a:pt x="78105" y="322580"/>
                  <a:pt x="59690" y="327025"/>
                  <a:pt x="46355" y="327025"/>
                </a:cubicBezTo>
                <a:cubicBezTo>
                  <a:pt x="33020" y="327025"/>
                  <a:pt x="19685" y="325755"/>
                  <a:pt x="12065" y="319405"/>
                </a:cubicBezTo>
                <a:cubicBezTo>
                  <a:pt x="4445" y="313055"/>
                  <a:pt x="1270" y="307975"/>
                  <a:pt x="635" y="288925"/>
                </a:cubicBezTo>
                <a:cubicBezTo>
                  <a:pt x="0" y="269875"/>
                  <a:pt x="1270" y="219075"/>
                  <a:pt x="8255" y="205105"/>
                </a:cubicBezTo>
                <a:cubicBezTo>
                  <a:pt x="15240" y="191135"/>
                  <a:pt x="11430" y="207010"/>
                  <a:pt x="42545" y="205105"/>
                </a:cubicBezTo>
                <a:cubicBezTo>
                  <a:pt x="73660" y="203200"/>
                  <a:pt x="165100" y="194945"/>
                  <a:pt x="194945" y="193675"/>
                </a:cubicBezTo>
                <a:cubicBezTo>
                  <a:pt x="224790" y="192405"/>
                  <a:pt x="216535" y="201930"/>
                  <a:pt x="221615" y="197485"/>
                </a:cubicBezTo>
                <a:cubicBezTo>
                  <a:pt x="226695" y="193040"/>
                  <a:pt x="227965" y="177165"/>
                  <a:pt x="225425" y="167005"/>
                </a:cubicBezTo>
                <a:cubicBezTo>
                  <a:pt x="222885" y="156845"/>
                  <a:pt x="211455" y="149225"/>
                  <a:pt x="206375" y="136525"/>
                </a:cubicBezTo>
                <a:cubicBezTo>
                  <a:pt x="201295" y="123825"/>
                  <a:pt x="179705" y="64135"/>
                  <a:pt x="187325" y="48895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" dirty="0">
                <a:solidFill>
                  <a:schemeClr val="tx1"/>
                </a:solidFill>
              </a:rPr>
              <a:t>               белая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" dirty="0">
                <a:solidFill>
                  <a:schemeClr val="tx1"/>
                </a:solidFill>
              </a:rPr>
              <a:t>                   глина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5964238" y="1747838"/>
            <a:ext cx="996950" cy="1127125"/>
          </a:xfrm>
          <a:custGeom>
            <a:avLst/>
            <a:gdLst>
              <a:gd name="connsiteX0" fmla="*/ 260985 w 994410"/>
              <a:gd name="connsiteY0" fmla="*/ 33020 h 1136015"/>
              <a:gd name="connsiteX1" fmla="*/ 375285 w 994410"/>
              <a:gd name="connsiteY1" fmla="*/ 48260 h 1136015"/>
              <a:gd name="connsiteX2" fmla="*/ 421005 w 994410"/>
              <a:gd name="connsiteY2" fmla="*/ 44450 h 1136015"/>
              <a:gd name="connsiteX3" fmla="*/ 459105 w 994410"/>
              <a:gd name="connsiteY3" fmla="*/ 10160 h 1136015"/>
              <a:gd name="connsiteX4" fmla="*/ 527685 w 994410"/>
              <a:gd name="connsiteY4" fmla="*/ 6350 h 1136015"/>
              <a:gd name="connsiteX5" fmla="*/ 565785 w 994410"/>
              <a:gd name="connsiteY5" fmla="*/ 6350 h 1136015"/>
              <a:gd name="connsiteX6" fmla="*/ 573405 w 994410"/>
              <a:gd name="connsiteY6" fmla="*/ 44450 h 1136015"/>
              <a:gd name="connsiteX7" fmla="*/ 584835 w 994410"/>
              <a:gd name="connsiteY7" fmla="*/ 71120 h 1136015"/>
              <a:gd name="connsiteX8" fmla="*/ 592455 w 994410"/>
              <a:gd name="connsiteY8" fmla="*/ 105410 h 1136015"/>
              <a:gd name="connsiteX9" fmla="*/ 611505 w 994410"/>
              <a:gd name="connsiteY9" fmla="*/ 120650 h 1136015"/>
              <a:gd name="connsiteX10" fmla="*/ 607695 w 994410"/>
              <a:gd name="connsiteY10" fmla="*/ 143510 h 1136015"/>
              <a:gd name="connsiteX11" fmla="*/ 573405 w 994410"/>
              <a:gd name="connsiteY11" fmla="*/ 147320 h 1136015"/>
              <a:gd name="connsiteX12" fmla="*/ 508635 w 994410"/>
              <a:gd name="connsiteY12" fmla="*/ 147320 h 1136015"/>
              <a:gd name="connsiteX13" fmla="*/ 428625 w 994410"/>
              <a:gd name="connsiteY13" fmla="*/ 151130 h 1136015"/>
              <a:gd name="connsiteX14" fmla="*/ 382905 w 994410"/>
              <a:gd name="connsiteY14" fmla="*/ 158750 h 1136015"/>
              <a:gd name="connsiteX15" fmla="*/ 386715 w 994410"/>
              <a:gd name="connsiteY15" fmla="*/ 196850 h 1136015"/>
              <a:gd name="connsiteX16" fmla="*/ 398145 w 994410"/>
              <a:gd name="connsiteY16" fmla="*/ 284480 h 1136015"/>
              <a:gd name="connsiteX17" fmla="*/ 573405 w 994410"/>
              <a:gd name="connsiteY17" fmla="*/ 242570 h 1136015"/>
              <a:gd name="connsiteX18" fmla="*/ 615315 w 994410"/>
              <a:gd name="connsiteY18" fmla="*/ 193040 h 1136015"/>
              <a:gd name="connsiteX19" fmla="*/ 641985 w 994410"/>
              <a:gd name="connsiteY19" fmla="*/ 261620 h 1136015"/>
              <a:gd name="connsiteX20" fmla="*/ 638175 w 994410"/>
              <a:gd name="connsiteY20" fmla="*/ 368300 h 1136015"/>
              <a:gd name="connsiteX21" fmla="*/ 641985 w 994410"/>
              <a:gd name="connsiteY21" fmla="*/ 455930 h 1136015"/>
              <a:gd name="connsiteX22" fmla="*/ 687705 w 994410"/>
              <a:gd name="connsiteY22" fmla="*/ 486410 h 1136015"/>
              <a:gd name="connsiteX23" fmla="*/ 680085 w 994410"/>
              <a:gd name="connsiteY23" fmla="*/ 467360 h 1136015"/>
              <a:gd name="connsiteX24" fmla="*/ 954405 w 994410"/>
              <a:gd name="connsiteY24" fmla="*/ 650240 h 1136015"/>
              <a:gd name="connsiteX25" fmla="*/ 920115 w 994410"/>
              <a:gd name="connsiteY25" fmla="*/ 676910 h 1136015"/>
              <a:gd name="connsiteX26" fmla="*/ 939165 w 994410"/>
              <a:gd name="connsiteY26" fmla="*/ 676910 h 1136015"/>
              <a:gd name="connsiteX27" fmla="*/ 923925 w 994410"/>
              <a:gd name="connsiteY27" fmla="*/ 699770 h 1136015"/>
              <a:gd name="connsiteX28" fmla="*/ 916305 w 994410"/>
              <a:gd name="connsiteY28" fmla="*/ 741680 h 1136015"/>
              <a:gd name="connsiteX29" fmla="*/ 939165 w 994410"/>
              <a:gd name="connsiteY29" fmla="*/ 798830 h 1136015"/>
              <a:gd name="connsiteX30" fmla="*/ 962025 w 994410"/>
              <a:gd name="connsiteY30" fmla="*/ 810260 h 1136015"/>
              <a:gd name="connsiteX31" fmla="*/ 965835 w 994410"/>
              <a:gd name="connsiteY31" fmla="*/ 833120 h 1136015"/>
              <a:gd name="connsiteX32" fmla="*/ 965835 w 994410"/>
              <a:gd name="connsiteY32" fmla="*/ 848360 h 1136015"/>
              <a:gd name="connsiteX33" fmla="*/ 950595 w 994410"/>
              <a:gd name="connsiteY33" fmla="*/ 855980 h 1136015"/>
              <a:gd name="connsiteX34" fmla="*/ 908685 w 994410"/>
              <a:gd name="connsiteY34" fmla="*/ 855980 h 1136015"/>
              <a:gd name="connsiteX35" fmla="*/ 828675 w 994410"/>
              <a:gd name="connsiteY35" fmla="*/ 855980 h 1136015"/>
              <a:gd name="connsiteX36" fmla="*/ 786765 w 994410"/>
              <a:gd name="connsiteY36" fmla="*/ 855980 h 1136015"/>
              <a:gd name="connsiteX37" fmla="*/ 782955 w 994410"/>
              <a:gd name="connsiteY37" fmla="*/ 882650 h 1136015"/>
              <a:gd name="connsiteX38" fmla="*/ 775335 w 994410"/>
              <a:gd name="connsiteY38" fmla="*/ 916940 h 1136015"/>
              <a:gd name="connsiteX39" fmla="*/ 790575 w 994410"/>
              <a:gd name="connsiteY39" fmla="*/ 932180 h 1136015"/>
              <a:gd name="connsiteX40" fmla="*/ 802005 w 994410"/>
              <a:gd name="connsiteY40" fmla="*/ 951230 h 1136015"/>
              <a:gd name="connsiteX41" fmla="*/ 805815 w 994410"/>
              <a:gd name="connsiteY41" fmla="*/ 966470 h 1136015"/>
              <a:gd name="connsiteX42" fmla="*/ 843915 w 994410"/>
              <a:gd name="connsiteY42" fmla="*/ 970280 h 1136015"/>
              <a:gd name="connsiteX43" fmla="*/ 912495 w 994410"/>
              <a:gd name="connsiteY43" fmla="*/ 962660 h 1136015"/>
              <a:gd name="connsiteX44" fmla="*/ 916305 w 994410"/>
              <a:gd name="connsiteY44" fmla="*/ 974090 h 1136015"/>
              <a:gd name="connsiteX45" fmla="*/ 908685 w 994410"/>
              <a:gd name="connsiteY45" fmla="*/ 1004570 h 1136015"/>
              <a:gd name="connsiteX46" fmla="*/ 904875 w 994410"/>
              <a:gd name="connsiteY46" fmla="*/ 1023620 h 1136015"/>
              <a:gd name="connsiteX47" fmla="*/ 897255 w 994410"/>
              <a:gd name="connsiteY47" fmla="*/ 1031240 h 1136015"/>
              <a:gd name="connsiteX48" fmla="*/ 843915 w 994410"/>
              <a:gd name="connsiteY48" fmla="*/ 1023620 h 1136015"/>
              <a:gd name="connsiteX49" fmla="*/ 790575 w 994410"/>
              <a:gd name="connsiteY49" fmla="*/ 1031240 h 1136015"/>
              <a:gd name="connsiteX50" fmla="*/ 756285 w 994410"/>
              <a:gd name="connsiteY50" fmla="*/ 1031240 h 1136015"/>
              <a:gd name="connsiteX51" fmla="*/ 721995 w 994410"/>
              <a:gd name="connsiteY51" fmla="*/ 1031240 h 1136015"/>
              <a:gd name="connsiteX52" fmla="*/ 683895 w 994410"/>
              <a:gd name="connsiteY52" fmla="*/ 1027430 h 1136015"/>
              <a:gd name="connsiteX53" fmla="*/ 649605 w 994410"/>
              <a:gd name="connsiteY53" fmla="*/ 1031240 h 1136015"/>
              <a:gd name="connsiteX54" fmla="*/ 657225 w 994410"/>
              <a:gd name="connsiteY54" fmla="*/ 1050290 h 1136015"/>
              <a:gd name="connsiteX55" fmla="*/ 645795 w 994410"/>
              <a:gd name="connsiteY55" fmla="*/ 1073150 h 1136015"/>
              <a:gd name="connsiteX56" fmla="*/ 622935 w 994410"/>
              <a:gd name="connsiteY56" fmla="*/ 1073150 h 1136015"/>
              <a:gd name="connsiteX57" fmla="*/ 588645 w 994410"/>
              <a:gd name="connsiteY57" fmla="*/ 1073150 h 1136015"/>
              <a:gd name="connsiteX58" fmla="*/ 573405 w 994410"/>
              <a:gd name="connsiteY58" fmla="*/ 1099820 h 1136015"/>
              <a:gd name="connsiteX59" fmla="*/ 558165 w 994410"/>
              <a:gd name="connsiteY59" fmla="*/ 1115060 h 1136015"/>
              <a:gd name="connsiteX60" fmla="*/ 539115 w 994410"/>
              <a:gd name="connsiteY60" fmla="*/ 1130300 h 1136015"/>
              <a:gd name="connsiteX61" fmla="*/ 485775 w 994410"/>
              <a:gd name="connsiteY61" fmla="*/ 1130300 h 1136015"/>
              <a:gd name="connsiteX62" fmla="*/ 440055 w 994410"/>
              <a:gd name="connsiteY62" fmla="*/ 1126490 h 1136015"/>
              <a:gd name="connsiteX63" fmla="*/ 440055 w 994410"/>
              <a:gd name="connsiteY63" fmla="*/ 1073150 h 1136015"/>
              <a:gd name="connsiteX64" fmla="*/ 428625 w 994410"/>
              <a:gd name="connsiteY64" fmla="*/ 1050290 h 1136015"/>
              <a:gd name="connsiteX65" fmla="*/ 405765 w 994410"/>
              <a:gd name="connsiteY65" fmla="*/ 1023620 h 1136015"/>
              <a:gd name="connsiteX66" fmla="*/ 382905 w 994410"/>
              <a:gd name="connsiteY66" fmla="*/ 1008380 h 1136015"/>
              <a:gd name="connsiteX67" fmla="*/ 360045 w 994410"/>
              <a:gd name="connsiteY67" fmla="*/ 989330 h 1136015"/>
              <a:gd name="connsiteX68" fmla="*/ 337185 w 994410"/>
              <a:gd name="connsiteY68" fmla="*/ 932180 h 1136015"/>
              <a:gd name="connsiteX69" fmla="*/ 356235 w 994410"/>
              <a:gd name="connsiteY69" fmla="*/ 760730 h 1136015"/>
              <a:gd name="connsiteX70" fmla="*/ 348615 w 994410"/>
              <a:gd name="connsiteY70" fmla="*/ 692150 h 1136015"/>
              <a:gd name="connsiteX71" fmla="*/ 329565 w 994410"/>
              <a:gd name="connsiteY71" fmla="*/ 635000 h 1136015"/>
              <a:gd name="connsiteX72" fmla="*/ 291465 w 994410"/>
              <a:gd name="connsiteY72" fmla="*/ 608330 h 1136015"/>
              <a:gd name="connsiteX73" fmla="*/ 249555 w 994410"/>
              <a:gd name="connsiteY73" fmla="*/ 623570 h 1136015"/>
              <a:gd name="connsiteX74" fmla="*/ 219075 w 994410"/>
              <a:gd name="connsiteY74" fmla="*/ 623570 h 1136015"/>
              <a:gd name="connsiteX75" fmla="*/ 180975 w 994410"/>
              <a:gd name="connsiteY75" fmla="*/ 612140 h 1136015"/>
              <a:gd name="connsiteX76" fmla="*/ 158115 w 994410"/>
              <a:gd name="connsiteY76" fmla="*/ 593090 h 1136015"/>
              <a:gd name="connsiteX77" fmla="*/ 97155 w 994410"/>
              <a:gd name="connsiteY77" fmla="*/ 577850 h 1136015"/>
              <a:gd name="connsiteX78" fmla="*/ 43815 w 994410"/>
              <a:gd name="connsiteY78" fmla="*/ 577850 h 1136015"/>
              <a:gd name="connsiteX79" fmla="*/ 13335 w 994410"/>
              <a:gd name="connsiteY79" fmla="*/ 570230 h 1136015"/>
              <a:gd name="connsiteX80" fmla="*/ 5715 w 994410"/>
              <a:gd name="connsiteY80" fmla="*/ 520700 h 1136015"/>
              <a:gd name="connsiteX81" fmla="*/ 5715 w 994410"/>
              <a:gd name="connsiteY81" fmla="*/ 455930 h 1136015"/>
              <a:gd name="connsiteX82" fmla="*/ 5715 w 994410"/>
              <a:gd name="connsiteY82" fmla="*/ 387350 h 1136015"/>
              <a:gd name="connsiteX83" fmla="*/ 40005 w 994410"/>
              <a:gd name="connsiteY83" fmla="*/ 383540 h 1136015"/>
              <a:gd name="connsiteX84" fmla="*/ 100965 w 994410"/>
              <a:gd name="connsiteY84" fmla="*/ 383540 h 1136015"/>
              <a:gd name="connsiteX85" fmla="*/ 116205 w 994410"/>
              <a:gd name="connsiteY85" fmla="*/ 387350 h 1136015"/>
              <a:gd name="connsiteX86" fmla="*/ 150495 w 994410"/>
              <a:gd name="connsiteY86" fmla="*/ 406400 h 1136015"/>
              <a:gd name="connsiteX87" fmla="*/ 180975 w 994410"/>
              <a:gd name="connsiteY87" fmla="*/ 391160 h 1136015"/>
              <a:gd name="connsiteX88" fmla="*/ 188595 w 994410"/>
              <a:gd name="connsiteY88" fmla="*/ 368300 h 1136015"/>
              <a:gd name="connsiteX89" fmla="*/ 192405 w 994410"/>
              <a:gd name="connsiteY89" fmla="*/ 326390 h 1136015"/>
              <a:gd name="connsiteX90" fmla="*/ 180975 w 994410"/>
              <a:gd name="connsiteY90" fmla="*/ 307340 h 1136015"/>
              <a:gd name="connsiteX91" fmla="*/ 154305 w 994410"/>
              <a:gd name="connsiteY91" fmla="*/ 288290 h 1136015"/>
              <a:gd name="connsiteX92" fmla="*/ 146685 w 994410"/>
              <a:gd name="connsiteY92" fmla="*/ 246380 h 1136015"/>
              <a:gd name="connsiteX93" fmla="*/ 142875 w 994410"/>
              <a:gd name="connsiteY93" fmla="*/ 189230 h 1136015"/>
              <a:gd name="connsiteX94" fmla="*/ 142875 w 994410"/>
              <a:gd name="connsiteY94" fmla="*/ 158750 h 1136015"/>
              <a:gd name="connsiteX95" fmla="*/ 131445 w 994410"/>
              <a:gd name="connsiteY95" fmla="*/ 128270 h 1136015"/>
              <a:gd name="connsiteX96" fmla="*/ 154305 w 994410"/>
              <a:gd name="connsiteY96" fmla="*/ 90170 h 1136015"/>
              <a:gd name="connsiteX97" fmla="*/ 165735 w 994410"/>
              <a:gd name="connsiteY97" fmla="*/ 74930 h 1136015"/>
              <a:gd name="connsiteX98" fmla="*/ 222885 w 994410"/>
              <a:gd name="connsiteY98" fmla="*/ 74930 h 1136015"/>
              <a:gd name="connsiteX99" fmla="*/ 260985 w 994410"/>
              <a:gd name="connsiteY99" fmla="*/ 33020 h 113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994410" h="1136015">
                <a:moveTo>
                  <a:pt x="260985" y="33020"/>
                </a:moveTo>
                <a:cubicBezTo>
                  <a:pt x="286385" y="28575"/>
                  <a:pt x="348615" y="46355"/>
                  <a:pt x="375285" y="48260"/>
                </a:cubicBezTo>
                <a:cubicBezTo>
                  <a:pt x="401955" y="50165"/>
                  <a:pt x="407035" y="50800"/>
                  <a:pt x="421005" y="44450"/>
                </a:cubicBezTo>
                <a:cubicBezTo>
                  <a:pt x="434975" y="38100"/>
                  <a:pt x="441325" y="16510"/>
                  <a:pt x="459105" y="10160"/>
                </a:cubicBezTo>
                <a:cubicBezTo>
                  <a:pt x="476885" y="3810"/>
                  <a:pt x="509905" y="6985"/>
                  <a:pt x="527685" y="6350"/>
                </a:cubicBezTo>
                <a:cubicBezTo>
                  <a:pt x="545465" y="5715"/>
                  <a:pt x="558165" y="0"/>
                  <a:pt x="565785" y="6350"/>
                </a:cubicBezTo>
                <a:cubicBezTo>
                  <a:pt x="573405" y="12700"/>
                  <a:pt x="570230" y="33655"/>
                  <a:pt x="573405" y="44450"/>
                </a:cubicBezTo>
                <a:cubicBezTo>
                  <a:pt x="576580" y="55245"/>
                  <a:pt x="581660" y="60960"/>
                  <a:pt x="584835" y="71120"/>
                </a:cubicBezTo>
                <a:cubicBezTo>
                  <a:pt x="588010" y="81280"/>
                  <a:pt x="588010" y="97155"/>
                  <a:pt x="592455" y="105410"/>
                </a:cubicBezTo>
                <a:cubicBezTo>
                  <a:pt x="596900" y="113665"/>
                  <a:pt x="608965" y="114300"/>
                  <a:pt x="611505" y="120650"/>
                </a:cubicBezTo>
                <a:cubicBezTo>
                  <a:pt x="614045" y="127000"/>
                  <a:pt x="614045" y="139065"/>
                  <a:pt x="607695" y="143510"/>
                </a:cubicBezTo>
                <a:cubicBezTo>
                  <a:pt x="601345" y="147955"/>
                  <a:pt x="589915" y="146685"/>
                  <a:pt x="573405" y="147320"/>
                </a:cubicBezTo>
                <a:cubicBezTo>
                  <a:pt x="556895" y="147955"/>
                  <a:pt x="532765" y="146685"/>
                  <a:pt x="508635" y="147320"/>
                </a:cubicBezTo>
                <a:cubicBezTo>
                  <a:pt x="484505" y="147955"/>
                  <a:pt x="449580" y="149225"/>
                  <a:pt x="428625" y="151130"/>
                </a:cubicBezTo>
                <a:cubicBezTo>
                  <a:pt x="407670" y="153035"/>
                  <a:pt x="389890" y="151130"/>
                  <a:pt x="382905" y="158750"/>
                </a:cubicBezTo>
                <a:cubicBezTo>
                  <a:pt x="375920" y="166370"/>
                  <a:pt x="384175" y="175895"/>
                  <a:pt x="386715" y="196850"/>
                </a:cubicBezTo>
                <a:cubicBezTo>
                  <a:pt x="389255" y="217805"/>
                  <a:pt x="367030" y="276860"/>
                  <a:pt x="398145" y="284480"/>
                </a:cubicBezTo>
                <a:cubicBezTo>
                  <a:pt x="429260" y="292100"/>
                  <a:pt x="537210" y="257810"/>
                  <a:pt x="573405" y="242570"/>
                </a:cubicBezTo>
                <a:cubicBezTo>
                  <a:pt x="609600" y="227330"/>
                  <a:pt x="603885" y="189865"/>
                  <a:pt x="615315" y="193040"/>
                </a:cubicBezTo>
                <a:cubicBezTo>
                  <a:pt x="626745" y="196215"/>
                  <a:pt x="638175" y="232410"/>
                  <a:pt x="641985" y="261620"/>
                </a:cubicBezTo>
                <a:cubicBezTo>
                  <a:pt x="645795" y="290830"/>
                  <a:pt x="638175" y="335915"/>
                  <a:pt x="638175" y="368300"/>
                </a:cubicBezTo>
                <a:cubicBezTo>
                  <a:pt x="638175" y="400685"/>
                  <a:pt x="633730" y="436245"/>
                  <a:pt x="641985" y="455930"/>
                </a:cubicBezTo>
                <a:cubicBezTo>
                  <a:pt x="650240" y="475615"/>
                  <a:pt x="681355" y="484505"/>
                  <a:pt x="687705" y="486410"/>
                </a:cubicBezTo>
                <a:cubicBezTo>
                  <a:pt x="694055" y="488315"/>
                  <a:pt x="635635" y="440055"/>
                  <a:pt x="680085" y="467360"/>
                </a:cubicBezTo>
                <a:cubicBezTo>
                  <a:pt x="724535" y="494665"/>
                  <a:pt x="914400" y="615315"/>
                  <a:pt x="954405" y="650240"/>
                </a:cubicBezTo>
                <a:cubicBezTo>
                  <a:pt x="994410" y="685165"/>
                  <a:pt x="922655" y="672465"/>
                  <a:pt x="920115" y="676910"/>
                </a:cubicBezTo>
                <a:cubicBezTo>
                  <a:pt x="917575" y="681355"/>
                  <a:pt x="938530" y="673100"/>
                  <a:pt x="939165" y="676910"/>
                </a:cubicBezTo>
                <a:cubicBezTo>
                  <a:pt x="939800" y="680720"/>
                  <a:pt x="927735" y="688975"/>
                  <a:pt x="923925" y="699770"/>
                </a:cubicBezTo>
                <a:cubicBezTo>
                  <a:pt x="920115" y="710565"/>
                  <a:pt x="913765" y="725170"/>
                  <a:pt x="916305" y="741680"/>
                </a:cubicBezTo>
                <a:cubicBezTo>
                  <a:pt x="918845" y="758190"/>
                  <a:pt x="931545" y="787400"/>
                  <a:pt x="939165" y="798830"/>
                </a:cubicBezTo>
                <a:cubicBezTo>
                  <a:pt x="946785" y="810260"/>
                  <a:pt x="957580" y="804545"/>
                  <a:pt x="962025" y="810260"/>
                </a:cubicBezTo>
                <a:cubicBezTo>
                  <a:pt x="966470" y="815975"/>
                  <a:pt x="965200" y="826770"/>
                  <a:pt x="965835" y="833120"/>
                </a:cubicBezTo>
                <a:cubicBezTo>
                  <a:pt x="966470" y="839470"/>
                  <a:pt x="968375" y="844550"/>
                  <a:pt x="965835" y="848360"/>
                </a:cubicBezTo>
                <a:cubicBezTo>
                  <a:pt x="963295" y="852170"/>
                  <a:pt x="960120" y="854710"/>
                  <a:pt x="950595" y="855980"/>
                </a:cubicBezTo>
                <a:cubicBezTo>
                  <a:pt x="941070" y="857250"/>
                  <a:pt x="908685" y="855980"/>
                  <a:pt x="908685" y="855980"/>
                </a:cubicBezTo>
                <a:lnTo>
                  <a:pt x="828675" y="855980"/>
                </a:lnTo>
                <a:cubicBezTo>
                  <a:pt x="808355" y="855980"/>
                  <a:pt x="794385" y="851535"/>
                  <a:pt x="786765" y="855980"/>
                </a:cubicBezTo>
                <a:cubicBezTo>
                  <a:pt x="779145" y="860425"/>
                  <a:pt x="784860" y="872490"/>
                  <a:pt x="782955" y="882650"/>
                </a:cubicBezTo>
                <a:cubicBezTo>
                  <a:pt x="781050" y="892810"/>
                  <a:pt x="774065" y="908685"/>
                  <a:pt x="775335" y="916940"/>
                </a:cubicBezTo>
                <a:cubicBezTo>
                  <a:pt x="776605" y="925195"/>
                  <a:pt x="786130" y="926465"/>
                  <a:pt x="790575" y="932180"/>
                </a:cubicBezTo>
                <a:cubicBezTo>
                  <a:pt x="795020" y="937895"/>
                  <a:pt x="799465" y="945515"/>
                  <a:pt x="802005" y="951230"/>
                </a:cubicBezTo>
                <a:cubicBezTo>
                  <a:pt x="804545" y="956945"/>
                  <a:pt x="798830" y="963295"/>
                  <a:pt x="805815" y="966470"/>
                </a:cubicBezTo>
                <a:cubicBezTo>
                  <a:pt x="812800" y="969645"/>
                  <a:pt x="826135" y="970915"/>
                  <a:pt x="843915" y="970280"/>
                </a:cubicBezTo>
                <a:cubicBezTo>
                  <a:pt x="861695" y="969645"/>
                  <a:pt x="900430" y="962025"/>
                  <a:pt x="912495" y="962660"/>
                </a:cubicBezTo>
                <a:cubicBezTo>
                  <a:pt x="924560" y="963295"/>
                  <a:pt x="916940" y="967105"/>
                  <a:pt x="916305" y="974090"/>
                </a:cubicBezTo>
                <a:cubicBezTo>
                  <a:pt x="915670" y="981075"/>
                  <a:pt x="910590" y="996315"/>
                  <a:pt x="908685" y="1004570"/>
                </a:cubicBezTo>
                <a:cubicBezTo>
                  <a:pt x="906780" y="1012825"/>
                  <a:pt x="906780" y="1019175"/>
                  <a:pt x="904875" y="1023620"/>
                </a:cubicBezTo>
                <a:cubicBezTo>
                  <a:pt x="902970" y="1028065"/>
                  <a:pt x="907415" y="1031240"/>
                  <a:pt x="897255" y="1031240"/>
                </a:cubicBezTo>
                <a:cubicBezTo>
                  <a:pt x="887095" y="1031240"/>
                  <a:pt x="861695" y="1023620"/>
                  <a:pt x="843915" y="1023620"/>
                </a:cubicBezTo>
                <a:cubicBezTo>
                  <a:pt x="826135" y="1023620"/>
                  <a:pt x="805180" y="1029970"/>
                  <a:pt x="790575" y="1031240"/>
                </a:cubicBezTo>
                <a:cubicBezTo>
                  <a:pt x="775970" y="1032510"/>
                  <a:pt x="756285" y="1031240"/>
                  <a:pt x="756285" y="1031240"/>
                </a:cubicBezTo>
                <a:cubicBezTo>
                  <a:pt x="744855" y="1031240"/>
                  <a:pt x="734060" y="1031875"/>
                  <a:pt x="721995" y="1031240"/>
                </a:cubicBezTo>
                <a:cubicBezTo>
                  <a:pt x="709930" y="1030605"/>
                  <a:pt x="695960" y="1027430"/>
                  <a:pt x="683895" y="1027430"/>
                </a:cubicBezTo>
                <a:cubicBezTo>
                  <a:pt x="671830" y="1027430"/>
                  <a:pt x="654050" y="1027430"/>
                  <a:pt x="649605" y="1031240"/>
                </a:cubicBezTo>
                <a:cubicBezTo>
                  <a:pt x="645160" y="1035050"/>
                  <a:pt x="657860" y="1043305"/>
                  <a:pt x="657225" y="1050290"/>
                </a:cubicBezTo>
                <a:cubicBezTo>
                  <a:pt x="656590" y="1057275"/>
                  <a:pt x="651510" y="1069340"/>
                  <a:pt x="645795" y="1073150"/>
                </a:cubicBezTo>
                <a:cubicBezTo>
                  <a:pt x="640080" y="1076960"/>
                  <a:pt x="622935" y="1073150"/>
                  <a:pt x="622935" y="1073150"/>
                </a:cubicBezTo>
                <a:cubicBezTo>
                  <a:pt x="613410" y="1073150"/>
                  <a:pt x="596900" y="1068705"/>
                  <a:pt x="588645" y="1073150"/>
                </a:cubicBezTo>
                <a:cubicBezTo>
                  <a:pt x="580390" y="1077595"/>
                  <a:pt x="578485" y="1092835"/>
                  <a:pt x="573405" y="1099820"/>
                </a:cubicBezTo>
                <a:cubicBezTo>
                  <a:pt x="568325" y="1106805"/>
                  <a:pt x="563880" y="1109980"/>
                  <a:pt x="558165" y="1115060"/>
                </a:cubicBezTo>
                <a:cubicBezTo>
                  <a:pt x="552450" y="1120140"/>
                  <a:pt x="551180" y="1127760"/>
                  <a:pt x="539115" y="1130300"/>
                </a:cubicBezTo>
                <a:cubicBezTo>
                  <a:pt x="527050" y="1132840"/>
                  <a:pt x="502285" y="1130935"/>
                  <a:pt x="485775" y="1130300"/>
                </a:cubicBezTo>
                <a:cubicBezTo>
                  <a:pt x="469265" y="1129665"/>
                  <a:pt x="447675" y="1136015"/>
                  <a:pt x="440055" y="1126490"/>
                </a:cubicBezTo>
                <a:cubicBezTo>
                  <a:pt x="432435" y="1116965"/>
                  <a:pt x="441960" y="1085850"/>
                  <a:pt x="440055" y="1073150"/>
                </a:cubicBezTo>
                <a:cubicBezTo>
                  <a:pt x="438150" y="1060450"/>
                  <a:pt x="434340" y="1058545"/>
                  <a:pt x="428625" y="1050290"/>
                </a:cubicBezTo>
                <a:cubicBezTo>
                  <a:pt x="422910" y="1042035"/>
                  <a:pt x="413385" y="1030605"/>
                  <a:pt x="405765" y="1023620"/>
                </a:cubicBezTo>
                <a:cubicBezTo>
                  <a:pt x="398145" y="1016635"/>
                  <a:pt x="390525" y="1014095"/>
                  <a:pt x="382905" y="1008380"/>
                </a:cubicBezTo>
                <a:cubicBezTo>
                  <a:pt x="375285" y="1002665"/>
                  <a:pt x="367665" y="1002030"/>
                  <a:pt x="360045" y="989330"/>
                </a:cubicBezTo>
                <a:cubicBezTo>
                  <a:pt x="352425" y="976630"/>
                  <a:pt x="337820" y="970280"/>
                  <a:pt x="337185" y="932180"/>
                </a:cubicBezTo>
                <a:cubicBezTo>
                  <a:pt x="336550" y="894080"/>
                  <a:pt x="354330" y="800735"/>
                  <a:pt x="356235" y="760730"/>
                </a:cubicBezTo>
                <a:cubicBezTo>
                  <a:pt x="358140" y="720725"/>
                  <a:pt x="353060" y="713105"/>
                  <a:pt x="348615" y="692150"/>
                </a:cubicBezTo>
                <a:cubicBezTo>
                  <a:pt x="344170" y="671195"/>
                  <a:pt x="339090" y="648970"/>
                  <a:pt x="329565" y="635000"/>
                </a:cubicBezTo>
                <a:cubicBezTo>
                  <a:pt x="320040" y="621030"/>
                  <a:pt x="304800" y="610235"/>
                  <a:pt x="291465" y="608330"/>
                </a:cubicBezTo>
                <a:cubicBezTo>
                  <a:pt x="278130" y="606425"/>
                  <a:pt x="261620" y="621030"/>
                  <a:pt x="249555" y="623570"/>
                </a:cubicBezTo>
                <a:cubicBezTo>
                  <a:pt x="237490" y="626110"/>
                  <a:pt x="230505" y="625475"/>
                  <a:pt x="219075" y="623570"/>
                </a:cubicBezTo>
                <a:cubicBezTo>
                  <a:pt x="207645" y="621665"/>
                  <a:pt x="191135" y="617220"/>
                  <a:pt x="180975" y="612140"/>
                </a:cubicBezTo>
                <a:cubicBezTo>
                  <a:pt x="170815" y="607060"/>
                  <a:pt x="172085" y="598805"/>
                  <a:pt x="158115" y="593090"/>
                </a:cubicBezTo>
                <a:cubicBezTo>
                  <a:pt x="144145" y="587375"/>
                  <a:pt x="116205" y="580390"/>
                  <a:pt x="97155" y="577850"/>
                </a:cubicBezTo>
                <a:cubicBezTo>
                  <a:pt x="78105" y="575310"/>
                  <a:pt x="57785" y="579120"/>
                  <a:pt x="43815" y="577850"/>
                </a:cubicBezTo>
                <a:cubicBezTo>
                  <a:pt x="29845" y="576580"/>
                  <a:pt x="19685" y="579755"/>
                  <a:pt x="13335" y="570230"/>
                </a:cubicBezTo>
                <a:cubicBezTo>
                  <a:pt x="6985" y="560705"/>
                  <a:pt x="6985" y="539750"/>
                  <a:pt x="5715" y="520700"/>
                </a:cubicBezTo>
                <a:cubicBezTo>
                  <a:pt x="4445" y="501650"/>
                  <a:pt x="5715" y="455930"/>
                  <a:pt x="5715" y="455930"/>
                </a:cubicBezTo>
                <a:cubicBezTo>
                  <a:pt x="5715" y="433705"/>
                  <a:pt x="0" y="399415"/>
                  <a:pt x="5715" y="387350"/>
                </a:cubicBezTo>
                <a:cubicBezTo>
                  <a:pt x="11430" y="375285"/>
                  <a:pt x="24130" y="384175"/>
                  <a:pt x="40005" y="383540"/>
                </a:cubicBezTo>
                <a:cubicBezTo>
                  <a:pt x="55880" y="382905"/>
                  <a:pt x="88265" y="382905"/>
                  <a:pt x="100965" y="383540"/>
                </a:cubicBezTo>
                <a:cubicBezTo>
                  <a:pt x="113665" y="384175"/>
                  <a:pt x="107950" y="383540"/>
                  <a:pt x="116205" y="387350"/>
                </a:cubicBezTo>
                <a:cubicBezTo>
                  <a:pt x="124460" y="391160"/>
                  <a:pt x="139700" y="405765"/>
                  <a:pt x="150495" y="406400"/>
                </a:cubicBezTo>
                <a:cubicBezTo>
                  <a:pt x="161290" y="407035"/>
                  <a:pt x="174625" y="397510"/>
                  <a:pt x="180975" y="391160"/>
                </a:cubicBezTo>
                <a:cubicBezTo>
                  <a:pt x="187325" y="384810"/>
                  <a:pt x="186690" y="379095"/>
                  <a:pt x="188595" y="368300"/>
                </a:cubicBezTo>
                <a:cubicBezTo>
                  <a:pt x="190500" y="357505"/>
                  <a:pt x="193675" y="336550"/>
                  <a:pt x="192405" y="326390"/>
                </a:cubicBezTo>
                <a:cubicBezTo>
                  <a:pt x="191135" y="316230"/>
                  <a:pt x="187325" y="313690"/>
                  <a:pt x="180975" y="307340"/>
                </a:cubicBezTo>
                <a:cubicBezTo>
                  <a:pt x="174625" y="300990"/>
                  <a:pt x="160020" y="298450"/>
                  <a:pt x="154305" y="288290"/>
                </a:cubicBezTo>
                <a:cubicBezTo>
                  <a:pt x="148590" y="278130"/>
                  <a:pt x="148590" y="262890"/>
                  <a:pt x="146685" y="246380"/>
                </a:cubicBezTo>
                <a:cubicBezTo>
                  <a:pt x="144780" y="229870"/>
                  <a:pt x="143510" y="203835"/>
                  <a:pt x="142875" y="189230"/>
                </a:cubicBezTo>
                <a:cubicBezTo>
                  <a:pt x="142240" y="174625"/>
                  <a:pt x="144780" y="168910"/>
                  <a:pt x="142875" y="158750"/>
                </a:cubicBezTo>
                <a:cubicBezTo>
                  <a:pt x="140970" y="148590"/>
                  <a:pt x="129540" y="139700"/>
                  <a:pt x="131445" y="128270"/>
                </a:cubicBezTo>
                <a:cubicBezTo>
                  <a:pt x="133350" y="116840"/>
                  <a:pt x="148590" y="99060"/>
                  <a:pt x="154305" y="90170"/>
                </a:cubicBezTo>
                <a:cubicBezTo>
                  <a:pt x="160020" y="81280"/>
                  <a:pt x="154305" y="77470"/>
                  <a:pt x="165735" y="74930"/>
                </a:cubicBezTo>
                <a:cubicBezTo>
                  <a:pt x="177165" y="72390"/>
                  <a:pt x="207010" y="76835"/>
                  <a:pt x="222885" y="74930"/>
                </a:cubicBezTo>
                <a:cubicBezTo>
                  <a:pt x="238760" y="73025"/>
                  <a:pt x="235585" y="37465"/>
                  <a:pt x="260985" y="33020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 smtClean="0">
                <a:solidFill>
                  <a:schemeClr val="tx1"/>
                </a:solidFill>
              </a:rPr>
              <a:t>Новопокровский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080000" y="1819275"/>
            <a:ext cx="1082675" cy="663575"/>
          </a:xfrm>
          <a:custGeom>
            <a:avLst/>
            <a:gdLst>
              <a:gd name="connsiteX0" fmla="*/ 13229 w 1081617"/>
              <a:gd name="connsiteY0" fmla="*/ 602192 h 668867"/>
              <a:gd name="connsiteX1" fmla="*/ 22754 w 1081617"/>
              <a:gd name="connsiteY1" fmla="*/ 513292 h 668867"/>
              <a:gd name="connsiteX2" fmla="*/ 16404 w 1081617"/>
              <a:gd name="connsiteY2" fmla="*/ 487892 h 668867"/>
              <a:gd name="connsiteX3" fmla="*/ 529 w 1081617"/>
              <a:gd name="connsiteY3" fmla="*/ 459317 h 668867"/>
              <a:gd name="connsiteX4" fmla="*/ 13229 w 1081617"/>
              <a:gd name="connsiteY4" fmla="*/ 443442 h 668867"/>
              <a:gd name="connsiteX5" fmla="*/ 16404 w 1081617"/>
              <a:gd name="connsiteY5" fmla="*/ 430742 h 668867"/>
              <a:gd name="connsiteX6" fmla="*/ 51329 w 1081617"/>
              <a:gd name="connsiteY6" fmla="*/ 427567 h 668867"/>
              <a:gd name="connsiteX7" fmla="*/ 67204 w 1081617"/>
              <a:gd name="connsiteY7" fmla="*/ 424392 h 668867"/>
              <a:gd name="connsiteX8" fmla="*/ 70379 w 1081617"/>
              <a:gd name="connsiteY8" fmla="*/ 395817 h 668867"/>
              <a:gd name="connsiteX9" fmla="*/ 64029 w 1081617"/>
              <a:gd name="connsiteY9" fmla="*/ 338667 h 668867"/>
              <a:gd name="connsiteX10" fmla="*/ 79904 w 1081617"/>
              <a:gd name="connsiteY10" fmla="*/ 303742 h 668867"/>
              <a:gd name="connsiteX11" fmla="*/ 98954 w 1081617"/>
              <a:gd name="connsiteY11" fmla="*/ 281517 h 668867"/>
              <a:gd name="connsiteX12" fmla="*/ 137054 w 1081617"/>
              <a:gd name="connsiteY12" fmla="*/ 278342 h 668867"/>
              <a:gd name="connsiteX13" fmla="*/ 152929 w 1081617"/>
              <a:gd name="connsiteY13" fmla="*/ 275167 h 668867"/>
              <a:gd name="connsiteX14" fmla="*/ 156104 w 1081617"/>
              <a:gd name="connsiteY14" fmla="*/ 237067 h 668867"/>
              <a:gd name="connsiteX15" fmla="*/ 146579 w 1081617"/>
              <a:gd name="connsiteY15" fmla="*/ 221192 h 668867"/>
              <a:gd name="connsiteX16" fmla="*/ 137054 w 1081617"/>
              <a:gd name="connsiteY16" fmla="*/ 164042 h 668867"/>
              <a:gd name="connsiteX17" fmla="*/ 146579 w 1081617"/>
              <a:gd name="connsiteY17" fmla="*/ 132292 h 668867"/>
              <a:gd name="connsiteX18" fmla="*/ 156104 w 1081617"/>
              <a:gd name="connsiteY18" fmla="*/ 113242 h 668867"/>
              <a:gd name="connsiteX19" fmla="*/ 191029 w 1081617"/>
              <a:gd name="connsiteY19" fmla="*/ 94192 h 668867"/>
              <a:gd name="connsiteX20" fmla="*/ 206904 w 1081617"/>
              <a:gd name="connsiteY20" fmla="*/ 110067 h 668867"/>
              <a:gd name="connsiteX21" fmla="*/ 241829 w 1081617"/>
              <a:gd name="connsiteY21" fmla="*/ 113242 h 668867"/>
              <a:gd name="connsiteX22" fmla="*/ 305329 w 1081617"/>
              <a:gd name="connsiteY22" fmla="*/ 119592 h 668867"/>
              <a:gd name="connsiteX23" fmla="*/ 330729 w 1081617"/>
              <a:gd name="connsiteY23" fmla="*/ 119592 h 668867"/>
              <a:gd name="connsiteX24" fmla="*/ 349779 w 1081617"/>
              <a:gd name="connsiteY24" fmla="*/ 100542 h 668867"/>
              <a:gd name="connsiteX25" fmla="*/ 349779 w 1081617"/>
              <a:gd name="connsiteY25" fmla="*/ 65617 h 668867"/>
              <a:gd name="connsiteX26" fmla="*/ 362479 w 1081617"/>
              <a:gd name="connsiteY26" fmla="*/ 78317 h 668867"/>
              <a:gd name="connsiteX27" fmla="*/ 406929 w 1081617"/>
              <a:gd name="connsiteY27" fmla="*/ 68792 h 668867"/>
              <a:gd name="connsiteX28" fmla="*/ 441854 w 1081617"/>
              <a:gd name="connsiteY28" fmla="*/ 62442 h 668867"/>
              <a:gd name="connsiteX29" fmla="*/ 486304 w 1081617"/>
              <a:gd name="connsiteY29" fmla="*/ 81492 h 668867"/>
              <a:gd name="connsiteX30" fmla="*/ 511704 w 1081617"/>
              <a:gd name="connsiteY30" fmla="*/ 100542 h 668867"/>
              <a:gd name="connsiteX31" fmla="*/ 530754 w 1081617"/>
              <a:gd name="connsiteY31" fmla="*/ 132292 h 668867"/>
              <a:gd name="connsiteX32" fmla="*/ 572029 w 1081617"/>
              <a:gd name="connsiteY32" fmla="*/ 132292 h 668867"/>
              <a:gd name="connsiteX33" fmla="*/ 648229 w 1081617"/>
              <a:gd name="connsiteY33" fmla="*/ 119592 h 668867"/>
              <a:gd name="connsiteX34" fmla="*/ 686329 w 1081617"/>
              <a:gd name="connsiteY34" fmla="*/ 132292 h 668867"/>
              <a:gd name="connsiteX35" fmla="*/ 711729 w 1081617"/>
              <a:gd name="connsiteY35" fmla="*/ 144992 h 668867"/>
              <a:gd name="connsiteX36" fmla="*/ 756179 w 1081617"/>
              <a:gd name="connsiteY36" fmla="*/ 154517 h 668867"/>
              <a:gd name="connsiteX37" fmla="*/ 886354 w 1081617"/>
              <a:gd name="connsiteY37" fmla="*/ 157692 h 668867"/>
              <a:gd name="connsiteX38" fmla="*/ 892704 w 1081617"/>
              <a:gd name="connsiteY38" fmla="*/ 141817 h 668867"/>
              <a:gd name="connsiteX39" fmla="*/ 867304 w 1081617"/>
              <a:gd name="connsiteY39" fmla="*/ 56092 h 668867"/>
              <a:gd name="connsiteX40" fmla="*/ 870479 w 1081617"/>
              <a:gd name="connsiteY40" fmla="*/ 8467 h 668867"/>
              <a:gd name="connsiteX41" fmla="*/ 921279 w 1081617"/>
              <a:gd name="connsiteY41" fmla="*/ 5292 h 668867"/>
              <a:gd name="connsiteX42" fmla="*/ 959379 w 1081617"/>
              <a:gd name="connsiteY42" fmla="*/ 14817 h 668867"/>
              <a:gd name="connsiteX43" fmla="*/ 1016529 w 1081617"/>
              <a:gd name="connsiteY43" fmla="*/ 56092 h 668867"/>
              <a:gd name="connsiteX44" fmla="*/ 1035579 w 1081617"/>
              <a:gd name="connsiteY44" fmla="*/ 78317 h 668867"/>
              <a:gd name="connsiteX45" fmla="*/ 1016529 w 1081617"/>
              <a:gd name="connsiteY45" fmla="*/ 148167 h 668867"/>
              <a:gd name="connsiteX46" fmla="*/ 1048279 w 1081617"/>
              <a:gd name="connsiteY46" fmla="*/ 224367 h 668867"/>
              <a:gd name="connsiteX47" fmla="*/ 1076854 w 1081617"/>
              <a:gd name="connsiteY47" fmla="*/ 252942 h 668867"/>
              <a:gd name="connsiteX48" fmla="*/ 1076854 w 1081617"/>
              <a:gd name="connsiteY48" fmla="*/ 281517 h 668867"/>
              <a:gd name="connsiteX49" fmla="*/ 1070504 w 1081617"/>
              <a:gd name="connsiteY49" fmla="*/ 319617 h 668867"/>
              <a:gd name="connsiteX50" fmla="*/ 1057804 w 1081617"/>
              <a:gd name="connsiteY50" fmla="*/ 332317 h 668867"/>
              <a:gd name="connsiteX51" fmla="*/ 1032404 w 1081617"/>
              <a:gd name="connsiteY51" fmla="*/ 332317 h 668867"/>
              <a:gd name="connsiteX52" fmla="*/ 997479 w 1081617"/>
              <a:gd name="connsiteY52" fmla="*/ 310092 h 668867"/>
              <a:gd name="connsiteX53" fmla="*/ 975254 w 1081617"/>
              <a:gd name="connsiteY53" fmla="*/ 313267 h 668867"/>
              <a:gd name="connsiteX54" fmla="*/ 930804 w 1081617"/>
              <a:gd name="connsiteY54" fmla="*/ 313267 h 668867"/>
              <a:gd name="connsiteX55" fmla="*/ 899054 w 1081617"/>
              <a:gd name="connsiteY55" fmla="*/ 306917 h 668867"/>
              <a:gd name="connsiteX56" fmla="*/ 876829 w 1081617"/>
              <a:gd name="connsiteY56" fmla="*/ 319617 h 668867"/>
              <a:gd name="connsiteX57" fmla="*/ 864129 w 1081617"/>
              <a:gd name="connsiteY57" fmla="*/ 325967 h 668867"/>
              <a:gd name="connsiteX58" fmla="*/ 816504 w 1081617"/>
              <a:gd name="connsiteY58" fmla="*/ 341842 h 668867"/>
              <a:gd name="connsiteX59" fmla="*/ 772054 w 1081617"/>
              <a:gd name="connsiteY59" fmla="*/ 335492 h 668867"/>
              <a:gd name="connsiteX60" fmla="*/ 762529 w 1081617"/>
              <a:gd name="connsiteY60" fmla="*/ 360892 h 668867"/>
              <a:gd name="connsiteX61" fmla="*/ 743479 w 1081617"/>
              <a:gd name="connsiteY61" fmla="*/ 367242 h 668867"/>
              <a:gd name="connsiteX62" fmla="*/ 699029 w 1081617"/>
              <a:gd name="connsiteY62" fmla="*/ 364067 h 668867"/>
              <a:gd name="connsiteX63" fmla="*/ 692679 w 1081617"/>
              <a:gd name="connsiteY63" fmla="*/ 395817 h 668867"/>
              <a:gd name="connsiteX64" fmla="*/ 692679 w 1081617"/>
              <a:gd name="connsiteY64" fmla="*/ 440267 h 668867"/>
              <a:gd name="connsiteX65" fmla="*/ 695854 w 1081617"/>
              <a:gd name="connsiteY65" fmla="*/ 478367 h 668867"/>
              <a:gd name="connsiteX66" fmla="*/ 683154 w 1081617"/>
              <a:gd name="connsiteY66" fmla="*/ 516467 h 668867"/>
              <a:gd name="connsiteX67" fmla="*/ 651404 w 1081617"/>
              <a:gd name="connsiteY67" fmla="*/ 522817 h 668867"/>
              <a:gd name="connsiteX68" fmla="*/ 616479 w 1081617"/>
              <a:gd name="connsiteY68" fmla="*/ 541867 h 668867"/>
              <a:gd name="connsiteX69" fmla="*/ 626004 w 1081617"/>
              <a:gd name="connsiteY69" fmla="*/ 494242 h 668867"/>
              <a:gd name="connsiteX70" fmla="*/ 591079 w 1081617"/>
              <a:gd name="connsiteY70" fmla="*/ 503767 h 668867"/>
              <a:gd name="connsiteX71" fmla="*/ 556154 w 1081617"/>
              <a:gd name="connsiteY71" fmla="*/ 510117 h 668867"/>
              <a:gd name="connsiteX72" fmla="*/ 533929 w 1081617"/>
              <a:gd name="connsiteY72" fmla="*/ 506942 h 668867"/>
              <a:gd name="connsiteX73" fmla="*/ 505354 w 1081617"/>
              <a:gd name="connsiteY73" fmla="*/ 541867 h 668867"/>
              <a:gd name="connsiteX74" fmla="*/ 473604 w 1081617"/>
              <a:gd name="connsiteY74" fmla="*/ 576792 h 668867"/>
              <a:gd name="connsiteX75" fmla="*/ 425979 w 1081617"/>
              <a:gd name="connsiteY75" fmla="*/ 567267 h 668867"/>
              <a:gd name="connsiteX76" fmla="*/ 403754 w 1081617"/>
              <a:gd name="connsiteY76" fmla="*/ 589492 h 668867"/>
              <a:gd name="connsiteX77" fmla="*/ 362479 w 1081617"/>
              <a:gd name="connsiteY77" fmla="*/ 602192 h 668867"/>
              <a:gd name="connsiteX78" fmla="*/ 324379 w 1081617"/>
              <a:gd name="connsiteY78" fmla="*/ 630767 h 668867"/>
              <a:gd name="connsiteX79" fmla="*/ 264054 w 1081617"/>
              <a:gd name="connsiteY79" fmla="*/ 637117 h 668867"/>
              <a:gd name="connsiteX80" fmla="*/ 238654 w 1081617"/>
              <a:gd name="connsiteY80" fmla="*/ 624417 h 668867"/>
              <a:gd name="connsiteX81" fmla="*/ 222779 w 1081617"/>
              <a:gd name="connsiteY81" fmla="*/ 611717 h 668867"/>
              <a:gd name="connsiteX82" fmla="*/ 168804 w 1081617"/>
              <a:gd name="connsiteY82" fmla="*/ 621242 h 668867"/>
              <a:gd name="connsiteX83" fmla="*/ 121179 w 1081617"/>
              <a:gd name="connsiteY83" fmla="*/ 640292 h 668867"/>
              <a:gd name="connsiteX84" fmla="*/ 114829 w 1081617"/>
              <a:gd name="connsiteY84" fmla="*/ 662517 h 668867"/>
              <a:gd name="connsiteX85" fmla="*/ 86254 w 1081617"/>
              <a:gd name="connsiteY85" fmla="*/ 662517 h 668867"/>
              <a:gd name="connsiteX86" fmla="*/ 76729 w 1081617"/>
              <a:gd name="connsiteY86" fmla="*/ 624417 h 668867"/>
              <a:gd name="connsiteX87" fmla="*/ 13229 w 1081617"/>
              <a:gd name="connsiteY87" fmla="*/ 602192 h 6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081617" h="668867">
                <a:moveTo>
                  <a:pt x="13229" y="602192"/>
                </a:moveTo>
                <a:cubicBezTo>
                  <a:pt x="4233" y="583671"/>
                  <a:pt x="22225" y="532342"/>
                  <a:pt x="22754" y="513292"/>
                </a:cubicBezTo>
                <a:cubicBezTo>
                  <a:pt x="23283" y="494242"/>
                  <a:pt x="20108" y="496888"/>
                  <a:pt x="16404" y="487892"/>
                </a:cubicBezTo>
                <a:cubicBezTo>
                  <a:pt x="12700" y="478896"/>
                  <a:pt x="1058" y="466725"/>
                  <a:pt x="529" y="459317"/>
                </a:cubicBezTo>
                <a:cubicBezTo>
                  <a:pt x="0" y="451909"/>
                  <a:pt x="10583" y="448204"/>
                  <a:pt x="13229" y="443442"/>
                </a:cubicBezTo>
                <a:cubicBezTo>
                  <a:pt x="15875" y="438680"/>
                  <a:pt x="10054" y="433388"/>
                  <a:pt x="16404" y="430742"/>
                </a:cubicBezTo>
                <a:cubicBezTo>
                  <a:pt x="22754" y="428096"/>
                  <a:pt x="42862" y="428625"/>
                  <a:pt x="51329" y="427567"/>
                </a:cubicBezTo>
                <a:cubicBezTo>
                  <a:pt x="59796" y="426509"/>
                  <a:pt x="64029" y="429684"/>
                  <a:pt x="67204" y="424392"/>
                </a:cubicBezTo>
                <a:cubicBezTo>
                  <a:pt x="70379" y="419100"/>
                  <a:pt x="70908" y="410105"/>
                  <a:pt x="70379" y="395817"/>
                </a:cubicBezTo>
                <a:cubicBezTo>
                  <a:pt x="69850" y="381530"/>
                  <a:pt x="62442" y="354013"/>
                  <a:pt x="64029" y="338667"/>
                </a:cubicBezTo>
                <a:cubicBezTo>
                  <a:pt x="65617" y="323321"/>
                  <a:pt x="74083" y="313267"/>
                  <a:pt x="79904" y="303742"/>
                </a:cubicBezTo>
                <a:cubicBezTo>
                  <a:pt x="85725" y="294217"/>
                  <a:pt x="89429" y="285750"/>
                  <a:pt x="98954" y="281517"/>
                </a:cubicBezTo>
                <a:cubicBezTo>
                  <a:pt x="108479" y="277284"/>
                  <a:pt x="128058" y="279400"/>
                  <a:pt x="137054" y="278342"/>
                </a:cubicBezTo>
                <a:cubicBezTo>
                  <a:pt x="146050" y="277284"/>
                  <a:pt x="149754" y="282046"/>
                  <a:pt x="152929" y="275167"/>
                </a:cubicBezTo>
                <a:cubicBezTo>
                  <a:pt x="156104" y="268288"/>
                  <a:pt x="157162" y="246063"/>
                  <a:pt x="156104" y="237067"/>
                </a:cubicBezTo>
                <a:cubicBezTo>
                  <a:pt x="155046" y="228071"/>
                  <a:pt x="149754" y="233363"/>
                  <a:pt x="146579" y="221192"/>
                </a:cubicBezTo>
                <a:cubicBezTo>
                  <a:pt x="143404" y="209021"/>
                  <a:pt x="137054" y="178859"/>
                  <a:pt x="137054" y="164042"/>
                </a:cubicBezTo>
                <a:cubicBezTo>
                  <a:pt x="137054" y="149225"/>
                  <a:pt x="143404" y="140759"/>
                  <a:pt x="146579" y="132292"/>
                </a:cubicBezTo>
                <a:cubicBezTo>
                  <a:pt x="149754" y="123825"/>
                  <a:pt x="148696" y="119592"/>
                  <a:pt x="156104" y="113242"/>
                </a:cubicBezTo>
                <a:cubicBezTo>
                  <a:pt x="163512" y="106892"/>
                  <a:pt x="182562" y="94721"/>
                  <a:pt x="191029" y="94192"/>
                </a:cubicBezTo>
                <a:cubicBezTo>
                  <a:pt x="199496" y="93663"/>
                  <a:pt x="198437" y="106892"/>
                  <a:pt x="206904" y="110067"/>
                </a:cubicBezTo>
                <a:cubicBezTo>
                  <a:pt x="215371" y="113242"/>
                  <a:pt x="241829" y="113242"/>
                  <a:pt x="241829" y="113242"/>
                </a:cubicBezTo>
                <a:lnTo>
                  <a:pt x="305329" y="119592"/>
                </a:lnTo>
                <a:cubicBezTo>
                  <a:pt x="320146" y="120650"/>
                  <a:pt x="323321" y="122767"/>
                  <a:pt x="330729" y="119592"/>
                </a:cubicBezTo>
                <a:cubicBezTo>
                  <a:pt x="338137" y="116417"/>
                  <a:pt x="346604" y="109538"/>
                  <a:pt x="349779" y="100542"/>
                </a:cubicBezTo>
                <a:cubicBezTo>
                  <a:pt x="352954" y="91546"/>
                  <a:pt x="347662" y="69321"/>
                  <a:pt x="349779" y="65617"/>
                </a:cubicBezTo>
                <a:cubicBezTo>
                  <a:pt x="351896" y="61913"/>
                  <a:pt x="352954" y="77788"/>
                  <a:pt x="362479" y="78317"/>
                </a:cubicBezTo>
                <a:cubicBezTo>
                  <a:pt x="372004" y="78846"/>
                  <a:pt x="393700" y="71438"/>
                  <a:pt x="406929" y="68792"/>
                </a:cubicBezTo>
                <a:cubicBezTo>
                  <a:pt x="420158" y="66146"/>
                  <a:pt x="428625" y="60325"/>
                  <a:pt x="441854" y="62442"/>
                </a:cubicBezTo>
                <a:cubicBezTo>
                  <a:pt x="455083" y="64559"/>
                  <a:pt x="474662" y="75142"/>
                  <a:pt x="486304" y="81492"/>
                </a:cubicBezTo>
                <a:cubicBezTo>
                  <a:pt x="497946" y="87842"/>
                  <a:pt x="504296" y="92075"/>
                  <a:pt x="511704" y="100542"/>
                </a:cubicBezTo>
                <a:cubicBezTo>
                  <a:pt x="519112" y="109009"/>
                  <a:pt x="520700" y="127000"/>
                  <a:pt x="530754" y="132292"/>
                </a:cubicBezTo>
                <a:cubicBezTo>
                  <a:pt x="540808" y="137584"/>
                  <a:pt x="552450" y="134409"/>
                  <a:pt x="572029" y="132292"/>
                </a:cubicBezTo>
                <a:cubicBezTo>
                  <a:pt x="591608" y="130175"/>
                  <a:pt x="629179" y="119592"/>
                  <a:pt x="648229" y="119592"/>
                </a:cubicBezTo>
                <a:cubicBezTo>
                  <a:pt x="667279" y="119592"/>
                  <a:pt x="675746" y="128059"/>
                  <a:pt x="686329" y="132292"/>
                </a:cubicBezTo>
                <a:cubicBezTo>
                  <a:pt x="696912" y="136525"/>
                  <a:pt x="700087" y="141288"/>
                  <a:pt x="711729" y="144992"/>
                </a:cubicBezTo>
                <a:cubicBezTo>
                  <a:pt x="723371" y="148696"/>
                  <a:pt x="727075" y="152400"/>
                  <a:pt x="756179" y="154517"/>
                </a:cubicBezTo>
                <a:cubicBezTo>
                  <a:pt x="785283" y="156634"/>
                  <a:pt x="863600" y="159809"/>
                  <a:pt x="886354" y="157692"/>
                </a:cubicBezTo>
                <a:cubicBezTo>
                  <a:pt x="909108" y="155575"/>
                  <a:pt x="895879" y="158750"/>
                  <a:pt x="892704" y="141817"/>
                </a:cubicBezTo>
                <a:cubicBezTo>
                  <a:pt x="889529" y="124884"/>
                  <a:pt x="871008" y="78317"/>
                  <a:pt x="867304" y="56092"/>
                </a:cubicBezTo>
                <a:cubicBezTo>
                  <a:pt x="863600" y="33867"/>
                  <a:pt x="861483" y="16934"/>
                  <a:pt x="870479" y="8467"/>
                </a:cubicBezTo>
                <a:cubicBezTo>
                  <a:pt x="879475" y="0"/>
                  <a:pt x="906462" y="4234"/>
                  <a:pt x="921279" y="5292"/>
                </a:cubicBezTo>
                <a:cubicBezTo>
                  <a:pt x="936096" y="6350"/>
                  <a:pt x="943504" y="6350"/>
                  <a:pt x="959379" y="14817"/>
                </a:cubicBezTo>
                <a:cubicBezTo>
                  <a:pt x="975254" y="23284"/>
                  <a:pt x="1003829" y="45509"/>
                  <a:pt x="1016529" y="56092"/>
                </a:cubicBezTo>
                <a:cubicBezTo>
                  <a:pt x="1029229" y="66675"/>
                  <a:pt x="1035579" y="62971"/>
                  <a:pt x="1035579" y="78317"/>
                </a:cubicBezTo>
                <a:cubicBezTo>
                  <a:pt x="1035579" y="93663"/>
                  <a:pt x="1014412" y="123825"/>
                  <a:pt x="1016529" y="148167"/>
                </a:cubicBezTo>
                <a:cubicBezTo>
                  <a:pt x="1018646" y="172509"/>
                  <a:pt x="1038225" y="206905"/>
                  <a:pt x="1048279" y="224367"/>
                </a:cubicBezTo>
                <a:cubicBezTo>
                  <a:pt x="1058333" y="241829"/>
                  <a:pt x="1072091" y="243417"/>
                  <a:pt x="1076854" y="252942"/>
                </a:cubicBezTo>
                <a:cubicBezTo>
                  <a:pt x="1081617" y="262467"/>
                  <a:pt x="1077912" y="270405"/>
                  <a:pt x="1076854" y="281517"/>
                </a:cubicBezTo>
                <a:cubicBezTo>
                  <a:pt x="1075796" y="292629"/>
                  <a:pt x="1073679" y="311150"/>
                  <a:pt x="1070504" y="319617"/>
                </a:cubicBezTo>
                <a:cubicBezTo>
                  <a:pt x="1067329" y="328084"/>
                  <a:pt x="1064154" y="330200"/>
                  <a:pt x="1057804" y="332317"/>
                </a:cubicBezTo>
                <a:cubicBezTo>
                  <a:pt x="1051454" y="334434"/>
                  <a:pt x="1042458" y="336021"/>
                  <a:pt x="1032404" y="332317"/>
                </a:cubicBezTo>
                <a:cubicBezTo>
                  <a:pt x="1022350" y="328613"/>
                  <a:pt x="1007004" y="313267"/>
                  <a:pt x="997479" y="310092"/>
                </a:cubicBezTo>
                <a:cubicBezTo>
                  <a:pt x="987954" y="306917"/>
                  <a:pt x="986366" y="312738"/>
                  <a:pt x="975254" y="313267"/>
                </a:cubicBezTo>
                <a:cubicBezTo>
                  <a:pt x="964142" y="313796"/>
                  <a:pt x="943504" y="314325"/>
                  <a:pt x="930804" y="313267"/>
                </a:cubicBezTo>
                <a:cubicBezTo>
                  <a:pt x="918104" y="312209"/>
                  <a:pt x="908050" y="305859"/>
                  <a:pt x="899054" y="306917"/>
                </a:cubicBezTo>
                <a:cubicBezTo>
                  <a:pt x="890058" y="307975"/>
                  <a:pt x="882650" y="316442"/>
                  <a:pt x="876829" y="319617"/>
                </a:cubicBezTo>
                <a:cubicBezTo>
                  <a:pt x="871008" y="322792"/>
                  <a:pt x="874183" y="322263"/>
                  <a:pt x="864129" y="325967"/>
                </a:cubicBezTo>
                <a:cubicBezTo>
                  <a:pt x="854075" y="329671"/>
                  <a:pt x="831850" y="340255"/>
                  <a:pt x="816504" y="341842"/>
                </a:cubicBezTo>
                <a:cubicBezTo>
                  <a:pt x="801158" y="343430"/>
                  <a:pt x="781050" y="332317"/>
                  <a:pt x="772054" y="335492"/>
                </a:cubicBezTo>
                <a:cubicBezTo>
                  <a:pt x="763058" y="338667"/>
                  <a:pt x="767292" y="355600"/>
                  <a:pt x="762529" y="360892"/>
                </a:cubicBezTo>
                <a:cubicBezTo>
                  <a:pt x="757767" y="366184"/>
                  <a:pt x="754062" y="366713"/>
                  <a:pt x="743479" y="367242"/>
                </a:cubicBezTo>
                <a:cubicBezTo>
                  <a:pt x="732896" y="367771"/>
                  <a:pt x="707496" y="359304"/>
                  <a:pt x="699029" y="364067"/>
                </a:cubicBezTo>
                <a:cubicBezTo>
                  <a:pt x="690562" y="368830"/>
                  <a:pt x="693737" y="383117"/>
                  <a:pt x="692679" y="395817"/>
                </a:cubicBezTo>
                <a:cubicBezTo>
                  <a:pt x="691621" y="408517"/>
                  <a:pt x="692150" y="426509"/>
                  <a:pt x="692679" y="440267"/>
                </a:cubicBezTo>
                <a:cubicBezTo>
                  <a:pt x="693208" y="454025"/>
                  <a:pt x="697441" y="465667"/>
                  <a:pt x="695854" y="478367"/>
                </a:cubicBezTo>
                <a:cubicBezTo>
                  <a:pt x="694267" y="491067"/>
                  <a:pt x="690562" y="509059"/>
                  <a:pt x="683154" y="516467"/>
                </a:cubicBezTo>
                <a:cubicBezTo>
                  <a:pt x="675746" y="523875"/>
                  <a:pt x="662517" y="518584"/>
                  <a:pt x="651404" y="522817"/>
                </a:cubicBezTo>
                <a:cubicBezTo>
                  <a:pt x="640292" y="527050"/>
                  <a:pt x="620712" y="546629"/>
                  <a:pt x="616479" y="541867"/>
                </a:cubicBezTo>
                <a:cubicBezTo>
                  <a:pt x="612246" y="537105"/>
                  <a:pt x="630237" y="500592"/>
                  <a:pt x="626004" y="494242"/>
                </a:cubicBezTo>
                <a:cubicBezTo>
                  <a:pt x="621771" y="487892"/>
                  <a:pt x="602721" y="501121"/>
                  <a:pt x="591079" y="503767"/>
                </a:cubicBezTo>
                <a:cubicBezTo>
                  <a:pt x="579437" y="506413"/>
                  <a:pt x="565679" y="509588"/>
                  <a:pt x="556154" y="510117"/>
                </a:cubicBezTo>
                <a:cubicBezTo>
                  <a:pt x="546629" y="510646"/>
                  <a:pt x="542396" y="501650"/>
                  <a:pt x="533929" y="506942"/>
                </a:cubicBezTo>
                <a:cubicBezTo>
                  <a:pt x="525462" y="512234"/>
                  <a:pt x="515408" y="530225"/>
                  <a:pt x="505354" y="541867"/>
                </a:cubicBezTo>
                <a:cubicBezTo>
                  <a:pt x="495300" y="553509"/>
                  <a:pt x="486833" y="572559"/>
                  <a:pt x="473604" y="576792"/>
                </a:cubicBezTo>
                <a:cubicBezTo>
                  <a:pt x="460375" y="581025"/>
                  <a:pt x="437621" y="565150"/>
                  <a:pt x="425979" y="567267"/>
                </a:cubicBezTo>
                <a:cubicBezTo>
                  <a:pt x="414337" y="569384"/>
                  <a:pt x="414337" y="583671"/>
                  <a:pt x="403754" y="589492"/>
                </a:cubicBezTo>
                <a:cubicBezTo>
                  <a:pt x="393171" y="595313"/>
                  <a:pt x="375708" y="595313"/>
                  <a:pt x="362479" y="602192"/>
                </a:cubicBezTo>
                <a:cubicBezTo>
                  <a:pt x="349250" y="609071"/>
                  <a:pt x="340783" y="624946"/>
                  <a:pt x="324379" y="630767"/>
                </a:cubicBezTo>
                <a:cubicBezTo>
                  <a:pt x="307975" y="636588"/>
                  <a:pt x="278341" y="638175"/>
                  <a:pt x="264054" y="637117"/>
                </a:cubicBezTo>
                <a:cubicBezTo>
                  <a:pt x="249767" y="636059"/>
                  <a:pt x="245533" y="628650"/>
                  <a:pt x="238654" y="624417"/>
                </a:cubicBezTo>
                <a:cubicBezTo>
                  <a:pt x="231775" y="620184"/>
                  <a:pt x="234421" y="612246"/>
                  <a:pt x="222779" y="611717"/>
                </a:cubicBezTo>
                <a:cubicBezTo>
                  <a:pt x="211137" y="611188"/>
                  <a:pt x="185737" y="616480"/>
                  <a:pt x="168804" y="621242"/>
                </a:cubicBezTo>
                <a:cubicBezTo>
                  <a:pt x="151871" y="626004"/>
                  <a:pt x="130175" y="633413"/>
                  <a:pt x="121179" y="640292"/>
                </a:cubicBezTo>
                <a:cubicBezTo>
                  <a:pt x="112183" y="647171"/>
                  <a:pt x="120650" y="658813"/>
                  <a:pt x="114829" y="662517"/>
                </a:cubicBezTo>
                <a:cubicBezTo>
                  <a:pt x="109008" y="666221"/>
                  <a:pt x="92604" y="668867"/>
                  <a:pt x="86254" y="662517"/>
                </a:cubicBezTo>
                <a:cubicBezTo>
                  <a:pt x="79904" y="656167"/>
                  <a:pt x="84666" y="632354"/>
                  <a:pt x="76729" y="624417"/>
                </a:cubicBezTo>
                <a:cubicBezTo>
                  <a:pt x="68792" y="616480"/>
                  <a:pt x="22225" y="620713"/>
                  <a:pt x="13229" y="602192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Павловская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475288" y="2111375"/>
            <a:ext cx="947737" cy="912813"/>
          </a:xfrm>
          <a:custGeom>
            <a:avLst/>
            <a:gdLst>
              <a:gd name="connsiteX0" fmla="*/ 1058 w 944562"/>
              <a:gd name="connsiteY0" fmla="*/ 301625 h 921808"/>
              <a:gd name="connsiteX1" fmla="*/ 51858 w 944562"/>
              <a:gd name="connsiteY1" fmla="*/ 273050 h 921808"/>
              <a:gd name="connsiteX2" fmla="*/ 70908 w 944562"/>
              <a:gd name="connsiteY2" fmla="*/ 285750 h 921808"/>
              <a:gd name="connsiteX3" fmla="*/ 134408 w 944562"/>
              <a:gd name="connsiteY3" fmla="*/ 212725 h 921808"/>
              <a:gd name="connsiteX4" fmla="*/ 140758 w 944562"/>
              <a:gd name="connsiteY4" fmla="*/ 206375 h 921808"/>
              <a:gd name="connsiteX5" fmla="*/ 162983 w 944562"/>
              <a:gd name="connsiteY5" fmla="*/ 215900 h 921808"/>
              <a:gd name="connsiteX6" fmla="*/ 188383 w 944562"/>
              <a:gd name="connsiteY6" fmla="*/ 209550 h 921808"/>
              <a:gd name="connsiteX7" fmla="*/ 210608 w 944562"/>
              <a:gd name="connsiteY7" fmla="*/ 196850 h 921808"/>
              <a:gd name="connsiteX8" fmla="*/ 226483 w 944562"/>
              <a:gd name="connsiteY8" fmla="*/ 196850 h 921808"/>
              <a:gd name="connsiteX9" fmla="*/ 226483 w 944562"/>
              <a:gd name="connsiteY9" fmla="*/ 219075 h 921808"/>
              <a:gd name="connsiteX10" fmla="*/ 213783 w 944562"/>
              <a:gd name="connsiteY10" fmla="*/ 238125 h 921808"/>
              <a:gd name="connsiteX11" fmla="*/ 213783 w 944562"/>
              <a:gd name="connsiteY11" fmla="*/ 250825 h 921808"/>
              <a:gd name="connsiteX12" fmla="*/ 229658 w 944562"/>
              <a:gd name="connsiteY12" fmla="*/ 244475 h 921808"/>
              <a:gd name="connsiteX13" fmla="*/ 261408 w 944562"/>
              <a:gd name="connsiteY13" fmla="*/ 228600 h 921808"/>
              <a:gd name="connsiteX14" fmla="*/ 286808 w 944562"/>
              <a:gd name="connsiteY14" fmla="*/ 228600 h 921808"/>
              <a:gd name="connsiteX15" fmla="*/ 296333 w 944562"/>
              <a:gd name="connsiteY15" fmla="*/ 196850 h 921808"/>
              <a:gd name="connsiteX16" fmla="*/ 302683 w 944562"/>
              <a:gd name="connsiteY16" fmla="*/ 174625 h 921808"/>
              <a:gd name="connsiteX17" fmla="*/ 293158 w 944562"/>
              <a:gd name="connsiteY17" fmla="*/ 98425 h 921808"/>
              <a:gd name="connsiteX18" fmla="*/ 309033 w 944562"/>
              <a:gd name="connsiteY18" fmla="*/ 63500 h 921808"/>
              <a:gd name="connsiteX19" fmla="*/ 331258 w 944562"/>
              <a:gd name="connsiteY19" fmla="*/ 66675 h 921808"/>
              <a:gd name="connsiteX20" fmla="*/ 353483 w 944562"/>
              <a:gd name="connsiteY20" fmla="*/ 79375 h 921808"/>
              <a:gd name="connsiteX21" fmla="*/ 372533 w 944562"/>
              <a:gd name="connsiteY21" fmla="*/ 63500 h 921808"/>
              <a:gd name="connsiteX22" fmla="*/ 382058 w 944562"/>
              <a:gd name="connsiteY22" fmla="*/ 41275 h 921808"/>
              <a:gd name="connsiteX23" fmla="*/ 391583 w 944562"/>
              <a:gd name="connsiteY23" fmla="*/ 38100 h 921808"/>
              <a:gd name="connsiteX24" fmla="*/ 410633 w 944562"/>
              <a:gd name="connsiteY24" fmla="*/ 47625 h 921808"/>
              <a:gd name="connsiteX25" fmla="*/ 451908 w 944562"/>
              <a:gd name="connsiteY25" fmla="*/ 34925 h 921808"/>
              <a:gd name="connsiteX26" fmla="*/ 486833 w 944562"/>
              <a:gd name="connsiteY26" fmla="*/ 12700 h 921808"/>
              <a:gd name="connsiteX27" fmla="*/ 502708 w 944562"/>
              <a:gd name="connsiteY27" fmla="*/ 28575 h 921808"/>
              <a:gd name="connsiteX28" fmla="*/ 493183 w 944562"/>
              <a:gd name="connsiteY28" fmla="*/ 184150 h 921808"/>
              <a:gd name="connsiteX29" fmla="*/ 499533 w 944562"/>
              <a:gd name="connsiteY29" fmla="*/ 209550 h 921808"/>
              <a:gd name="connsiteX30" fmla="*/ 528108 w 944562"/>
              <a:gd name="connsiteY30" fmla="*/ 215900 h 921808"/>
              <a:gd name="connsiteX31" fmla="*/ 578908 w 944562"/>
              <a:gd name="connsiteY31" fmla="*/ 215900 h 921808"/>
              <a:gd name="connsiteX32" fmla="*/ 629708 w 944562"/>
              <a:gd name="connsiteY32" fmla="*/ 222250 h 921808"/>
              <a:gd name="connsiteX33" fmla="*/ 655108 w 944562"/>
              <a:gd name="connsiteY33" fmla="*/ 231775 h 921808"/>
              <a:gd name="connsiteX34" fmla="*/ 680508 w 944562"/>
              <a:gd name="connsiteY34" fmla="*/ 250825 h 921808"/>
              <a:gd name="connsiteX35" fmla="*/ 705908 w 944562"/>
              <a:gd name="connsiteY35" fmla="*/ 260350 h 921808"/>
              <a:gd name="connsiteX36" fmla="*/ 740833 w 944562"/>
              <a:gd name="connsiteY36" fmla="*/ 260350 h 921808"/>
              <a:gd name="connsiteX37" fmla="*/ 763058 w 944562"/>
              <a:gd name="connsiteY37" fmla="*/ 250825 h 921808"/>
              <a:gd name="connsiteX38" fmla="*/ 775758 w 944562"/>
              <a:gd name="connsiteY38" fmla="*/ 241300 h 921808"/>
              <a:gd name="connsiteX39" fmla="*/ 810683 w 944562"/>
              <a:gd name="connsiteY39" fmla="*/ 263525 h 921808"/>
              <a:gd name="connsiteX40" fmla="*/ 832908 w 944562"/>
              <a:gd name="connsiteY40" fmla="*/ 333375 h 921808"/>
              <a:gd name="connsiteX41" fmla="*/ 842433 w 944562"/>
              <a:gd name="connsiteY41" fmla="*/ 371475 h 921808"/>
              <a:gd name="connsiteX42" fmla="*/ 826558 w 944562"/>
              <a:gd name="connsiteY42" fmla="*/ 533400 h 921808"/>
              <a:gd name="connsiteX43" fmla="*/ 826558 w 944562"/>
              <a:gd name="connsiteY43" fmla="*/ 590550 h 921808"/>
              <a:gd name="connsiteX44" fmla="*/ 842433 w 944562"/>
              <a:gd name="connsiteY44" fmla="*/ 625475 h 921808"/>
              <a:gd name="connsiteX45" fmla="*/ 905933 w 944562"/>
              <a:gd name="connsiteY45" fmla="*/ 669925 h 921808"/>
              <a:gd name="connsiteX46" fmla="*/ 924983 w 944562"/>
              <a:gd name="connsiteY46" fmla="*/ 701675 h 921808"/>
              <a:gd name="connsiteX47" fmla="*/ 928158 w 944562"/>
              <a:gd name="connsiteY47" fmla="*/ 736600 h 921808"/>
              <a:gd name="connsiteX48" fmla="*/ 924983 w 944562"/>
              <a:gd name="connsiteY48" fmla="*/ 765175 h 921808"/>
              <a:gd name="connsiteX49" fmla="*/ 944033 w 944562"/>
              <a:gd name="connsiteY49" fmla="*/ 784225 h 921808"/>
              <a:gd name="connsiteX50" fmla="*/ 928158 w 944562"/>
              <a:gd name="connsiteY50" fmla="*/ 803275 h 921808"/>
              <a:gd name="connsiteX51" fmla="*/ 883708 w 944562"/>
              <a:gd name="connsiteY51" fmla="*/ 803275 h 921808"/>
              <a:gd name="connsiteX52" fmla="*/ 839258 w 944562"/>
              <a:gd name="connsiteY52" fmla="*/ 800100 h 921808"/>
              <a:gd name="connsiteX53" fmla="*/ 823383 w 944562"/>
              <a:gd name="connsiteY53" fmla="*/ 847725 h 921808"/>
              <a:gd name="connsiteX54" fmla="*/ 807508 w 944562"/>
              <a:gd name="connsiteY54" fmla="*/ 873125 h 921808"/>
              <a:gd name="connsiteX55" fmla="*/ 769408 w 944562"/>
              <a:gd name="connsiteY55" fmla="*/ 885825 h 921808"/>
              <a:gd name="connsiteX56" fmla="*/ 731308 w 944562"/>
              <a:gd name="connsiteY56" fmla="*/ 904875 h 921808"/>
              <a:gd name="connsiteX57" fmla="*/ 705908 w 944562"/>
              <a:gd name="connsiteY57" fmla="*/ 920750 h 921808"/>
              <a:gd name="connsiteX58" fmla="*/ 680508 w 944562"/>
              <a:gd name="connsiteY58" fmla="*/ 898525 h 921808"/>
              <a:gd name="connsiteX59" fmla="*/ 648758 w 944562"/>
              <a:gd name="connsiteY59" fmla="*/ 838200 h 921808"/>
              <a:gd name="connsiteX60" fmla="*/ 601133 w 944562"/>
              <a:gd name="connsiteY60" fmla="*/ 819150 h 921808"/>
              <a:gd name="connsiteX61" fmla="*/ 553508 w 944562"/>
              <a:gd name="connsiteY61" fmla="*/ 815975 h 921808"/>
              <a:gd name="connsiteX62" fmla="*/ 512233 w 944562"/>
              <a:gd name="connsiteY62" fmla="*/ 819150 h 921808"/>
              <a:gd name="connsiteX63" fmla="*/ 512233 w 944562"/>
              <a:gd name="connsiteY63" fmla="*/ 850900 h 921808"/>
              <a:gd name="connsiteX64" fmla="*/ 429683 w 944562"/>
              <a:gd name="connsiteY64" fmla="*/ 854075 h 921808"/>
              <a:gd name="connsiteX65" fmla="*/ 366183 w 944562"/>
              <a:gd name="connsiteY65" fmla="*/ 863600 h 921808"/>
              <a:gd name="connsiteX66" fmla="*/ 337608 w 944562"/>
              <a:gd name="connsiteY66" fmla="*/ 869950 h 921808"/>
              <a:gd name="connsiteX67" fmla="*/ 309033 w 944562"/>
              <a:gd name="connsiteY67" fmla="*/ 860425 h 921808"/>
              <a:gd name="connsiteX68" fmla="*/ 299508 w 944562"/>
              <a:gd name="connsiteY68" fmla="*/ 879475 h 921808"/>
              <a:gd name="connsiteX69" fmla="*/ 277283 w 944562"/>
              <a:gd name="connsiteY69" fmla="*/ 863600 h 921808"/>
              <a:gd name="connsiteX70" fmla="*/ 258233 w 944562"/>
              <a:gd name="connsiteY70" fmla="*/ 831850 h 921808"/>
              <a:gd name="connsiteX71" fmla="*/ 280458 w 944562"/>
              <a:gd name="connsiteY71" fmla="*/ 815975 h 921808"/>
              <a:gd name="connsiteX72" fmla="*/ 280458 w 944562"/>
              <a:gd name="connsiteY72" fmla="*/ 752475 h 921808"/>
              <a:gd name="connsiteX73" fmla="*/ 328083 w 944562"/>
              <a:gd name="connsiteY73" fmla="*/ 752475 h 921808"/>
              <a:gd name="connsiteX74" fmla="*/ 369358 w 944562"/>
              <a:gd name="connsiteY74" fmla="*/ 749300 h 921808"/>
              <a:gd name="connsiteX75" fmla="*/ 385233 w 944562"/>
              <a:gd name="connsiteY75" fmla="*/ 742950 h 921808"/>
              <a:gd name="connsiteX76" fmla="*/ 378883 w 944562"/>
              <a:gd name="connsiteY76" fmla="*/ 673100 h 921808"/>
              <a:gd name="connsiteX77" fmla="*/ 363008 w 944562"/>
              <a:gd name="connsiteY77" fmla="*/ 657225 h 921808"/>
              <a:gd name="connsiteX78" fmla="*/ 315383 w 944562"/>
              <a:gd name="connsiteY78" fmla="*/ 654050 h 921808"/>
              <a:gd name="connsiteX79" fmla="*/ 270933 w 944562"/>
              <a:gd name="connsiteY79" fmla="*/ 650875 h 921808"/>
              <a:gd name="connsiteX80" fmla="*/ 258233 w 944562"/>
              <a:gd name="connsiteY80" fmla="*/ 628650 h 921808"/>
              <a:gd name="connsiteX81" fmla="*/ 274108 w 944562"/>
              <a:gd name="connsiteY81" fmla="*/ 587375 h 921808"/>
              <a:gd name="connsiteX82" fmla="*/ 264583 w 944562"/>
              <a:gd name="connsiteY82" fmla="*/ 568325 h 921808"/>
              <a:gd name="connsiteX83" fmla="*/ 229658 w 944562"/>
              <a:gd name="connsiteY83" fmla="*/ 558800 h 921808"/>
              <a:gd name="connsiteX84" fmla="*/ 197908 w 944562"/>
              <a:gd name="connsiteY84" fmla="*/ 558800 h 921808"/>
              <a:gd name="connsiteX85" fmla="*/ 216958 w 944562"/>
              <a:gd name="connsiteY85" fmla="*/ 533400 h 921808"/>
              <a:gd name="connsiteX86" fmla="*/ 166158 w 944562"/>
              <a:gd name="connsiteY86" fmla="*/ 561975 h 921808"/>
              <a:gd name="connsiteX87" fmla="*/ 143933 w 944562"/>
              <a:gd name="connsiteY87" fmla="*/ 565150 h 921808"/>
              <a:gd name="connsiteX88" fmla="*/ 131233 w 944562"/>
              <a:gd name="connsiteY88" fmla="*/ 552450 h 921808"/>
              <a:gd name="connsiteX89" fmla="*/ 93133 w 944562"/>
              <a:gd name="connsiteY89" fmla="*/ 523875 h 921808"/>
              <a:gd name="connsiteX90" fmla="*/ 48683 w 944562"/>
              <a:gd name="connsiteY90" fmla="*/ 482600 h 921808"/>
              <a:gd name="connsiteX91" fmla="*/ 51858 w 944562"/>
              <a:gd name="connsiteY91" fmla="*/ 447675 h 921808"/>
              <a:gd name="connsiteX92" fmla="*/ 61383 w 944562"/>
              <a:gd name="connsiteY92" fmla="*/ 428625 h 921808"/>
              <a:gd name="connsiteX93" fmla="*/ 99483 w 944562"/>
              <a:gd name="connsiteY93" fmla="*/ 403225 h 921808"/>
              <a:gd name="connsiteX94" fmla="*/ 77258 w 944562"/>
              <a:gd name="connsiteY94" fmla="*/ 381000 h 921808"/>
              <a:gd name="connsiteX95" fmla="*/ 45508 w 944562"/>
              <a:gd name="connsiteY95" fmla="*/ 355600 h 921808"/>
              <a:gd name="connsiteX96" fmla="*/ 1058 w 944562"/>
              <a:gd name="connsiteY96" fmla="*/ 301625 h 92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944562" h="921808">
                <a:moveTo>
                  <a:pt x="1058" y="301625"/>
                </a:moveTo>
                <a:cubicBezTo>
                  <a:pt x="2116" y="287867"/>
                  <a:pt x="40216" y="275696"/>
                  <a:pt x="51858" y="273050"/>
                </a:cubicBezTo>
                <a:cubicBezTo>
                  <a:pt x="63500" y="270404"/>
                  <a:pt x="57150" y="295804"/>
                  <a:pt x="70908" y="285750"/>
                </a:cubicBezTo>
                <a:cubicBezTo>
                  <a:pt x="84666" y="275696"/>
                  <a:pt x="122766" y="225954"/>
                  <a:pt x="134408" y="212725"/>
                </a:cubicBezTo>
                <a:cubicBezTo>
                  <a:pt x="146050" y="199496"/>
                  <a:pt x="135996" y="205846"/>
                  <a:pt x="140758" y="206375"/>
                </a:cubicBezTo>
                <a:cubicBezTo>
                  <a:pt x="145521" y="206904"/>
                  <a:pt x="155046" y="215371"/>
                  <a:pt x="162983" y="215900"/>
                </a:cubicBezTo>
                <a:cubicBezTo>
                  <a:pt x="170921" y="216429"/>
                  <a:pt x="180445" y="212725"/>
                  <a:pt x="188383" y="209550"/>
                </a:cubicBezTo>
                <a:cubicBezTo>
                  <a:pt x="196321" y="206375"/>
                  <a:pt x="204258" y="198967"/>
                  <a:pt x="210608" y="196850"/>
                </a:cubicBezTo>
                <a:cubicBezTo>
                  <a:pt x="216958" y="194733"/>
                  <a:pt x="223837" y="193146"/>
                  <a:pt x="226483" y="196850"/>
                </a:cubicBezTo>
                <a:cubicBezTo>
                  <a:pt x="229129" y="200554"/>
                  <a:pt x="228600" y="212196"/>
                  <a:pt x="226483" y="219075"/>
                </a:cubicBezTo>
                <a:cubicBezTo>
                  <a:pt x="224366" y="225954"/>
                  <a:pt x="215900" y="232833"/>
                  <a:pt x="213783" y="238125"/>
                </a:cubicBezTo>
                <a:cubicBezTo>
                  <a:pt x="211666" y="243417"/>
                  <a:pt x="211137" y="249767"/>
                  <a:pt x="213783" y="250825"/>
                </a:cubicBezTo>
                <a:cubicBezTo>
                  <a:pt x="216429" y="251883"/>
                  <a:pt x="221721" y="248179"/>
                  <a:pt x="229658" y="244475"/>
                </a:cubicBezTo>
                <a:cubicBezTo>
                  <a:pt x="237595" y="240771"/>
                  <a:pt x="251883" y="231246"/>
                  <a:pt x="261408" y="228600"/>
                </a:cubicBezTo>
                <a:cubicBezTo>
                  <a:pt x="270933" y="225954"/>
                  <a:pt x="280987" y="233892"/>
                  <a:pt x="286808" y="228600"/>
                </a:cubicBezTo>
                <a:cubicBezTo>
                  <a:pt x="292629" y="223308"/>
                  <a:pt x="293687" y="205846"/>
                  <a:pt x="296333" y="196850"/>
                </a:cubicBezTo>
                <a:cubicBezTo>
                  <a:pt x="298979" y="187854"/>
                  <a:pt x="303212" y="191029"/>
                  <a:pt x="302683" y="174625"/>
                </a:cubicBezTo>
                <a:cubicBezTo>
                  <a:pt x="302154" y="158221"/>
                  <a:pt x="292100" y="116946"/>
                  <a:pt x="293158" y="98425"/>
                </a:cubicBezTo>
                <a:cubicBezTo>
                  <a:pt x="294216" y="79904"/>
                  <a:pt x="302683" y="68792"/>
                  <a:pt x="309033" y="63500"/>
                </a:cubicBezTo>
                <a:cubicBezTo>
                  <a:pt x="315383" y="58208"/>
                  <a:pt x="323850" y="64029"/>
                  <a:pt x="331258" y="66675"/>
                </a:cubicBezTo>
                <a:cubicBezTo>
                  <a:pt x="338666" y="69321"/>
                  <a:pt x="346604" y="79904"/>
                  <a:pt x="353483" y="79375"/>
                </a:cubicBezTo>
                <a:cubicBezTo>
                  <a:pt x="360362" y="78846"/>
                  <a:pt x="367771" y="69850"/>
                  <a:pt x="372533" y="63500"/>
                </a:cubicBezTo>
                <a:cubicBezTo>
                  <a:pt x="377295" y="57150"/>
                  <a:pt x="378883" y="45508"/>
                  <a:pt x="382058" y="41275"/>
                </a:cubicBezTo>
                <a:cubicBezTo>
                  <a:pt x="385233" y="37042"/>
                  <a:pt x="386821" y="37042"/>
                  <a:pt x="391583" y="38100"/>
                </a:cubicBezTo>
                <a:cubicBezTo>
                  <a:pt x="396345" y="39158"/>
                  <a:pt x="400579" y="48154"/>
                  <a:pt x="410633" y="47625"/>
                </a:cubicBezTo>
                <a:cubicBezTo>
                  <a:pt x="420687" y="47096"/>
                  <a:pt x="439208" y="40746"/>
                  <a:pt x="451908" y="34925"/>
                </a:cubicBezTo>
                <a:cubicBezTo>
                  <a:pt x="464608" y="29104"/>
                  <a:pt x="478366" y="13758"/>
                  <a:pt x="486833" y="12700"/>
                </a:cubicBezTo>
                <a:cubicBezTo>
                  <a:pt x="495300" y="11642"/>
                  <a:pt x="501650" y="0"/>
                  <a:pt x="502708" y="28575"/>
                </a:cubicBezTo>
                <a:cubicBezTo>
                  <a:pt x="503766" y="57150"/>
                  <a:pt x="493712" y="153988"/>
                  <a:pt x="493183" y="184150"/>
                </a:cubicBezTo>
                <a:cubicBezTo>
                  <a:pt x="492654" y="214313"/>
                  <a:pt x="493712" y="204258"/>
                  <a:pt x="499533" y="209550"/>
                </a:cubicBezTo>
                <a:cubicBezTo>
                  <a:pt x="505354" y="214842"/>
                  <a:pt x="514879" y="214842"/>
                  <a:pt x="528108" y="215900"/>
                </a:cubicBezTo>
                <a:cubicBezTo>
                  <a:pt x="541337" y="216958"/>
                  <a:pt x="561975" y="214842"/>
                  <a:pt x="578908" y="215900"/>
                </a:cubicBezTo>
                <a:cubicBezTo>
                  <a:pt x="595841" y="216958"/>
                  <a:pt x="617008" y="219604"/>
                  <a:pt x="629708" y="222250"/>
                </a:cubicBezTo>
                <a:cubicBezTo>
                  <a:pt x="642408" y="224896"/>
                  <a:pt x="646641" y="227012"/>
                  <a:pt x="655108" y="231775"/>
                </a:cubicBezTo>
                <a:cubicBezTo>
                  <a:pt x="663575" y="236538"/>
                  <a:pt x="672041" y="246062"/>
                  <a:pt x="680508" y="250825"/>
                </a:cubicBezTo>
                <a:cubicBezTo>
                  <a:pt x="688975" y="255588"/>
                  <a:pt x="695854" y="258763"/>
                  <a:pt x="705908" y="260350"/>
                </a:cubicBezTo>
                <a:cubicBezTo>
                  <a:pt x="715962" y="261937"/>
                  <a:pt x="731308" y="261938"/>
                  <a:pt x="740833" y="260350"/>
                </a:cubicBezTo>
                <a:cubicBezTo>
                  <a:pt x="750358" y="258763"/>
                  <a:pt x="757237" y="254000"/>
                  <a:pt x="763058" y="250825"/>
                </a:cubicBezTo>
                <a:cubicBezTo>
                  <a:pt x="768879" y="247650"/>
                  <a:pt x="767821" y="239183"/>
                  <a:pt x="775758" y="241300"/>
                </a:cubicBezTo>
                <a:cubicBezTo>
                  <a:pt x="783695" y="243417"/>
                  <a:pt x="801158" y="248179"/>
                  <a:pt x="810683" y="263525"/>
                </a:cubicBezTo>
                <a:cubicBezTo>
                  <a:pt x="820208" y="278871"/>
                  <a:pt x="827616" y="315383"/>
                  <a:pt x="832908" y="333375"/>
                </a:cubicBezTo>
                <a:cubicBezTo>
                  <a:pt x="838200" y="351367"/>
                  <a:pt x="843491" y="338138"/>
                  <a:pt x="842433" y="371475"/>
                </a:cubicBezTo>
                <a:cubicBezTo>
                  <a:pt x="841375" y="404812"/>
                  <a:pt x="829204" y="496888"/>
                  <a:pt x="826558" y="533400"/>
                </a:cubicBezTo>
                <a:cubicBezTo>
                  <a:pt x="823912" y="569912"/>
                  <a:pt x="823912" y="575204"/>
                  <a:pt x="826558" y="590550"/>
                </a:cubicBezTo>
                <a:cubicBezTo>
                  <a:pt x="829204" y="605896"/>
                  <a:pt x="829204" y="612246"/>
                  <a:pt x="842433" y="625475"/>
                </a:cubicBezTo>
                <a:cubicBezTo>
                  <a:pt x="855662" y="638704"/>
                  <a:pt x="892175" y="657225"/>
                  <a:pt x="905933" y="669925"/>
                </a:cubicBezTo>
                <a:cubicBezTo>
                  <a:pt x="919691" y="682625"/>
                  <a:pt x="921279" y="690563"/>
                  <a:pt x="924983" y="701675"/>
                </a:cubicBezTo>
                <a:cubicBezTo>
                  <a:pt x="928687" y="712787"/>
                  <a:pt x="928158" y="726017"/>
                  <a:pt x="928158" y="736600"/>
                </a:cubicBezTo>
                <a:cubicBezTo>
                  <a:pt x="928158" y="747183"/>
                  <a:pt x="922337" y="757238"/>
                  <a:pt x="924983" y="765175"/>
                </a:cubicBezTo>
                <a:cubicBezTo>
                  <a:pt x="927629" y="773112"/>
                  <a:pt x="943504" y="777875"/>
                  <a:pt x="944033" y="784225"/>
                </a:cubicBezTo>
                <a:cubicBezTo>
                  <a:pt x="944562" y="790575"/>
                  <a:pt x="938212" y="800100"/>
                  <a:pt x="928158" y="803275"/>
                </a:cubicBezTo>
                <a:cubicBezTo>
                  <a:pt x="918104" y="806450"/>
                  <a:pt x="898525" y="803804"/>
                  <a:pt x="883708" y="803275"/>
                </a:cubicBezTo>
                <a:cubicBezTo>
                  <a:pt x="868891" y="802746"/>
                  <a:pt x="849312" y="792692"/>
                  <a:pt x="839258" y="800100"/>
                </a:cubicBezTo>
                <a:cubicBezTo>
                  <a:pt x="829204" y="807508"/>
                  <a:pt x="828675" y="835554"/>
                  <a:pt x="823383" y="847725"/>
                </a:cubicBezTo>
                <a:cubicBezTo>
                  <a:pt x="818091" y="859896"/>
                  <a:pt x="816504" y="866775"/>
                  <a:pt x="807508" y="873125"/>
                </a:cubicBezTo>
                <a:cubicBezTo>
                  <a:pt x="798512" y="879475"/>
                  <a:pt x="782108" y="880533"/>
                  <a:pt x="769408" y="885825"/>
                </a:cubicBezTo>
                <a:cubicBezTo>
                  <a:pt x="756708" y="891117"/>
                  <a:pt x="741891" y="899054"/>
                  <a:pt x="731308" y="904875"/>
                </a:cubicBezTo>
                <a:cubicBezTo>
                  <a:pt x="720725" y="910696"/>
                  <a:pt x="714375" y="921808"/>
                  <a:pt x="705908" y="920750"/>
                </a:cubicBezTo>
                <a:cubicBezTo>
                  <a:pt x="697441" y="919692"/>
                  <a:pt x="690033" y="912283"/>
                  <a:pt x="680508" y="898525"/>
                </a:cubicBezTo>
                <a:cubicBezTo>
                  <a:pt x="670983" y="884767"/>
                  <a:pt x="661987" y="851429"/>
                  <a:pt x="648758" y="838200"/>
                </a:cubicBezTo>
                <a:cubicBezTo>
                  <a:pt x="635529" y="824971"/>
                  <a:pt x="617008" y="822854"/>
                  <a:pt x="601133" y="819150"/>
                </a:cubicBezTo>
                <a:cubicBezTo>
                  <a:pt x="585258" y="815446"/>
                  <a:pt x="568325" y="815975"/>
                  <a:pt x="553508" y="815975"/>
                </a:cubicBezTo>
                <a:cubicBezTo>
                  <a:pt x="538691" y="815975"/>
                  <a:pt x="519112" y="813329"/>
                  <a:pt x="512233" y="819150"/>
                </a:cubicBezTo>
                <a:cubicBezTo>
                  <a:pt x="505354" y="824971"/>
                  <a:pt x="525991" y="845079"/>
                  <a:pt x="512233" y="850900"/>
                </a:cubicBezTo>
                <a:cubicBezTo>
                  <a:pt x="498475" y="856721"/>
                  <a:pt x="454025" y="851958"/>
                  <a:pt x="429683" y="854075"/>
                </a:cubicBezTo>
                <a:cubicBezTo>
                  <a:pt x="405341" y="856192"/>
                  <a:pt x="381529" y="860954"/>
                  <a:pt x="366183" y="863600"/>
                </a:cubicBezTo>
                <a:cubicBezTo>
                  <a:pt x="350837" y="866246"/>
                  <a:pt x="347133" y="870479"/>
                  <a:pt x="337608" y="869950"/>
                </a:cubicBezTo>
                <a:cubicBezTo>
                  <a:pt x="328083" y="869421"/>
                  <a:pt x="315383" y="858838"/>
                  <a:pt x="309033" y="860425"/>
                </a:cubicBezTo>
                <a:cubicBezTo>
                  <a:pt x="302683" y="862013"/>
                  <a:pt x="304800" y="878946"/>
                  <a:pt x="299508" y="879475"/>
                </a:cubicBezTo>
                <a:cubicBezTo>
                  <a:pt x="294216" y="880004"/>
                  <a:pt x="284162" y="871538"/>
                  <a:pt x="277283" y="863600"/>
                </a:cubicBezTo>
                <a:cubicBezTo>
                  <a:pt x="270404" y="855662"/>
                  <a:pt x="257704" y="839788"/>
                  <a:pt x="258233" y="831850"/>
                </a:cubicBezTo>
                <a:cubicBezTo>
                  <a:pt x="258762" y="823913"/>
                  <a:pt x="276754" y="829204"/>
                  <a:pt x="280458" y="815975"/>
                </a:cubicBezTo>
                <a:cubicBezTo>
                  <a:pt x="284162" y="802746"/>
                  <a:pt x="272521" y="763058"/>
                  <a:pt x="280458" y="752475"/>
                </a:cubicBezTo>
                <a:cubicBezTo>
                  <a:pt x="288395" y="741892"/>
                  <a:pt x="313266" y="753004"/>
                  <a:pt x="328083" y="752475"/>
                </a:cubicBezTo>
                <a:cubicBezTo>
                  <a:pt x="342900" y="751946"/>
                  <a:pt x="359833" y="750888"/>
                  <a:pt x="369358" y="749300"/>
                </a:cubicBezTo>
                <a:cubicBezTo>
                  <a:pt x="378883" y="747713"/>
                  <a:pt x="383646" y="755650"/>
                  <a:pt x="385233" y="742950"/>
                </a:cubicBezTo>
                <a:cubicBezTo>
                  <a:pt x="386820" y="730250"/>
                  <a:pt x="382587" y="687387"/>
                  <a:pt x="378883" y="673100"/>
                </a:cubicBezTo>
                <a:cubicBezTo>
                  <a:pt x="375179" y="658813"/>
                  <a:pt x="373591" y="660400"/>
                  <a:pt x="363008" y="657225"/>
                </a:cubicBezTo>
                <a:cubicBezTo>
                  <a:pt x="352425" y="654050"/>
                  <a:pt x="315383" y="654050"/>
                  <a:pt x="315383" y="654050"/>
                </a:cubicBezTo>
                <a:cubicBezTo>
                  <a:pt x="300037" y="652992"/>
                  <a:pt x="280458" y="655108"/>
                  <a:pt x="270933" y="650875"/>
                </a:cubicBezTo>
                <a:cubicBezTo>
                  <a:pt x="261408" y="646642"/>
                  <a:pt x="257704" y="639233"/>
                  <a:pt x="258233" y="628650"/>
                </a:cubicBezTo>
                <a:cubicBezTo>
                  <a:pt x="258762" y="618067"/>
                  <a:pt x="273050" y="597429"/>
                  <a:pt x="274108" y="587375"/>
                </a:cubicBezTo>
                <a:cubicBezTo>
                  <a:pt x="275166" y="577321"/>
                  <a:pt x="271991" y="573088"/>
                  <a:pt x="264583" y="568325"/>
                </a:cubicBezTo>
                <a:cubicBezTo>
                  <a:pt x="257175" y="563563"/>
                  <a:pt x="240770" y="560387"/>
                  <a:pt x="229658" y="558800"/>
                </a:cubicBezTo>
                <a:cubicBezTo>
                  <a:pt x="218546" y="557213"/>
                  <a:pt x="200025" y="563033"/>
                  <a:pt x="197908" y="558800"/>
                </a:cubicBezTo>
                <a:cubicBezTo>
                  <a:pt x="195791" y="554567"/>
                  <a:pt x="222250" y="532871"/>
                  <a:pt x="216958" y="533400"/>
                </a:cubicBezTo>
                <a:cubicBezTo>
                  <a:pt x="211666" y="533929"/>
                  <a:pt x="178329" y="556683"/>
                  <a:pt x="166158" y="561975"/>
                </a:cubicBezTo>
                <a:cubicBezTo>
                  <a:pt x="153987" y="567267"/>
                  <a:pt x="149754" y="566738"/>
                  <a:pt x="143933" y="565150"/>
                </a:cubicBezTo>
                <a:cubicBezTo>
                  <a:pt x="138112" y="563563"/>
                  <a:pt x="139700" y="559329"/>
                  <a:pt x="131233" y="552450"/>
                </a:cubicBezTo>
                <a:cubicBezTo>
                  <a:pt x="122766" y="545571"/>
                  <a:pt x="106891" y="535517"/>
                  <a:pt x="93133" y="523875"/>
                </a:cubicBezTo>
                <a:cubicBezTo>
                  <a:pt x="79375" y="512233"/>
                  <a:pt x="55562" y="495300"/>
                  <a:pt x="48683" y="482600"/>
                </a:cubicBezTo>
                <a:cubicBezTo>
                  <a:pt x="41804" y="469900"/>
                  <a:pt x="49741" y="456671"/>
                  <a:pt x="51858" y="447675"/>
                </a:cubicBezTo>
                <a:cubicBezTo>
                  <a:pt x="53975" y="438679"/>
                  <a:pt x="53446" y="436033"/>
                  <a:pt x="61383" y="428625"/>
                </a:cubicBezTo>
                <a:cubicBezTo>
                  <a:pt x="69321" y="421217"/>
                  <a:pt x="96837" y="411162"/>
                  <a:pt x="99483" y="403225"/>
                </a:cubicBezTo>
                <a:cubicBezTo>
                  <a:pt x="102129" y="395288"/>
                  <a:pt x="86254" y="388938"/>
                  <a:pt x="77258" y="381000"/>
                </a:cubicBezTo>
                <a:cubicBezTo>
                  <a:pt x="68262" y="373063"/>
                  <a:pt x="56091" y="364596"/>
                  <a:pt x="45508" y="355600"/>
                </a:cubicBezTo>
                <a:cubicBezTo>
                  <a:pt x="34925" y="346604"/>
                  <a:pt x="0" y="315383"/>
                  <a:pt x="1058" y="301625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Тихорецкий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3983038" y="2212975"/>
            <a:ext cx="1195387" cy="577850"/>
          </a:xfrm>
          <a:custGeom>
            <a:avLst/>
            <a:gdLst>
              <a:gd name="connsiteX0" fmla="*/ 12140 w 1194360"/>
              <a:gd name="connsiteY0" fmla="*/ 482320 h 582705"/>
              <a:gd name="connsiteX1" fmla="*/ 26148 w 1194360"/>
              <a:gd name="connsiteY1" fmla="*/ 409482 h 582705"/>
              <a:gd name="connsiteX2" fmla="*/ 37353 w 1194360"/>
              <a:gd name="connsiteY2" fmla="*/ 392673 h 582705"/>
              <a:gd name="connsiteX3" fmla="*/ 56964 w 1194360"/>
              <a:gd name="connsiteY3" fmla="*/ 381467 h 582705"/>
              <a:gd name="connsiteX4" fmla="*/ 23346 w 1194360"/>
              <a:gd name="connsiteY4" fmla="*/ 347849 h 582705"/>
              <a:gd name="connsiteX5" fmla="*/ 14942 w 1194360"/>
              <a:gd name="connsiteY5" fmla="*/ 333842 h 582705"/>
              <a:gd name="connsiteX6" fmla="*/ 31750 w 1194360"/>
              <a:gd name="connsiteY6" fmla="*/ 305827 h 582705"/>
              <a:gd name="connsiteX7" fmla="*/ 93383 w 1194360"/>
              <a:gd name="connsiteY7" fmla="*/ 252599 h 582705"/>
              <a:gd name="connsiteX8" fmla="*/ 110192 w 1194360"/>
              <a:gd name="connsiteY8" fmla="*/ 249798 h 582705"/>
              <a:gd name="connsiteX9" fmla="*/ 110192 w 1194360"/>
              <a:gd name="connsiteY9" fmla="*/ 221783 h 582705"/>
              <a:gd name="connsiteX10" fmla="*/ 127000 w 1194360"/>
              <a:gd name="connsiteY10" fmla="*/ 244195 h 582705"/>
              <a:gd name="connsiteX11" fmla="*/ 149412 w 1194360"/>
              <a:gd name="connsiteY11" fmla="*/ 244195 h 582705"/>
              <a:gd name="connsiteX12" fmla="*/ 180228 w 1194360"/>
              <a:gd name="connsiteY12" fmla="*/ 241393 h 582705"/>
              <a:gd name="connsiteX13" fmla="*/ 194236 w 1194360"/>
              <a:gd name="connsiteY13" fmla="*/ 241393 h 582705"/>
              <a:gd name="connsiteX14" fmla="*/ 211045 w 1194360"/>
              <a:gd name="connsiteY14" fmla="*/ 230188 h 582705"/>
              <a:gd name="connsiteX15" fmla="*/ 236258 w 1194360"/>
              <a:gd name="connsiteY15" fmla="*/ 227386 h 582705"/>
              <a:gd name="connsiteX16" fmla="*/ 225052 w 1194360"/>
              <a:gd name="connsiteY16" fmla="*/ 190967 h 582705"/>
              <a:gd name="connsiteX17" fmla="*/ 208243 w 1194360"/>
              <a:gd name="connsiteY17" fmla="*/ 162952 h 582705"/>
              <a:gd name="connsiteX18" fmla="*/ 149412 w 1194360"/>
              <a:gd name="connsiteY18" fmla="*/ 112526 h 582705"/>
              <a:gd name="connsiteX19" fmla="*/ 115795 w 1194360"/>
              <a:gd name="connsiteY19" fmla="*/ 73305 h 582705"/>
              <a:gd name="connsiteX20" fmla="*/ 87780 w 1194360"/>
              <a:gd name="connsiteY20" fmla="*/ 45290 h 582705"/>
              <a:gd name="connsiteX21" fmla="*/ 93383 w 1194360"/>
              <a:gd name="connsiteY21" fmla="*/ 17276 h 582705"/>
              <a:gd name="connsiteX22" fmla="*/ 121398 w 1194360"/>
              <a:gd name="connsiteY22" fmla="*/ 6070 h 582705"/>
              <a:gd name="connsiteX23" fmla="*/ 155015 w 1194360"/>
              <a:gd name="connsiteY23" fmla="*/ 14474 h 582705"/>
              <a:gd name="connsiteX24" fmla="*/ 194236 w 1194360"/>
              <a:gd name="connsiteY24" fmla="*/ 31283 h 582705"/>
              <a:gd name="connsiteX25" fmla="*/ 216648 w 1194360"/>
              <a:gd name="connsiteY25" fmla="*/ 22879 h 582705"/>
              <a:gd name="connsiteX26" fmla="*/ 258670 w 1194360"/>
              <a:gd name="connsiteY26" fmla="*/ 3268 h 582705"/>
              <a:gd name="connsiteX27" fmla="*/ 275478 w 1194360"/>
              <a:gd name="connsiteY27" fmla="*/ 3268 h 582705"/>
              <a:gd name="connsiteX28" fmla="*/ 297890 w 1194360"/>
              <a:gd name="connsiteY28" fmla="*/ 17276 h 582705"/>
              <a:gd name="connsiteX29" fmla="*/ 292287 w 1194360"/>
              <a:gd name="connsiteY29" fmla="*/ 87313 h 582705"/>
              <a:gd name="connsiteX30" fmla="*/ 303493 w 1194360"/>
              <a:gd name="connsiteY30" fmla="*/ 148945 h 582705"/>
              <a:gd name="connsiteX31" fmla="*/ 337111 w 1194360"/>
              <a:gd name="connsiteY31" fmla="*/ 168555 h 582705"/>
              <a:gd name="connsiteX32" fmla="*/ 398743 w 1194360"/>
              <a:gd name="connsiteY32" fmla="*/ 160151 h 582705"/>
              <a:gd name="connsiteX33" fmla="*/ 429559 w 1194360"/>
              <a:gd name="connsiteY33" fmla="*/ 165754 h 582705"/>
              <a:gd name="connsiteX34" fmla="*/ 440765 w 1194360"/>
              <a:gd name="connsiteY34" fmla="*/ 168555 h 582705"/>
              <a:gd name="connsiteX35" fmla="*/ 474383 w 1194360"/>
              <a:gd name="connsiteY35" fmla="*/ 193768 h 582705"/>
              <a:gd name="connsiteX36" fmla="*/ 524809 w 1194360"/>
              <a:gd name="connsiteY36" fmla="*/ 196570 h 582705"/>
              <a:gd name="connsiteX37" fmla="*/ 564030 w 1194360"/>
              <a:gd name="connsiteY37" fmla="*/ 188165 h 582705"/>
              <a:gd name="connsiteX38" fmla="*/ 589243 w 1194360"/>
              <a:gd name="connsiteY38" fmla="*/ 207776 h 582705"/>
              <a:gd name="connsiteX39" fmla="*/ 625662 w 1194360"/>
              <a:gd name="connsiteY39" fmla="*/ 241393 h 582705"/>
              <a:gd name="connsiteX40" fmla="*/ 664883 w 1194360"/>
              <a:gd name="connsiteY40" fmla="*/ 241393 h 582705"/>
              <a:gd name="connsiteX41" fmla="*/ 678890 w 1194360"/>
              <a:gd name="connsiteY41" fmla="*/ 230188 h 582705"/>
              <a:gd name="connsiteX42" fmla="*/ 715309 w 1194360"/>
              <a:gd name="connsiteY42" fmla="*/ 238592 h 582705"/>
              <a:gd name="connsiteX43" fmla="*/ 754530 w 1194360"/>
              <a:gd name="connsiteY43" fmla="*/ 266607 h 582705"/>
              <a:gd name="connsiteX44" fmla="*/ 790949 w 1194360"/>
              <a:gd name="connsiteY44" fmla="*/ 277813 h 582705"/>
              <a:gd name="connsiteX45" fmla="*/ 821765 w 1194360"/>
              <a:gd name="connsiteY45" fmla="*/ 269408 h 582705"/>
              <a:gd name="connsiteX46" fmla="*/ 852581 w 1194360"/>
              <a:gd name="connsiteY46" fmla="*/ 266607 h 582705"/>
              <a:gd name="connsiteX47" fmla="*/ 886199 w 1194360"/>
              <a:gd name="connsiteY47" fmla="*/ 269408 h 582705"/>
              <a:gd name="connsiteX48" fmla="*/ 928221 w 1194360"/>
              <a:gd name="connsiteY48" fmla="*/ 244195 h 582705"/>
              <a:gd name="connsiteX49" fmla="*/ 970243 w 1194360"/>
              <a:gd name="connsiteY49" fmla="*/ 230188 h 582705"/>
              <a:gd name="connsiteX50" fmla="*/ 1009464 w 1194360"/>
              <a:gd name="connsiteY50" fmla="*/ 216180 h 582705"/>
              <a:gd name="connsiteX51" fmla="*/ 1026273 w 1194360"/>
              <a:gd name="connsiteY51" fmla="*/ 193768 h 582705"/>
              <a:gd name="connsiteX52" fmla="*/ 1054287 w 1194360"/>
              <a:gd name="connsiteY52" fmla="*/ 188165 h 582705"/>
              <a:gd name="connsiteX53" fmla="*/ 1090706 w 1194360"/>
              <a:gd name="connsiteY53" fmla="*/ 204974 h 582705"/>
              <a:gd name="connsiteX54" fmla="*/ 1110317 w 1194360"/>
              <a:gd name="connsiteY54" fmla="*/ 204974 h 582705"/>
              <a:gd name="connsiteX55" fmla="*/ 1132728 w 1194360"/>
              <a:gd name="connsiteY55" fmla="*/ 204974 h 582705"/>
              <a:gd name="connsiteX56" fmla="*/ 1160743 w 1194360"/>
              <a:gd name="connsiteY56" fmla="*/ 216180 h 582705"/>
              <a:gd name="connsiteX57" fmla="*/ 1177552 w 1194360"/>
              <a:gd name="connsiteY57" fmla="*/ 224585 h 582705"/>
              <a:gd name="connsiteX58" fmla="*/ 1180353 w 1194360"/>
              <a:gd name="connsiteY58" fmla="*/ 255401 h 582705"/>
              <a:gd name="connsiteX59" fmla="*/ 1185956 w 1194360"/>
              <a:gd name="connsiteY59" fmla="*/ 291820 h 582705"/>
              <a:gd name="connsiteX60" fmla="*/ 1191559 w 1194360"/>
              <a:gd name="connsiteY60" fmla="*/ 440298 h 582705"/>
              <a:gd name="connsiteX61" fmla="*/ 1169148 w 1194360"/>
              <a:gd name="connsiteY61" fmla="*/ 459908 h 582705"/>
              <a:gd name="connsiteX62" fmla="*/ 1155140 w 1194360"/>
              <a:gd name="connsiteY62" fmla="*/ 457107 h 582705"/>
              <a:gd name="connsiteX63" fmla="*/ 1127125 w 1194360"/>
              <a:gd name="connsiteY63" fmla="*/ 445901 h 582705"/>
              <a:gd name="connsiteX64" fmla="*/ 1104714 w 1194360"/>
              <a:gd name="connsiteY64" fmla="*/ 423489 h 582705"/>
              <a:gd name="connsiteX65" fmla="*/ 1068295 w 1194360"/>
              <a:gd name="connsiteY65" fmla="*/ 437496 h 582705"/>
              <a:gd name="connsiteX66" fmla="*/ 1057089 w 1194360"/>
              <a:gd name="connsiteY66" fmla="*/ 493526 h 582705"/>
              <a:gd name="connsiteX67" fmla="*/ 1037478 w 1194360"/>
              <a:gd name="connsiteY67" fmla="*/ 501930 h 582705"/>
              <a:gd name="connsiteX68" fmla="*/ 1009464 w 1194360"/>
              <a:gd name="connsiteY68" fmla="*/ 510335 h 582705"/>
              <a:gd name="connsiteX69" fmla="*/ 844177 w 1194360"/>
              <a:gd name="connsiteY69" fmla="*/ 501930 h 582705"/>
              <a:gd name="connsiteX70" fmla="*/ 830170 w 1194360"/>
              <a:gd name="connsiteY70" fmla="*/ 521540 h 582705"/>
              <a:gd name="connsiteX71" fmla="*/ 832971 w 1194360"/>
              <a:gd name="connsiteY71" fmla="*/ 552357 h 582705"/>
              <a:gd name="connsiteX72" fmla="*/ 802155 w 1194360"/>
              <a:gd name="connsiteY72" fmla="*/ 560761 h 582705"/>
              <a:gd name="connsiteX73" fmla="*/ 746125 w 1194360"/>
              <a:gd name="connsiteY73" fmla="*/ 580371 h 582705"/>
              <a:gd name="connsiteX74" fmla="*/ 732118 w 1194360"/>
              <a:gd name="connsiteY74" fmla="*/ 574768 h 582705"/>
              <a:gd name="connsiteX75" fmla="*/ 670486 w 1194360"/>
              <a:gd name="connsiteY75" fmla="*/ 569165 h 582705"/>
              <a:gd name="connsiteX76" fmla="*/ 656478 w 1194360"/>
              <a:gd name="connsiteY76" fmla="*/ 546754 h 582705"/>
              <a:gd name="connsiteX77" fmla="*/ 622861 w 1194360"/>
              <a:gd name="connsiteY77" fmla="*/ 574768 h 582705"/>
              <a:gd name="connsiteX78" fmla="*/ 575236 w 1194360"/>
              <a:gd name="connsiteY78" fmla="*/ 541151 h 582705"/>
              <a:gd name="connsiteX79" fmla="*/ 530412 w 1194360"/>
              <a:gd name="connsiteY79" fmla="*/ 524342 h 582705"/>
              <a:gd name="connsiteX80" fmla="*/ 454773 w 1194360"/>
              <a:gd name="connsiteY80" fmla="*/ 524342 h 582705"/>
              <a:gd name="connsiteX81" fmla="*/ 412750 w 1194360"/>
              <a:gd name="connsiteY81" fmla="*/ 518739 h 582705"/>
              <a:gd name="connsiteX82" fmla="*/ 384736 w 1194360"/>
              <a:gd name="connsiteY82" fmla="*/ 515938 h 582705"/>
              <a:gd name="connsiteX83" fmla="*/ 384736 w 1194360"/>
              <a:gd name="connsiteY83" fmla="*/ 493526 h 582705"/>
              <a:gd name="connsiteX84" fmla="*/ 345515 w 1194360"/>
              <a:gd name="connsiteY84" fmla="*/ 471114 h 582705"/>
              <a:gd name="connsiteX85" fmla="*/ 272677 w 1194360"/>
              <a:gd name="connsiteY85" fmla="*/ 459908 h 582705"/>
              <a:gd name="connsiteX86" fmla="*/ 233456 w 1194360"/>
              <a:gd name="connsiteY86" fmla="*/ 459908 h 582705"/>
              <a:gd name="connsiteX87" fmla="*/ 205442 w 1194360"/>
              <a:gd name="connsiteY87" fmla="*/ 482320 h 582705"/>
              <a:gd name="connsiteX88" fmla="*/ 152214 w 1194360"/>
              <a:gd name="connsiteY88" fmla="*/ 471114 h 582705"/>
              <a:gd name="connsiteX89" fmla="*/ 98986 w 1194360"/>
              <a:gd name="connsiteY89" fmla="*/ 465511 h 582705"/>
              <a:gd name="connsiteX90" fmla="*/ 12140 w 1194360"/>
              <a:gd name="connsiteY90" fmla="*/ 482320 h 58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194360" h="582705">
                <a:moveTo>
                  <a:pt x="12140" y="482320"/>
                </a:moveTo>
                <a:cubicBezTo>
                  <a:pt x="0" y="472982"/>
                  <a:pt x="21946" y="424423"/>
                  <a:pt x="26148" y="409482"/>
                </a:cubicBezTo>
                <a:cubicBezTo>
                  <a:pt x="30350" y="394541"/>
                  <a:pt x="32217" y="397342"/>
                  <a:pt x="37353" y="392673"/>
                </a:cubicBezTo>
                <a:cubicBezTo>
                  <a:pt x="42489" y="388004"/>
                  <a:pt x="59299" y="388938"/>
                  <a:pt x="56964" y="381467"/>
                </a:cubicBezTo>
                <a:cubicBezTo>
                  <a:pt x="54630" y="373996"/>
                  <a:pt x="30350" y="355786"/>
                  <a:pt x="23346" y="347849"/>
                </a:cubicBezTo>
                <a:cubicBezTo>
                  <a:pt x="16342" y="339912"/>
                  <a:pt x="13541" y="340846"/>
                  <a:pt x="14942" y="333842"/>
                </a:cubicBezTo>
                <a:cubicBezTo>
                  <a:pt x="16343" y="326838"/>
                  <a:pt x="18677" y="319368"/>
                  <a:pt x="31750" y="305827"/>
                </a:cubicBezTo>
                <a:cubicBezTo>
                  <a:pt x="44824" y="292287"/>
                  <a:pt x="80309" y="261937"/>
                  <a:pt x="93383" y="252599"/>
                </a:cubicBezTo>
                <a:cubicBezTo>
                  <a:pt x="106457" y="243261"/>
                  <a:pt x="107391" y="254934"/>
                  <a:pt x="110192" y="249798"/>
                </a:cubicBezTo>
                <a:cubicBezTo>
                  <a:pt x="112994" y="244662"/>
                  <a:pt x="107391" y="222717"/>
                  <a:pt x="110192" y="221783"/>
                </a:cubicBezTo>
                <a:cubicBezTo>
                  <a:pt x="112993" y="220849"/>
                  <a:pt x="120463" y="240460"/>
                  <a:pt x="127000" y="244195"/>
                </a:cubicBezTo>
                <a:cubicBezTo>
                  <a:pt x="133537" y="247930"/>
                  <a:pt x="140541" y="244662"/>
                  <a:pt x="149412" y="244195"/>
                </a:cubicBezTo>
                <a:cubicBezTo>
                  <a:pt x="158283" y="243728"/>
                  <a:pt x="172757" y="241860"/>
                  <a:pt x="180228" y="241393"/>
                </a:cubicBezTo>
                <a:cubicBezTo>
                  <a:pt x="187699" y="240926"/>
                  <a:pt x="189100" y="243260"/>
                  <a:pt x="194236" y="241393"/>
                </a:cubicBezTo>
                <a:cubicBezTo>
                  <a:pt x="199372" y="239526"/>
                  <a:pt x="204041" y="232522"/>
                  <a:pt x="211045" y="230188"/>
                </a:cubicBezTo>
                <a:cubicBezTo>
                  <a:pt x="218049" y="227854"/>
                  <a:pt x="233924" y="233923"/>
                  <a:pt x="236258" y="227386"/>
                </a:cubicBezTo>
                <a:cubicBezTo>
                  <a:pt x="238592" y="220849"/>
                  <a:pt x="229721" y="201706"/>
                  <a:pt x="225052" y="190967"/>
                </a:cubicBezTo>
                <a:cubicBezTo>
                  <a:pt x="220383" y="180228"/>
                  <a:pt x="220850" y="176025"/>
                  <a:pt x="208243" y="162952"/>
                </a:cubicBezTo>
                <a:cubicBezTo>
                  <a:pt x="195636" y="149879"/>
                  <a:pt x="164820" y="127467"/>
                  <a:pt x="149412" y="112526"/>
                </a:cubicBezTo>
                <a:cubicBezTo>
                  <a:pt x="134004" y="97585"/>
                  <a:pt x="126067" y="84511"/>
                  <a:pt x="115795" y="73305"/>
                </a:cubicBezTo>
                <a:cubicBezTo>
                  <a:pt x="105523" y="62099"/>
                  <a:pt x="91515" y="54628"/>
                  <a:pt x="87780" y="45290"/>
                </a:cubicBezTo>
                <a:cubicBezTo>
                  <a:pt x="84045" y="35952"/>
                  <a:pt x="87780" y="23813"/>
                  <a:pt x="93383" y="17276"/>
                </a:cubicBezTo>
                <a:cubicBezTo>
                  <a:pt x="98986" y="10739"/>
                  <a:pt x="111126" y="6537"/>
                  <a:pt x="121398" y="6070"/>
                </a:cubicBezTo>
                <a:cubicBezTo>
                  <a:pt x="131670" y="5603"/>
                  <a:pt x="142875" y="10272"/>
                  <a:pt x="155015" y="14474"/>
                </a:cubicBezTo>
                <a:cubicBezTo>
                  <a:pt x="167155" y="18676"/>
                  <a:pt x="183964" y="29882"/>
                  <a:pt x="194236" y="31283"/>
                </a:cubicBezTo>
                <a:cubicBezTo>
                  <a:pt x="204508" y="32684"/>
                  <a:pt x="205909" y="27548"/>
                  <a:pt x="216648" y="22879"/>
                </a:cubicBezTo>
                <a:cubicBezTo>
                  <a:pt x="227387" y="18210"/>
                  <a:pt x="248865" y="6537"/>
                  <a:pt x="258670" y="3268"/>
                </a:cubicBezTo>
                <a:cubicBezTo>
                  <a:pt x="268475" y="0"/>
                  <a:pt x="268941" y="933"/>
                  <a:pt x="275478" y="3268"/>
                </a:cubicBezTo>
                <a:cubicBezTo>
                  <a:pt x="282015" y="5603"/>
                  <a:pt x="295089" y="3269"/>
                  <a:pt x="297890" y="17276"/>
                </a:cubicBezTo>
                <a:cubicBezTo>
                  <a:pt x="300691" y="31283"/>
                  <a:pt x="291353" y="65368"/>
                  <a:pt x="292287" y="87313"/>
                </a:cubicBezTo>
                <a:cubicBezTo>
                  <a:pt x="293221" y="109258"/>
                  <a:pt x="296022" y="135405"/>
                  <a:pt x="303493" y="148945"/>
                </a:cubicBezTo>
                <a:cubicBezTo>
                  <a:pt x="310964" y="162485"/>
                  <a:pt x="321236" y="166687"/>
                  <a:pt x="337111" y="168555"/>
                </a:cubicBezTo>
                <a:cubicBezTo>
                  <a:pt x="352986" y="170423"/>
                  <a:pt x="383335" y="160618"/>
                  <a:pt x="398743" y="160151"/>
                </a:cubicBezTo>
                <a:cubicBezTo>
                  <a:pt x="414151" y="159684"/>
                  <a:pt x="422555" y="164353"/>
                  <a:pt x="429559" y="165754"/>
                </a:cubicBezTo>
                <a:cubicBezTo>
                  <a:pt x="436563" y="167155"/>
                  <a:pt x="433294" y="163886"/>
                  <a:pt x="440765" y="168555"/>
                </a:cubicBezTo>
                <a:cubicBezTo>
                  <a:pt x="448236" y="173224"/>
                  <a:pt x="460376" y="189099"/>
                  <a:pt x="474383" y="193768"/>
                </a:cubicBezTo>
                <a:cubicBezTo>
                  <a:pt x="488390" y="198437"/>
                  <a:pt x="509868" y="197504"/>
                  <a:pt x="524809" y="196570"/>
                </a:cubicBezTo>
                <a:cubicBezTo>
                  <a:pt x="539750" y="195636"/>
                  <a:pt x="553291" y="186297"/>
                  <a:pt x="564030" y="188165"/>
                </a:cubicBezTo>
                <a:cubicBezTo>
                  <a:pt x="574769" y="190033"/>
                  <a:pt x="578971" y="198905"/>
                  <a:pt x="589243" y="207776"/>
                </a:cubicBezTo>
                <a:cubicBezTo>
                  <a:pt x="599515" y="216647"/>
                  <a:pt x="613055" y="235790"/>
                  <a:pt x="625662" y="241393"/>
                </a:cubicBezTo>
                <a:cubicBezTo>
                  <a:pt x="638269" y="246996"/>
                  <a:pt x="656012" y="243261"/>
                  <a:pt x="664883" y="241393"/>
                </a:cubicBezTo>
                <a:cubicBezTo>
                  <a:pt x="673754" y="239526"/>
                  <a:pt x="670486" y="230655"/>
                  <a:pt x="678890" y="230188"/>
                </a:cubicBezTo>
                <a:cubicBezTo>
                  <a:pt x="687294" y="229721"/>
                  <a:pt x="702702" y="232522"/>
                  <a:pt x="715309" y="238592"/>
                </a:cubicBezTo>
                <a:cubicBezTo>
                  <a:pt x="727916" y="244662"/>
                  <a:pt x="741923" y="260070"/>
                  <a:pt x="754530" y="266607"/>
                </a:cubicBezTo>
                <a:cubicBezTo>
                  <a:pt x="767137" y="273144"/>
                  <a:pt x="779743" y="277346"/>
                  <a:pt x="790949" y="277813"/>
                </a:cubicBezTo>
                <a:cubicBezTo>
                  <a:pt x="802155" y="278280"/>
                  <a:pt x="811493" y="271276"/>
                  <a:pt x="821765" y="269408"/>
                </a:cubicBezTo>
                <a:cubicBezTo>
                  <a:pt x="832037" y="267540"/>
                  <a:pt x="841842" y="266607"/>
                  <a:pt x="852581" y="266607"/>
                </a:cubicBezTo>
                <a:cubicBezTo>
                  <a:pt x="863320" y="266607"/>
                  <a:pt x="873592" y="273143"/>
                  <a:pt x="886199" y="269408"/>
                </a:cubicBezTo>
                <a:cubicBezTo>
                  <a:pt x="898806" y="265673"/>
                  <a:pt x="914214" y="250732"/>
                  <a:pt x="928221" y="244195"/>
                </a:cubicBezTo>
                <a:cubicBezTo>
                  <a:pt x="942228" y="237658"/>
                  <a:pt x="956703" y="234857"/>
                  <a:pt x="970243" y="230188"/>
                </a:cubicBezTo>
                <a:cubicBezTo>
                  <a:pt x="983783" y="225519"/>
                  <a:pt x="1000126" y="222250"/>
                  <a:pt x="1009464" y="216180"/>
                </a:cubicBezTo>
                <a:cubicBezTo>
                  <a:pt x="1018802" y="210110"/>
                  <a:pt x="1018803" y="198437"/>
                  <a:pt x="1026273" y="193768"/>
                </a:cubicBezTo>
                <a:cubicBezTo>
                  <a:pt x="1033743" y="189099"/>
                  <a:pt x="1043548" y="186297"/>
                  <a:pt x="1054287" y="188165"/>
                </a:cubicBezTo>
                <a:cubicBezTo>
                  <a:pt x="1065026" y="190033"/>
                  <a:pt x="1081368" y="202172"/>
                  <a:pt x="1090706" y="204974"/>
                </a:cubicBezTo>
                <a:cubicBezTo>
                  <a:pt x="1100044" y="207776"/>
                  <a:pt x="1110317" y="204974"/>
                  <a:pt x="1110317" y="204974"/>
                </a:cubicBezTo>
                <a:cubicBezTo>
                  <a:pt x="1117321" y="204974"/>
                  <a:pt x="1124324" y="203106"/>
                  <a:pt x="1132728" y="204974"/>
                </a:cubicBezTo>
                <a:cubicBezTo>
                  <a:pt x="1141132" y="206842"/>
                  <a:pt x="1153272" y="212912"/>
                  <a:pt x="1160743" y="216180"/>
                </a:cubicBezTo>
                <a:cubicBezTo>
                  <a:pt x="1168214" y="219449"/>
                  <a:pt x="1174284" y="218048"/>
                  <a:pt x="1177552" y="224585"/>
                </a:cubicBezTo>
                <a:cubicBezTo>
                  <a:pt x="1180820" y="231122"/>
                  <a:pt x="1178952" y="244195"/>
                  <a:pt x="1180353" y="255401"/>
                </a:cubicBezTo>
                <a:cubicBezTo>
                  <a:pt x="1181754" y="266607"/>
                  <a:pt x="1184088" y="261004"/>
                  <a:pt x="1185956" y="291820"/>
                </a:cubicBezTo>
                <a:cubicBezTo>
                  <a:pt x="1187824" y="322636"/>
                  <a:pt x="1194360" y="412283"/>
                  <a:pt x="1191559" y="440298"/>
                </a:cubicBezTo>
                <a:cubicBezTo>
                  <a:pt x="1188758" y="468313"/>
                  <a:pt x="1175218" y="457107"/>
                  <a:pt x="1169148" y="459908"/>
                </a:cubicBezTo>
                <a:cubicBezTo>
                  <a:pt x="1163078" y="462710"/>
                  <a:pt x="1162144" y="459441"/>
                  <a:pt x="1155140" y="457107"/>
                </a:cubicBezTo>
                <a:cubicBezTo>
                  <a:pt x="1148136" y="454773"/>
                  <a:pt x="1135529" y="451504"/>
                  <a:pt x="1127125" y="445901"/>
                </a:cubicBezTo>
                <a:cubicBezTo>
                  <a:pt x="1118721" y="440298"/>
                  <a:pt x="1114519" y="424890"/>
                  <a:pt x="1104714" y="423489"/>
                </a:cubicBezTo>
                <a:cubicBezTo>
                  <a:pt x="1094909" y="422088"/>
                  <a:pt x="1076233" y="425823"/>
                  <a:pt x="1068295" y="437496"/>
                </a:cubicBezTo>
                <a:cubicBezTo>
                  <a:pt x="1060357" y="449169"/>
                  <a:pt x="1062225" y="482787"/>
                  <a:pt x="1057089" y="493526"/>
                </a:cubicBezTo>
                <a:cubicBezTo>
                  <a:pt x="1051953" y="504265"/>
                  <a:pt x="1045415" y="499129"/>
                  <a:pt x="1037478" y="501930"/>
                </a:cubicBezTo>
                <a:cubicBezTo>
                  <a:pt x="1029541" y="504731"/>
                  <a:pt x="1041681" y="510335"/>
                  <a:pt x="1009464" y="510335"/>
                </a:cubicBezTo>
                <a:cubicBezTo>
                  <a:pt x="977247" y="510335"/>
                  <a:pt x="874059" y="500063"/>
                  <a:pt x="844177" y="501930"/>
                </a:cubicBezTo>
                <a:cubicBezTo>
                  <a:pt x="814295" y="503797"/>
                  <a:pt x="832038" y="513136"/>
                  <a:pt x="830170" y="521540"/>
                </a:cubicBezTo>
                <a:cubicBezTo>
                  <a:pt x="828302" y="529944"/>
                  <a:pt x="837640" y="545820"/>
                  <a:pt x="832971" y="552357"/>
                </a:cubicBezTo>
                <a:cubicBezTo>
                  <a:pt x="828302" y="558894"/>
                  <a:pt x="816629" y="556092"/>
                  <a:pt x="802155" y="560761"/>
                </a:cubicBezTo>
                <a:cubicBezTo>
                  <a:pt x="787681" y="565430"/>
                  <a:pt x="757798" y="578037"/>
                  <a:pt x="746125" y="580371"/>
                </a:cubicBezTo>
                <a:cubicBezTo>
                  <a:pt x="734452" y="582705"/>
                  <a:pt x="744724" y="576636"/>
                  <a:pt x="732118" y="574768"/>
                </a:cubicBezTo>
                <a:cubicBezTo>
                  <a:pt x="719512" y="572900"/>
                  <a:pt x="683093" y="573834"/>
                  <a:pt x="670486" y="569165"/>
                </a:cubicBezTo>
                <a:cubicBezTo>
                  <a:pt x="657879" y="564496"/>
                  <a:pt x="664415" y="545820"/>
                  <a:pt x="656478" y="546754"/>
                </a:cubicBezTo>
                <a:cubicBezTo>
                  <a:pt x="648541" y="547688"/>
                  <a:pt x="636401" y="575702"/>
                  <a:pt x="622861" y="574768"/>
                </a:cubicBezTo>
                <a:cubicBezTo>
                  <a:pt x="609321" y="573834"/>
                  <a:pt x="590644" y="549555"/>
                  <a:pt x="575236" y="541151"/>
                </a:cubicBezTo>
                <a:cubicBezTo>
                  <a:pt x="559828" y="532747"/>
                  <a:pt x="550489" y="527143"/>
                  <a:pt x="530412" y="524342"/>
                </a:cubicBezTo>
                <a:cubicBezTo>
                  <a:pt x="510335" y="521541"/>
                  <a:pt x="474383" y="525276"/>
                  <a:pt x="454773" y="524342"/>
                </a:cubicBezTo>
                <a:cubicBezTo>
                  <a:pt x="435163" y="523408"/>
                  <a:pt x="424423" y="520140"/>
                  <a:pt x="412750" y="518739"/>
                </a:cubicBezTo>
                <a:cubicBezTo>
                  <a:pt x="401077" y="517338"/>
                  <a:pt x="389405" y="520140"/>
                  <a:pt x="384736" y="515938"/>
                </a:cubicBezTo>
                <a:cubicBezTo>
                  <a:pt x="380067" y="511736"/>
                  <a:pt x="391273" y="500997"/>
                  <a:pt x="384736" y="493526"/>
                </a:cubicBezTo>
                <a:cubicBezTo>
                  <a:pt x="378199" y="486055"/>
                  <a:pt x="364191" y="476717"/>
                  <a:pt x="345515" y="471114"/>
                </a:cubicBezTo>
                <a:cubicBezTo>
                  <a:pt x="326839" y="465511"/>
                  <a:pt x="291353" y="461776"/>
                  <a:pt x="272677" y="459908"/>
                </a:cubicBezTo>
                <a:cubicBezTo>
                  <a:pt x="254001" y="458040"/>
                  <a:pt x="244662" y="456173"/>
                  <a:pt x="233456" y="459908"/>
                </a:cubicBezTo>
                <a:cubicBezTo>
                  <a:pt x="222250" y="463643"/>
                  <a:pt x="218982" y="480452"/>
                  <a:pt x="205442" y="482320"/>
                </a:cubicBezTo>
                <a:cubicBezTo>
                  <a:pt x="191902" y="484188"/>
                  <a:pt x="169956" y="473915"/>
                  <a:pt x="152214" y="471114"/>
                </a:cubicBezTo>
                <a:cubicBezTo>
                  <a:pt x="134472" y="468313"/>
                  <a:pt x="115795" y="465978"/>
                  <a:pt x="98986" y="465511"/>
                </a:cubicBezTo>
                <a:cubicBezTo>
                  <a:pt x="82177" y="465044"/>
                  <a:pt x="24280" y="491658"/>
                  <a:pt x="12140" y="482320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Брюховецкий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5168900" y="2406650"/>
            <a:ext cx="688975" cy="892175"/>
          </a:xfrm>
          <a:custGeom>
            <a:avLst/>
            <a:gdLst>
              <a:gd name="connsiteX0" fmla="*/ 9805 w 688695"/>
              <a:gd name="connsiteY0" fmla="*/ 260069 h 900673"/>
              <a:gd name="connsiteX1" fmla="*/ 1400 w 688695"/>
              <a:gd name="connsiteY1" fmla="*/ 80775 h 900673"/>
              <a:gd name="connsiteX2" fmla="*/ 15408 w 688695"/>
              <a:gd name="connsiteY2" fmla="*/ 69569 h 900673"/>
              <a:gd name="connsiteX3" fmla="*/ 29415 w 688695"/>
              <a:gd name="connsiteY3" fmla="*/ 63966 h 900673"/>
              <a:gd name="connsiteX4" fmla="*/ 35018 w 688695"/>
              <a:gd name="connsiteY4" fmla="*/ 47157 h 900673"/>
              <a:gd name="connsiteX5" fmla="*/ 63033 w 688695"/>
              <a:gd name="connsiteY5" fmla="*/ 35952 h 900673"/>
              <a:gd name="connsiteX6" fmla="*/ 91047 w 688695"/>
              <a:gd name="connsiteY6" fmla="*/ 27547 h 900673"/>
              <a:gd name="connsiteX7" fmla="*/ 135871 w 688695"/>
              <a:gd name="connsiteY7" fmla="*/ 21944 h 900673"/>
              <a:gd name="connsiteX8" fmla="*/ 149878 w 688695"/>
              <a:gd name="connsiteY8" fmla="*/ 33150 h 900673"/>
              <a:gd name="connsiteX9" fmla="*/ 189099 w 688695"/>
              <a:gd name="connsiteY9" fmla="*/ 44356 h 900673"/>
              <a:gd name="connsiteX10" fmla="*/ 214312 w 688695"/>
              <a:gd name="connsiteY10" fmla="*/ 44356 h 900673"/>
              <a:gd name="connsiteX11" fmla="*/ 247930 w 688695"/>
              <a:gd name="connsiteY11" fmla="*/ 35952 h 900673"/>
              <a:gd name="connsiteX12" fmla="*/ 264739 w 688695"/>
              <a:gd name="connsiteY12" fmla="*/ 21944 h 900673"/>
              <a:gd name="connsiteX13" fmla="*/ 292753 w 688695"/>
              <a:gd name="connsiteY13" fmla="*/ 2334 h 900673"/>
              <a:gd name="connsiteX14" fmla="*/ 306761 w 688695"/>
              <a:gd name="connsiteY14" fmla="*/ 7937 h 900673"/>
              <a:gd name="connsiteX15" fmla="*/ 320768 w 688695"/>
              <a:gd name="connsiteY15" fmla="*/ 30349 h 900673"/>
              <a:gd name="connsiteX16" fmla="*/ 337577 w 688695"/>
              <a:gd name="connsiteY16" fmla="*/ 58363 h 900673"/>
              <a:gd name="connsiteX17" fmla="*/ 362790 w 688695"/>
              <a:gd name="connsiteY17" fmla="*/ 75172 h 900673"/>
              <a:gd name="connsiteX18" fmla="*/ 390805 w 688695"/>
              <a:gd name="connsiteY18" fmla="*/ 91981 h 900673"/>
              <a:gd name="connsiteX19" fmla="*/ 407614 w 688695"/>
              <a:gd name="connsiteY19" fmla="*/ 105988 h 900673"/>
              <a:gd name="connsiteX20" fmla="*/ 402011 w 688695"/>
              <a:gd name="connsiteY20" fmla="*/ 114393 h 900673"/>
              <a:gd name="connsiteX21" fmla="*/ 379599 w 688695"/>
              <a:gd name="connsiteY21" fmla="*/ 122797 h 900673"/>
              <a:gd name="connsiteX22" fmla="*/ 351584 w 688695"/>
              <a:gd name="connsiteY22" fmla="*/ 159216 h 900673"/>
              <a:gd name="connsiteX23" fmla="*/ 354386 w 688695"/>
              <a:gd name="connsiteY23" fmla="*/ 173224 h 900673"/>
              <a:gd name="connsiteX24" fmla="*/ 373996 w 688695"/>
              <a:gd name="connsiteY24" fmla="*/ 206841 h 900673"/>
              <a:gd name="connsiteX25" fmla="*/ 393606 w 688695"/>
              <a:gd name="connsiteY25" fmla="*/ 223650 h 900673"/>
              <a:gd name="connsiteX26" fmla="*/ 413217 w 688695"/>
              <a:gd name="connsiteY26" fmla="*/ 243260 h 900673"/>
              <a:gd name="connsiteX27" fmla="*/ 449636 w 688695"/>
              <a:gd name="connsiteY27" fmla="*/ 260069 h 900673"/>
              <a:gd name="connsiteX28" fmla="*/ 472047 w 688695"/>
              <a:gd name="connsiteY28" fmla="*/ 268474 h 900673"/>
              <a:gd name="connsiteX29" fmla="*/ 514069 w 688695"/>
              <a:gd name="connsiteY29" fmla="*/ 234856 h 900673"/>
              <a:gd name="connsiteX30" fmla="*/ 502864 w 688695"/>
              <a:gd name="connsiteY30" fmla="*/ 254466 h 900673"/>
              <a:gd name="connsiteX31" fmla="*/ 533680 w 688695"/>
              <a:gd name="connsiteY31" fmla="*/ 265672 h 900673"/>
              <a:gd name="connsiteX32" fmla="*/ 556092 w 688695"/>
              <a:gd name="connsiteY32" fmla="*/ 265672 h 900673"/>
              <a:gd name="connsiteX33" fmla="*/ 572900 w 688695"/>
              <a:gd name="connsiteY33" fmla="*/ 282481 h 900673"/>
              <a:gd name="connsiteX34" fmla="*/ 575702 w 688695"/>
              <a:gd name="connsiteY34" fmla="*/ 299290 h 900673"/>
              <a:gd name="connsiteX35" fmla="*/ 567297 w 688695"/>
              <a:gd name="connsiteY35" fmla="*/ 327305 h 900673"/>
              <a:gd name="connsiteX36" fmla="*/ 570099 w 688695"/>
              <a:gd name="connsiteY36" fmla="*/ 349716 h 900673"/>
              <a:gd name="connsiteX37" fmla="*/ 595312 w 688695"/>
              <a:gd name="connsiteY37" fmla="*/ 352518 h 900673"/>
              <a:gd name="connsiteX38" fmla="*/ 642937 w 688695"/>
              <a:gd name="connsiteY38" fmla="*/ 358121 h 900673"/>
              <a:gd name="connsiteX39" fmla="*/ 679356 w 688695"/>
              <a:gd name="connsiteY39" fmla="*/ 358121 h 900673"/>
              <a:gd name="connsiteX40" fmla="*/ 684959 w 688695"/>
              <a:gd name="connsiteY40" fmla="*/ 374930 h 900673"/>
              <a:gd name="connsiteX41" fmla="*/ 687761 w 688695"/>
              <a:gd name="connsiteY41" fmla="*/ 416952 h 900673"/>
              <a:gd name="connsiteX42" fmla="*/ 687761 w 688695"/>
              <a:gd name="connsiteY42" fmla="*/ 433760 h 900673"/>
              <a:gd name="connsiteX43" fmla="*/ 682158 w 688695"/>
              <a:gd name="connsiteY43" fmla="*/ 453371 h 900673"/>
              <a:gd name="connsiteX44" fmla="*/ 665349 w 688695"/>
              <a:gd name="connsiteY44" fmla="*/ 453371 h 900673"/>
              <a:gd name="connsiteX45" fmla="*/ 623327 w 688695"/>
              <a:gd name="connsiteY45" fmla="*/ 453371 h 900673"/>
              <a:gd name="connsiteX46" fmla="*/ 589709 w 688695"/>
              <a:gd name="connsiteY46" fmla="*/ 444966 h 900673"/>
              <a:gd name="connsiteX47" fmla="*/ 592511 w 688695"/>
              <a:gd name="connsiteY47" fmla="*/ 472981 h 900673"/>
              <a:gd name="connsiteX48" fmla="*/ 592511 w 688695"/>
              <a:gd name="connsiteY48" fmla="*/ 503797 h 900673"/>
              <a:gd name="connsiteX49" fmla="*/ 592511 w 688695"/>
              <a:gd name="connsiteY49" fmla="*/ 520606 h 900673"/>
              <a:gd name="connsiteX50" fmla="*/ 575702 w 688695"/>
              <a:gd name="connsiteY50" fmla="*/ 526209 h 900673"/>
              <a:gd name="connsiteX51" fmla="*/ 575702 w 688695"/>
              <a:gd name="connsiteY51" fmla="*/ 548621 h 900673"/>
              <a:gd name="connsiteX52" fmla="*/ 586908 w 688695"/>
              <a:gd name="connsiteY52" fmla="*/ 573834 h 900673"/>
              <a:gd name="connsiteX53" fmla="*/ 595312 w 688695"/>
              <a:gd name="connsiteY53" fmla="*/ 582238 h 900673"/>
              <a:gd name="connsiteX54" fmla="*/ 612121 w 688695"/>
              <a:gd name="connsiteY54" fmla="*/ 573834 h 900673"/>
              <a:gd name="connsiteX55" fmla="*/ 617724 w 688695"/>
              <a:gd name="connsiteY55" fmla="*/ 562628 h 900673"/>
              <a:gd name="connsiteX56" fmla="*/ 631731 w 688695"/>
              <a:gd name="connsiteY56" fmla="*/ 573834 h 900673"/>
              <a:gd name="connsiteX57" fmla="*/ 654143 w 688695"/>
              <a:gd name="connsiteY57" fmla="*/ 596246 h 900673"/>
              <a:gd name="connsiteX58" fmla="*/ 673753 w 688695"/>
              <a:gd name="connsiteY58" fmla="*/ 601849 h 900673"/>
              <a:gd name="connsiteX59" fmla="*/ 665349 w 688695"/>
              <a:gd name="connsiteY59" fmla="*/ 632665 h 900673"/>
              <a:gd name="connsiteX60" fmla="*/ 648540 w 688695"/>
              <a:gd name="connsiteY60" fmla="*/ 621459 h 900673"/>
              <a:gd name="connsiteX61" fmla="*/ 631731 w 688695"/>
              <a:gd name="connsiteY61" fmla="*/ 624260 h 900673"/>
              <a:gd name="connsiteX62" fmla="*/ 609319 w 688695"/>
              <a:gd name="connsiteY62" fmla="*/ 638268 h 900673"/>
              <a:gd name="connsiteX63" fmla="*/ 612121 w 688695"/>
              <a:gd name="connsiteY63" fmla="*/ 677488 h 900673"/>
              <a:gd name="connsiteX64" fmla="*/ 578503 w 688695"/>
              <a:gd name="connsiteY64" fmla="*/ 685893 h 900673"/>
              <a:gd name="connsiteX65" fmla="*/ 519672 w 688695"/>
              <a:gd name="connsiteY65" fmla="*/ 688694 h 900673"/>
              <a:gd name="connsiteX66" fmla="*/ 418819 w 688695"/>
              <a:gd name="connsiteY66" fmla="*/ 688694 h 900673"/>
              <a:gd name="connsiteX67" fmla="*/ 396408 w 688695"/>
              <a:gd name="connsiteY67" fmla="*/ 694297 h 900673"/>
              <a:gd name="connsiteX68" fmla="*/ 396408 w 688695"/>
              <a:gd name="connsiteY68" fmla="*/ 713907 h 900673"/>
              <a:gd name="connsiteX69" fmla="*/ 413217 w 688695"/>
              <a:gd name="connsiteY69" fmla="*/ 747525 h 900673"/>
              <a:gd name="connsiteX70" fmla="*/ 458040 w 688695"/>
              <a:gd name="connsiteY70" fmla="*/ 750327 h 900673"/>
              <a:gd name="connsiteX71" fmla="*/ 516871 w 688695"/>
              <a:gd name="connsiteY71" fmla="*/ 750327 h 900673"/>
              <a:gd name="connsiteX72" fmla="*/ 530878 w 688695"/>
              <a:gd name="connsiteY72" fmla="*/ 753128 h 900673"/>
              <a:gd name="connsiteX73" fmla="*/ 556092 w 688695"/>
              <a:gd name="connsiteY73" fmla="*/ 795150 h 900673"/>
              <a:gd name="connsiteX74" fmla="*/ 581305 w 688695"/>
              <a:gd name="connsiteY74" fmla="*/ 820363 h 900673"/>
              <a:gd name="connsiteX75" fmla="*/ 581305 w 688695"/>
              <a:gd name="connsiteY75" fmla="*/ 845577 h 900673"/>
              <a:gd name="connsiteX76" fmla="*/ 558893 w 688695"/>
              <a:gd name="connsiteY76" fmla="*/ 851180 h 900673"/>
              <a:gd name="connsiteX77" fmla="*/ 525275 w 688695"/>
              <a:gd name="connsiteY77" fmla="*/ 873591 h 900673"/>
              <a:gd name="connsiteX78" fmla="*/ 455239 w 688695"/>
              <a:gd name="connsiteY78" fmla="*/ 867988 h 900673"/>
              <a:gd name="connsiteX79" fmla="*/ 430025 w 688695"/>
              <a:gd name="connsiteY79" fmla="*/ 898805 h 900673"/>
              <a:gd name="connsiteX80" fmla="*/ 404812 w 688695"/>
              <a:gd name="connsiteY80" fmla="*/ 879194 h 900673"/>
              <a:gd name="connsiteX81" fmla="*/ 404812 w 688695"/>
              <a:gd name="connsiteY81" fmla="*/ 859584 h 900673"/>
              <a:gd name="connsiteX82" fmla="*/ 379599 w 688695"/>
              <a:gd name="connsiteY82" fmla="*/ 848378 h 900673"/>
              <a:gd name="connsiteX83" fmla="*/ 301158 w 688695"/>
              <a:gd name="connsiteY83" fmla="*/ 848378 h 900673"/>
              <a:gd name="connsiteX84" fmla="*/ 264739 w 688695"/>
              <a:gd name="connsiteY84" fmla="*/ 848378 h 900673"/>
              <a:gd name="connsiteX85" fmla="*/ 239525 w 688695"/>
              <a:gd name="connsiteY85" fmla="*/ 865187 h 900673"/>
              <a:gd name="connsiteX86" fmla="*/ 236724 w 688695"/>
              <a:gd name="connsiteY86" fmla="*/ 842775 h 900673"/>
              <a:gd name="connsiteX87" fmla="*/ 214312 w 688695"/>
              <a:gd name="connsiteY87" fmla="*/ 772738 h 900673"/>
              <a:gd name="connsiteX88" fmla="*/ 214312 w 688695"/>
              <a:gd name="connsiteY88" fmla="*/ 753128 h 900673"/>
              <a:gd name="connsiteX89" fmla="*/ 225518 w 688695"/>
              <a:gd name="connsiteY89" fmla="*/ 727915 h 900673"/>
              <a:gd name="connsiteX90" fmla="*/ 231121 w 688695"/>
              <a:gd name="connsiteY90" fmla="*/ 702702 h 900673"/>
              <a:gd name="connsiteX91" fmla="*/ 214312 w 688695"/>
              <a:gd name="connsiteY91" fmla="*/ 680290 h 900673"/>
              <a:gd name="connsiteX92" fmla="*/ 175092 w 688695"/>
              <a:gd name="connsiteY92" fmla="*/ 688694 h 900673"/>
              <a:gd name="connsiteX93" fmla="*/ 161084 w 688695"/>
              <a:gd name="connsiteY93" fmla="*/ 711106 h 900673"/>
              <a:gd name="connsiteX94" fmla="*/ 147077 w 688695"/>
              <a:gd name="connsiteY94" fmla="*/ 725113 h 900673"/>
              <a:gd name="connsiteX95" fmla="*/ 113459 w 688695"/>
              <a:gd name="connsiteY95" fmla="*/ 691496 h 900673"/>
              <a:gd name="connsiteX96" fmla="*/ 116261 w 688695"/>
              <a:gd name="connsiteY96" fmla="*/ 649474 h 900673"/>
              <a:gd name="connsiteX97" fmla="*/ 113459 w 688695"/>
              <a:gd name="connsiteY97" fmla="*/ 526209 h 900673"/>
              <a:gd name="connsiteX98" fmla="*/ 110658 w 688695"/>
              <a:gd name="connsiteY98" fmla="*/ 506599 h 900673"/>
              <a:gd name="connsiteX99" fmla="*/ 96650 w 688695"/>
              <a:gd name="connsiteY99" fmla="*/ 500996 h 900673"/>
              <a:gd name="connsiteX100" fmla="*/ 63033 w 688695"/>
              <a:gd name="connsiteY100" fmla="*/ 500996 h 900673"/>
              <a:gd name="connsiteX101" fmla="*/ 35018 w 688695"/>
              <a:gd name="connsiteY101" fmla="*/ 495393 h 900673"/>
              <a:gd name="connsiteX102" fmla="*/ 37819 w 688695"/>
              <a:gd name="connsiteY102" fmla="*/ 475782 h 900673"/>
              <a:gd name="connsiteX103" fmla="*/ 40621 w 688695"/>
              <a:gd name="connsiteY103" fmla="*/ 374930 h 900673"/>
              <a:gd name="connsiteX104" fmla="*/ 63033 w 688695"/>
              <a:gd name="connsiteY104" fmla="*/ 307694 h 900673"/>
              <a:gd name="connsiteX105" fmla="*/ 60231 w 688695"/>
              <a:gd name="connsiteY105" fmla="*/ 279680 h 900673"/>
              <a:gd name="connsiteX106" fmla="*/ 9805 w 688695"/>
              <a:gd name="connsiteY106" fmla="*/ 260069 h 90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688695" h="900673">
                <a:moveTo>
                  <a:pt x="9805" y="260069"/>
                </a:moveTo>
                <a:cubicBezTo>
                  <a:pt x="0" y="226918"/>
                  <a:pt x="466" y="112525"/>
                  <a:pt x="1400" y="80775"/>
                </a:cubicBezTo>
                <a:cubicBezTo>
                  <a:pt x="2334" y="49025"/>
                  <a:pt x="10739" y="72370"/>
                  <a:pt x="15408" y="69569"/>
                </a:cubicBezTo>
                <a:cubicBezTo>
                  <a:pt x="20077" y="66768"/>
                  <a:pt x="26147" y="67701"/>
                  <a:pt x="29415" y="63966"/>
                </a:cubicBezTo>
                <a:cubicBezTo>
                  <a:pt x="32683" y="60231"/>
                  <a:pt x="29415" y="51826"/>
                  <a:pt x="35018" y="47157"/>
                </a:cubicBezTo>
                <a:cubicBezTo>
                  <a:pt x="40621" y="42488"/>
                  <a:pt x="53695" y="39220"/>
                  <a:pt x="63033" y="35952"/>
                </a:cubicBezTo>
                <a:cubicBezTo>
                  <a:pt x="72371" y="32684"/>
                  <a:pt x="78908" y="29882"/>
                  <a:pt x="91047" y="27547"/>
                </a:cubicBezTo>
                <a:cubicBezTo>
                  <a:pt x="103186" y="25212"/>
                  <a:pt x="126066" y="21010"/>
                  <a:pt x="135871" y="21944"/>
                </a:cubicBezTo>
                <a:cubicBezTo>
                  <a:pt x="145676" y="22878"/>
                  <a:pt x="141007" y="29415"/>
                  <a:pt x="149878" y="33150"/>
                </a:cubicBezTo>
                <a:cubicBezTo>
                  <a:pt x="158749" y="36885"/>
                  <a:pt x="178360" y="42488"/>
                  <a:pt x="189099" y="44356"/>
                </a:cubicBezTo>
                <a:cubicBezTo>
                  <a:pt x="199838" y="46224"/>
                  <a:pt x="204507" y="45757"/>
                  <a:pt x="214312" y="44356"/>
                </a:cubicBezTo>
                <a:cubicBezTo>
                  <a:pt x="224117" y="42955"/>
                  <a:pt x="239526" y="39687"/>
                  <a:pt x="247930" y="35952"/>
                </a:cubicBezTo>
                <a:cubicBezTo>
                  <a:pt x="256335" y="32217"/>
                  <a:pt x="257269" y="27547"/>
                  <a:pt x="264739" y="21944"/>
                </a:cubicBezTo>
                <a:cubicBezTo>
                  <a:pt x="272209" y="16341"/>
                  <a:pt x="285749" y="4668"/>
                  <a:pt x="292753" y="2334"/>
                </a:cubicBezTo>
                <a:cubicBezTo>
                  <a:pt x="299757" y="0"/>
                  <a:pt x="302092" y="3268"/>
                  <a:pt x="306761" y="7937"/>
                </a:cubicBezTo>
                <a:cubicBezTo>
                  <a:pt x="311430" y="12606"/>
                  <a:pt x="315632" y="21945"/>
                  <a:pt x="320768" y="30349"/>
                </a:cubicBezTo>
                <a:cubicBezTo>
                  <a:pt x="325904" y="38753"/>
                  <a:pt x="330573" y="50893"/>
                  <a:pt x="337577" y="58363"/>
                </a:cubicBezTo>
                <a:cubicBezTo>
                  <a:pt x="344581" y="65833"/>
                  <a:pt x="353919" y="69569"/>
                  <a:pt x="362790" y="75172"/>
                </a:cubicBezTo>
                <a:cubicBezTo>
                  <a:pt x="371661" y="80775"/>
                  <a:pt x="383334" y="86845"/>
                  <a:pt x="390805" y="91981"/>
                </a:cubicBezTo>
                <a:cubicBezTo>
                  <a:pt x="398276" y="97117"/>
                  <a:pt x="405746" y="102253"/>
                  <a:pt x="407614" y="105988"/>
                </a:cubicBezTo>
                <a:cubicBezTo>
                  <a:pt x="409482" y="109723"/>
                  <a:pt x="406680" y="111592"/>
                  <a:pt x="402011" y="114393"/>
                </a:cubicBezTo>
                <a:cubicBezTo>
                  <a:pt x="397342" y="117194"/>
                  <a:pt x="388004" y="115327"/>
                  <a:pt x="379599" y="122797"/>
                </a:cubicBezTo>
                <a:cubicBezTo>
                  <a:pt x="371195" y="130268"/>
                  <a:pt x="355786" y="150812"/>
                  <a:pt x="351584" y="159216"/>
                </a:cubicBezTo>
                <a:cubicBezTo>
                  <a:pt x="347382" y="167620"/>
                  <a:pt x="350651" y="165287"/>
                  <a:pt x="354386" y="173224"/>
                </a:cubicBezTo>
                <a:cubicBezTo>
                  <a:pt x="358121" y="181162"/>
                  <a:pt x="367459" y="198437"/>
                  <a:pt x="373996" y="206841"/>
                </a:cubicBezTo>
                <a:cubicBezTo>
                  <a:pt x="380533" y="215245"/>
                  <a:pt x="387069" y="217580"/>
                  <a:pt x="393606" y="223650"/>
                </a:cubicBezTo>
                <a:cubicBezTo>
                  <a:pt x="400143" y="229720"/>
                  <a:pt x="403879" y="237190"/>
                  <a:pt x="413217" y="243260"/>
                </a:cubicBezTo>
                <a:cubicBezTo>
                  <a:pt x="422555" y="249330"/>
                  <a:pt x="439831" y="255867"/>
                  <a:pt x="449636" y="260069"/>
                </a:cubicBezTo>
                <a:cubicBezTo>
                  <a:pt x="459441" y="264271"/>
                  <a:pt x="461308" y="272676"/>
                  <a:pt x="472047" y="268474"/>
                </a:cubicBezTo>
                <a:cubicBezTo>
                  <a:pt x="482786" y="264272"/>
                  <a:pt x="508933" y="237191"/>
                  <a:pt x="514069" y="234856"/>
                </a:cubicBezTo>
                <a:cubicBezTo>
                  <a:pt x="519205" y="232521"/>
                  <a:pt x="499596" y="249330"/>
                  <a:pt x="502864" y="254466"/>
                </a:cubicBezTo>
                <a:cubicBezTo>
                  <a:pt x="506132" y="259602"/>
                  <a:pt x="524809" y="263804"/>
                  <a:pt x="533680" y="265672"/>
                </a:cubicBezTo>
                <a:cubicBezTo>
                  <a:pt x="542551" y="267540"/>
                  <a:pt x="549555" y="262871"/>
                  <a:pt x="556092" y="265672"/>
                </a:cubicBezTo>
                <a:cubicBezTo>
                  <a:pt x="562629" y="268473"/>
                  <a:pt x="569632" y="276878"/>
                  <a:pt x="572900" y="282481"/>
                </a:cubicBezTo>
                <a:cubicBezTo>
                  <a:pt x="576168" y="288084"/>
                  <a:pt x="576636" y="291819"/>
                  <a:pt x="575702" y="299290"/>
                </a:cubicBezTo>
                <a:cubicBezTo>
                  <a:pt x="574768" y="306761"/>
                  <a:pt x="568231" y="318901"/>
                  <a:pt x="567297" y="327305"/>
                </a:cubicBezTo>
                <a:cubicBezTo>
                  <a:pt x="566363" y="335709"/>
                  <a:pt x="565430" y="345514"/>
                  <a:pt x="570099" y="349716"/>
                </a:cubicBezTo>
                <a:cubicBezTo>
                  <a:pt x="574768" y="353918"/>
                  <a:pt x="595312" y="352518"/>
                  <a:pt x="595312" y="352518"/>
                </a:cubicBezTo>
                <a:cubicBezTo>
                  <a:pt x="607452" y="353919"/>
                  <a:pt x="628930" y="357187"/>
                  <a:pt x="642937" y="358121"/>
                </a:cubicBezTo>
                <a:cubicBezTo>
                  <a:pt x="656944" y="359055"/>
                  <a:pt x="672352" y="355319"/>
                  <a:pt x="679356" y="358121"/>
                </a:cubicBezTo>
                <a:cubicBezTo>
                  <a:pt x="686360" y="360923"/>
                  <a:pt x="683558" y="365125"/>
                  <a:pt x="684959" y="374930"/>
                </a:cubicBezTo>
                <a:cubicBezTo>
                  <a:pt x="686360" y="384735"/>
                  <a:pt x="687294" y="407147"/>
                  <a:pt x="687761" y="416952"/>
                </a:cubicBezTo>
                <a:cubicBezTo>
                  <a:pt x="688228" y="426757"/>
                  <a:pt x="688695" y="427690"/>
                  <a:pt x="687761" y="433760"/>
                </a:cubicBezTo>
                <a:cubicBezTo>
                  <a:pt x="686827" y="439830"/>
                  <a:pt x="685893" y="450103"/>
                  <a:pt x="682158" y="453371"/>
                </a:cubicBezTo>
                <a:cubicBezTo>
                  <a:pt x="678423" y="456639"/>
                  <a:pt x="665349" y="453371"/>
                  <a:pt x="665349" y="453371"/>
                </a:cubicBezTo>
                <a:cubicBezTo>
                  <a:pt x="655544" y="453371"/>
                  <a:pt x="635934" y="454772"/>
                  <a:pt x="623327" y="453371"/>
                </a:cubicBezTo>
                <a:cubicBezTo>
                  <a:pt x="610720" y="451970"/>
                  <a:pt x="594845" y="441698"/>
                  <a:pt x="589709" y="444966"/>
                </a:cubicBezTo>
                <a:cubicBezTo>
                  <a:pt x="584573" y="448234"/>
                  <a:pt x="592044" y="463176"/>
                  <a:pt x="592511" y="472981"/>
                </a:cubicBezTo>
                <a:cubicBezTo>
                  <a:pt x="592978" y="482786"/>
                  <a:pt x="592511" y="503797"/>
                  <a:pt x="592511" y="503797"/>
                </a:cubicBezTo>
                <a:cubicBezTo>
                  <a:pt x="592511" y="511734"/>
                  <a:pt x="595313" y="516871"/>
                  <a:pt x="592511" y="520606"/>
                </a:cubicBezTo>
                <a:cubicBezTo>
                  <a:pt x="589710" y="524341"/>
                  <a:pt x="578503" y="521540"/>
                  <a:pt x="575702" y="526209"/>
                </a:cubicBezTo>
                <a:cubicBezTo>
                  <a:pt x="572901" y="530878"/>
                  <a:pt x="573834" y="540684"/>
                  <a:pt x="575702" y="548621"/>
                </a:cubicBezTo>
                <a:cubicBezTo>
                  <a:pt x="577570" y="556559"/>
                  <a:pt x="583640" y="568231"/>
                  <a:pt x="586908" y="573834"/>
                </a:cubicBezTo>
                <a:cubicBezTo>
                  <a:pt x="590176" y="579437"/>
                  <a:pt x="591110" y="582238"/>
                  <a:pt x="595312" y="582238"/>
                </a:cubicBezTo>
                <a:cubicBezTo>
                  <a:pt x="599514" y="582238"/>
                  <a:pt x="608386" y="577102"/>
                  <a:pt x="612121" y="573834"/>
                </a:cubicBezTo>
                <a:cubicBezTo>
                  <a:pt x="615856" y="570566"/>
                  <a:pt x="614456" y="562628"/>
                  <a:pt x="617724" y="562628"/>
                </a:cubicBezTo>
                <a:cubicBezTo>
                  <a:pt x="620992" y="562628"/>
                  <a:pt x="625661" y="568231"/>
                  <a:pt x="631731" y="573834"/>
                </a:cubicBezTo>
                <a:cubicBezTo>
                  <a:pt x="637801" y="579437"/>
                  <a:pt x="647139" y="591577"/>
                  <a:pt x="654143" y="596246"/>
                </a:cubicBezTo>
                <a:cubicBezTo>
                  <a:pt x="661147" y="600915"/>
                  <a:pt x="671885" y="595779"/>
                  <a:pt x="673753" y="601849"/>
                </a:cubicBezTo>
                <a:cubicBezTo>
                  <a:pt x="675621" y="607919"/>
                  <a:pt x="669551" y="629397"/>
                  <a:pt x="665349" y="632665"/>
                </a:cubicBezTo>
                <a:cubicBezTo>
                  <a:pt x="661147" y="635933"/>
                  <a:pt x="654143" y="622860"/>
                  <a:pt x="648540" y="621459"/>
                </a:cubicBezTo>
                <a:cubicBezTo>
                  <a:pt x="642937" y="620058"/>
                  <a:pt x="638268" y="621459"/>
                  <a:pt x="631731" y="624260"/>
                </a:cubicBezTo>
                <a:cubicBezTo>
                  <a:pt x="625194" y="627061"/>
                  <a:pt x="612587" y="629397"/>
                  <a:pt x="609319" y="638268"/>
                </a:cubicBezTo>
                <a:cubicBezTo>
                  <a:pt x="606051" y="647139"/>
                  <a:pt x="617257" y="669550"/>
                  <a:pt x="612121" y="677488"/>
                </a:cubicBezTo>
                <a:cubicBezTo>
                  <a:pt x="606985" y="685426"/>
                  <a:pt x="593911" y="684025"/>
                  <a:pt x="578503" y="685893"/>
                </a:cubicBezTo>
                <a:cubicBezTo>
                  <a:pt x="563095" y="687761"/>
                  <a:pt x="546286" y="688227"/>
                  <a:pt x="519672" y="688694"/>
                </a:cubicBezTo>
                <a:cubicBezTo>
                  <a:pt x="493058" y="689161"/>
                  <a:pt x="439363" y="687760"/>
                  <a:pt x="418819" y="688694"/>
                </a:cubicBezTo>
                <a:cubicBezTo>
                  <a:pt x="398275" y="689628"/>
                  <a:pt x="400143" y="690095"/>
                  <a:pt x="396408" y="694297"/>
                </a:cubicBezTo>
                <a:cubicBezTo>
                  <a:pt x="392673" y="698499"/>
                  <a:pt x="393607" y="705036"/>
                  <a:pt x="396408" y="713907"/>
                </a:cubicBezTo>
                <a:cubicBezTo>
                  <a:pt x="399210" y="722778"/>
                  <a:pt x="402945" y="741455"/>
                  <a:pt x="413217" y="747525"/>
                </a:cubicBezTo>
                <a:cubicBezTo>
                  <a:pt x="423489" y="753595"/>
                  <a:pt x="440764" y="749860"/>
                  <a:pt x="458040" y="750327"/>
                </a:cubicBezTo>
                <a:cubicBezTo>
                  <a:pt x="475316" y="750794"/>
                  <a:pt x="504731" y="749860"/>
                  <a:pt x="516871" y="750327"/>
                </a:cubicBezTo>
                <a:cubicBezTo>
                  <a:pt x="529011" y="750794"/>
                  <a:pt x="524341" y="745658"/>
                  <a:pt x="530878" y="753128"/>
                </a:cubicBezTo>
                <a:cubicBezTo>
                  <a:pt x="537415" y="760598"/>
                  <a:pt x="547688" y="783944"/>
                  <a:pt x="556092" y="795150"/>
                </a:cubicBezTo>
                <a:cubicBezTo>
                  <a:pt x="564497" y="806356"/>
                  <a:pt x="577103" y="811959"/>
                  <a:pt x="581305" y="820363"/>
                </a:cubicBezTo>
                <a:cubicBezTo>
                  <a:pt x="585507" y="828767"/>
                  <a:pt x="585040" y="840441"/>
                  <a:pt x="581305" y="845577"/>
                </a:cubicBezTo>
                <a:cubicBezTo>
                  <a:pt x="577570" y="850713"/>
                  <a:pt x="568231" y="846511"/>
                  <a:pt x="558893" y="851180"/>
                </a:cubicBezTo>
                <a:cubicBezTo>
                  <a:pt x="549555" y="855849"/>
                  <a:pt x="542551" y="870790"/>
                  <a:pt x="525275" y="873591"/>
                </a:cubicBezTo>
                <a:cubicBezTo>
                  <a:pt x="507999" y="876392"/>
                  <a:pt x="471114" y="863786"/>
                  <a:pt x="455239" y="867988"/>
                </a:cubicBezTo>
                <a:cubicBezTo>
                  <a:pt x="439364" y="872190"/>
                  <a:pt x="438429" y="896937"/>
                  <a:pt x="430025" y="898805"/>
                </a:cubicBezTo>
                <a:cubicBezTo>
                  <a:pt x="421621" y="900673"/>
                  <a:pt x="409014" y="885731"/>
                  <a:pt x="404812" y="879194"/>
                </a:cubicBezTo>
                <a:cubicBezTo>
                  <a:pt x="400610" y="872657"/>
                  <a:pt x="409014" y="864720"/>
                  <a:pt x="404812" y="859584"/>
                </a:cubicBezTo>
                <a:cubicBezTo>
                  <a:pt x="400610" y="854448"/>
                  <a:pt x="396875" y="850246"/>
                  <a:pt x="379599" y="848378"/>
                </a:cubicBezTo>
                <a:cubicBezTo>
                  <a:pt x="362323" y="846510"/>
                  <a:pt x="301158" y="848378"/>
                  <a:pt x="301158" y="848378"/>
                </a:cubicBezTo>
                <a:cubicBezTo>
                  <a:pt x="282015" y="848378"/>
                  <a:pt x="275011" y="845577"/>
                  <a:pt x="264739" y="848378"/>
                </a:cubicBezTo>
                <a:cubicBezTo>
                  <a:pt x="254467" y="851180"/>
                  <a:pt x="244194" y="866121"/>
                  <a:pt x="239525" y="865187"/>
                </a:cubicBezTo>
                <a:cubicBezTo>
                  <a:pt x="234856" y="864253"/>
                  <a:pt x="240926" y="858183"/>
                  <a:pt x="236724" y="842775"/>
                </a:cubicBezTo>
                <a:cubicBezTo>
                  <a:pt x="232522" y="827367"/>
                  <a:pt x="218047" y="787679"/>
                  <a:pt x="214312" y="772738"/>
                </a:cubicBezTo>
                <a:cubicBezTo>
                  <a:pt x="210577" y="757797"/>
                  <a:pt x="212444" y="760598"/>
                  <a:pt x="214312" y="753128"/>
                </a:cubicBezTo>
                <a:cubicBezTo>
                  <a:pt x="216180" y="745658"/>
                  <a:pt x="222717" y="736319"/>
                  <a:pt x="225518" y="727915"/>
                </a:cubicBezTo>
                <a:cubicBezTo>
                  <a:pt x="228319" y="719511"/>
                  <a:pt x="232989" y="710640"/>
                  <a:pt x="231121" y="702702"/>
                </a:cubicBezTo>
                <a:cubicBezTo>
                  <a:pt x="229253" y="694765"/>
                  <a:pt x="223650" y="682625"/>
                  <a:pt x="214312" y="680290"/>
                </a:cubicBezTo>
                <a:cubicBezTo>
                  <a:pt x="204974" y="677955"/>
                  <a:pt x="183963" y="683558"/>
                  <a:pt x="175092" y="688694"/>
                </a:cubicBezTo>
                <a:cubicBezTo>
                  <a:pt x="166221" y="693830"/>
                  <a:pt x="165753" y="705036"/>
                  <a:pt x="161084" y="711106"/>
                </a:cubicBezTo>
                <a:cubicBezTo>
                  <a:pt x="156415" y="717176"/>
                  <a:pt x="155015" y="728381"/>
                  <a:pt x="147077" y="725113"/>
                </a:cubicBezTo>
                <a:cubicBezTo>
                  <a:pt x="139140" y="721845"/>
                  <a:pt x="118595" y="704102"/>
                  <a:pt x="113459" y="691496"/>
                </a:cubicBezTo>
                <a:cubicBezTo>
                  <a:pt x="108323" y="678890"/>
                  <a:pt x="116261" y="677022"/>
                  <a:pt x="116261" y="649474"/>
                </a:cubicBezTo>
                <a:cubicBezTo>
                  <a:pt x="116261" y="621926"/>
                  <a:pt x="114393" y="550022"/>
                  <a:pt x="113459" y="526209"/>
                </a:cubicBezTo>
                <a:cubicBezTo>
                  <a:pt x="112525" y="502397"/>
                  <a:pt x="113459" y="510801"/>
                  <a:pt x="110658" y="506599"/>
                </a:cubicBezTo>
                <a:cubicBezTo>
                  <a:pt x="107857" y="502397"/>
                  <a:pt x="104587" y="501930"/>
                  <a:pt x="96650" y="500996"/>
                </a:cubicBezTo>
                <a:cubicBezTo>
                  <a:pt x="88713" y="500062"/>
                  <a:pt x="73305" y="501930"/>
                  <a:pt x="63033" y="500996"/>
                </a:cubicBezTo>
                <a:cubicBezTo>
                  <a:pt x="52761" y="500062"/>
                  <a:pt x="39220" y="499595"/>
                  <a:pt x="35018" y="495393"/>
                </a:cubicBezTo>
                <a:cubicBezTo>
                  <a:pt x="30816" y="491191"/>
                  <a:pt x="36885" y="495859"/>
                  <a:pt x="37819" y="475782"/>
                </a:cubicBezTo>
                <a:cubicBezTo>
                  <a:pt x="38753" y="455705"/>
                  <a:pt x="36419" y="402945"/>
                  <a:pt x="40621" y="374930"/>
                </a:cubicBezTo>
                <a:cubicBezTo>
                  <a:pt x="44823" y="346915"/>
                  <a:pt x="59765" y="323569"/>
                  <a:pt x="63033" y="307694"/>
                </a:cubicBezTo>
                <a:cubicBezTo>
                  <a:pt x="66301" y="291819"/>
                  <a:pt x="63966" y="287618"/>
                  <a:pt x="60231" y="279680"/>
                </a:cubicBezTo>
                <a:cubicBezTo>
                  <a:pt x="56496" y="271743"/>
                  <a:pt x="19610" y="293220"/>
                  <a:pt x="9805" y="260069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Выселковский</a:t>
            </a:r>
            <a:endParaRPr lang="ru-RU" sz="600" dirty="0">
              <a:solidFill>
                <a:schemeClr val="tx1"/>
              </a:solidFill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956050" y="2673350"/>
            <a:ext cx="960438" cy="736600"/>
          </a:xfrm>
          <a:custGeom>
            <a:avLst/>
            <a:gdLst>
              <a:gd name="connsiteX0" fmla="*/ 42022 w 959504"/>
              <a:gd name="connsiteY0" fmla="*/ 41555 h 742856"/>
              <a:gd name="connsiteX1" fmla="*/ 84044 w 959504"/>
              <a:gd name="connsiteY1" fmla="*/ 114393 h 742856"/>
              <a:gd name="connsiteX2" fmla="*/ 103654 w 959504"/>
              <a:gd name="connsiteY2" fmla="*/ 142408 h 742856"/>
              <a:gd name="connsiteX3" fmla="*/ 123264 w 959504"/>
              <a:gd name="connsiteY3" fmla="*/ 148011 h 742856"/>
              <a:gd name="connsiteX4" fmla="*/ 109257 w 959504"/>
              <a:gd name="connsiteY4" fmla="*/ 176025 h 742856"/>
              <a:gd name="connsiteX5" fmla="*/ 86845 w 959504"/>
              <a:gd name="connsiteY5" fmla="*/ 190033 h 742856"/>
              <a:gd name="connsiteX6" fmla="*/ 53228 w 959504"/>
              <a:gd name="connsiteY6" fmla="*/ 226452 h 742856"/>
              <a:gd name="connsiteX7" fmla="*/ 11205 w 959504"/>
              <a:gd name="connsiteY7" fmla="*/ 243261 h 742856"/>
              <a:gd name="connsiteX8" fmla="*/ 8404 w 959504"/>
              <a:gd name="connsiteY8" fmla="*/ 260069 h 742856"/>
              <a:gd name="connsiteX9" fmla="*/ 19610 w 959504"/>
              <a:gd name="connsiteY9" fmla="*/ 279680 h 742856"/>
              <a:gd name="connsiteX10" fmla="*/ 126066 w 959504"/>
              <a:gd name="connsiteY10" fmla="*/ 405746 h 742856"/>
              <a:gd name="connsiteX11" fmla="*/ 184897 w 959504"/>
              <a:gd name="connsiteY11" fmla="*/ 453371 h 742856"/>
              <a:gd name="connsiteX12" fmla="*/ 201705 w 959504"/>
              <a:gd name="connsiteY12" fmla="*/ 484187 h 742856"/>
              <a:gd name="connsiteX13" fmla="*/ 221316 w 959504"/>
              <a:gd name="connsiteY13" fmla="*/ 461775 h 742856"/>
              <a:gd name="connsiteX14" fmla="*/ 243728 w 959504"/>
              <a:gd name="connsiteY14" fmla="*/ 444966 h 742856"/>
              <a:gd name="connsiteX15" fmla="*/ 268941 w 959504"/>
              <a:gd name="connsiteY15" fmla="*/ 464577 h 742856"/>
              <a:gd name="connsiteX16" fmla="*/ 310963 w 959504"/>
              <a:gd name="connsiteY16" fmla="*/ 500996 h 742856"/>
              <a:gd name="connsiteX17" fmla="*/ 350183 w 959504"/>
              <a:gd name="connsiteY17" fmla="*/ 529011 h 742856"/>
              <a:gd name="connsiteX18" fmla="*/ 358588 w 959504"/>
              <a:gd name="connsiteY18" fmla="*/ 545819 h 742856"/>
              <a:gd name="connsiteX19" fmla="*/ 344580 w 959504"/>
              <a:gd name="connsiteY19" fmla="*/ 557025 h 742856"/>
              <a:gd name="connsiteX20" fmla="*/ 288551 w 959504"/>
              <a:gd name="connsiteY20" fmla="*/ 615856 h 742856"/>
              <a:gd name="connsiteX21" fmla="*/ 277345 w 959504"/>
              <a:gd name="connsiteY21" fmla="*/ 641069 h 742856"/>
              <a:gd name="connsiteX22" fmla="*/ 291353 w 959504"/>
              <a:gd name="connsiteY22" fmla="*/ 663481 h 742856"/>
              <a:gd name="connsiteX23" fmla="*/ 310963 w 959504"/>
              <a:gd name="connsiteY23" fmla="*/ 694297 h 742856"/>
              <a:gd name="connsiteX24" fmla="*/ 338978 w 959504"/>
              <a:gd name="connsiteY24" fmla="*/ 671886 h 742856"/>
              <a:gd name="connsiteX25" fmla="*/ 355786 w 959504"/>
              <a:gd name="connsiteY25" fmla="*/ 649474 h 742856"/>
              <a:gd name="connsiteX26" fmla="*/ 389404 w 959504"/>
              <a:gd name="connsiteY26" fmla="*/ 618658 h 742856"/>
              <a:gd name="connsiteX27" fmla="*/ 411816 w 959504"/>
              <a:gd name="connsiteY27" fmla="*/ 627062 h 742856"/>
              <a:gd name="connsiteX28" fmla="*/ 431426 w 959504"/>
              <a:gd name="connsiteY28" fmla="*/ 663481 h 742856"/>
              <a:gd name="connsiteX29" fmla="*/ 437029 w 959504"/>
              <a:gd name="connsiteY29" fmla="*/ 671886 h 742856"/>
              <a:gd name="connsiteX30" fmla="*/ 437029 w 959504"/>
              <a:gd name="connsiteY30" fmla="*/ 677489 h 742856"/>
              <a:gd name="connsiteX31" fmla="*/ 428625 w 959504"/>
              <a:gd name="connsiteY31" fmla="*/ 713908 h 742856"/>
              <a:gd name="connsiteX32" fmla="*/ 462242 w 959504"/>
              <a:gd name="connsiteY32" fmla="*/ 730716 h 742856"/>
              <a:gd name="connsiteX33" fmla="*/ 509867 w 959504"/>
              <a:gd name="connsiteY33" fmla="*/ 741922 h 742856"/>
              <a:gd name="connsiteX34" fmla="*/ 543485 w 959504"/>
              <a:gd name="connsiteY34" fmla="*/ 725114 h 742856"/>
              <a:gd name="connsiteX35" fmla="*/ 585507 w 959504"/>
              <a:gd name="connsiteY35" fmla="*/ 722312 h 742856"/>
              <a:gd name="connsiteX36" fmla="*/ 633132 w 959504"/>
              <a:gd name="connsiteY36" fmla="*/ 705503 h 742856"/>
              <a:gd name="connsiteX37" fmla="*/ 666750 w 959504"/>
              <a:gd name="connsiteY37" fmla="*/ 697099 h 742856"/>
              <a:gd name="connsiteX38" fmla="*/ 705970 w 959504"/>
              <a:gd name="connsiteY38" fmla="*/ 691496 h 742856"/>
              <a:gd name="connsiteX39" fmla="*/ 708772 w 959504"/>
              <a:gd name="connsiteY39" fmla="*/ 646672 h 742856"/>
              <a:gd name="connsiteX40" fmla="*/ 708772 w 959504"/>
              <a:gd name="connsiteY40" fmla="*/ 607452 h 742856"/>
              <a:gd name="connsiteX41" fmla="*/ 705970 w 959504"/>
              <a:gd name="connsiteY41" fmla="*/ 545819 h 742856"/>
              <a:gd name="connsiteX42" fmla="*/ 686360 w 959504"/>
              <a:gd name="connsiteY42" fmla="*/ 517805 h 742856"/>
              <a:gd name="connsiteX43" fmla="*/ 675154 w 959504"/>
              <a:gd name="connsiteY43" fmla="*/ 503797 h 742856"/>
              <a:gd name="connsiteX44" fmla="*/ 658345 w 959504"/>
              <a:gd name="connsiteY44" fmla="*/ 458974 h 742856"/>
              <a:gd name="connsiteX45" fmla="*/ 658345 w 959504"/>
              <a:gd name="connsiteY45" fmla="*/ 402944 h 742856"/>
              <a:gd name="connsiteX46" fmla="*/ 661147 w 959504"/>
              <a:gd name="connsiteY46" fmla="*/ 358121 h 742856"/>
              <a:gd name="connsiteX47" fmla="*/ 691963 w 959504"/>
              <a:gd name="connsiteY47" fmla="*/ 330106 h 742856"/>
              <a:gd name="connsiteX48" fmla="*/ 728382 w 959504"/>
              <a:gd name="connsiteY48" fmla="*/ 330106 h 742856"/>
              <a:gd name="connsiteX49" fmla="*/ 747992 w 959504"/>
              <a:gd name="connsiteY49" fmla="*/ 313297 h 742856"/>
              <a:gd name="connsiteX50" fmla="*/ 742389 w 959504"/>
              <a:gd name="connsiteY50" fmla="*/ 285283 h 742856"/>
              <a:gd name="connsiteX51" fmla="*/ 739588 w 959504"/>
              <a:gd name="connsiteY51" fmla="*/ 276878 h 742856"/>
              <a:gd name="connsiteX52" fmla="*/ 719978 w 959504"/>
              <a:gd name="connsiteY52" fmla="*/ 265672 h 742856"/>
              <a:gd name="connsiteX53" fmla="*/ 722779 w 959504"/>
              <a:gd name="connsiteY53" fmla="*/ 248864 h 742856"/>
              <a:gd name="connsiteX54" fmla="*/ 747992 w 959504"/>
              <a:gd name="connsiteY54" fmla="*/ 229253 h 742856"/>
              <a:gd name="connsiteX55" fmla="*/ 784411 w 959504"/>
              <a:gd name="connsiteY55" fmla="*/ 220849 h 742856"/>
              <a:gd name="connsiteX56" fmla="*/ 809625 w 959504"/>
              <a:gd name="connsiteY56" fmla="*/ 220849 h 742856"/>
              <a:gd name="connsiteX57" fmla="*/ 837639 w 959504"/>
              <a:gd name="connsiteY57" fmla="*/ 237658 h 742856"/>
              <a:gd name="connsiteX58" fmla="*/ 860051 w 959504"/>
              <a:gd name="connsiteY58" fmla="*/ 240459 h 742856"/>
              <a:gd name="connsiteX59" fmla="*/ 876860 w 959504"/>
              <a:gd name="connsiteY59" fmla="*/ 268474 h 742856"/>
              <a:gd name="connsiteX60" fmla="*/ 890867 w 959504"/>
              <a:gd name="connsiteY60" fmla="*/ 268474 h 742856"/>
              <a:gd name="connsiteX61" fmla="*/ 924485 w 959504"/>
              <a:gd name="connsiteY61" fmla="*/ 276878 h 742856"/>
              <a:gd name="connsiteX62" fmla="*/ 944095 w 959504"/>
              <a:gd name="connsiteY62" fmla="*/ 268474 h 742856"/>
              <a:gd name="connsiteX63" fmla="*/ 955301 w 959504"/>
              <a:gd name="connsiteY63" fmla="*/ 240459 h 742856"/>
              <a:gd name="connsiteX64" fmla="*/ 958103 w 959504"/>
              <a:gd name="connsiteY64" fmla="*/ 229253 h 742856"/>
              <a:gd name="connsiteX65" fmla="*/ 946897 w 959504"/>
              <a:gd name="connsiteY65" fmla="*/ 212444 h 742856"/>
              <a:gd name="connsiteX66" fmla="*/ 935691 w 959504"/>
              <a:gd name="connsiteY66" fmla="*/ 201239 h 742856"/>
              <a:gd name="connsiteX67" fmla="*/ 944095 w 959504"/>
              <a:gd name="connsiteY67" fmla="*/ 176025 h 742856"/>
              <a:gd name="connsiteX68" fmla="*/ 949698 w 959504"/>
              <a:gd name="connsiteY68" fmla="*/ 164819 h 742856"/>
              <a:gd name="connsiteX69" fmla="*/ 932889 w 959504"/>
              <a:gd name="connsiteY69" fmla="*/ 145209 h 742856"/>
              <a:gd name="connsiteX70" fmla="*/ 918882 w 959504"/>
              <a:gd name="connsiteY70" fmla="*/ 128400 h 742856"/>
              <a:gd name="connsiteX71" fmla="*/ 890867 w 959504"/>
              <a:gd name="connsiteY71" fmla="*/ 125599 h 742856"/>
              <a:gd name="connsiteX72" fmla="*/ 865654 w 959504"/>
              <a:gd name="connsiteY72" fmla="*/ 119996 h 742856"/>
              <a:gd name="connsiteX73" fmla="*/ 857250 w 959504"/>
              <a:gd name="connsiteY73" fmla="*/ 100386 h 742856"/>
              <a:gd name="connsiteX74" fmla="*/ 832036 w 959504"/>
              <a:gd name="connsiteY74" fmla="*/ 103187 h 742856"/>
              <a:gd name="connsiteX75" fmla="*/ 815228 w 959504"/>
              <a:gd name="connsiteY75" fmla="*/ 111591 h 742856"/>
              <a:gd name="connsiteX76" fmla="*/ 770404 w 959504"/>
              <a:gd name="connsiteY76" fmla="*/ 117194 h 742856"/>
              <a:gd name="connsiteX77" fmla="*/ 728382 w 959504"/>
              <a:gd name="connsiteY77" fmla="*/ 117194 h 742856"/>
              <a:gd name="connsiteX78" fmla="*/ 686360 w 959504"/>
              <a:gd name="connsiteY78" fmla="*/ 111591 h 742856"/>
              <a:gd name="connsiteX79" fmla="*/ 680757 w 959504"/>
              <a:gd name="connsiteY79" fmla="*/ 91981 h 742856"/>
              <a:gd name="connsiteX80" fmla="*/ 658345 w 959504"/>
              <a:gd name="connsiteY80" fmla="*/ 117194 h 742856"/>
              <a:gd name="connsiteX81" fmla="*/ 644338 w 959504"/>
              <a:gd name="connsiteY81" fmla="*/ 117194 h 742856"/>
              <a:gd name="connsiteX82" fmla="*/ 621926 w 959504"/>
              <a:gd name="connsiteY82" fmla="*/ 103187 h 742856"/>
              <a:gd name="connsiteX83" fmla="*/ 593911 w 959504"/>
              <a:gd name="connsiteY83" fmla="*/ 89180 h 742856"/>
              <a:gd name="connsiteX84" fmla="*/ 560294 w 959504"/>
              <a:gd name="connsiteY84" fmla="*/ 69569 h 742856"/>
              <a:gd name="connsiteX85" fmla="*/ 509867 w 959504"/>
              <a:gd name="connsiteY85" fmla="*/ 66768 h 742856"/>
              <a:gd name="connsiteX86" fmla="*/ 453838 w 959504"/>
              <a:gd name="connsiteY86" fmla="*/ 66768 h 742856"/>
              <a:gd name="connsiteX87" fmla="*/ 414617 w 959504"/>
              <a:gd name="connsiteY87" fmla="*/ 61165 h 742856"/>
              <a:gd name="connsiteX88" fmla="*/ 409014 w 959504"/>
              <a:gd name="connsiteY88" fmla="*/ 49959 h 742856"/>
              <a:gd name="connsiteX89" fmla="*/ 414617 w 959504"/>
              <a:gd name="connsiteY89" fmla="*/ 38753 h 742856"/>
              <a:gd name="connsiteX90" fmla="*/ 406213 w 959504"/>
              <a:gd name="connsiteY90" fmla="*/ 30349 h 742856"/>
              <a:gd name="connsiteX91" fmla="*/ 369794 w 959504"/>
              <a:gd name="connsiteY91" fmla="*/ 13540 h 742856"/>
              <a:gd name="connsiteX92" fmla="*/ 308161 w 959504"/>
              <a:gd name="connsiteY92" fmla="*/ 2334 h 742856"/>
              <a:gd name="connsiteX93" fmla="*/ 263338 w 959504"/>
              <a:gd name="connsiteY93" fmla="*/ 2334 h 742856"/>
              <a:gd name="connsiteX94" fmla="*/ 249330 w 959504"/>
              <a:gd name="connsiteY94" fmla="*/ 16341 h 742856"/>
              <a:gd name="connsiteX95" fmla="*/ 235323 w 959504"/>
              <a:gd name="connsiteY95" fmla="*/ 30349 h 742856"/>
              <a:gd name="connsiteX96" fmla="*/ 196103 w 959504"/>
              <a:gd name="connsiteY96" fmla="*/ 21944 h 742856"/>
              <a:gd name="connsiteX97" fmla="*/ 142875 w 959504"/>
              <a:gd name="connsiteY97" fmla="*/ 7937 h 742856"/>
              <a:gd name="connsiteX98" fmla="*/ 89647 w 959504"/>
              <a:gd name="connsiteY98" fmla="*/ 21944 h 742856"/>
              <a:gd name="connsiteX99" fmla="*/ 42022 w 959504"/>
              <a:gd name="connsiteY99" fmla="*/ 41555 h 74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959504" h="742856">
                <a:moveTo>
                  <a:pt x="42022" y="41555"/>
                </a:moveTo>
                <a:cubicBezTo>
                  <a:pt x="41088" y="56963"/>
                  <a:pt x="73772" y="97584"/>
                  <a:pt x="84044" y="114393"/>
                </a:cubicBezTo>
                <a:cubicBezTo>
                  <a:pt x="94316" y="131202"/>
                  <a:pt x="97117" y="136805"/>
                  <a:pt x="103654" y="142408"/>
                </a:cubicBezTo>
                <a:cubicBezTo>
                  <a:pt x="110191" y="148011"/>
                  <a:pt x="122330" y="142408"/>
                  <a:pt x="123264" y="148011"/>
                </a:cubicBezTo>
                <a:cubicBezTo>
                  <a:pt x="124198" y="153614"/>
                  <a:pt x="115327" y="169021"/>
                  <a:pt x="109257" y="176025"/>
                </a:cubicBezTo>
                <a:cubicBezTo>
                  <a:pt x="103187" y="183029"/>
                  <a:pt x="96183" y="181629"/>
                  <a:pt x="86845" y="190033"/>
                </a:cubicBezTo>
                <a:cubicBezTo>
                  <a:pt x="77507" y="198437"/>
                  <a:pt x="65835" y="217581"/>
                  <a:pt x="53228" y="226452"/>
                </a:cubicBezTo>
                <a:cubicBezTo>
                  <a:pt x="40621" y="235323"/>
                  <a:pt x="18676" y="237658"/>
                  <a:pt x="11205" y="243261"/>
                </a:cubicBezTo>
                <a:cubicBezTo>
                  <a:pt x="3734" y="248864"/>
                  <a:pt x="7003" y="253999"/>
                  <a:pt x="8404" y="260069"/>
                </a:cubicBezTo>
                <a:cubicBezTo>
                  <a:pt x="9805" y="266139"/>
                  <a:pt x="0" y="255401"/>
                  <a:pt x="19610" y="279680"/>
                </a:cubicBezTo>
                <a:cubicBezTo>
                  <a:pt x="39220" y="303959"/>
                  <a:pt x="98518" y="376797"/>
                  <a:pt x="126066" y="405746"/>
                </a:cubicBezTo>
                <a:cubicBezTo>
                  <a:pt x="153614" y="434695"/>
                  <a:pt x="172291" y="440298"/>
                  <a:pt x="184897" y="453371"/>
                </a:cubicBezTo>
                <a:cubicBezTo>
                  <a:pt x="197504" y="466445"/>
                  <a:pt x="195635" y="482786"/>
                  <a:pt x="201705" y="484187"/>
                </a:cubicBezTo>
                <a:cubicBezTo>
                  <a:pt x="207775" y="485588"/>
                  <a:pt x="214312" y="468312"/>
                  <a:pt x="221316" y="461775"/>
                </a:cubicBezTo>
                <a:cubicBezTo>
                  <a:pt x="228320" y="455238"/>
                  <a:pt x="235791" y="444499"/>
                  <a:pt x="243728" y="444966"/>
                </a:cubicBezTo>
                <a:cubicBezTo>
                  <a:pt x="251665" y="445433"/>
                  <a:pt x="257735" y="455239"/>
                  <a:pt x="268941" y="464577"/>
                </a:cubicBezTo>
                <a:cubicBezTo>
                  <a:pt x="280147" y="473915"/>
                  <a:pt x="297423" y="490257"/>
                  <a:pt x="310963" y="500996"/>
                </a:cubicBezTo>
                <a:cubicBezTo>
                  <a:pt x="324503" y="511735"/>
                  <a:pt x="342246" y="521541"/>
                  <a:pt x="350183" y="529011"/>
                </a:cubicBezTo>
                <a:cubicBezTo>
                  <a:pt x="358120" y="536481"/>
                  <a:pt x="359522" y="541150"/>
                  <a:pt x="358588" y="545819"/>
                </a:cubicBezTo>
                <a:cubicBezTo>
                  <a:pt x="357654" y="550488"/>
                  <a:pt x="356253" y="545352"/>
                  <a:pt x="344580" y="557025"/>
                </a:cubicBezTo>
                <a:cubicBezTo>
                  <a:pt x="332907" y="568698"/>
                  <a:pt x="299757" y="601849"/>
                  <a:pt x="288551" y="615856"/>
                </a:cubicBezTo>
                <a:cubicBezTo>
                  <a:pt x="277345" y="629863"/>
                  <a:pt x="276878" y="633132"/>
                  <a:pt x="277345" y="641069"/>
                </a:cubicBezTo>
                <a:cubicBezTo>
                  <a:pt x="277812" y="649006"/>
                  <a:pt x="285750" y="654610"/>
                  <a:pt x="291353" y="663481"/>
                </a:cubicBezTo>
                <a:cubicBezTo>
                  <a:pt x="296956" y="672352"/>
                  <a:pt x="303026" y="692896"/>
                  <a:pt x="310963" y="694297"/>
                </a:cubicBezTo>
                <a:cubicBezTo>
                  <a:pt x="318900" y="695698"/>
                  <a:pt x="331508" y="679356"/>
                  <a:pt x="338978" y="671886"/>
                </a:cubicBezTo>
                <a:cubicBezTo>
                  <a:pt x="346448" y="664416"/>
                  <a:pt x="347382" y="658345"/>
                  <a:pt x="355786" y="649474"/>
                </a:cubicBezTo>
                <a:cubicBezTo>
                  <a:pt x="364190" y="640603"/>
                  <a:pt x="380066" y="622393"/>
                  <a:pt x="389404" y="618658"/>
                </a:cubicBezTo>
                <a:cubicBezTo>
                  <a:pt x="398742" y="614923"/>
                  <a:pt x="404812" y="619592"/>
                  <a:pt x="411816" y="627062"/>
                </a:cubicBezTo>
                <a:cubicBezTo>
                  <a:pt x="418820" y="634532"/>
                  <a:pt x="427224" y="656010"/>
                  <a:pt x="431426" y="663481"/>
                </a:cubicBezTo>
                <a:cubicBezTo>
                  <a:pt x="435628" y="670952"/>
                  <a:pt x="436095" y="669551"/>
                  <a:pt x="437029" y="671886"/>
                </a:cubicBezTo>
                <a:cubicBezTo>
                  <a:pt x="437963" y="674221"/>
                  <a:pt x="438430" y="670485"/>
                  <a:pt x="437029" y="677489"/>
                </a:cubicBezTo>
                <a:cubicBezTo>
                  <a:pt x="435628" y="684493"/>
                  <a:pt x="424423" y="705037"/>
                  <a:pt x="428625" y="713908"/>
                </a:cubicBezTo>
                <a:cubicBezTo>
                  <a:pt x="432827" y="722779"/>
                  <a:pt x="448702" y="726047"/>
                  <a:pt x="462242" y="730716"/>
                </a:cubicBezTo>
                <a:cubicBezTo>
                  <a:pt x="475782" y="735385"/>
                  <a:pt x="496327" y="742856"/>
                  <a:pt x="509867" y="741922"/>
                </a:cubicBezTo>
                <a:cubicBezTo>
                  <a:pt x="523407" y="740988"/>
                  <a:pt x="530878" y="728382"/>
                  <a:pt x="543485" y="725114"/>
                </a:cubicBezTo>
                <a:cubicBezTo>
                  <a:pt x="556092" y="721846"/>
                  <a:pt x="570566" y="725580"/>
                  <a:pt x="585507" y="722312"/>
                </a:cubicBezTo>
                <a:cubicBezTo>
                  <a:pt x="600448" y="719044"/>
                  <a:pt x="619592" y="709705"/>
                  <a:pt x="633132" y="705503"/>
                </a:cubicBezTo>
                <a:cubicBezTo>
                  <a:pt x="646673" y="701301"/>
                  <a:pt x="654610" y="699433"/>
                  <a:pt x="666750" y="697099"/>
                </a:cubicBezTo>
                <a:cubicBezTo>
                  <a:pt x="678890" y="694765"/>
                  <a:pt x="698966" y="699900"/>
                  <a:pt x="705970" y="691496"/>
                </a:cubicBezTo>
                <a:cubicBezTo>
                  <a:pt x="712974" y="683092"/>
                  <a:pt x="708305" y="660679"/>
                  <a:pt x="708772" y="646672"/>
                </a:cubicBezTo>
                <a:cubicBezTo>
                  <a:pt x="709239" y="632665"/>
                  <a:pt x="709239" y="624261"/>
                  <a:pt x="708772" y="607452"/>
                </a:cubicBezTo>
                <a:cubicBezTo>
                  <a:pt x="708305" y="590643"/>
                  <a:pt x="709705" y="560760"/>
                  <a:pt x="705970" y="545819"/>
                </a:cubicBezTo>
                <a:cubicBezTo>
                  <a:pt x="702235" y="530878"/>
                  <a:pt x="691496" y="524809"/>
                  <a:pt x="686360" y="517805"/>
                </a:cubicBezTo>
                <a:cubicBezTo>
                  <a:pt x="681224" y="510801"/>
                  <a:pt x="679823" y="513602"/>
                  <a:pt x="675154" y="503797"/>
                </a:cubicBezTo>
                <a:cubicBezTo>
                  <a:pt x="670485" y="493992"/>
                  <a:pt x="661146" y="475783"/>
                  <a:pt x="658345" y="458974"/>
                </a:cubicBezTo>
                <a:cubicBezTo>
                  <a:pt x="655544" y="442165"/>
                  <a:pt x="657878" y="419753"/>
                  <a:pt x="658345" y="402944"/>
                </a:cubicBezTo>
                <a:cubicBezTo>
                  <a:pt x="658812" y="386135"/>
                  <a:pt x="655544" y="370261"/>
                  <a:pt x="661147" y="358121"/>
                </a:cubicBezTo>
                <a:cubicBezTo>
                  <a:pt x="666750" y="345981"/>
                  <a:pt x="680757" y="334775"/>
                  <a:pt x="691963" y="330106"/>
                </a:cubicBezTo>
                <a:cubicBezTo>
                  <a:pt x="703169" y="325437"/>
                  <a:pt x="719044" y="332907"/>
                  <a:pt x="728382" y="330106"/>
                </a:cubicBezTo>
                <a:cubicBezTo>
                  <a:pt x="737720" y="327305"/>
                  <a:pt x="745658" y="320768"/>
                  <a:pt x="747992" y="313297"/>
                </a:cubicBezTo>
                <a:cubicBezTo>
                  <a:pt x="750327" y="305827"/>
                  <a:pt x="743790" y="291353"/>
                  <a:pt x="742389" y="285283"/>
                </a:cubicBezTo>
                <a:cubicBezTo>
                  <a:pt x="740988" y="279213"/>
                  <a:pt x="743323" y="280147"/>
                  <a:pt x="739588" y="276878"/>
                </a:cubicBezTo>
                <a:cubicBezTo>
                  <a:pt x="735853" y="273610"/>
                  <a:pt x="722779" y="270341"/>
                  <a:pt x="719978" y="265672"/>
                </a:cubicBezTo>
                <a:cubicBezTo>
                  <a:pt x="717177" y="261003"/>
                  <a:pt x="718110" y="254934"/>
                  <a:pt x="722779" y="248864"/>
                </a:cubicBezTo>
                <a:cubicBezTo>
                  <a:pt x="727448" y="242794"/>
                  <a:pt x="737720" y="233922"/>
                  <a:pt x="747992" y="229253"/>
                </a:cubicBezTo>
                <a:cubicBezTo>
                  <a:pt x="758264" y="224584"/>
                  <a:pt x="774139" y="222250"/>
                  <a:pt x="784411" y="220849"/>
                </a:cubicBezTo>
                <a:cubicBezTo>
                  <a:pt x="794683" y="219448"/>
                  <a:pt x="800754" y="218048"/>
                  <a:pt x="809625" y="220849"/>
                </a:cubicBezTo>
                <a:cubicBezTo>
                  <a:pt x="818496" y="223651"/>
                  <a:pt x="829235" y="234390"/>
                  <a:pt x="837639" y="237658"/>
                </a:cubicBezTo>
                <a:cubicBezTo>
                  <a:pt x="846043" y="240926"/>
                  <a:pt x="853514" y="235323"/>
                  <a:pt x="860051" y="240459"/>
                </a:cubicBezTo>
                <a:cubicBezTo>
                  <a:pt x="866588" y="245595"/>
                  <a:pt x="871724" y="263805"/>
                  <a:pt x="876860" y="268474"/>
                </a:cubicBezTo>
                <a:cubicBezTo>
                  <a:pt x="881996" y="273143"/>
                  <a:pt x="882930" y="267073"/>
                  <a:pt x="890867" y="268474"/>
                </a:cubicBezTo>
                <a:cubicBezTo>
                  <a:pt x="898804" y="269875"/>
                  <a:pt x="915614" y="276878"/>
                  <a:pt x="924485" y="276878"/>
                </a:cubicBezTo>
                <a:cubicBezTo>
                  <a:pt x="933356" y="276878"/>
                  <a:pt x="938959" y="274544"/>
                  <a:pt x="944095" y="268474"/>
                </a:cubicBezTo>
                <a:cubicBezTo>
                  <a:pt x="949231" y="262404"/>
                  <a:pt x="952966" y="246996"/>
                  <a:pt x="955301" y="240459"/>
                </a:cubicBezTo>
                <a:cubicBezTo>
                  <a:pt x="957636" y="233922"/>
                  <a:pt x="959504" y="233922"/>
                  <a:pt x="958103" y="229253"/>
                </a:cubicBezTo>
                <a:cubicBezTo>
                  <a:pt x="956702" y="224584"/>
                  <a:pt x="950632" y="217113"/>
                  <a:pt x="946897" y="212444"/>
                </a:cubicBezTo>
                <a:cubicBezTo>
                  <a:pt x="943162" y="207775"/>
                  <a:pt x="936158" y="207309"/>
                  <a:pt x="935691" y="201239"/>
                </a:cubicBezTo>
                <a:cubicBezTo>
                  <a:pt x="935224" y="195169"/>
                  <a:pt x="941761" y="182095"/>
                  <a:pt x="944095" y="176025"/>
                </a:cubicBezTo>
                <a:cubicBezTo>
                  <a:pt x="946429" y="169955"/>
                  <a:pt x="951566" y="169955"/>
                  <a:pt x="949698" y="164819"/>
                </a:cubicBezTo>
                <a:cubicBezTo>
                  <a:pt x="947830" y="159683"/>
                  <a:pt x="938025" y="151279"/>
                  <a:pt x="932889" y="145209"/>
                </a:cubicBezTo>
                <a:cubicBezTo>
                  <a:pt x="927753" y="139139"/>
                  <a:pt x="925886" y="131668"/>
                  <a:pt x="918882" y="128400"/>
                </a:cubicBezTo>
                <a:cubicBezTo>
                  <a:pt x="911878" y="125132"/>
                  <a:pt x="899738" y="127000"/>
                  <a:pt x="890867" y="125599"/>
                </a:cubicBezTo>
                <a:cubicBezTo>
                  <a:pt x="881996" y="124198"/>
                  <a:pt x="871257" y="124198"/>
                  <a:pt x="865654" y="119996"/>
                </a:cubicBezTo>
                <a:cubicBezTo>
                  <a:pt x="860051" y="115794"/>
                  <a:pt x="862853" y="103187"/>
                  <a:pt x="857250" y="100386"/>
                </a:cubicBezTo>
                <a:cubicBezTo>
                  <a:pt x="851647" y="97585"/>
                  <a:pt x="839040" y="101320"/>
                  <a:pt x="832036" y="103187"/>
                </a:cubicBezTo>
                <a:cubicBezTo>
                  <a:pt x="825032" y="105054"/>
                  <a:pt x="825500" y="109257"/>
                  <a:pt x="815228" y="111591"/>
                </a:cubicBezTo>
                <a:cubicBezTo>
                  <a:pt x="804956" y="113925"/>
                  <a:pt x="784878" y="116260"/>
                  <a:pt x="770404" y="117194"/>
                </a:cubicBezTo>
                <a:cubicBezTo>
                  <a:pt x="755930" y="118128"/>
                  <a:pt x="742389" y="118128"/>
                  <a:pt x="728382" y="117194"/>
                </a:cubicBezTo>
                <a:cubicBezTo>
                  <a:pt x="714375" y="116260"/>
                  <a:pt x="694298" y="115793"/>
                  <a:pt x="686360" y="111591"/>
                </a:cubicBezTo>
                <a:cubicBezTo>
                  <a:pt x="678422" y="107389"/>
                  <a:pt x="685426" y="91047"/>
                  <a:pt x="680757" y="91981"/>
                </a:cubicBezTo>
                <a:cubicBezTo>
                  <a:pt x="676088" y="92915"/>
                  <a:pt x="664415" y="112992"/>
                  <a:pt x="658345" y="117194"/>
                </a:cubicBezTo>
                <a:cubicBezTo>
                  <a:pt x="652275" y="121396"/>
                  <a:pt x="650408" y="119528"/>
                  <a:pt x="644338" y="117194"/>
                </a:cubicBezTo>
                <a:cubicBezTo>
                  <a:pt x="638268" y="114860"/>
                  <a:pt x="630330" y="107856"/>
                  <a:pt x="621926" y="103187"/>
                </a:cubicBezTo>
                <a:cubicBezTo>
                  <a:pt x="613522" y="98518"/>
                  <a:pt x="604183" y="94783"/>
                  <a:pt x="593911" y="89180"/>
                </a:cubicBezTo>
                <a:cubicBezTo>
                  <a:pt x="583639" y="83577"/>
                  <a:pt x="574301" y="73304"/>
                  <a:pt x="560294" y="69569"/>
                </a:cubicBezTo>
                <a:cubicBezTo>
                  <a:pt x="546287" y="65834"/>
                  <a:pt x="527610" y="67235"/>
                  <a:pt x="509867" y="66768"/>
                </a:cubicBezTo>
                <a:cubicBezTo>
                  <a:pt x="492124" y="66301"/>
                  <a:pt x="469713" y="67702"/>
                  <a:pt x="453838" y="66768"/>
                </a:cubicBezTo>
                <a:cubicBezTo>
                  <a:pt x="437963" y="65834"/>
                  <a:pt x="422088" y="63966"/>
                  <a:pt x="414617" y="61165"/>
                </a:cubicBezTo>
                <a:cubicBezTo>
                  <a:pt x="407146" y="58364"/>
                  <a:pt x="409014" y="53694"/>
                  <a:pt x="409014" y="49959"/>
                </a:cubicBezTo>
                <a:cubicBezTo>
                  <a:pt x="409014" y="46224"/>
                  <a:pt x="415084" y="42021"/>
                  <a:pt x="414617" y="38753"/>
                </a:cubicBezTo>
                <a:cubicBezTo>
                  <a:pt x="414150" y="35485"/>
                  <a:pt x="413683" y="34551"/>
                  <a:pt x="406213" y="30349"/>
                </a:cubicBezTo>
                <a:cubicBezTo>
                  <a:pt x="398743" y="26147"/>
                  <a:pt x="386136" y="18209"/>
                  <a:pt x="369794" y="13540"/>
                </a:cubicBezTo>
                <a:cubicBezTo>
                  <a:pt x="353452" y="8871"/>
                  <a:pt x="325904" y="4202"/>
                  <a:pt x="308161" y="2334"/>
                </a:cubicBezTo>
                <a:cubicBezTo>
                  <a:pt x="290418" y="466"/>
                  <a:pt x="273143" y="0"/>
                  <a:pt x="263338" y="2334"/>
                </a:cubicBezTo>
                <a:cubicBezTo>
                  <a:pt x="253533" y="4668"/>
                  <a:pt x="249330" y="16341"/>
                  <a:pt x="249330" y="16341"/>
                </a:cubicBezTo>
                <a:cubicBezTo>
                  <a:pt x="244661" y="21010"/>
                  <a:pt x="244194" y="29415"/>
                  <a:pt x="235323" y="30349"/>
                </a:cubicBezTo>
                <a:cubicBezTo>
                  <a:pt x="226452" y="31283"/>
                  <a:pt x="211511" y="25679"/>
                  <a:pt x="196103" y="21944"/>
                </a:cubicBezTo>
                <a:cubicBezTo>
                  <a:pt x="180695" y="18209"/>
                  <a:pt x="160618" y="7937"/>
                  <a:pt x="142875" y="7937"/>
                </a:cubicBezTo>
                <a:cubicBezTo>
                  <a:pt x="125132" y="7937"/>
                  <a:pt x="101320" y="19143"/>
                  <a:pt x="89647" y="21944"/>
                </a:cubicBezTo>
                <a:cubicBezTo>
                  <a:pt x="77974" y="24745"/>
                  <a:pt x="42956" y="26147"/>
                  <a:pt x="42022" y="41555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Тимашевский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4602163" y="2638425"/>
            <a:ext cx="811212" cy="860425"/>
          </a:xfrm>
          <a:custGeom>
            <a:avLst/>
            <a:gdLst>
              <a:gd name="connsiteX0" fmla="*/ 212022 w 809731"/>
              <a:gd name="connsiteY0" fmla="*/ 133180 h 875789"/>
              <a:gd name="connsiteX1" fmla="*/ 212022 w 809731"/>
              <a:gd name="connsiteY1" fmla="*/ 78843 h 875789"/>
              <a:gd name="connsiteX2" fmla="*/ 247181 w 809731"/>
              <a:gd name="connsiteY2" fmla="*/ 78843 h 875789"/>
              <a:gd name="connsiteX3" fmla="*/ 359052 w 809731"/>
              <a:gd name="connsiteY3" fmla="*/ 98020 h 875789"/>
              <a:gd name="connsiteX4" fmla="*/ 422978 w 809731"/>
              <a:gd name="connsiteY4" fmla="*/ 91628 h 875789"/>
              <a:gd name="connsiteX5" fmla="*/ 445352 w 809731"/>
              <a:gd name="connsiteY5" fmla="*/ 69254 h 875789"/>
              <a:gd name="connsiteX6" fmla="*/ 445352 w 809731"/>
              <a:gd name="connsiteY6" fmla="*/ 37291 h 875789"/>
              <a:gd name="connsiteX7" fmla="*/ 454941 w 809731"/>
              <a:gd name="connsiteY7" fmla="*/ 5327 h 875789"/>
              <a:gd name="connsiteX8" fmla="*/ 477315 w 809731"/>
              <a:gd name="connsiteY8" fmla="*/ 5327 h 875789"/>
              <a:gd name="connsiteX9" fmla="*/ 502886 w 809731"/>
              <a:gd name="connsiteY9" fmla="*/ 27702 h 875789"/>
              <a:gd name="connsiteX10" fmla="*/ 531652 w 809731"/>
              <a:gd name="connsiteY10" fmla="*/ 37291 h 875789"/>
              <a:gd name="connsiteX11" fmla="*/ 560419 w 809731"/>
              <a:gd name="connsiteY11" fmla="*/ 37291 h 875789"/>
              <a:gd name="connsiteX12" fmla="*/ 582793 w 809731"/>
              <a:gd name="connsiteY12" fmla="*/ 34094 h 875789"/>
              <a:gd name="connsiteX13" fmla="*/ 605168 w 809731"/>
              <a:gd name="connsiteY13" fmla="*/ 43683 h 875789"/>
              <a:gd name="connsiteX14" fmla="*/ 627542 w 809731"/>
              <a:gd name="connsiteY14" fmla="*/ 66057 h 875789"/>
              <a:gd name="connsiteX15" fmla="*/ 624345 w 809731"/>
              <a:gd name="connsiteY15" fmla="*/ 88431 h 875789"/>
              <a:gd name="connsiteX16" fmla="*/ 605168 w 809731"/>
              <a:gd name="connsiteY16" fmla="*/ 136376 h 875789"/>
              <a:gd name="connsiteX17" fmla="*/ 595579 w 809731"/>
              <a:gd name="connsiteY17" fmla="*/ 209891 h 875789"/>
              <a:gd name="connsiteX18" fmla="*/ 598775 w 809731"/>
              <a:gd name="connsiteY18" fmla="*/ 251443 h 875789"/>
              <a:gd name="connsiteX19" fmla="*/ 646720 w 809731"/>
              <a:gd name="connsiteY19" fmla="*/ 267425 h 875789"/>
              <a:gd name="connsiteX20" fmla="*/ 678683 w 809731"/>
              <a:gd name="connsiteY20" fmla="*/ 286603 h 875789"/>
              <a:gd name="connsiteX21" fmla="*/ 681879 w 809731"/>
              <a:gd name="connsiteY21" fmla="*/ 363314 h 875789"/>
              <a:gd name="connsiteX22" fmla="*/ 681879 w 809731"/>
              <a:gd name="connsiteY22" fmla="*/ 452811 h 875789"/>
              <a:gd name="connsiteX23" fmla="*/ 681879 w 809731"/>
              <a:gd name="connsiteY23" fmla="*/ 468792 h 875789"/>
              <a:gd name="connsiteX24" fmla="*/ 713842 w 809731"/>
              <a:gd name="connsiteY24" fmla="*/ 497559 h 875789"/>
              <a:gd name="connsiteX25" fmla="*/ 733020 w 809731"/>
              <a:gd name="connsiteY25" fmla="*/ 481577 h 875789"/>
              <a:gd name="connsiteX26" fmla="*/ 771376 w 809731"/>
              <a:gd name="connsiteY26" fmla="*/ 459203 h 875789"/>
              <a:gd name="connsiteX27" fmla="*/ 790553 w 809731"/>
              <a:gd name="connsiteY27" fmla="*/ 462400 h 875789"/>
              <a:gd name="connsiteX28" fmla="*/ 793750 w 809731"/>
              <a:gd name="connsiteY28" fmla="*/ 475185 h 875789"/>
              <a:gd name="connsiteX29" fmla="*/ 784161 w 809731"/>
              <a:gd name="connsiteY29" fmla="*/ 516737 h 875789"/>
              <a:gd name="connsiteX30" fmla="*/ 774572 w 809731"/>
              <a:gd name="connsiteY30" fmla="*/ 539111 h 875789"/>
              <a:gd name="connsiteX31" fmla="*/ 790553 w 809731"/>
              <a:gd name="connsiteY31" fmla="*/ 580663 h 875789"/>
              <a:gd name="connsiteX32" fmla="*/ 800142 w 809731"/>
              <a:gd name="connsiteY32" fmla="*/ 615822 h 875789"/>
              <a:gd name="connsiteX33" fmla="*/ 806535 w 809731"/>
              <a:gd name="connsiteY33" fmla="*/ 638197 h 875789"/>
              <a:gd name="connsiteX34" fmla="*/ 780965 w 809731"/>
              <a:gd name="connsiteY34" fmla="*/ 647785 h 875789"/>
              <a:gd name="connsiteX35" fmla="*/ 742609 w 809731"/>
              <a:gd name="connsiteY35" fmla="*/ 654178 h 875789"/>
              <a:gd name="connsiteX36" fmla="*/ 723431 w 809731"/>
              <a:gd name="connsiteY36" fmla="*/ 673356 h 875789"/>
              <a:gd name="connsiteX37" fmla="*/ 745805 w 809731"/>
              <a:gd name="connsiteY37" fmla="*/ 708515 h 875789"/>
              <a:gd name="connsiteX38" fmla="*/ 733020 w 809731"/>
              <a:gd name="connsiteY38" fmla="*/ 753264 h 875789"/>
              <a:gd name="connsiteX39" fmla="*/ 701057 w 809731"/>
              <a:gd name="connsiteY39" fmla="*/ 766049 h 875789"/>
              <a:gd name="connsiteX40" fmla="*/ 691468 w 809731"/>
              <a:gd name="connsiteY40" fmla="*/ 775638 h 875789"/>
              <a:gd name="connsiteX41" fmla="*/ 678683 w 809731"/>
              <a:gd name="connsiteY41" fmla="*/ 817190 h 875789"/>
              <a:gd name="connsiteX42" fmla="*/ 646720 w 809731"/>
              <a:gd name="connsiteY42" fmla="*/ 823582 h 875789"/>
              <a:gd name="connsiteX43" fmla="*/ 608364 w 809731"/>
              <a:gd name="connsiteY43" fmla="*/ 833171 h 875789"/>
              <a:gd name="connsiteX44" fmla="*/ 589186 w 809731"/>
              <a:gd name="connsiteY44" fmla="*/ 855546 h 875789"/>
              <a:gd name="connsiteX45" fmla="*/ 557223 w 809731"/>
              <a:gd name="connsiteY45" fmla="*/ 855546 h 875789"/>
              <a:gd name="connsiteX46" fmla="*/ 518867 w 809731"/>
              <a:gd name="connsiteY46" fmla="*/ 861938 h 875789"/>
              <a:gd name="connsiteX47" fmla="*/ 477315 w 809731"/>
              <a:gd name="connsiteY47" fmla="*/ 874723 h 875789"/>
              <a:gd name="connsiteX48" fmla="*/ 432567 w 809731"/>
              <a:gd name="connsiteY48" fmla="*/ 868331 h 875789"/>
              <a:gd name="connsiteX49" fmla="*/ 442156 w 809731"/>
              <a:gd name="connsiteY49" fmla="*/ 839564 h 875789"/>
              <a:gd name="connsiteX50" fmla="*/ 445352 w 809731"/>
              <a:gd name="connsiteY50" fmla="*/ 823582 h 875789"/>
              <a:gd name="connsiteX51" fmla="*/ 387819 w 809731"/>
              <a:gd name="connsiteY51" fmla="*/ 820386 h 875789"/>
              <a:gd name="connsiteX52" fmla="*/ 282340 w 809731"/>
              <a:gd name="connsiteY52" fmla="*/ 826779 h 875789"/>
              <a:gd name="connsiteX53" fmla="*/ 224807 w 809731"/>
              <a:gd name="connsiteY53" fmla="*/ 826779 h 875789"/>
              <a:gd name="connsiteX54" fmla="*/ 183255 w 809731"/>
              <a:gd name="connsiteY54" fmla="*/ 794816 h 875789"/>
              <a:gd name="connsiteX55" fmla="*/ 148095 w 809731"/>
              <a:gd name="connsiteY55" fmla="*/ 794816 h 875789"/>
              <a:gd name="connsiteX56" fmla="*/ 138506 w 809731"/>
              <a:gd name="connsiteY56" fmla="*/ 759656 h 875789"/>
              <a:gd name="connsiteX57" fmla="*/ 116132 w 809731"/>
              <a:gd name="connsiteY57" fmla="*/ 737282 h 875789"/>
              <a:gd name="connsiteX58" fmla="*/ 80973 w 809731"/>
              <a:gd name="connsiteY58" fmla="*/ 737282 h 875789"/>
              <a:gd name="connsiteX59" fmla="*/ 64991 w 809731"/>
              <a:gd name="connsiteY59" fmla="*/ 724497 h 875789"/>
              <a:gd name="connsiteX60" fmla="*/ 64991 w 809731"/>
              <a:gd name="connsiteY60" fmla="*/ 644589 h 875789"/>
              <a:gd name="connsiteX61" fmla="*/ 61795 w 809731"/>
              <a:gd name="connsiteY61" fmla="*/ 590252 h 875789"/>
              <a:gd name="connsiteX62" fmla="*/ 49010 w 809731"/>
              <a:gd name="connsiteY62" fmla="*/ 555093 h 875789"/>
              <a:gd name="connsiteX63" fmla="*/ 13850 w 809731"/>
              <a:gd name="connsiteY63" fmla="*/ 510344 h 875789"/>
              <a:gd name="connsiteX64" fmla="*/ 4262 w 809731"/>
              <a:gd name="connsiteY64" fmla="*/ 443222 h 875789"/>
              <a:gd name="connsiteX65" fmla="*/ 4262 w 809731"/>
              <a:gd name="connsiteY65" fmla="*/ 398473 h 875789"/>
              <a:gd name="connsiteX66" fmla="*/ 29832 w 809731"/>
              <a:gd name="connsiteY66" fmla="*/ 372903 h 875789"/>
              <a:gd name="connsiteX67" fmla="*/ 49010 w 809731"/>
              <a:gd name="connsiteY67" fmla="*/ 366510 h 875789"/>
              <a:gd name="connsiteX68" fmla="*/ 90562 w 809731"/>
              <a:gd name="connsiteY68" fmla="*/ 363314 h 875789"/>
              <a:gd name="connsiteX69" fmla="*/ 90562 w 809731"/>
              <a:gd name="connsiteY69" fmla="*/ 334547 h 875789"/>
              <a:gd name="connsiteX70" fmla="*/ 87366 w 809731"/>
              <a:gd name="connsiteY70" fmla="*/ 308977 h 875789"/>
              <a:gd name="connsiteX71" fmla="*/ 77777 w 809731"/>
              <a:gd name="connsiteY71" fmla="*/ 286603 h 875789"/>
              <a:gd name="connsiteX72" fmla="*/ 93758 w 809731"/>
              <a:gd name="connsiteY72" fmla="*/ 267425 h 875789"/>
              <a:gd name="connsiteX73" fmla="*/ 122525 w 809731"/>
              <a:gd name="connsiteY73" fmla="*/ 257836 h 875789"/>
              <a:gd name="connsiteX74" fmla="*/ 154488 w 809731"/>
              <a:gd name="connsiteY74" fmla="*/ 257836 h 875789"/>
              <a:gd name="connsiteX75" fmla="*/ 199236 w 809731"/>
              <a:gd name="connsiteY75" fmla="*/ 267425 h 875789"/>
              <a:gd name="connsiteX76" fmla="*/ 228003 w 809731"/>
              <a:gd name="connsiteY76" fmla="*/ 302584 h 875789"/>
              <a:gd name="connsiteX77" fmla="*/ 259966 w 809731"/>
              <a:gd name="connsiteY77" fmla="*/ 308977 h 875789"/>
              <a:gd name="connsiteX78" fmla="*/ 288733 w 809731"/>
              <a:gd name="connsiteY78" fmla="*/ 308977 h 875789"/>
              <a:gd name="connsiteX79" fmla="*/ 311107 w 809731"/>
              <a:gd name="connsiteY79" fmla="*/ 289799 h 875789"/>
              <a:gd name="connsiteX80" fmla="*/ 311107 w 809731"/>
              <a:gd name="connsiteY80" fmla="*/ 267425 h 875789"/>
              <a:gd name="connsiteX81" fmla="*/ 288733 w 809731"/>
              <a:gd name="connsiteY81" fmla="*/ 245051 h 875789"/>
              <a:gd name="connsiteX82" fmla="*/ 295126 w 809731"/>
              <a:gd name="connsiteY82" fmla="*/ 225873 h 875789"/>
              <a:gd name="connsiteX83" fmla="*/ 304715 w 809731"/>
              <a:gd name="connsiteY83" fmla="*/ 200302 h 875789"/>
              <a:gd name="connsiteX84" fmla="*/ 269555 w 809731"/>
              <a:gd name="connsiteY84" fmla="*/ 161947 h 875789"/>
              <a:gd name="connsiteX85" fmla="*/ 253574 w 809731"/>
              <a:gd name="connsiteY85" fmla="*/ 161947 h 875789"/>
              <a:gd name="connsiteX86" fmla="*/ 212022 w 809731"/>
              <a:gd name="connsiteY86" fmla="*/ 133180 h 87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809731" h="875789">
                <a:moveTo>
                  <a:pt x="212022" y="133180"/>
                </a:moveTo>
                <a:cubicBezTo>
                  <a:pt x="205097" y="119329"/>
                  <a:pt x="206162" y="87899"/>
                  <a:pt x="212022" y="78843"/>
                </a:cubicBezTo>
                <a:cubicBezTo>
                  <a:pt x="217882" y="69787"/>
                  <a:pt x="222676" y="75647"/>
                  <a:pt x="247181" y="78843"/>
                </a:cubicBezTo>
                <a:cubicBezTo>
                  <a:pt x="271686" y="82039"/>
                  <a:pt x="329753" y="95889"/>
                  <a:pt x="359052" y="98020"/>
                </a:cubicBezTo>
                <a:cubicBezTo>
                  <a:pt x="388351" y="100151"/>
                  <a:pt x="408595" y="96422"/>
                  <a:pt x="422978" y="91628"/>
                </a:cubicBezTo>
                <a:cubicBezTo>
                  <a:pt x="437361" y="86834"/>
                  <a:pt x="441623" y="78310"/>
                  <a:pt x="445352" y="69254"/>
                </a:cubicBezTo>
                <a:cubicBezTo>
                  <a:pt x="449081" y="60198"/>
                  <a:pt x="443754" y="47945"/>
                  <a:pt x="445352" y="37291"/>
                </a:cubicBezTo>
                <a:cubicBezTo>
                  <a:pt x="446950" y="26637"/>
                  <a:pt x="449614" y="10654"/>
                  <a:pt x="454941" y="5327"/>
                </a:cubicBezTo>
                <a:cubicBezTo>
                  <a:pt x="460268" y="0"/>
                  <a:pt x="469324" y="1598"/>
                  <a:pt x="477315" y="5327"/>
                </a:cubicBezTo>
                <a:cubicBezTo>
                  <a:pt x="485306" y="9056"/>
                  <a:pt x="493830" y="22375"/>
                  <a:pt x="502886" y="27702"/>
                </a:cubicBezTo>
                <a:cubicBezTo>
                  <a:pt x="511942" y="33029"/>
                  <a:pt x="522063" y="35693"/>
                  <a:pt x="531652" y="37291"/>
                </a:cubicBezTo>
                <a:cubicBezTo>
                  <a:pt x="541241" y="38889"/>
                  <a:pt x="551896" y="37824"/>
                  <a:pt x="560419" y="37291"/>
                </a:cubicBezTo>
                <a:cubicBezTo>
                  <a:pt x="568942" y="36758"/>
                  <a:pt x="575335" y="33029"/>
                  <a:pt x="582793" y="34094"/>
                </a:cubicBezTo>
                <a:cubicBezTo>
                  <a:pt x="590251" y="35159"/>
                  <a:pt x="597710" y="38356"/>
                  <a:pt x="605168" y="43683"/>
                </a:cubicBezTo>
                <a:cubicBezTo>
                  <a:pt x="612626" y="49010"/>
                  <a:pt x="624346" y="58599"/>
                  <a:pt x="627542" y="66057"/>
                </a:cubicBezTo>
                <a:cubicBezTo>
                  <a:pt x="630738" y="73515"/>
                  <a:pt x="628074" y="76711"/>
                  <a:pt x="624345" y="88431"/>
                </a:cubicBezTo>
                <a:cubicBezTo>
                  <a:pt x="620616" y="100151"/>
                  <a:pt x="609962" y="116133"/>
                  <a:pt x="605168" y="136376"/>
                </a:cubicBezTo>
                <a:cubicBezTo>
                  <a:pt x="600374" y="156619"/>
                  <a:pt x="596644" y="190713"/>
                  <a:pt x="595579" y="209891"/>
                </a:cubicBezTo>
                <a:cubicBezTo>
                  <a:pt x="594514" y="229069"/>
                  <a:pt x="590252" y="241854"/>
                  <a:pt x="598775" y="251443"/>
                </a:cubicBezTo>
                <a:cubicBezTo>
                  <a:pt x="607298" y="261032"/>
                  <a:pt x="633402" y="261565"/>
                  <a:pt x="646720" y="267425"/>
                </a:cubicBezTo>
                <a:cubicBezTo>
                  <a:pt x="660038" y="273285"/>
                  <a:pt x="672823" y="270621"/>
                  <a:pt x="678683" y="286603"/>
                </a:cubicBezTo>
                <a:cubicBezTo>
                  <a:pt x="684543" y="302585"/>
                  <a:pt x="681346" y="335613"/>
                  <a:pt x="681879" y="363314"/>
                </a:cubicBezTo>
                <a:cubicBezTo>
                  <a:pt x="682412" y="391015"/>
                  <a:pt x="681879" y="452811"/>
                  <a:pt x="681879" y="452811"/>
                </a:cubicBezTo>
                <a:cubicBezTo>
                  <a:pt x="681879" y="470391"/>
                  <a:pt x="676552" y="461334"/>
                  <a:pt x="681879" y="468792"/>
                </a:cubicBezTo>
                <a:cubicBezTo>
                  <a:pt x="687206" y="476250"/>
                  <a:pt x="705319" y="495428"/>
                  <a:pt x="713842" y="497559"/>
                </a:cubicBezTo>
                <a:cubicBezTo>
                  <a:pt x="722365" y="499690"/>
                  <a:pt x="723431" y="487970"/>
                  <a:pt x="733020" y="481577"/>
                </a:cubicBezTo>
                <a:cubicBezTo>
                  <a:pt x="742609" y="475184"/>
                  <a:pt x="761787" y="462399"/>
                  <a:pt x="771376" y="459203"/>
                </a:cubicBezTo>
                <a:cubicBezTo>
                  <a:pt x="780965" y="456007"/>
                  <a:pt x="786824" y="459736"/>
                  <a:pt x="790553" y="462400"/>
                </a:cubicBezTo>
                <a:cubicBezTo>
                  <a:pt x="794282" y="465064"/>
                  <a:pt x="794815" y="466129"/>
                  <a:pt x="793750" y="475185"/>
                </a:cubicBezTo>
                <a:cubicBezTo>
                  <a:pt x="792685" y="484241"/>
                  <a:pt x="787357" y="506083"/>
                  <a:pt x="784161" y="516737"/>
                </a:cubicBezTo>
                <a:cubicBezTo>
                  <a:pt x="780965" y="527391"/>
                  <a:pt x="773507" y="528457"/>
                  <a:pt x="774572" y="539111"/>
                </a:cubicBezTo>
                <a:cubicBezTo>
                  <a:pt x="775637" y="549765"/>
                  <a:pt x="786291" y="567878"/>
                  <a:pt x="790553" y="580663"/>
                </a:cubicBezTo>
                <a:cubicBezTo>
                  <a:pt x="794815" y="593448"/>
                  <a:pt x="797478" y="606233"/>
                  <a:pt x="800142" y="615822"/>
                </a:cubicBezTo>
                <a:cubicBezTo>
                  <a:pt x="802806" y="625411"/>
                  <a:pt x="809731" y="632870"/>
                  <a:pt x="806535" y="638197"/>
                </a:cubicBezTo>
                <a:cubicBezTo>
                  <a:pt x="803339" y="643524"/>
                  <a:pt x="791619" y="645122"/>
                  <a:pt x="780965" y="647785"/>
                </a:cubicBezTo>
                <a:cubicBezTo>
                  <a:pt x="770311" y="650448"/>
                  <a:pt x="752198" y="649916"/>
                  <a:pt x="742609" y="654178"/>
                </a:cubicBezTo>
                <a:cubicBezTo>
                  <a:pt x="733020" y="658440"/>
                  <a:pt x="722898" y="664300"/>
                  <a:pt x="723431" y="673356"/>
                </a:cubicBezTo>
                <a:cubicBezTo>
                  <a:pt x="723964" y="682412"/>
                  <a:pt x="744207" y="695197"/>
                  <a:pt x="745805" y="708515"/>
                </a:cubicBezTo>
                <a:cubicBezTo>
                  <a:pt x="747403" y="721833"/>
                  <a:pt x="740478" y="743675"/>
                  <a:pt x="733020" y="753264"/>
                </a:cubicBezTo>
                <a:cubicBezTo>
                  <a:pt x="725562" y="762853"/>
                  <a:pt x="707982" y="762320"/>
                  <a:pt x="701057" y="766049"/>
                </a:cubicBezTo>
                <a:cubicBezTo>
                  <a:pt x="694132" y="769778"/>
                  <a:pt x="695197" y="767115"/>
                  <a:pt x="691468" y="775638"/>
                </a:cubicBezTo>
                <a:cubicBezTo>
                  <a:pt x="687739" y="784162"/>
                  <a:pt x="686141" y="809199"/>
                  <a:pt x="678683" y="817190"/>
                </a:cubicBezTo>
                <a:cubicBezTo>
                  <a:pt x="671225" y="825181"/>
                  <a:pt x="658440" y="820918"/>
                  <a:pt x="646720" y="823582"/>
                </a:cubicBezTo>
                <a:cubicBezTo>
                  <a:pt x="635000" y="826246"/>
                  <a:pt x="617953" y="827844"/>
                  <a:pt x="608364" y="833171"/>
                </a:cubicBezTo>
                <a:cubicBezTo>
                  <a:pt x="598775" y="838498"/>
                  <a:pt x="597709" y="851817"/>
                  <a:pt x="589186" y="855546"/>
                </a:cubicBezTo>
                <a:cubicBezTo>
                  <a:pt x="580663" y="859275"/>
                  <a:pt x="568943" y="854481"/>
                  <a:pt x="557223" y="855546"/>
                </a:cubicBezTo>
                <a:cubicBezTo>
                  <a:pt x="545503" y="856611"/>
                  <a:pt x="532185" y="858742"/>
                  <a:pt x="518867" y="861938"/>
                </a:cubicBezTo>
                <a:cubicBezTo>
                  <a:pt x="505549" y="865134"/>
                  <a:pt x="491698" y="873658"/>
                  <a:pt x="477315" y="874723"/>
                </a:cubicBezTo>
                <a:cubicBezTo>
                  <a:pt x="462932" y="875789"/>
                  <a:pt x="438427" y="874191"/>
                  <a:pt x="432567" y="868331"/>
                </a:cubicBezTo>
                <a:cubicBezTo>
                  <a:pt x="426707" y="862471"/>
                  <a:pt x="440025" y="847022"/>
                  <a:pt x="442156" y="839564"/>
                </a:cubicBezTo>
                <a:cubicBezTo>
                  <a:pt x="444287" y="832106"/>
                  <a:pt x="454408" y="826778"/>
                  <a:pt x="445352" y="823582"/>
                </a:cubicBezTo>
                <a:cubicBezTo>
                  <a:pt x="436296" y="820386"/>
                  <a:pt x="414988" y="819853"/>
                  <a:pt x="387819" y="820386"/>
                </a:cubicBezTo>
                <a:cubicBezTo>
                  <a:pt x="360650" y="820919"/>
                  <a:pt x="309509" y="825714"/>
                  <a:pt x="282340" y="826779"/>
                </a:cubicBezTo>
                <a:cubicBezTo>
                  <a:pt x="255171" y="827844"/>
                  <a:pt x="241321" y="832106"/>
                  <a:pt x="224807" y="826779"/>
                </a:cubicBezTo>
                <a:cubicBezTo>
                  <a:pt x="208293" y="821452"/>
                  <a:pt x="196040" y="800143"/>
                  <a:pt x="183255" y="794816"/>
                </a:cubicBezTo>
                <a:cubicBezTo>
                  <a:pt x="170470" y="789489"/>
                  <a:pt x="155553" y="800676"/>
                  <a:pt x="148095" y="794816"/>
                </a:cubicBezTo>
                <a:cubicBezTo>
                  <a:pt x="140637" y="788956"/>
                  <a:pt x="143833" y="769245"/>
                  <a:pt x="138506" y="759656"/>
                </a:cubicBezTo>
                <a:cubicBezTo>
                  <a:pt x="133179" y="750067"/>
                  <a:pt x="125721" y="741011"/>
                  <a:pt x="116132" y="737282"/>
                </a:cubicBezTo>
                <a:cubicBezTo>
                  <a:pt x="106543" y="733553"/>
                  <a:pt x="89496" y="739413"/>
                  <a:pt x="80973" y="737282"/>
                </a:cubicBezTo>
                <a:cubicBezTo>
                  <a:pt x="72450" y="735151"/>
                  <a:pt x="67655" y="739946"/>
                  <a:pt x="64991" y="724497"/>
                </a:cubicBezTo>
                <a:cubicBezTo>
                  <a:pt x="62327" y="709048"/>
                  <a:pt x="65524" y="666963"/>
                  <a:pt x="64991" y="644589"/>
                </a:cubicBezTo>
                <a:cubicBezTo>
                  <a:pt x="64458" y="622215"/>
                  <a:pt x="64458" y="605168"/>
                  <a:pt x="61795" y="590252"/>
                </a:cubicBezTo>
                <a:cubicBezTo>
                  <a:pt x="59132" y="575336"/>
                  <a:pt x="57001" y="568411"/>
                  <a:pt x="49010" y="555093"/>
                </a:cubicBezTo>
                <a:cubicBezTo>
                  <a:pt x="41019" y="541775"/>
                  <a:pt x="21308" y="528989"/>
                  <a:pt x="13850" y="510344"/>
                </a:cubicBezTo>
                <a:cubicBezTo>
                  <a:pt x="6392" y="491699"/>
                  <a:pt x="5860" y="461867"/>
                  <a:pt x="4262" y="443222"/>
                </a:cubicBezTo>
                <a:cubicBezTo>
                  <a:pt x="2664" y="424577"/>
                  <a:pt x="0" y="410193"/>
                  <a:pt x="4262" y="398473"/>
                </a:cubicBezTo>
                <a:cubicBezTo>
                  <a:pt x="8524" y="386753"/>
                  <a:pt x="22374" y="378230"/>
                  <a:pt x="29832" y="372903"/>
                </a:cubicBezTo>
                <a:cubicBezTo>
                  <a:pt x="37290" y="367576"/>
                  <a:pt x="38888" y="368108"/>
                  <a:pt x="49010" y="366510"/>
                </a:cubicBezTo>
                <a:cubicBezTo>
                  <a:pt x="59132" y="364912"/>
                  <a:pt x="83637" y="368641"/>
                  <a:pt x="90562" y="363314"/>
                </a:cubicBezTo>
                <a:cubicBezTo>
                  <a:pt x="97487" y="357987"/>
                  <a:pt x="91095" y="343603"/>
                  <a:pt x="90562" y="334547"/>
                </a:cubicBezTo>
                <a:cubicBezTo>
                  <a:pt x="90029" y="325491"/>
                  <a:pt x="89497" y="316968"/>
                  <a:pt x="87366" y="308977"/>
                </a:cubicBezTo>
                <a:cubicBezTo>
                  <a:pt x="85235" y="300986"/>
                  <a:pt x="76712" y="293528"/>
                  <a:pt x="77777" y="286603"/>
                </a:cubicBezTo>
                <a:cubicBezTo>
                  <a:pt x="78842" y="279678"/>
                  <a:pt x="86300" y="272219"/>
                  <a:pt x="93758" y="267425"/>
                </a:cubicBezTo>
                <a:cubicBezTo>
                  <a:pt x="101216" y="262631"/>
                  <a:pt x="112403" y="259434"/>
                  <a:pt x="122525" y="257836"/>
                </a:cubicBezTo>
                <a:cubicBezTo>
                  <a:pt x="132647" y="256238"/>
                  <a:pt x="141703" y="256238"/>
                  <a:pt x="154488" y="257836"/>
                </a:cubicBezTo>
                <a:cubicBezTo>
                  <a:pt x="167273" y="259434"/>
                  <a:pt x="186984" y="259967"/>
                  <a:pt x="199236" y="267425"/>
                </a:cubicBezTo>
                <a:cubicBezTo>
                  <a:pt x="211488" y="274883"/>
                  <a:pt x="217881" y="295659"/>
                  <a:pt x="228003" y="302584"/>
                </a:cubicBezTo>
                <a:cubicBezTo>
                  <a:pt x="238125" y="309509"/>
                  <a:pt x="249844" y="307912"/>
                  <a:pt x="259966" y="308977"/>
                </a:cubicBezTo>
                <a:cubicBezTo>
                  <a:pt x="270088" y="310043"/>
                  <a:pt x="280210" y="312173"/>
                  <a:pt x="288733" y="308977"/>
                </a:cubicBezTo>
                <a:cubicBezTo>
                  <a:pt x="297256" y="305781"/>
                  <a:pt x="307378" y="296724"/>
                  <a:pt x="311107" y="289799"/>
                </a:cubicBezTo>
                <a:cubicBezTo>
                  <a:pt x="314836" y="282874"/>
                  <a:pt x="314836" y="274883"/>
                  <a:pt x="311107" y="267425"/>
                </a:cubicBezTo>
                <a:cubicBezTo>
                  <a:pt x="307378" y="259967"/>
                  <a:pt x="291396" y="251976"/>
                  <a:pt x="288733" y="245051"/>
                </a:cubicBezTo>
                <a:cubicBezTo>
                  <a:pt x="286070" y="238126"/>
                  <a:pt x="292462" y="233331"/>
                  <a:pt x="295126" y="225873"/>
                </a:cubicBezTo>
                <a:cubicBezTo>
                  <a:pt x="297790" y="218415"/>
                  <a:pt x="308977" y="210956"/>
                  <a:pt x="304715" y="200302"/>
                </a:cubicBezTo>
                <a:cubicBezTo>
                  <a:pt x="300453" y="189648"/>
                  <a:pt x="278079" y="168340"/>
                  <a:pt x="269555" y="161947"/>
                </a:cubicBezTo>
                <a:cubicBezTo>
                  <a:pt x="261031" y="155554"/>
                  <a:pt x="259434" y="163013"/>
                  <a:pt x="253574" y="161947"/>
                </a:cubicBezTo>
                <a:cubicBezTo>
                  <a:pt x="247714" y="160882"/>
                  <a:pt x="218947" y="147031"/>
                  <a:pt x="212022" y="133180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Кореновский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2605088" y="2722563"/>
            <a:ext cx="881062" cy="1038225"/>
          </a:xfrm>
          <a:custGeom>
            <a:avLst/>
            <a:gdLst>
              <a:gd name="connsiteX0" fmla="*/ 325491 w 880583"/>
              <a:gd name="connsiteY0" fmla="*/ 4262 h 1053717"/>
              <a:gd name="connsiteX1" fmla="*/ 338276 w 880583"/>
              <a:gd name="connsiteY1" fmla="*/ 64992 h 1053717"/>
              <a:gd name="connsiteX2" fmla="*/ 386221 w 880583"/>
              <a:gd name="connsiteY2" fmla="*/ 90562 h 1053717"/>
              <a:gd name="connsiteX3" fmla="*/ 462932 w 880583"/>
              <a:gd name="connsiteY3" fmla="*/ 103347 h 1053717"/>
              <a:gd name="connsiteX4" fmla="*/ 494895 w 880583"/>
              <a:gd name="connsiteY4" fmla="*/ 87366 h 1053717"/>
              <a:gd name="connsiteX5" fmla="*/ 514073 w 880583"/>
              <a:gd name="connsiteY5" fmla="*/ 45814 h 1053717"/>
              <a:gd name="connsiteX6" fmla="*/ 536447 w 880583"/>
              <a:gd name="connsiteY6" fmla="*/ 39421 h 1053717"/>
              <a:gd name="connsiteX7" fmla="*/ 539643 w 880583"/>
              <a:gd name="connsiteY7" fmla="*/ 71384 h 1053717"/>
              <a:gd name="connsiteX8" fmla="*/ 587588 w 880583"/>
              <a:gd name="connsiteY8" fmla="*/ 109740 h 1053717"/>
              <a:gd name="connsiteX9" fmla="*/ 613159 w 880583"/>
              <a:gd name="connsiteY9" fmla="*/ 103347 h 1053717"/>
              <a:gd name="connsiteX10" fmla="*/ 645122 w 880583"/>
              <a:gd name="connsiteY10" fmla="*/ 74581 h 1053717"/>
              <a:gd name="connsiteX11" fmla="*/ 664299 w 880583"/>
              <a:gd name="connsiteY11" fmla="*/ 58599 h 1053717"/>
              <a:gd name="connsiteX12" fmla="*/ 677085 w 880583"/>
              <a:gd name="connsiteY12" fmla="*/ 64992 h 1053717"/>
              <a:gd name="connsiteX13" fmla="*/ 712244 w 880583"/>
              <a:gd name="connsiteY13" fmla="*/ 80973 h 1053717"/>
              <a:gd name="connsiteX14" fmla="*/ 728226 w 880583"/>
              <a:gd name="connsiteY14" fmla="*/ 100151 h 1053717"/>
              <a:gd name="connsiteX15" fmla="*/ 769778 w 880583"/>
              <a:gd name="connsiteY15" fmla="*/ 100151 h 1053717"/>
              <a:gd name="connsiteX16" fmla="*/ 788956 w 880583"/>
              <a:gd name="connsiteY16" fmla="*/ 125722 h 1053717"/>
              <a:gd name="connsiteX17" fmla="*/ 795348 w 880583"/>
              <a:gd name="connsiteY17" fmla="*/ 160881 h 1053717"/>
              <a:gd name="connsiteX18" fmla="*/ 785759 w 880583"/>
              <a:gd name="connsiteY18" fmla="*/ 202433 h 1053717"/>
              <a:gd name="connsiteX19" fmla="*/ 779367 w 880583"/>
              <a:gd name="connsiteY19" fmla="*/ 234396 h 1053717"/>
              <a:gd name="connsiteX20" fmla="*/ 753796 w 880583"/>
              <a:gd name="connsiteY20" fmla="*/ 263163 h 1053717"/>
              <a:gd name="connsiteX21" fmla="*/ 725029 w 880583"/>
              <a:gd name="connsiteY21" fmla="*/ 298322 h 1053717"/>
              <a:gd name="connsiteX22" fmla="*/ 702655 w 880583"/>
              <a:gd name="connsiteY22" fmla="*/ 327089 h 1053717"/>
              <a:gd name="connsiteX23" fmla="*/ 699459 w 880583"/>
              <a:gd name="connsiteY23" fmla="*/ 349463 h 1053717"/>
              <a:gd name="connsiteX24" fmla="*/ 705851 w 880583"/>
              <a:gd name="connsiteY24" fmla="*/ 397408 h 1053717"/>
              <a:gd name="connsiteX25" fmla="*/ 686674 w 880583"/>
              <a:gd name="connsiteY25" fmla="*/ 426175 h 1053717"/>
              <a:gd name="connsiteX26" fmla="*/ 670692 w 880583"/>
              <a:gd name="connsiteY26" fmla="*/ 451745 h 1053717"/>
              <a:gd name="connsiteX27" fmla="*/ 680281 w 880583"/>
              <a:gd name="connsiteY27" fmla="*/ 486904 h 1053717"/>
              <a:gd name="connsiteX28" fmla="*/ 683477 w 880583"/>
              <a:gd name="connsiteY28" fmla="*/ 560419 h 1053717"/>
              <a:gd name="connsiteX29" fmla="*/ 680281 w 880583"/>
              <a:gd name="connsiteY29" fmla="*/ 585990 h 1053717"/>
              <a:gd name="connsiteX30" fmla="*/ 689870 w 880583"/>
              <a:gd name="connsiteY30" fmla="*/ 640327 h 1053717"/>
              <a:gd name="connsiteX31" fmla="*/ 664299 w 880583"/>
              <a:gd name="connsiteY31" fmla="*/ 681879 h 1053717"/>
              <a:gd name="connsiteX32" fmla="*/ 731422 w 880583"/>
              <a:gd name="connsiteY32" fmla="*/ 749002 h 1053717"/>
              <a:gd name="connsiteX33" fmla="*/ 766581 w 880583"/>
              <a:gd name="connsiteY33" fmla="*/ 800143 h 1053717"/>
              <a:gd name="connsiteX34" fmla="*/ 824115 w 880583"/>
              <a:gd name="connsiteY34" fmla="*/ 876854 h 1053717"/>
              <a:gd name="connsiteX35" fmla="*/ 872060 w 880583"/>
              <a:gd name="connsiteY35" fmla="*/ 899228 h 1053717"/>
              <a:gd name="connsiteX36" fmla="*/ 875256 w 880583"/>
              <a:gd name="connsiteY36" fmla="*/ 931191 h 1053717"/>
              <a:gd name="connsiteX37" fmla="*/ 856078 w 880583"/>
              <a:gd name="connsiteY37" fmla="*/ 956762 h 1053717"/>
              <a:gd name="connsiteX38" fmla="*/ 849685 w 880583"/>
              <a:gd name="connsiteY38" fmla="*/ 979136 h 1053717"/>
              <a:gd name="connsiteX39" fmla="*/ 808133 w 880583"/>
              <a:gd name="connsiteY39" fmla="*/ 982332 h 1053717"/>
              <a:gd name="connsiteX40" fmla="*/ 766581 w 880583"/>
              <a:gd name="connsiteY40" fmla="*/ 1020688 h 1053717"/>
              <a:gd name="connsiteX41" fmla="*/ 731422 w 880583"/>
              <a:gd name="connsiteY41" fmla="*/ 979136 h 1053717"/>
              <a:gd name="connsiteX42" fmla="*/ 657907 w 880583"/>
              <a:gd name="connsiteY42" fmla="*/ 979136 h 1053717"/>
              <a:gd name="connsiteX43" fmla="*/ 638729 w 880583"/>
              <a:gd name="connsiteY43" fmla="*/ 985529 h 1053717"/>
              <a:gd name="connsiteX44" fmla="*/ 600373 w 880583"/>
              <a:gd name="connsiteY44" fmla="*/ 1017492 h 1053717"/>
              <a:gd name="connsiteX45" fmla="*/ 562018 w 880583"/>
              <a:gd name="connsiteY45" fmla="*/ 1014295 h 1053717"/>
              <a:gd name="connsiteX46" fmla="*/ 526858 w 880583"/>
              <a:gd name="connsiteY46" fmla="*/ 995117 h 1053717"/>
              <a:gd name="connsiteX47" fmla="*/ 443754 w 880583"/>
              <a:gd name="connsiteY47" fmla="*/ 1023884 h 1053717"/>
              <a:gd name="connsiteX48" fmla="*/ 411791 w 880583"/>
              <a:gd name="connsiteY48" fmla="*/ 1020688 h 1053717"/>
              <a:gd name="connsiteX49" fmla="*/ 357454 w 880583"/>
              <a:gd name="connsiteY49" fmla="*/ 1049455 h 1053717"/>
              <a:gd name="connsiteX50" fmla="*/ 335080 w 880583"/>
              <a:gd name="connsiteY50" fmla="*/ 1046258 h 1053717"/>
              <a:gd name="connsiteX51" fmla="*/ 319098 w 880583"/>
              <a:gd name="connsiteY51" fmla="*/ 1030277 h 1053717"/>
              <a:gd name="connsiteX52" fmla="*/ 347865 w 880583"/>
              <a:gd name="connsiteY52" fmla="*/ 998314 h 1053717"/>
              <a:gd name="connsiteX53" fmla="*/ 312706 w 880583"/>
              <a:gd name="connsiteY53" fmla="*/ 979136 h 1053717"/>
              <a:gd name="connsiteX54" fmla="*/ 277546 w 880583"/>
              <a:gd name="connsiteY54" fmla="*/ 975940 h 1053717"/>
              <a:gd name="connsiteX55" fmla="*/ 242387 w 880583"/>
              <a:gd name="connsiteY55" fmla="*/ 947173 h 1053717"/>
              <a:gd name="connsiteX56" fmla="*/ 210424 w 880583"/>
              <a:gd name="connsiteY56" fmla="*/ 918406 h 1053717"/>
              <a:gd name="connsiteX57" fmla="*/ 207227 w 880583"/>
              <a:gd name="connsiteY57" fmla="*/ 870461 h 1053717"/>
              <a:gd name="connsiteX58" fmla="*/ 220013 w 880583"/>
              <a:gd name="connsiteY58" fmla="*/ 835302 h 1053717"/>
              <a:gd name="connsiteX59" fmla="*/ 245583 w 880583"/>
              <a:gd name="connsiteY59" fmla="*/ 809732 h 1053717"/>
              <a:gd name="connsiteX60" fmla="*/ 258368 w 880583"/>
              <a:gd name="connsiteY60" fmla="*/ 771376 h 1053717"/>
              <a:gd name="connsiteX61" fmla="*/ 226405 w 880583"/>
              <a:gd name="connsiteY61" fmla="*/ 723431 h 1053717"/>
              <a:gd name="connsiteX62" fmla="*/ 181657 w 880583"/>
              <a:gd name="connsiteY62" fmla="*/ 733020 h 1053717"/>
              <a:gd name="connsiteX63" fmla="*/ 188049 w 880583"/>
              <a:gd name="connsiteY63" fmla="*/ 662701 h 1053717"/>
              <a:gd name="connsiteX64" fmla="*/ 204031 w 880583"/>
              <a:gd name="connsiteY64" fmla="*/ 633935 h 1053717"/>
              <a:gd name="connsiteX65" fmla="*/ 178461 w 880583"/>
              <a:gd name="connsiteY65" fmla="*/ 608364 h 1053717"/>
              <a:gd name="connsiteX66" fmla="*/ 146497 w 880583"/>
              <a:gd name="connsiteY66" fmla="*/ 617953 h 1053717"/>
              <a:gd name="connsiteX67" fmla="*/ 127320 w 880583"/>
              <a:gd name="connsiteY67" fmla="*/ 640327 h 1053717"/>
              <a:gd name="connsiteX68" fmla="*/ 85768 w 880583"/>
              <a:gd name="connsiteY68" fmla="*/ 646720 h 1053717"/>
              <a:gd name="connsiteX69" fmla="*/ 57001 w 880583"/>
              <a:gd name="connsiteY69" fmla="*/ 662701 h 1053717"/>
              <a:gd name="connsiteX70" fmla="*/ 18645 w 880583"/>
              <a:gd name="connsiteY70" fmla="*/ 630738 h 1053717"/>
              <a:gd name="connsiteX71" fmla="*/ 5860 w 880583"/>
              <a:gd name="connsiteY71" fmla="*/ 614757 h 1053717"/>
              <a:gd name="connsiteX72" fmla="*/ 53805 w 880583"/>
              <a:gd name="connsiteY72" fmla="*/ 576401 h 1053717"/>
              <a:gd name="connsiteX73" fmla="*/ 111338 w 880583"/>
              <a:gd name="connsiteY73" fmla="*/ 515671 h 1053717"/>
              <a:gd name="connsiteX74" fmla="*/ 130516 w 880583"/>
              <a:gd name="connsiteY74" fmla="*/ 458138 h 1053717"/>
              <a:gd name="connsiteX75" fmla="*/ 149694 w 880583"/>
              <a:gd name="connsiteY75" fmla="*/ 391015 h 1053717"/>
              <a:gd name="connsiteX76" fmla="*/ 127320 w 880583"/>
              <a:gd name="connsiteY76" fmla="*/ 301518 h 1053717"/>
              <a:gd name="connsiteX77" fmla="*/ 127320 w 880583"/>
              <a:gd name="connsiteY77" fmla="*/ 247181 h 1053717"/>
              <a:gd name="connsiteX78" fmla="*/ 124123 w 880583"/>
              <a:gd name="connsiteY78" fmla="*/ 173666 h 1053717"/>
              <a:gd name="connsiteX79" fmla="*/ 124123 w 880583"/>
              <a:gd name="connsiteY79" fmla="*/ 112936 h 1053717"/>
              <a:gd name="connsiteX80" fmla="*/ 168872 w 880583"/>
              <a:gd name="connsiteY80" fmla="*/ 71384 h 1053717"/>
              <a:gd name="connsiteX81" fmla="*/ 248779 w 880583"/>
              <a:gd name="connsiteY81" fmla="*/ 39421 h 1053717"/>
              <a:gd name="connsiteX82" fmla="*/ 325491 w 880583"/>
              <a:gd name="connsiteY82" fmla="*/ 4262 h 105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880583" h="1053717">
                <a:moveTo>
                  <a:pt x="325491" y="4262"/>
                </a:moveTo>
                <a:cubicBezTo>
                  <a:pt x="340407" y="8524"/>
                  <a:pt x="328154" y="50609"/>
                  <a:pt x="338276" y="64992"/>
                </a:cubicBezTo>
                <a:cubicBezTo>
                  <a:pt x="348398" y="79375"/>
                  <a:pt x="365445" y="84170"/>
                  <a:pt x="386221" y="90562"/>
                </a:cubicBezTo>
                <a:cubicBezTo>
                  <a:pt x="406997" y="96955"/>
                  <a:pt x="444820" y="103880"/>
                  <a:pt x="462932" y="103347"/>
                </a:cubicBezTo>
                <a:cubicBezTo>
                  <a:pt x="481044" y="102814"/>
                  <a:pt x="486372" y="96955"/>
                  <a:pt x="494895" y="87366"/>
                </a:cubicBezTo>
                <a:cubicBezTo>
                  <a:pt x="503418" y="77777"/>
                  <a:pt x="507148" y="53805"/>
                  <a:pt x="514073" y="45814"/>
                </a:cubicBezTo>
                <a:cubicBezTo>
                  <a:pt x="520998" y="37823"/>
                  <a:pt x="532185" y="35159"/>
                  <a:pt x="536447" y="39421"/>
                </a:cubicBezTo>
                <a:cubicBezTo>
                  <a:pt x="540709" y="43683"/>
                  <a:pt x="531120" y="59664"/>
                  <a:pt x="539643" y="71384"/>
                </a:cubicBezTo>
                <a:cubicBezTo>
                  <a:pt x="548166" y="83104"/>
                  <a:pt x="575335" y="104413"/>
                  <a:pt x="587588" y="109740"/>
                </a:cubicBezTo>
                <a:cubicBezTo>
                  <a:pt x="599841" y="115067"/>
                  <a:pt x="603570" y="109207"/>
                  <a:pt x="613159" y="103347"/>
                </a:cubicBezTo>
                <a:cubicBezTo>
                  <a:pt x="622748" y="97487"/>
                  <a:pt x="636599" y="82039"/>
                  <a:pt x="645122" y="74581"/>
                </a:cubicBezTo>
                <a:cubicBezTo>
                  <a:pt x="653645" y="67123"/>
                  <a:pt x="658972" y="60197"/>
                  <a:pt x="664299" y="58599"/>
                </a:cubicBezTo>
                <a:cubicBezTo>
                  <a:pt x="669626" y="57001"/>
                  <a:pt x="669094" y="61263"/>
                  <a:pt x="677085" y="64992"/>
                </a:cubicBezTo>
                <a:cubicBezTo>
                  <a:pt x="685076" y="68721"/>
                  <a:pt x="703721" y="75113"/>
                  <a:pt x="712244" y="80973"/>
                </a:cubicBezTo>
                <a:cubicBezTo>
                  <a:pt x="720768" y="86833"/>
                  <a:pt x="718637" y="96955"/>
                  <a:pt x="728226" y="100151"/>
                </a:cubicBezTo>
                <a:cubicBezTo>
                  <a:pt x="737815" y="103347"/>
                  <a:pt x="759656" y="95889"/>
                  <a:pt x="769778" y="100151"/>
                </a:cubicBezTo>
                <a:cubicBezTo>
                  <a:pt x="779900" y="104413"/>
                  <a:pt x="784694" y="115600"/>
                  <a:pt x="788956" y="125722"/>
                </a:cubicBezTo>
                <a:cubicBezTo>
                  <a:pt x="793218" y="135844"/>
                  <a:pt x="795881" y="148096"/>
                  <a:pt x="795348" y="160881"/>
                </a:cubicBezTo>
                <a:cubicBezTo>
                  <a:pt x="794815" y="173666"/>
                  <a:pt x="788422" y="190181"/>
                  <a:pt x="785759" y="202433"/>
                </a:cubicBezTo>
                <a:cubicBezTo>
                  <a:pt x="783096" y="214685"/>
                  <a:pt x="784694" y="224274"/>
                  <a:pt x="779367" y="234396"/>
                </a:cubicBezTo>
                <a:cubicBezTo>
                  <a:pt x="774040" y="244518"/>
                  <a:pt x="762852" y="252509"/>
                  <a:pt x="753796" y="263163"/>
                </a:cubicBezTo>
                <a:cubicBezTo>
                  <a:pt x="744740" y="273817"/>
                  <a:pt x="733553" y="287668"/>
                  <a:pt x="725029" y="298322"/>
                </a:cubicBezTo>
                <a:cubicBezTo>
                  <a:pt x="716506" y="308976"/>
                  <a:pt x="706917" y="318566"/>
                  <a:pt x="702655" y="327089"/>
                </a:cubicBezTo>
                <a:cubicBezTo>
                  <a:pt x="698393" y="335613"/>
                  <a:pt x="698926" y="337743"/>
                  <a:pt x="699459" y="349463"/>
                </a:cubicBezTo>
                <a:cubicBezTo>
                  <a:pt x="699992" y="361183"/>
                  <a:pt x="707982" y="384623"/>
                  <a:pt x="705851" y="397408"/>
                </a:cubicBezTo>
                <a:cubicBezTo>
                  <a:pt x="703720" y="410193"/>
                  <a:pt x="692534" y="417119"/>
                  <a:pt x="686674" y="426175"/>
                </a:cubicBezTo>
                <a:cubicBezTo>
                  <a:pt x="680814" y="435231"/>
                  <a:pt x="671758" y="441624"/>
                  <a:pt x="670692" y="451745"/>
                </a:cubicBezTo>
                <a:cubicBezTo>
                  <a:pt x="669627" y="461867"/>
                  <a:pt x="678150" y="468792"/>
                  <a:pt x="680281" y="486904"/>
                </a:cubicBezTo>
                <a:cubicBezTo>
                  <a:pt x="682412" y="505016"/>
                  <a:pt x="683477" y="543905"/>
                  <a:pt x="683477" y="560419"/>
                </a:cubicBezTo>
                <a:cubicBezTo>
                  <a:pt x="683477" y="576933"/>
                  <a:pt x="679216" y="572672"/>
                  <a:pt x="680281" y="585990"/>
                </a:cubicBezTo>
                <a:cubicBezTo>
                  <a:pt x="681347" y="599308"/>
                  <a:pt x="692534" y="624346"/>
                  <a:pt x="689870" y="640327"/>
                </a:cubicBezTo>
                <a:cubicBezTo>
                  <a:pt x="687206" y="656308"/>
                  <a:pt x="657374" y="663767"/>
                  <a:pt x="664299" y="681879"/>
                </a:cubicBezTo>
                <a:cubicBezTo>
                  <a:pt x="671224" y="699991"/>
                  <a:pt x="714375" y="729291"/>
                  <a:pt x="731422" y="749002"/>
                </a:cubicBezTo>
                <a:cubicBezTo>
                  <a:pt x="748469" y="768713"/>
                  <a:pt x="751132" y="778834"/>
                  <a:pt x="766581" y="800143"/>
                </a:cubicBezTo>
                <a:cubicBezTo>
                  <a:pt x="782030" y="821452"/>
                  <a:pt x="806535" y="860340"/>
                  <a:pt x="824115" y="876854"/>
                </a:cubicBezTo>
                <a:cubicBezTo>
                  <a:pt x="841695" y="893368"/>
                  <a:pt x="863537" y="890172"/>
                  <a:pt x="872060" y="899228"/>
                </a:cubicBezTo>
                <a:cubicBezTo>
                  <a:pt x="880583" y="908284"/>
                  <a:pt x="877920" y="921602"/>
                  <a:pt x="875256" y="931191"/>
                </a:cubicBezTo>
                <a:cubicBezTo>
                  <a:pt x="872592" y="940780"/>
                  <a:pt x="860340" y="948771"/>
                  <a:pt x="856078" y="956762"/>
                </a:cubicBezTo>
                <a:cubicBezTo>
                  <a:pt x="851816" y="964753"/>
                  <a:pt x="857676" y="974874"/>
                  <a:pt x="849685" y="979136"/>
                </a:cubicBezTo>
                <a:cubicBezTo>
                  <a:pt x="841694" y="983398"/>
                  <a:pt x="821984" y="975407"/>
                  <a:pt x="808133" y="982332"/>
                </a:cubicBezTo>
                <a:cubicBezTo>
                  <a:pt x="794282" y="989257"/>
                  <a:pt x="779366" y="1021221"/>
                  <a:pt x="766581" y="1020688"/>
                </a:cubicBezTo>
                <a:cubicBezTo>
                  <a:pt x="753796" y="1020155"/>
                  <a:pt x="749534" y="986061"/>
                  <a:pt x="731422" y="979136"/>
                </a:cubicBezTo>
                <a:cubicBezTo>
                  <a:pt x="713310" y="972211"/>
                  <a:pt x="673356" y="978071"/>
                  <a:pt x="657907" y="979136"/>
                </a:cubicBezTo>
                <a:cubicBezTo>
                  <a:pt x="642458" y="980202"/>
                  <a:pt x="648318" y="979136"/>
                  <a:pt x="638729" y="985529"/>
                </a:cubicBezTo>
                <a:cubicBezTo>
                  <a:pt x="629140" y="991922"/>
                  <a:pt x="613158" y="1012698"/>
                  <a:pt x="600373" y="1017492"/>
                </a:cubicBezTo>
                <a:cubicBezTo>
                  <a:pt x="587588" y="1022286"/>
                  <a:pt x="574271" y="1018024"/>
                  <a:pt x="562018" y="1014295"/>
                </a:cubicBezTo>
                <a:cubicBezTo>
                  <a:pt x="549766" y="1010566"/>
                  <a:pt x="546569" y="993519"/>
                  <a:pt x="526858" y="995117"/>
                </a:cubicBezTo>
                <a:cubicBezTo>
                  <a:pt x="507147" y="996715"/>
                  <a:pt x="462932" y="1019622"/>
                  <a:pt x="443754" y="1023884"/>
                </a:cubicBezTo>
                <a:cubicBezTo>
                  <a:pt x="424576" y="1028146"/>
                  <a:pt x="426174" y="1016426"/>
                  <a:pt x="411791" y="1020688"/>
                </a:cubicBezTo>
                <a:cubicBezTo>
                  <a:pt x="397408" y="1024950"/>
                  <a:pt x="370239" y="1045193"/>
                  <a:pt x="357454" y="1049455"/>
                </a:cubicBezTo>
                <a:cubicBezTo>
                  <a:pt x="344669" y="1053717"/>
                  <a:pt x="341473" y="1049454"/>
                  <a:pt x="335080" y="1046258"/>
                </a:cubicBezTo>
                <a:cubicBezTo>
                  <a:pt x="328687" y="1043062"/>
                  <a:pt x="316967" y="1038268"/>
                  <a:pt x="319098" y="1030277"/>
                </a:cubicBezTo>
                <a:cubicBezTo>
                  <a:pt x="321229" y="1022286"/>
                  <a:pt x="348930" y="1006838"/>
                  <a:pt x="347865" y="998314"/>
                </a:cubicBezTo>
                <a:cubicBezTo>
                  <a:pt x="346800" y="989791"/>
                  <a:pt x="324426" y="982865"/>
                  <a:pt x="312706" y="979136"/>
                </a:cubicBezTo>
                <a:cubicBezTo>
                  <a:pt x="300986" y="975407"/>
                  <a:pt x="289266" y="981267"/>
                  <a:pt x="277546" y="975940"/>
                </a:cubicBezTo>
                <a:cubicBezTo>
                  <a:pt x="265826" y="970613"/>
                  <a:pt x="253574" y="956762"/>
                  <a:pt x="242387" y="947173"/>
                </a:cubicBezTo>
                <a:cubicBezTo>
                  <a:pt x="231200" y="937584"/>
                  <a:pt x="216284" y="931191"/>
                  <a:pt x="210424" y="918406"/>
                </a:cubicBezTo>
                <a:cubicBezTo>
                  <a:pt x="204564" y="905621"/>
                  <a:pt x="205629" y="884312"/>
                  <a:pt x="207227" y="870461"/>
                </a:cubicBezTo>
                <a:cubicBezTo>
                  <a:pt x="208825" y="856610"/>
                  <a:pt x="213620" y="845424"/>
                  <a:pt x="220013" y="835302"/>
                </a:cubicBezTo>
                <a:cubicBezTo>
                  <a:pt x="226406" y="825181"/>
                  <a:pt x="239191" y="820386"/>
                  <a:pt x="245583" y="809732"/>
                </a:cubicBezTo>
                <a:cubicBezTo>
                  <a:pt x="251975" y="799078"/>
                  <a:pt x="261564" y="785759"/>
                  <a:pt x="258368" y="771376"/>
                </a:cubicBezTo>
                <a:cubicBezTo>
                  <a:pt x="255172" y="756993"/>
                  <a:pt x="239190" y="729824"/>
                  <a:pt x="226405" y="723431"/>
                </a:cubicBezTo>
                <a:cubicBezTo>
                  <a:pt x="213620" y="717038"/>
                  <a:pt x="188050" y="743142"/>
                  <a:pt x="181657" y="733020"/>
                </a:cubicBezTo>
                <a:cubicBezTo>
                  <a:pt x="175264" y="722898"/>
                  <a:pt x="184320" y="679215"/>
                  <a:pt x="188049" y="662701"/>
                </a:cubicBezTo>
                <a:cubicBezTo>
                  <a:pt x="191778" y="646187"/>
                  <a:pt x="205629" y="642991"/>
                  <a:pt x="204031" y="633935"/>
                </a:cubicBezTo>
                <a:cubicBezTo>
                  <a:pt x="202433" y="624879"/>
                  <a:pt x="188050" y="611028"/>
                  <a:pt x="178461" y="608364"/>
                </a:cubicBezTo>
                <a:cubicBezTo>
                  <a:pt x="168872" y="605700"/>
                  <a:pt x="155021" y="612626"/>
                  <a:pt x="146497" y="617953"/>
                </a:cubicBezTo>
                <a:cubicBezTo>
                  <a:pt x="137973" y="623280"/>
                  <a:pt x="137441" y="635533"/>
                  <a:pt x="127320" y="640327"/>
                </a:cubicBezTo>
                <a:cubicBezTo>
                  <a:pt x="117199" y="645121"/>
                  <a:pt x="97488" y="642991"/>
                  <a:pt x="85768" y="646720"/>
                </a:cubicBezTo>
                <a:cubicBezTo>
                  <a:pt x="74048" y="650449"/>
                  <a:pt x="68188" y="665365"/>
                  <a:pt x="57001" y="662701"/>
                </a:cubicBezTo>
                <a:cubicBezTo>
                  <a:pt x="45814" y="660037"/>
                  <a:pt x="27168" y="638729"/>
                  <a:pt x="18645" y="630738"/>
                </a:cubicBezTo>
                <a:cubicBezTo>
                  <a:pt x="10122" y="622747"/>
                  <a:pt x="0" y="623813"/>
                  <a:pt x="5860" y="614757"/>
                </a:cubicBezTo>
                <a:cubicBezTo>
                  <a:pt x="11720" y="605701"/>
                  <a:pt x="36225" y="592915"/>
                  <a:pt x="53805" y="576401"/>
                </a:cubicBezTo>
                <a:cubicBezTo>
                  <a:pt x="71385" y="559887"/>
                  <a:pt x="98553" y="535381"/>
                  <a:pt x="111338" y="515671"/>
                </a:cubicBezTo>
                <a:cubicBezTo>
                  <a:pt x="124123" y="495961"/>
                  <a:pt x="124123" y="478914"/>
                  <a:pt x="130516" y="458138"/>
                </a:cubicBezTo>
                <a:cubicBezTo>
                  <a:pt x="136909" y="437362"/>
                  <a:pt x="150227" y="417118"/>
                  <a:pt x="149694" y="391015"/>
                </a:cubicBezTo>
                <a:cubicBezTo>
                  <a:pt x="149161" y="364912"/>
                  <a:pt x="131049" y="325490"/>
                  <a:pt x="127320" y="301518"/>
                </a:cubicBezTo>
                <a:cubicBezTo>
                  <a:pt x="123591" y="277546"/>
                  <a:pt x="127853" y="268490"/>
                  <a:pt x="127320" y="247181"/>
                </a:cubicBezTo>
                <a:cubicBezTo>
                  <a:pt x="126787" y="225872"/>
                  <a:pt x="124656" y="196040"/>
                  <a:pt x="124123" y="173666"/>
                </a:cubicBezTo>
                <a:cubicBezTo>
                  <a:pt x="123590" y="151292"/>
                  <a:pt x="116665" y="129983"/>
                  <a:pt x="124123" y="112936"/>
                </a:cubicBezTo>
                <a:cubicBezTo>
                  <a:pt x="131581" y="95889"/>
                  <a:pt x="148096" y="83636"/>
                  <a:pt x="168872" y="71384"/>
                </a:cubicBezTo>
                <a:cubicBezTo>
                  <a:pt x="189648" y="59132"/>
                  <a:pt x="224274" y="49543"/>
                  <a:pt x="248779" y="39421"/>
                </a:cubicBezTo>
                <a:cubicBezTo>
                  <a:pt x="273284" y="29299"/>
                  <a:pt x="310575" y="0"/>
                  <a:pt x="325491" y="4262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Славянский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3271838" y="2909888"/>
            <a:ext cx="1009650" cy="1006475"/>
          </a:xfrm>
          <a:custGeom>
            <a:avLst/>
            <a:gdLst>
              <a:gd name="connsiteX0" fmla="*/ 298855 w 1009500"/>
              <a:gd name="connsiteY0" fmla="*/ 37290 h 1020688"/>
              <a:gd name="connsiteX1" fmla="*/ 311640 w 1009500"/>
              <a:gd name="connsiteY1" fmla="*/ 94824 h 1020688"/>
              <a:gd name="connsiteX2" fmla="*/ 353192 w 1009500"/>
              <a:gd name="connsiteY2" fmla="*/ 158750 h 1020688"/>
              <a:gd name="connsiteX3" fmla="*/ 413922 w 1009500"/>
              <a:gd name="connsiteY3" fmla="*/ 187517 h 1020688"/>
              <a:gd name="connsiteX4" fmla="*/ 461866 w 1009500"/>
              <a:gd name="connsiteY4" fmla="*/ 190713 h 1020688"/>
              <a:gd name="connsiteX5" fmla="*/ 471455 w 1009500"/>
              <a:gd name="connsiteY5" fmla="*/ 165143 h 1020688"/>
              <a:gd name="connsiteX6" fmla="*/ 490633 w 1009500"/>
              <a:gd name="connsiteY6" fmla="*/ 139572 h 1020688"/>
              <a:gd name="connsiteX7" fmla="*/ 519400 w 1009500"/>
              <a:gd name="connsiteY7" fmla="*/ 145965 h 1020688"/>
              <a:gd name="connsiteX8" fmla="*/ 535381 w 1009500"/>
              <a:gd name="connsiteY8" fmla="*/ 171535 h 1020688"/>
              <a:gd name="connsiteX9" fmla="*/ 522596 w 1009500"/>
              <a:gd name="connsiteY9" fmla="*/ 200302 h 1020688"/>
              <a:gd name="connsiteX10" fmla="*/ 503418 w 1009500"/>
              <a:gd name="connsiteY10" fmla="*/ 216284 h 1020688"/>
              <a:gd name="connsiteX11" fmla="*/ 481044 w 1009500"/>
              <a:gd name="connsiteY11" fmla="*/ 235462 h 1020688"/>
              <a:gd name="connsiteX12" fmla="*/ 477848 w 1009500"/>
              <a:gd name="connsiteY12" fmla="*/ 261032 h 1020688"/>
              <a:gd name="connsiteX13" fmla="*/ 493829 w 1009500"/>
              <a:gd name="connsiteY13" fmla="*/ 286602 h 1020688"/>
              <a:gd name="connsiteX14" fmla="*/ 519400 w 1009500"/>
              <a:gd name="connsiteY14" fmla="*/ 273817 h 1020688"/>
              <a:gd name="connsiteX15" fmla="*/ 541774 w 1009500"/>
              <a:gd name="connsiteY15" fmla="*/ 257836 h 1020688"/>
              <a:gd name="connsiteX16" fmla="*/ 557756 w 1009500"/>
              <a:gd name="connsiteY16" fmla="*/ 248247 h 1020688"/>
              <a:gd name="connsiteX17" fmla="*/ 573737 w 1009500"/>
              <a:gd name="connsiteY17" fmla="*/ 257836 h 1020688"/>
              <a:gd name="connsiteX18" fmla="*/ 570541 w 1009500"/>
              <a:gd name="connsiteY18" fmla="*/ 277014 h 1020688"/>
              <a:gd name="connsiteX19" fmla="*/ 557756 w 1009500"/>
              <a:gd name="connsiteY19" fmla="*/ 292995 h 1020688"/>
              <a:gd name="connsiteX20" fmla="*/ 560952 w 1009500"/>
              <a:gd name="connsiteY20" fmla="*/ 312173 h 1020688"/>
              <a:gd name="connsiteX21" fmla="*/ 580130 w 1009500"/>
              <a:gd name="connsiteY21" fmla="*/ 321762 h 1020688"/>
              <a:gd name="connsiteX22" fmla="*/ 608896 w 1009500"/>
              <a:gd name="connsiteY22" fmla="*/ 315369 h 1020688"/>
              <a:gd name="connsiteX23" fmla="*/ 618485 w 1009500"/>
              <a:gd name="connsiteY23" fmla="*/ 324958 h 1020688"/>
              <a:gd name="connsiteX24" fmla="*/ 647252 w 1009500"/>
              <a:gd name="connsiteY24" fmla="*/ 350529 h 1020688"/>
              <a:gd name="connsiteX25" fmla="*/ 666430 w 1009500"/>
              <a:gd name="connsiteY25" fmla="*/ 366510 h 1020688"/>
              <a:gd name="connsiteX26" fmla="*/ 669626 w 1009500"/>
              <a:gd name="connsiteY26" fmla="*/ 382492 h 1020688"/>
              <a:gd name="connsiteX27" fmla="*/ 656841 w 1009500"/>
              <a:gd name="connsiteY27" fmla="*/ 401670 h 1020688"/>
              <a:gd name="connsiteX28" fmla="*/ 666430 w 1009500"/>
              <a:gd name="connsiteY28" fmla="*/ 420847 h 1020688"/>
              <a:gd name="connsiteX29" fmla="*/ 682412 w 1009500"/>
              <a:gd name="connsiteY29" fmla="*/ 436829 h 1020688"/>
              <a:gd name="connsiteX30" fmla="*/ 701589 w 1009500"/>
              <a:gd name="connsiteY30" fmla="*/ 424044 h 1020688"/>
              <a:gd name="connsiteX31" fmla="*/ 723964 w 1009500"/>
              <a:gd name="connsiteY31" fmla="*/ 417651 h 1020688"/>
              <a:gd name="connsiteX32" fmla="*/ 727160 w 1009500"/>
              <a:gd name="connsiteY32" fmla="*/ 427240 h 1020688"/>
              <a:gd name="connsiteX33" fmla="*/ 704786 w 1009500"/>
              <a:gd name="connsiteY33" fmla="*/ 481577 h 1020688"/>
              <a:gd name="connsiteX34" fmla="*/ 688804 w 1009500"/>
              <a:gd name="connsiteY34" fmla="*/ 507148 h 1020688"/>
              <a:gd name="connsiteX35" fmla="*/ 669626 w 1009500"/>
              <a:gd name="connsiteY35" fmla="*/ 516737 h 1020688"/>
              <a:gd name="connsiteX36" fmla="*/ 682412 w 1009500"/>
              <a:gd name="connsiteY36" fmla="*/ 542307 h 1020688"/>
              <a:gd name="connsiteX37" fmla="*/ 714375 w 1009500"/>
              <a:gd name="connsiteY37" fmla="*/ 545503 h 1020688"/>
              <a:gd name="connsiteX38" fmla="*/ 730356 w 1009500"/>
              <a:gd name="connsiteY38" fmla="*/ 532718 h 1020688"/>
              <a:gd name="connsiteX39" fmla="*/ 730356 w 1009500"/>
              <a:gd name="connsiteY39" fmla="*/ 539111 h 1020688"/>
              <a:gd name="connsiteX40" fmla="*/ 759123 w 1009500"/>
              <a:gd name="connsiteY40" fmla="*/ 571074 h 1020688"/>
              <a:gd name="connsiteX41" fmla="*/ 791086 w 1009500"/>
              <a:gd name="connsiteY41" fmla="*/ 612626 h 1020688"/>
              <a:gd name="connsiteX42" fmla="*/ 861405 w 1009500"/>
              <a:gd name="connsiteY42" fmla="*/ 695730 h 1020688"/>
              <a:gd name="connsiteX43" fmla="*/ 851816 w 1009500"/>
              <a:gd name="connsiteY43" fmla="*/ 705319 h 1020688"/>
              <a:gd name="connsiteX44" fmla="*/ 816657 w 1009500"/>
              <a:gd name="connsiteY44" fmla="*/ 759656 h 1020688"/>
              <a:gd name="connsiteX45" fmla="*/ 813460 w 1009500"/>
              <a:gd name="connsiteY45" fmla="*/ 782030 h 1020688"/>
              <a:gd name="connsiteX46" fmla="*/ 842227 w 1009500"/>
              <a:gd name="connsiteY46" fmla="*/ 817190 h 1020688"/>
              <a:gd name="connsiteX47" fmla="*/ 912546 w 1009500"/>
              <a:gd name="connsiteY47" fmla="*/ 829975 h 1020688"/>
              <a:gd name="connsiteX48" fmla="*/ 950901 w 1009500"/>
              <a:gd name="connsiteY48" fmla="*/ 820386 h 1020688"/>
              <a:gd name="connsiteX49" fmla="*/ 986061 w 1009500"/>
              <a:gd name="connsiteY49" fmla="*/ 855545 h 1020688"/>
              <a:gd name="connsiteX50" fmla="*/ 1008435 w 1009500"/>
              <a:gd name="connsiteY50" fmla="*/ 877920 h 1020688"/>
              <a:gd name="connsiteX51" fmla="*/ 992453 w 1009500"/>
              <a:gd name="connsiteY51" fmla="*/ 913079 h 1020688"/>
              <a:gd name="connsiteX52" fmla="*/ 970079 w 1009500"/>
              <a:gd name="connsiteY52" fmla="*/ 941846 h 1020688"/>
              <a:gd name="connsiteX53" fmla="*/ 954098 w 1009500"/>
              <a:gd name="connsiteY53" fmla="*/ 935453 h 1020688"/>
              <a:gd name="connsiteX54" fmla="*/ 915742 w 1009500"/>
              <a:gd name="connsiteY54" fmla="*/ 913079 h 1020688"/>
              <a:gd name="connsiteX55" fmla="*/ 909349 w 1009500"/>
              <a:gd name="connsiteY55" fmla="*/ 916275 h 1020688"/>
              <a:gd name="connsiteX56" fmla="*/ 896564 w 1009500"/>
              <a:gd name="connsiteY56" fmla="*/ 945042 h 1020688"/>
              <a:gd name="connsiteX57" fmla="*/ 912546 w 1009500"/>
              <a:gd name="connsiteY57" fmla="*/ 954631 h 1020688"/>
              <a:gd name="connsiteX58" fmla="*/ 918938 w 1009500"/>
              <a:gd name="connsiteY58" fmla="*/ 980201 h 1020688"/>
              <a:gd name="connsiteX59" fmla="*/ 902957 w 1009500"/>
              <a:gd name="connsiteY59" fmla="*/ 992987 h 1020688"/>
              <a:gd name="connsiteX60" fmla="*/ 867797 w 1009500"/>
              <a:gd name="connsiteY60" fmla="*/ 1008968 h 1020688"/>
              <a:gd name="connsiteX61" fmla="*/ 829442 w 1009500"/>
              <a:gd name="connsiteY61" fmla="*/ 1005772 h 1020688"/>
              <a:gd name="connsiteX62" fmla="*/ 778301 w 1009500"/>
              <a:gd name="connsiteY62" fmla="*/ 1018557 h 1020688"/>
              <a:gd name="connsiteX63" fmla="*/ 723964 w 1009500"/>
              <a:gd name="connsiteY63" fmla="*/ 992987 h 1020688"/>
              <a:gd name="connsiteX64" fmla="*/ 647252 w 1009500"/>
              <a:gd name="connsiteY64" fmla="*/ 957827 h 1020688"/>
              <a:gd name="connsiteX65" fmla="*/ 612093 w 1009500"/>
              <a:gd name="connsiteY65" fmla="*/ 941846 h 1020688"/>
              <a:gd name="connsiteX66" fmla="*/ 586522 w 1009500"/>
              <a:gd name="connsiteY66" fmla="*/ 922668 h 1020688"/>
              <a:gd name="connsiteX67" fmla="*/ 560952 w 1009500"/>
              <a:gd name="connsiteY67" fmla="*/ 935453 h 1020688"/>
              <a:gd name="connsiteX68" fmla="*/ 528989 w 1009500"/>
              <a:gd name="connsiteY68" fmla="*/ 932257 h 1020688"/>
              <a:gd name="connsiteX69" fmla="*/ 487437 w 1009500"/>
              <a:gd name="connsiteY69" fmla="*/ 909883 h 1020688"/>
              <a:gd name="connsiteX70" fmla="*/ 442688 w 1009500"/>
              <a:gd name="connsiteY70" fmla="*/ 897097 h 1020688"/>
              <a:gd name="connsiteX71" fmla="*/ 385155 w 1009500"/>
              <a:gd name="connsiteY71" fmla="*/ 842760 h 1020688"/>
              <a:gd name="connsiteX72" fmla="*/ 365977 w 1009500"/>
              <a:gd name="connsiteY72" fmla="*/ 817190 h 1020688"/>
              <a:gd name="connsiteX73" fmla="*/ 365977 w 1009500"/>
              <a:gd name="connsiteY73" fmla="*/ 769245 h 1020688"/>
              <a:gd name="connsiteX74" fmla="*/ 353192 w 1009500"/>
              <a:gd name="connsiteY74" fmla="*/ 746871 h 1020688"/>
              <a:gd name="connsiteX75" fmla="*/ 327621 w 1009500"/>
              <a:gd name="connsiteY75" fmla="*/ 772441 h 1020688"/>
              <a:gd name="connsiteX76" fmla="*/ 302051 w 1009500"/>
              <a:gd name="connsiteY76" fmla="*/ 772441 h 1020688"/>
              <a:gd name="connsiteX77" fmla="*/ 254106 w 1009500"/>
              <a:gd name="connsiteY77" fmla="*/ 762852 h 1020688"/>
              <a:gd name="connsiteX78" fmla="*/ 218947 w 1009500"/>
              <a:gd name="connsiteY78" fmla="*/ 721300 h 1020688"/>
              <a:gd name="connsiteX79" fmla="*/ 183787 w 1009500"/>
              <a:gd name="connsiteY79" fmla="*/ 698926 h 1020688"/>
              <a:gd name="connsiteX80" fmla="*/ 145432 w 1009500"/>
              <a:gd name="connsiteY80" fmla="*/ 666963 h 1020688"/>
              <a:gd name="connsiteX81" fmla="*/ 71917 w 1009500"/>
              <a:gd name="connsiteY81" fmla="*/ 558289 h 1020688"/>
              <a:gd name="connsiteX82" fmla="*/ 17579 w 1009500"/>
              <a:gd name="connsiteY82" fmla="*/ 503951 h 1020688"/>
              <a:gd name="connsiteX83" fmla="*/ 1598 w 1009500"/>
              <a:gd name="connsiteY83" fmla="*/ 471988 h 1020688"/>
              <a:gd name="connsiteX84" fmla="*/ 27168 w 1009500"/>
              <a:gd name="connsiteY84" fmla="*/ 452811 h 1020688"/>
              <a:gd name="connsiteX85" fmla="*/ 23972 w 1009500"/>
              <a:gd name="connsiteY85" fmla="*/ 398473 h 1020688"/>
              <a:gd name="connsiteX86" fmla="*/ 23972 w 1009500"/>
              <a:gd name="connsiteY86" fmla="*/ 337743 h 1020688"/>
              <a:gd name="connsiteX87" fmla="*/ 11187 w 1009500"/>
              <a:gd name="connsiteY87" fmla="*/ 261032 h 1020688"/>
              <a:gd name="connsiteX88" fmla="*/ 39953 w 1009500"/>
              <a:gd name="connsiteY88" fmla="*/ 222676 h 1020688"/>
              <a:gd name="connsiteX89" fmla="*/ 39953 w 1009500"/>
              <a:gd name="connsiteY89" fmla="*/ 165143 h 1020688"/>
              <a:gd name="connsiteX90" fmla="*/ 36757 w 1009500"/>
              <a:gd name="connsiteY90" fmla="*/ 142769 h 1020688"/>
              <a:gd name="connsiteX91" fmla="*/ 65524 w 1009500"/>
              <a:gd name="connsiteY91" fmla="*/ 104413 h 1020688"/>
              <a:gd name="connsiteX92" fmla="*/ 132646 w 1009500"/>
              <a:gd name="connsiteY92" fmla="*/ 37290 h 1020688"/>
              <a:gd name="connsiteX93" fmla="*/ 151824 w 1009500"/>
              <a:gd name="connsiteY93" fmla="*/ 59665 h 1020688"/>
              <a:gd name="connsiteX94" fmla="*/ 167806 w 1009500"/>
              <a:gd name="connsiteY94" fmla="*/ 56468 h 1020688"/>
              <a:gd name="connsiteX95" fmla="*/ 186984 w 1009500"/>
              <a:gd name="connsiteY95" fmla="*/ 34094 h 1020688"/>
              <a:gd name="connsiteX96" fmla="*/ 193376 w 1009500"/>
              <a:gd name="connsiteY96" fmla="*/ 2131 h 1020688"/>
              <a:gd name="connsiteX97" fmla="*/ 298855 w 1009500"/>
              <a:gd name="connsiteY97" fmla="*/ 37290 h 1020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009500" h="1020688">
                <a:moveTo>
                  <a:pt x="298855" y="37290"/>
                </a:moveTo>
                <a:cubicBezTo>
                  <a:pt x="318566" y="52739"/>
                  <a:pt x="302584" y="74581"/>
                  <a:pt x="311640" y="94824"/>
                </a:cubicBezTo>
                <a:cubicBezTo>
                  <a:pt x="320696" y="115067"/>
                  <a:pt x="336145" y="143301"/>
                  <a:pt x="353192" y="158750"/>
                </a:cubicBezTo>
                <a:cubicBezTo>
                  <a:pt x="370239" y="174199"/>
                  <a:pt x="395810" y="182190"/>
                  <a:pt x="413922" y="187517"/>
                </a:cubicBezTo>
                <a:cubicBezTo>
                  <a:pt x="432034" y="192844"/>
                  <a:pt x="452277" y="194442"/>
                  <a:pt x="461866" y="190713"/>
                </a:cubicBezTo>
                <a:cubicBezTo>
                  <a:pt x="471455" y="186984"/>
                  <a:pt x="466661" y="173666"/>
                  <a:pt x="471455" y="165143"/>
                </a:cubicBezTo>
                <a:cubicBezTo>
                  <a:pt x="476249" y="156620"/>
                  <a:pt x="482642" y="142768"/>
                  <a:pt x="490633" y="139572"/>
                </a:cubicBezTo>
                <a:cubicBezTo>
                  <a:pt x="498624" y="136376"/>
                  <a:pt x="511942" y="140638"/>
                  <a:pt x="519400" y="145965"/>
                </a:cubicBezTo>
                <a:cubicBezTo>
                  <a:pt x="526858" y="151292"/>
                  <a:pt x="534848" y="162479"/>
                  <a:pt x="535381" y="171535"/>
                </a:cubicBezTo>
                <a:cubicBezTo>
                  <a:pt x="535914" y="180591"/>
                  <a:pt x="527923" y="192844"/>
                  <a:pt x="522596" y="200302"/>
                </a:cubicBezTo>
                <a:cubicBezTo>
                  <a:pt x="517269" y="207760"/>
                  <a:pt x="510343" y="210424"/>
                  <a:pt x="503418" y="216284"/>
                </a:cubicBezTo>
                <a:cubicBezTo>
                  <a:pt x="496493" y="222144"/>
                  <a:pt x="485306" y="228004"/>
                  <a:pt x="481044" y="235462"/>
                </a:cubicBezTo>
                <a:cubicBezTo>
                  <a:pt x="476782" y="242920"/>
                  <a:pt x="475717" y="252509"/>
                  <a:pt x="477848" y="261032"/>
                </a:cubicBezTo>
                <a:cubicBezTo>
                  <a:pt x="479979" y="269555"/>
                  <a:pt x="486904" y="284471"/>
                  <a:pt x="493829" y="286602"/>
                </a:cubicBezTo>
                <a:cubicBezTo>
                  <a:pt x="500754" y="288733"/>
                  <a:pt x="511409" y="278611"/>
                  <a:pt x="519400" y="273817"/>
                </a:cubicBezTo>
                <a:cubicBezTo>
                  <a:pt x="527391" y="269023"/>
                  <a:pt x="535381" y="262098"/>
                  <a:pt x="541774" y="257836"/>
                </a:cubicBezTo>
                <a:cubicBezTo>
                  <a:pt x="548167" y="253574"/>
                  <a:pt x="552429" y="248247"/>
                  <a:pt x="557756" y="248247"/>
                </a:cubicBezTo>
                <a:cubicBezTo>
                  <a:pt x="563083" y="248247"/>
                  <a:pt x="571606" y="253042"/>
                  <a:pt x="573737" y="257836"/>
                </a:cubicBezTo>
                <a:cubicBezTo>
                  <a:pt x="575868" y="262631"/>
                  <a:pt x="573205" y="271154"/>
                  <a:pt x="570541" y="277014"/>
                </a:cubicBezTo>
                <a:cubicBezTo>
                  <a:pt x="567878" y="282874"/>
                  <a:pt x="559354" y="287135"/>
                  <a:pt x="557756" y="292995"/>
                </a:cubicBezTo>
                <a:cubicBezTo>
                  <a:pt x="556158" y="298855"/>
                  <a:pt x="557223" y="307379"/>
                  <a:pt x="560952" y="312173"/>
                </a:cubicBezTo>
                <a:cubicBezTo>
                  <a:pt x="564681" y="316967"/>
                  <a:pt x="572139" y="321229"/>
                  <a:pt x="580130" y="321762"/>
                </a:cubicBezTo>
                <a:cubicBezTo>
                  <a:pt x="588121" y="322295"/>
                  <a:pt x="602504" y="314836"/>
                  <a:pt x="608896" y="315369"/>
                </a:cubicBezTo>
                <a:cubicBezTo>
                  <a:pt x="615288" y="315902"/>
                  <a:pt x="612092" y="319098"/>
                  <a:pt x="618485" y="324958"/>
                </a:cubicBezTo>
                <a:cubicBezTo>
                  <a:pt x="624878" y="330818"/>
                  <a:pt x="639261" y="343604"/>
                  <a:pt x="647252" y="350529"/>
                </a:cubicBezTo>
                <a:cubicBezTo>
                  <a:pt x="655243" y="357454"/>
                  <a:pt x="662701" y="361183"/>
                  <a:pt x="666430" y="366510"/>
                </a:cubicBezTo>
                <a:cubicBezTo>
                  <a:pt x="670159" y="371837"/>
                  <a:pt x="671224" y="376632"/>
                  <a:pt x="669626" y="382492"/>
                </a:cubicBezTo>
                <a:cubicBezTo>
                  <a:pt x="668028" y="388352"/>
                  <a:pt x="657374" y="395278"/>
                  <a:pt x="656841" y="401670"/>
                </a:cubicBezTo>
                <a:cubicBezTo>
                  <a:pt x="656308" y="408062"/>
                  <a:pt x="662168" y="414987"/>
                  <a:pt x="666430" y="420847"/>
                </a:cubicBezTo>
                <a:cubicBezTo>
                  <a:pt x="670692" y="426707"/>
                  <a:pt x="676552" y="436296"/>
                  <a:pt x="682412" y="436829"/>
                </a:cubicBezTo>
                <a:cubicBezTo>
                  <a:pt x="688272" y="437362"/>
                  <a:pt x="694664" y="427240"/>
                  <a:pt x="701589" y="424044"/>
                </a:cubicBezTo>
                <a:cubicBezTo>
                  <a:pt x="708514" y="420848"/>
                  <a:pt x="719702" y="417118"/>
                  <a:pt x="723964" y="417651"/>
                </a:cubicBezTo>
                <a:cubicBezTo>
                  <a:pt x="728226" y="418184"/>
                  <a:pt x="730356" y="416586"/>
                  <a:pt x="727160" y="427240"/>
                </a:cubicBezTo>
                <a:cubicBezTo>
                  <a:pt x="723964" y="437894"/>
                  <a:pt x="711179" y="468259"/>
                  <a:pt x="704786" y="481577"/>
                </a:cubicBezTo>
                <a:cubicBezTo>
                  <a:pt x="698393" y="494895"/>
                  <a:pt x="694664" y="501288"/>
                  <a:pt x="688804" y="507148"/>
                </a:cubicBezTo>
                <a:cubicBezTo>
                  <a:pt x="682944" y="513008"/>
                  <a:pt x="670691" y="510877"/>
                  <a:pt x="669626" y="516737"/>
                </a:cubicBezTo>
                <a:cubicBezTo>
                  <a:pt x="668561" y="522597"/>
                  <a:pt x="674954" y="537513"/>
                  <a:pt x="682412" y="542307"/>
                </a:cubicBezTo>
                <a:cubicBezTo>
                  <a:pt x="689870" y="547101"/>
                  <a:pt x="706384" y="547101"/>
                  <a:pt x="714375" y="545503"/>
                </a:cubicBezTo>
                <a:cubicBezTo>
                  <a:pt x="722366" y="543905"/>
                  <a:pt x="727693" y="533783"/>
                  <a:pt x="730356" y="532718"/>
                </a:cubicBezTo>
                <a:cubicBezTo>
                  <a:pt x="733019" y="531653"/>
                  <a:pt x="725562" y="532718"/>
                  <a:pt x="730356" y="539111"/>
                </a:cubicBezTo>
                <a:cubicBezTo>
                  <a:pt x="735150" y="545504"/>
                  <a:pt x="749001" y="558822"/>
                  <a:pt x="759123" y="571074"/>
                </a:cubicBezTo>
                <a:cubicBezTo>
                  <a:pt x="769245" y="583327"/>
                  <a:pt x="774039" y="591850"/>
                  <a:pt x="791086" y="612626"/>
                </a:cubicBezTo>
                <a:cubicBezTo>
                  <a:pt x="808133" y="633402"/>
                  <a:pt x="851283" y="680281"/>
                  <a:pt x="861405" y="695730"/>
                </a:cubicBezTo>
                <a:cubicBezTo>
                  <a:pt x="871527" y="711179"/>
                  <a:pt x="859274" y="694665"/>
                  <a:pt x="851816" y="705319"/>
                </a:cubicBezTo>
                <a:cubicBezTo>
                  <a:pt x="844358" y="715973"/>
                  <a:pt x="823050" y="746871"/>
                  <a:pt x="816657" y="759656"/>
                </a:cubicBezTo>
                <a:cubicBezTo>
                  <a:pt x="810264" y="772441"/>
                  <a:pt x="809198" y="772441"/>
                  <a:pt x="813460" y="782030"/>
                </a:cubicBezTo>
                <a:cubicBezTo>
                  <a:pt x="817722" y="791619"/>
                  <a:pt x="825713" y="809199"/>
                  <a:pt x="842227" y="817190"/>
                </a:cubicBezTo>
                <a:cubicBezTo>
                  <a:pt x="858741" y="825181"/>
                  <a:pt x="894434" y="829442"/>
                  <a:pt x="912546" y="829975"/>
                </a:cubicBezTo>
                <a:cubicBezTo>
                  <a:pt x="930658" y="830508"/>
                  <a:pt x="938649" y="816124"/>
                  <a:pt x="950901" y="820386"/>
                </a:cubicBezTo>
                <a:cubicBezTo>
                  <a:pt x="963153" y="824648"/>
                  <a:pt x="986061" y="855545"/>
                  <a:pt x="986061" y="855545"/>
                </a:cubicBezTo>
                <a:cubicBezTo>
                  <a:pt x="995650" y="865134"/>
                  <a:pt x="1007370" y="868331"/>
                  <a:pt x="1008435" y="877920"/>
                </a:cubicBezTo>
                <a:cubicBezTo>
                  <a:pt x="1009500" y="887509"/>
                  <a:pt x="998846" y="902425"/>
                  <a:pt x="992453" y="913079"/>
                </a:cubicBezTo>
                <a:cubicBezTo>
                  <a:pt x="986060" y="923733"/>
                  <a:pt x="976472" y="938117"/>
                  <a:pt x="970079" y="941846"/>
                </a:cubicBezTo>
                <a:cubicBezTo>
                  <a:pt x="963687" y="945575"/>
                  <a:pt x="963154" y="940247"/>
                  <a:pt x="954098" y="935453"/>
                </a:cubicBezTo>
                <a:cubicBezTo>
                  <a:pt x="945042" y="930659"/>
                  <a:pt x="923200" y="916275"/>
                  <a:pt x="915742" y="913079"/>
                </a:cubicBezTo>
                <a:cubicBezTo>
                  <a:pt x="908284" y="909883"/>
                  <a:pt x="912545" y="910948"/>
                  <a:pt x="909349" y="916275"/>
                </a:cubicBezTo>
                <a:cubicBezTo>
                  <a:pt x="906153" y="921602"/>
                  <a:pt x="896031" y="938649"/>
                  <a:pt x="896564" y="945042"/>
                </a:cubicBezTo>
                <a:cubicBezTo>
                  <a:pt x="897097" y="951435"/>
                  <a:pt x="908817" y="948771"/>
                  <a:pt x="912546" y="954631"/>
                </a:cubicBezTo>
                <a:cubicBezTo>
                  <a:pt x="916275" y="960491"/>
                  <a:pt x="920536" y="973808"/>
                  <a:pt x="918938" y="980201"/>
                </a:cubicBezTo>
                <a:cubicBezTo>
                  <a:pt x="917340" y="986594"/>
                  <a:pt x="911480" y="988193"/>
                  <a:pt x="902957" y="992987"/>
                </a:cubicBezTo>
                <a:cubicBezTo>
                  <a:pt x="894434" y="997781"/>
                  <a:pt x="880050" y="1006837"/>
                  <a:pt x="867797" y="1008968"/>
                </a:cubicBezTo>
                <a:cubicBezTo>
                  <a:pt x="855545" y="1011099"/>
                  <a:pt x="844358" y="1004174"/>
                  <a:pt x="829442" y="1005772"/>
                </a:cubicBezTo>
                <a:cubicBezTo>
                  <a:pt x="814526" y="1007370"/>
                  <a:pt x="795881" y="1020688"/>
                  <a:pt x="778301" y="1018557"/>
                </a:cubicBezTo>
                <a:cubicBezTo>
                  <a:pt x="760721" y="1016426"/>
                  <a:pt x="723964" y="992987"/>
                  <a:pt x="723964" y="992987"/>
                </a:cubicBezTo>
                <a:lnTo>
                  <a:pt x="647252" y="957827"/>
                </a:lnTo>
                <a:cubicBezTo>
                  <a:pt x="628607" y="949304"/>
                  <a:pt x="622215" y="947706"/>
                  <a:pt x="612093" y="941846"/>
                </a:cubicBezTo>
                <a:cubicBezTo>
                  <a:pt x="601971" y="935986"/>
                  <a:pt x="595045" y="923733"/>
                  <a:pt x="586522" y="922668"/>
                </a:cubicBezTo>
                <a:cubicBezTo>
                  <a:pt x="577999" y="921603"/>
                  <a:pt x="570541" y="933855"/>
                  <a:pt x="560952" y="935453"/>
                </a:cubicBezTo>
                <a:cubicBezTo>
                  <a:pt x="551363" y="937051"/>
                  <a:pt x="541241" y="936519"/>
                  <a:pt x="528989" y="932257"/>
                </a:cubicBezTo>
                <a:cubicBezTo>
                  <a:pt x="516737" y="927995"/>
                  <a:pt x="501820" y="915743"/>
                  <a:pt x="487437" y="909883"/>
                </a:cubicBezTo>
                <a:cubicBezTo>
                  <a:pt x="473054" y="904023"/>
                  <a:pt x="459735" y="908284"/>
                  <a:pt x="442688" y="897097"/>
                </a:cubicBezTo>
                <a:cubicBezTo>
                  <a:pt x="425641" y="885910"/>
                  <a:pt x="397940" y="856078"/>
                  <a:pt x="385155" y="842760"/>
                </a:cubicBezTo>
                <a:cubicBezTo>
                  <a:pt x="372370" y="829442"/>
                  <a:pt x="369173" y="829442"/>
                  <a:pt x="365977" y="817190"/>
                </a:cubicBezTo>
                <a:cubicBezTo>
                  <a:pt x="362781" y="804938"/>
                  <a:pt x="368108" y="780965"/>
                  <a:pt x="365977" y="769245"/>
                </a:cubicBezTo>
                <a:cubicBezTo>
                  <a:pt x="363846" y="757525"/>
                  <a:pt x="359584" y="746338"/>
                  <a:pt x="353192" y="746871"/>
                </a:cubicBezTo>
                <a:cubicBezTo>
                  <a:pt x="346800" y="747404"/>
                  <a:pt x="336145" y="768179"/>
                  <a:pt x="327621" y="772441"/>
                </a:cubicBezTo>
                <a:cubicBezTo>
                  <a:pt x="319098" y="776703"/>
                  <a:pt x="314303" y="774039"/>
                  <a:pt x="302051" y="772441"/>
                </a:cubicBezTo>
                <a:cubicBezTo>
                  <a:pt x="289799" y="770843"/>
                  <a:pt x="267957" y="771375"/>
                  <a:pt x="254106" y="762852"/>
                </a:cubicBezTo>
                <a:cubicBezTo>
                  <a:pt x="240255" y="754329"/>
                  <a:pt x="230667" y="731954"/>
                  <a:pt x="218947" y="721300"/>
                </a:cubicBezTo>
                <a:cubicBezTo>
                  <a:pt x="207227" y="710646"/>
                  <a:pt x="196039" y="707982"/>
                  <a:pt x="183787" y="698926"/>
                </a:cubicBezTo>
                <a:cubicBezTo>
                  <a:pt x="171535" y="689870"/>
                  <a:pt x="164077" y="690402"/>
                  <a:pt x="145432" y="666963"/>
                </a:cubicBezTo>
                <a:cubicBezTo>
                  <a:pt x="126787" y="643524"/>
                  <a:pt x="93226" y="585458"/>
                  <a:pt x="71917" y="558289"/>
                </a:cubicBezTo>
                <a:cubicBezTo>
                  <a:pt x="50608" y="531120"/>
                  <a:pt x="29299" y="518334"/>
                  <a:pt x="17579" y="503951"/>
                </a:cubicBezTo>
                <a:cubicBezTo>
                  <a:pt x="5859" y="489568"/>
                  <a:pt x="0" y="480511"/>
                  <a:pt x="1598" y="471988"/>
                </a:cubicBezTo>
                <a:cubicBezTo>
                  <a:pt x="3196" y="463465"/>
                  <a:pt x="23439" y="465064"/>
                  <a:pt x="27168" y="452811"/>
                </a:cubicBezTo>
                <a:cubicBezTo>
                  <a:pt x="30897" y="440559"/>
                  <a:pt x="24505" y="417651"/>
                  <a:pt x="23972" y="398473"/>
                </a:cubicBezTo>
                <a:cubicBezTo>
                  <a:pt x="23439" y="379295"/>
                  <a:pt x="26103" y="360650"/>
                  <a:pt x="23972" y="337743"/>
                </a:cubicBezTo>
                <a:cubicBezTo>
                  <a:pt x="21841" y="314836"/>
                  <a:pt x="8524" y="280210"/>
                  <a:pt x="11187" y="261032"/>
                </a:cubicBezTo>
                <a:cubicBezTo>
                  <a:pt x="13851" y="241854"/>
                  <a:pt x="35159" y="238657"/>
                  <a:pt x="39953" y="222676"/>
                </a:cubicBezTo>
                <a:cubicBezTo>
                  <a:pt x="44747" y="206695"/>
                  <a:pt x="40486" y="178461"/>
                  <a:pt x="39953" y="165143"/>
                </a:cubicBezTo>
                <a:cubicBezTo>
                  <a:pt x="39420" y="151825"/>
                  <a:pt x="32495" y="152891"/>
                  <a:pt x="36757" y="142769"/>
                </a:cubicBezTo>
                <a:cubicBezTo>
                  <a:pt x="41019" y="132647"/>
                  <a:pt x="49543" y="121993"/>
                  <a:pt x="65524" y="104413"/>
                </a:cubicBezTo>
                <a:cubicBezTo>
                  <a:pt x="81505" y="86833"/>
                  <a:pt x="118263" y="44748"/>
                  <a:pt x="132646" y="37290"/>
                </a:cubicBezTo>
                <a:cubicBezTo>
                  <a:pt x="147029" y="29832"/>
                  <a:pt x="145964" y="56469"/>
                  <a:pt x="151824" y="59665"/>
                </a:cubicBezTo>
                <a:cubicBezTo>
                  <a:pt x="157684" y="62861"/>
                  <a:pt x="161946" y="60730"/>
                  <a:pt x="167806" y="56468"/>
                </a:cubicBezTo>
                <a:cubicBezTo>
                  <a:pt x="173666" y="52206"/>
                  <a:pt x="182722" y="43150"/>
                  <a:pt x="186984" y="34094"/>
                </a:cubicBezTo>
                <a:cubicBezTo>
                  <a:pt x="191246" y="25038"/>
                  <a:pt x="181656" y="4262"/>
                  <a:pt x="193376" y="2131"/>
                </a:cubicBezTo>
                <a:cubicBezTo>
                  <a:pt x="205096" y="0"/>
                  <a:pt x="279144" y="21841"/>
                  <a:pt x="298855" y="37290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Красноармейский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3138488" y="2676525"/>
            <a:ext cx="1176337" cy="812800"/>
          </a:xfrm>
          <a:custGeom>
            <a:avLst/>
            <a:gdLst>
              <a:gd name="connsiteX0" fmla="*/ 324036 w 1176617"/>
              <a:gd name="connsiteY0" fmla="*/ 246529 h 822698"/>
              <a:gd name="connsiteX1" fmla="*/ 298823 w 1176617"/>
              <a:gd name="connsiteY1" fmla="*/ 299756 h 822698"/>
              <a:gd name="connsiteX2" fmla="*/ 265205 w 1176617"/>
              <a:gd name="connsiteY2" fmla="*/ 274543 h 822698"/>
              <a:gd name="connsiteX3" fmla="*/ 256800 w 1176617"/>
              <a:gd name="connsiteY3" fmla="*/ 252131 h 822698"/>
              <a:gd name="connsiteX4" fmla="*/ 265205 w 1176617"/>
              <a:gd name="connsiteY4" fmla="*/ 212911 h 822698"/>
              <a:gd name="connsiteX5" fmla="*/ 251198 w 1176617"/>
              <a:gd name="connsiteY5" fmla="*/ 168087 h 822698"/>
              <a:gd name="connsiteX6" fmla="*/ 239992 w 1176617"/>
              <a:gd name="connsiteY6" fmla="*/ 145676 h 822698"/>
              <a:gd name="connsiteX7" fmla="*/ 195168 w 1176617"/>
              <a:gd name="connsiteY7" fmla="*/ 142874 h 822698"/>
              <a:gd name="connsiteX8" fmla="*/ 172756 w 1176617"/>
              <a:gd name="connsiteY8" fmla="*/ 120462 h 822698"/>
              <a:gd name="connsiteX9" fmla="*/ 136337 w 1176617"/>
              <a:gd name="connsiteY9" fmla="*/ 117661 h 822698"/>
              <a:gd name="connsiteX10" fmla="*/ 130734 w 1176617"/>
              <a:gd name="connsiteY10" fmla="*/ 103654 h 822698"/>
              <a:gd name="connsiteX11" fmla="*/ 97117 w 1176617"/>
              <a:gd name="connsiteY11" fmla="*/ 137271 h 822698"/>
              <a:gd name="connsiteX12" fmla="*/ 57896 w 1176617"/>
              <a:gd name="connsiteY12" fmla="*/ 162484 h 822698"/>
              <a:gd name="connsiteX13" fmla="*/ 13073 w 1176617"/>
              <a:gd name="connsiteY13" fmla="*/ 126065 h 822698"/>
              <a:gd name="connsiteX14" fmla="*/ 1867 w 1176617"/>
              <a:gd name="connsiteY14" fmla="*/ 109256 h 822698"/>
              <a:gd name="connsiteX15" fmla="*/ 7470 w 1176617"/>
              <a:gd name="connsiteY15" fmla="*/ 84043 h 822698"/>
              <a:gd name="connsiteX16" fmla="*/ 46690 w 1176617"/>
              <a:gd name="connsiteY16" fmla="*/ 61631 h 822698"/>
              <a:gd name="connsiteX17" fmla="*/ 91514 w 1176617"/>
              <a:gd name="connsiteY17" fmla="*/ 30815 h 822698"/>
              <a:gd name="connsiteX18" fmla="*/ 108323 w 1176617"/>
              <a:gd name="connsiteY18" fmla="*/ 30815 h 822698"/>
              <a:gd name="connsiteX19" fmla="*/ 139139 w 1176617"/>
              <a:gd name="connsiteY19" fmla="*/ 47624 h 822698"/>
              <a:gd name="connsiteX20" fmla="*/ 172756 w 1176617"/>
              <a:gd name="connsiteY20" fmla="*/ 70036 h 822698"/>
              <a:gd name="connsiteX21" fmla="*/ 214778 w 1176617"/>
              <a:gd name="connsiteY21" fmla="*/ 98051 h 822698"/>
              <a:gd name="connsiteX22" fmla="*/ 228786 w 1176617"/>
              <a:gd name="connsiteY22" fmla="*/ 117661 h 822698"/>
              <a:gd name="connsiteX23" fmla="*/ 228786 w 1176617"/>
              <a:gd name="connsiteY23" fmla="*/ 126065 h 822698"/>
              <a:gd name="connsiteX24" fmla="*/ 259602 w 1176617"/>
              <a:gd name="connsiteY24" fmla="*/ 128867 h 822698"/>
              <a:gd name="connsiteX25" fmla="*/ 310028 w 1176617"/>
              <a:gd name="connsiteY25" fmla="*/ 103654 h 822698"/>
              <a:gd name="connsiteX26" fmla="*/ 346448 w 1176617"/>
              <a:gd name="connsiteY26" fmla="*/ 84043 h 822698"/>
              <a:gd name="connsiteX27" fmla="*/ 374462 w 1176617"/>
              <a:gd name="connsiteY27" fmla="*/ 72837 h 822698"/>
              <a:gd name="connsiteX28" fmla="*/ 408080 w 1176617"/>
              <a:gd name="connsiteY28" fmla="*/ 50426 h 822698"/>
              <a:gd name="connsiteX29" fmla="*/ 438896 w 1176617"/>
              <a:gd name="connsiteY29" fmla="*/ 25212 h 822698"/>
              <a:gd name="connsiteX30" fmla="*/ 455705 w 1176617"/>
              <a:gd name="connsiteY30" fmla="*/ 2801 h 822698"/>
              <a:gd name="connsiteX31" fmla="*/ 478117 w 1176617"/>
              <a:gd name="connsiteY31" fmla="*/ 8404 h 822698"/>
              <a:gd name="connsiteX32" fmla="*/ 500528 w 1176617"/>
              <a:gd name="connsiteY32" fmla="*/ 28014 h 822698"/>
              <a:gd name="connsiteX33" fmla="*/ 520139 w 1176617"/>
              <a:gd name="connsiteY33" fmla="*/ 36418 h 822698"/>
              <a:gd name="connsiteX34" fmla="*/ 559359 w 1176617"/>
              <a:gd name="connsiteY34" fmla="*/ 61631 h 822698"/>
              <a:gd name="connsiteX35" fmla="*/ 573367 w 1176617"/>
              <a:gd name="connsiteY35" fmla="*/ 50426 h 822698"/>
              <a:gd name="connsiteX36" fmla="*/ 606984 w 1176617"/>
              <a:gd name="connsiteY36" fmla="*/ 33617 h 822698"/>
              <a:gd name="connsiteX37" fmla="*/ 626595 w 1176617"/>
              <a:gd name="connsiteY37" fmla="*/ 36418 h 822698"/>
              <a:gd name="connsiteX38" fmla="*/ 688227 w 1176617"/>
              <a:gd name="connsiteY38" fmla="*/ 56029 h 822698"/>
              <a:gd name="connsiteX39" fmla="*/ 755462 w 1176617"/>
              <a:gd name="connsiteY39" fmla="*/ 56029 h 822698"/>
              <a:gd name="connsiteX40" fmla="*/ 819896 w 1176617"/>
              <a:gd name="connsiteY40" fmla="*/ 50426 h 822698"/>
              <a:gd name="connsiteX41" fmla="*/ 859117 w 1176617"/>
              <a:gd name="connsiteY41" fmla="*/ 33617 h 822698"/>
              <a:gd name="connsiteX42" fmla="*/ 881528 w 1176617"/>
              <a:gd name="connsiteY42" fmla="*/ 81242 h 822698"/>
              <a:gd name="connsiteX43" fmla="*/ 903940 w 1176617"/>
              <a:gd name="connsiteY43" fmla="*/ 109256 h 822698"/>
              <a:gd name="connsiteX44" fmla="*/ 920749 w 1176617"/>
              <a:gd name="connsiteY44" fmla="*/ 140073 h 822698"/>
              <a:gd name="connsiteX45" fmla="*/ 937558 w 1176617"/>
              <a:gd name="connsiteY45" fmla="*/ 148477 h 822698"/>
              <a:gd name="connsiteX46" fmla="*/ 934756 w 1176617"/>
              <a:gd name="connsiteY46" fmla="*/ 162484 h 822698"/>
              <a:gd name="connsiteX47" fmla="*/ 923550 w 1176617"/>
              <a:gd name="connsiteY47" fmla="*/ 176492 h 822698"/>
              <a:gd name="connsiteX48" fmla="*/ 892734 w 1176617"/>
              <a:gd name="connsiteY48" fmla="*/ 210109 h 822698"/>
              <a:gd name="connsiteX49" fmla="*/ 853514 w 1176617"/>
              <a:gd name="connsiteY49" fmla="*/ 232521 h 822698"/>
              <a:gd name="connsiteX50" fmla="*/ 831102 w 1176617"/>
              <a:gd name="connsiteY50" fmla="*/ 238124 h 822698"/>
              <a:gd name="connsiteX51" fmla="*/ 831102 w 1176617"/>
              <a:gd name="connsiteY51" fmla="*/ 266139 h 822698"/>
              <a:gd name="connsiteX52" fmla="*/ 839506 w 1176617"/>
              <a:gd name="connsiteY52" fmla="*/ 288551 h 822698"/>
              <a:gd name="connsiteX53" fmla="*/ 895536 w 1176617"/>
              <a:gd name="connsiteY53" fmla="*/ 347381 h 822698"/>
              <a:gd name="connsiteX54" fmla="*/ 979580 w 1176617"/>
              <a:gd name="connsiteY54" fmla="*/ 428624 h 822698"/>
              <a:gd name="connsiteX55" fmla="*/ 1010396 w 1176617"/>
              <a:gd name="connsiteY55" fmla="*/ 462242 h 822698"/>
              <a:gd name="connsiteX56" fmla="*/ 1018800 w 1176617"/>
              <a:gd name="connsiteY56" fmla="*/ 481852 h 822698"/>
              <a:gd name="connsiteX57" fmla="*/ 1055220 w 1176617"/>
              <a:gd name="connsiteY57" fmla="*/ 439830 h 822698"/>
              <a:gd name="connsiteX58" fmla="*/ 1077631 w 1176617"/>
              <a:gd name="connsiteY58" fmla="*/ 459440 h 822698"/>
              <a:gd name="connsiteX59" fmla="*/ 1156073 w 1176617"/>
              <a:gd name="connsiteY59" fmla="*/ 521073 h 822698"/>
              <a:gd name="connsiteX60" fmla="*/ 1175683 w 1176617"/>
              <a:gd name="connsiteY60" fmla="*/ 535080 h 822698"/>
              <a:gd name="connsiteX61" fmla="*/ 1161675 w 1176617"/>
              <a:gd name="connsiteY61" fmla="*/ 557492 h 822698"/>
              <a:gd name="connsiteX62" fmla="*/ 1114050 w 1176617"/>
              <a:gd name="connsiteY62" fmla="*/ 610720 h 822698"/>
              <a:gd name="connsiteX63" fmla="*/ 1097242 w 1176617"/>
              <a:gd name="connsiteY63" fmla="*/ 641536 h 822698"/>
              <a:gd name="connsiteX64" fmla="*/ 1102845 w 1176617"/>
              <a:gd name="connsiteY64" fmla="*/ 658345 h 822698"/>
              <a:gd name="connsiteX65" fmla="*/ 1114050 w 1176617"/>
              <a:gd name="connsiteY65" fmla="*/ 672352 h 822698"/>
              <a:gd name="connsiteX66" fmla="*/ 1133661 w 1176617"/>
              <a:gd name="connsiteY66" fmla="*/ 697565 h 822698"/>
              <a:gd name="connsiteX67" fmla="*/ 1133661 w 1176617"/>
              <a:gd name="connsiteY67" fmla="*/ 722779 h 822698"/>
              <a:gd name="connsiteX68" fmla="*/ 1086036 w 1176617"/>
              <a:gd name="connsiteY68" fmla="*/ 753595 h 822698"/>
              <a:gd name="connsiteX69" fmla="*/ 1027205 w 1176617"/>
              <a:gd name="connsiteY69" fmla="*/ 776006 h 822698"/>
              <a:gd name="connsiteX70" fmla="*/ 987984 w 1176617"/>
              <a:gd name="connsiteY70" fmla="*/ 818029 h 822698"/>
              <a:gd name="connsiteX71" fmla="*/ 951565 w 1176617"/>
              <a:gd name="connsiteY71" fmla="*/ 804021 h 822698"/>
              <a:gd name="connsiteX72" fmla="*/ 940359 w 1176617"/>
              <a:gd name="connsiteY72" fmla="*/ 750793 h 822698"/>
              <a:gd name="connsiteX73" fmla="*/ 917948 w 1176617"/>
              <a:gd name="connsiteY73" fmla="*/ 719977 h 822698"/>
              <a:gd name="connsiteX74" fmla="*/ 881528 w 1176617"/>
              <a:gd name="connsiteY74" fmla="*/ 759198 h 822698"/>
              <a:gd name="connsiteX75" fmla="*/ 847911 w 1176617"/>
              <a:gd name="connsiteY75" fmla="*/ 787212 h 822698"/>
              <a:gd name="connsiteX76" fmla="*/ 819896 w 1176617"/>
              <a:gd name="connsiteY76" fmla="*/ 784411 h 822698"/>
              <a:gd name="connsiteX77" fmla="*/ 803087 w 1176617"/>
              <a:gd name="connsiteY77" fmla="*/ 750793 h 822698"/>
              <a:gd name="connsiteX78" fmla="*/ 836705 w 1176617"/>
              <a:gd name="connsiteY78" fmla="*/ 717176 h 822698"/>
              <a:gd name="connsiteX79" fmla="*/ 850712 w 1176617"/>
              <a:gd name="connsiteY79" fmla="*/ 655543 h 822698"/>
              <a:gd name="connsiteX80" fmla="*/ 814293 w 1176617"/>
              <a:gd name="connsiteY80" fmla="*/ 669551 h 822698"/>
              <a:gd name="connsiteX81" fmla="*/ 791881 w 1176617"/>
              <a:gd name="connsiteY81" fmla="*/ 655543 h 822698"/>
              <a:gd name="connsiteX82" fmla="*/ 786278 w 1176617"/>
              <a:gd name="connsiteY82" fmla="*/ 647139 h 822698"/>
              <a:gd name="connsiteX83" fmla="*/ 803087 w 1176617"/>
              <a:gd name="connsiteY83" fmla="*/ 607918 h 822698"/>
              <a:gd name="connsiteX84" fmla="*/ 769470 w 1176617"/>
              <a:gd name="connsiteY84" fmla="*/ 577102 h 822698"/>
              <a:gd name="connsiteX85" fmla="*/ 744256 w 1176617"/>
              <a:gd name="connsiteY85" fmla="*/ 551889 h 822698"/>
              <a:gd name="connsiteX86" fmla="*/ 707837 w 1176617"/>
              <a:gd name="connsiteY86" fmla="*/ 551889 h 822698"/>
              <a:gd name="connsiteX87" fmla="*/ 691028 w 1176617"/>
              <a:gd name="connsiteY87" fmla="*/ 537881 h 822698"/>
              <a:gd name="connsiteX88" fmla="*/ 705036 w 1176617"/>
              <a:gd name="connsiteY88" fmla="*/ 512668 h 822698"/>
              <a:gd name="connsiteX89" fmla="*/ 691028 w 1176617"/>
              <a:gd name="connsiteY89" fmla="*/ 487455 h 822698"/>
              <a:gd name="connsiteX90" fmla="*/ 654609 w 1176617"/>
              <a:gd name="connsiteY90" fmla="*/ 515470 h 822698"/>
              <a:gd name="connsiteX91" fmla="*/ 615389 w 1176617"/>
              <a:gd name="connsiteY91" fmla="*/ 507065 h 822698"/>
              <a:gd name="connsiteX92" fmla="*/ 604183 w 1176617"/>
              <a:gd name="connsiteY92" fmla="*/ 473448 h 822698"/>
              <a:gd name="connsiteX93" fmla="*/ 629396 w 1176617"/>
              <a:gd name="connsiteY93" fmla="*/ 456639 h 822698"/>
              <a:gd name="connsiteX94" fmla="*/ 665815 w 1176617"/>
              <a:gd name="connsiteY94" fmla="*/ 423021 h 822698"/>
              <a:gd name="connsiteX95" fmla="*/ 651808 w 1176617"/>
              <a:gd name="connsiteY95" fmla="*/ 383801 h 822698"/>
              <a:gd name="connsiteX96" fmla="*/ 612587 w 1176617"/>
              <a:gd name="connsiteY96" fmla="*/ 383801 h 822698"/>
              <a:gd name="connsiteX97" fmla="*/ 573367 w 1176617"/>
              <a:gd name="connsiteY97" fmla="*/ 428624 h 822698"/>
              <a:gd name="connsiteX98" fmla="*/ 517337 w 1176617"/>
              <a:gd name="connsiteY98" fmla="*/ 417418 h 822698"/>
              <a:gd name="connsiteX99" fmla="*/ 472514 w 1176617"/>
              <a:gd name="connsiteY99" fmla="*/ 389404 h 822698"/>
              <a:gd name="connsiteX100" fmla="*/ 447300 w 1176617"/>
              <a:gd name="connsiteY100" fmla="*/ 344580 h 822698"/>
              <a:gd name="connsiteX101" fmla="*/ 430492 w 1176617"/>
              <a:gd name="connsiteY101" fmla="*/ 285749 h 822698"/>
              <a:gd name="connsiteX102" fmla="*/ 405278 w 1176617"/>
              <a:gd name="connsiteY102" fmla="*/ 257734 h 822698"/>
              <a:gd name="connsiteX103" fmla="*/ 377264 w 1176617"/>
              <a:gd name="connsiteY103" fmla="*/ 254933 h 82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176617" h="822698">
                <a:moveTo>
                  <a:pt x="324036" y="246529"/>
                </a:moveTo>
                <a:cubicBezTo>
                  <a:pt x="316332" y="270808"/>
                  <a:pt x="308628" y="295087"/>
                  <a:pt x="298823" y="299756"/>
                </a:cubicBezTo>
                <a:cubicBezTo>
                  <a:pt x="289018" y="304425"/>
                  <a:pt x="272209" y="282480"/>
                  <a:pt x="265205" y="274543"/>
                </a:cubicBezTo>
                <a:cubicBezTo>
                  <a:pt x="258201" y="266606"/>
                  <a:pt x="256800" y="262403"/>
                  <a:pt x="256800" y="252131"/>
                </a:cubicBezTo>
                <a:cubicBezTo>
                  <a:pt x="256800" y="241859"/>
                  <a:pt x="266139" y="226918"/>
                  <a:pt x="265205" y="212911"/>
                </a:cubicBezTo>
                <a:cubicBezTo>
                  <a:pt x="264271" y="198904"/>
                  <a:pt x="255400" y="179293"/>
                  <a:pt x="251198" y="168087"/>
                </a:cubicBezTo>
                <a:cubicBezTo>
                  <a:pt x="246996" y="156881"/>
                  <a:pt x="249330" y="149878"/>
                  <a:pt x="239992" y="145676"/>
                </a:cubicBezTo>
                <a:cubicBezTo>
                  <a:pt x="230654" y="141474"/>
                  <a:pt x="206374" y="147076"/>
                  <a:pt x="195168" y="142874"/>
                </a:cubicBezTo>
                <a:cubicBezTo>
                  <a:pt x="183962" y="138672"/>
                  <a:pt x="182561" y="124664"/>
                  <a:pt x="172756" y="120462"/>
                </a:cubicBezTo>
                <a:cubicBezTo>
                  <a:pt x="162951" y="116260"/>
                  <a:pt x="143341" y="120462"/>
                  <a:pt x="136337" y="117661"/>
                </a:cubicBezTo>
                <a:cubicBezTo>
                  <a:pt x="129333" y="114860"/>
                  <a:pt x="137271" y="100386"/>
                  <a:pt x="130734" y="103654"/>
                </a:cubicBezTo>
                <a:cubicBezTo>
                  <a:pt x="124197" y="106922"/>
                  <a:pt x="109257" y="127466"/>
                  <a:pt x="97117" y="137271"/>
                </a:cubicBezTo>
                <a:cubicBezTo>
                  <a:pt x="84977" y="147076"/>
                  <a:pt x="71903" y="164352"/>
                  <a:pt x="57896" y="162484"/>
                </a:cubicBezTo>
                <a:cubicBezTo>
                  <a:pt x="43889" y="160616"/>
                  <a:pt x="22411" y="134936"/>
                  <a:pt x="13073" y="126065"/>
                </a:cubicBezTo>
                <a:cubicBezTo>
                  <a:pt x="3735" y="117194"/>
                  <a:pt x="2801" y="116260"/>
                  <a:pt x="1867" y="109256"/>
                </a:cubicBezTo>
                <a:cubicBezTo>
                  <a:pt x="933" y="102252"/>
                  <a:pt x="0" y="91980"/>
                  <a:pt x="7470" y="84043"/>
                </a:cubicBezTo>
                <a:cubicBezTo>
                  <a:pt x="14940" y="76106"/>
                  <a:pt x="32683" y="70502"/>
                  <a:pt x="46690" y="61631"/>
                </a:cubicBezTo>
                <a:cubicBezTo>
                  <a:pt x="60697" y="52760"/>
                  <a:pt x="81242" y="35951"/>
                  <a:pt x="91514" y="30815"/>
                </a:cubicBezTo>
                <a:cubicBezTo>
                  <a:pt x="101786" y="25679"/>
                  <a:pt x="100386" y="28014"/>
                  <a:pt x="108323" y="30815"/>
                </a:cubicBezTo>
                <a:cubicBezTo>
                  <a:pt x="116260" y="33616"/>
                  <a:pt x="128400" y="41087"/>
                  <a:pt x="139139" y="47624"/>
                </a:cubicBezTo>
                <a:cubicBezTo>
                  <a:pt x="149878" y="54161"/>
                  <a:pt x="172756" y="70036"/>
                  <a:pt x="172756" y="70036"/>
                </a:cubicBezTo>
                <a:cubicBezTo>
                  <a:pt x="185362" y="78440"/>
                  <a:pt x="205440" y="90114"/>
                  <a:pt x="214778" y="98051"/>
                </a:cubicBezTo>
                <a:cubicBezTo>
                  <a:pt x="224116" y="105988"/>
                  <a:pt x="226451" y="112992"/>
                  <a:pt x="228786" y="117661"/>
                </a:cubicBezTo>
                <a:cubicBezTo>
                  <a:pt x="231121" y="122330"/>
                  <a:pt x="223650" y="124197"/>
                  <a:pt x="228786" y="126065"/>
                </a:cubicBezTo>
                <a:cubicBezTo>
                  <a:pt x="233922" y="127933"/>
                  <a:pt x="246062" y="132602"/>
                  <a:pt x="259602" y="128867"/>
                </a:cubicBezTo>
                <a:cubicBezTo>
                  <a:pt x="273142" y="125132"/>
                  <a:pt x="295554" y="111125"/>
                  <a:pt x="310028" y="103654"/>
                </a:cubicBezTo>
                <a:cubicBezTo>
                  <a:pt x="324502" y="96183"/>
                  <a:pt x="335709" y="89179"/>
                  <a:pt x="346448" y="84043"/>
                </a:cubicBezTo>
                <a:cubicBezTo>
                  <a:pt x="357187" y="78907"/>
                  <a:pt x="364190" y="78440"/>
                  <a:pt x="374462" y="72837"/>
                </a:cubicBezTo>
                <a:cubicBezTo>
                  <a:pt x="384734" y="67234"/>
                  <a:pt x="397341" y="58364"/>
                  <a:pt x="408080" y="50426"/>
                </a:cubicBezTo>
                <a:cubicBezTo>
                  <a:pt x="418819" y="42488"/>
                  <a:pt x="430959" y="33149"/>
                  <a:pt x="438896" y="25212"/>
                </a:cubicBezTo>
                <a:cubicBezTo>
                  <a:pt x="446833" y="17275"/>
                  <a:pt x="449168" y="5602"/>
                  <a:pt x="455705" y="2801"/>
                </a:cubicBezTo>
                <a:cubicBezTo>
                  <a:pt x="462242" y="0"/>
                  <a:pt x="470647" y="4202"/>
                  <a:pt x="478117" y="8404"/>
                </a:cubicBezTo>
                <a:cubicBezTo>
                  <a:pt x="485587" y="12606"/>
                  <a:pt x="493524" y="23345"/>
                  <a:pt x="500528" y="28014"/>
                </a:cubicBezTo>
                <a:cubicBezTo>
                  <a:pt x="507532" y="32683"/>
                  <a:pt x="510334" y="30815"/>
                  <a:pt x="520139" y="36418"/>
                </a:cubicBezTo>
                <a:cubicBezTo>
                  <a:pt x="529944" y="42021"/>
                  <a:pt x="550488" y="59296"/>
                  <a:pt x="559359" y="61631"/>
                </a:cubicBezTo>
                <a:cubicBezTo>
                  <a:pt x="568230" y="63966"/>
                  <a:pt x="565430" y="55095"/>
                  <a:pt x="573367" y="50426"/>
                </a:cubicBezTo>
                <a:cubicBezTo>
                  <a:pt x="581304" y="45757"/>
                  <a:pt x="598113" y="35952"/>
                  <a:pt x="606984" y="33617"/>
                </a:cubicBezTo>
                <a:cubicBezTo>
                  <a:pt x="615855" y="31282"/>
                  <a:pt x="613055" y="32683"/>
                  <a:pt x="626595" y="36418"/>
                </a:cubicBezTo>
                <a:cubicBezTo>
                  <a:pt x="640135" y="40153"/>
                  <a:pt x="666749" y="52761"/>
                  <a:pt x="688227" y="56029"/>
                </a:cubicBezTo>
                <a:cubicBezTo>
                  <a:pt x="709705" y="59297"/>
                  <a:pt x="733517" y="56963"/>
                  <a:pt x="755462" y="56029"/>
                </a:cubicBezTo>
                <a:cubicBezTo>
                  <a:pt x="777407" y="55095"/>
                  <a:pt x="802620" y="54161"/>
                  <a:pt x="819896" y="50426"/>
                </a:cubicBezTo>
                <a:cubicBezTo>
                  <a:pt x="837172" y="46691"/>
                  <a:pt x="848845" y="28481"/>
                  <a:pt x="859117" y="33617"/>
                </a:cubicBezTo>
                <a:cubicBezTo>
                  <a:pt x="869389" y="38753"/>
                  <a:pt x="874058" y="68636"/>
                  <a:pt x="881528" y="81242"/>
                </a:cubicBezTo>
                <a:cubicBezTo>
                  <a:pt x="888998" y="93848"/>
                  <a:pt x="897403" y="99451"/>
                  <a:pt x="903940" y="109256"/>
                </a:cubicBezTo>
                <a:cubicBezTo>
                  <a:pt x="910477" y="119061"/>
                  <a:pt x="915146" y="133536"/>
                  <a:pt x="920749" y="140073"/>
                </a:cubicBezTo>
                <a:cubicBezTo>
                  <a:pt x="926352" y="146610"/>
                  <a:pt x="935224" y="144742"/>
                  <a:pt x="937558" y="148477"/>
                </a:cubicBezTo>
                <a:cubicBezTo>
                  <a:pt x="939892" y="152212"/>
                  <a:pt x="937091" y="157815"/>
                  <a:pt x="934756" y="162484"/>
                </a:cubicBezTo>
                <a:cubicBezTo>
                  <a:pt x="932421" y="167153"/>
                  <a:pt x="930554" y="168555"/>
                  <a:pt x="923550" y="176492"/>
                </a:cubicBezTo>
                <a:cubicBezTo>
                  <a:pt x="916546" y="184429"/>
                  <a:pt x="904407" y="200771"/>
                  <a:pt x="892734" y="210109"/>
                </a:cubicBezTo>
                <a:cubicBezTo>
                  <a:pt x="881061" y="219447"/>
                  <a:pt x="863786" y="227852"/>
                  <a:pt x="853514" y="232521"/>
                </a:cubicBezTo>
                <a:cubicBezTo>
                  <a:pt x="843242" y="237190"/>
                  <a:pt x="834837" y="232521"/>
                  <a:pt x="831102" y="238124"/>
                </a:cubicBezTo>
                <a:cubicBezTo>
                  <a:pt x="827367" y="243727"/>
                  <a:pt x="829701" y="257735"/>
                  <a:pt x="831102" y="266139"/>
                </a:cubicBezTo>
                <a:cubicBezTo>
                  <a:pt x="832503" y="274544"/>
                  <a:pt x="828767" y="275011"/>
                  <a:pt x="839506" y="288551"/>
                </a:cubicBezTo>
                <a:cubicBezTo>
                  <a:pt x="850245" y="302091"/>
                  <a:pt x="872190" y="324036"/>
                  <a:pt x="895536" y="347381"/>
                </a:cubicBezTo>
                <a:cubicBezTo>
                  <a:pt x="918882" y="370726"/>
                  <a:pt x="960437" y="409481"/>
                  <a:pt x="979580" y="428624"/>
                </a:cubicBezTo>
                <a:cubicBezTo>
                  <a:pt x="998723" y="447767"/>
                  <a:pt x="1003859" y="453371"/>
                  <a:pt x="1010396" y="462242"/>
                </a:cubicBezTo>
                <a:cubicBezTo>
                  <a:pt x="1016933" y="471113"/>
                  <a:pt x="1011329" y="485587"/>
                  <a:pt x="1018800" y="481852"/>
                </a:cubicBezTo>
                <a:cubicBezTo>
                  <a:pt x="1026271" y="478117"/>
                  <a:pt x="1045415" y="443565"/>
                  <a:pt x="1055220" y="439830"/>
                </a:cubicBezTo>
                <a:cubicBezTo>
                  <a:pt x="1065025" y="436095"/>
                  <a:pt x="1060822" y="445900"/>
                  <a:pt x="1077631" y="459440"/>
                </a:cubicBezTo>
                <a:cubicBezTo>
                  <a:pt x="1094440" y="472980"/>
                  <a:pt x="1139731" y="508466"/>
                  <a:pt x="1156073" y="521073"/>
                </a:cubicBezTo>
                <a:cubicBezTo>
                  <a:pt x="1172415" y="533680"/>
                  <a:pt x="1174749" y="529010"/>
                  <a:pt x="1175683" y="535080"/>
                </a:cubicBezTo>
                <a:cubicBezTo>
                  <a:pt x="1176617" y="541150"/>
                  <a:pt x="1171947" y="544885"/>
                  <a:pt x="1161675" y="557492"/>
                </a:cubicBezTo>
                <a:cubicBezTo>
                  <a:pt x="1151403" y="570099"/>
                  <a:pt x="1124789" y="596713"/>
                  <a:pt x="1114050" y="610720"/>
                </a:cubicBezTo>
                <a:cubicBezTo>
                  <a:pt x="1103311" y="624727"/>
                  <a:pt x="1099109" y="633599"/>
                  <a:pt x="1097242" y="641536"/>
                </a:cubicBezTo>
                <a:cubicBezTo>
                  <a:pt x="1095375" y="649473"/>
                  <a:pt x="1100044" y="653209"/>
                  <a:pt x="1102845" y="658345"/>
                </a:cubicBezTo>
                <a:cubicBezTo>
                  <a:pt x="1105646" y="663481"/>
                  <a:pt x="1108914" y="665815"/>
                  <a:pt x="1114050" y="672352"/>
                </a:cubicBezTo>
                <a:cubicBezTo>
                  <a:pt x="1119186" y="678889"/>
                  <a:pt x="1130393" y="689161"/>
                  <a:pt x="1133661" y="697565"/>
                </a:cubicBezTo>
                <a:cubicBezTo>
                  <a:pt x="1136929" y="705969"/>
                  <a:pt x="1141598" y="713441"/>
                  <a:pt x="1133661" y="722779"/>
                </a:cubicBezTo>
                <a:cubicBezTo>
                  <a:pt x="1125724" y="732117"/>
                  <a:pt x="1103779" y="744724"/>
                  <a:pt x="1086036" y="753595"/>
                </a:cubicBezTo>
                <a:cubicBezTo>
                  <a:pt x="1068293" y="762466"/>
                  <a:pt x="1043547" y="765267"/>
                  <a:pt x="1027205" y="776006"/>
                </a:cubicBezTo>
                <a:cubicBezTo>
                  <a:pt x="1010863" y="786745"/>
                  <a:pt x="1000591" y="813360"/>
                  <a:pt x="987984" y="818029"/>
                </a:cubicBezTo>
                <a:cubicBezTo>
                  <a:pt x="975377" y="822698"/>
                  <a:pt x="959503" y="815227"/>
                  <a:pt x="951565" y="804021"/>
                </a:cubicBezTo>
                <a:cubicBezTo>
                  <a:pt x="943628" y="792815"/>
                  <a:pt x="945962" y="764800"/>
                  <a:pt x="940359" y="750793"/>
                </a:cubicBezTo>
                <a:cubicBezTo>
                  <a:pt x="934756" y="736786"/>
                  <a:pt x="927753" y="718576"/>
                  <a:pt x="917948" y="719977"/>
                </a:cubicBezTo>
                <a:cubicBezTo>
                  <a:pt x="908143" y="721378"/>
                  <a:pt x="893201" y="747992"/>
                  <a:pt x="881528" y="759198"/>
                </a:cubicBezTo>
                <a:cubicBezTo>
                  <a:pt x="869855" y="770404"/>
                  <a:pt x="858183" y="783010"/>
                  <a:pt x="847911" y="787212"/>
                </a:cubicBezTo>
                <a:cubicBezTo>
                  <a:pt x="837639" y="791414"/>
                  <a:pt x="827367" y="790481"/>
                  <a:pt x="819896" y="784411"/>
                </a:cubicBezTo>
                <a:cubicBezTo>
                  <a:pt x="812425" y="778341"/>
                  <a:pt x="800286" y="761999"/>
                  <a:pt x="803087" y="750793"/>
                </a:cubicBezTo>
                <a:cubicBezTo>
                  <a:pt x="805888" y="739587"/>
                  <a:pt x="828768" y="733051"/>
                  <a:pt x="836705" y="717176"/>
                </a:cubicBezTo>
                <a:cubicBezTo>
                  <a:pt x="844642" y="701301"/>
                  <a:pt x="854447" y="663481"/>
                  <a:pt x="850712" y="655543"/>
                </a:cubicBezTo>
                <a:cubicBezTo>
                  <a:pt x="846977" y="647606"/>
                  <a:pt x="824098" y="669551"/>
                  <a:pt x="814293" y="669551"/>
                </a:cubicBezTo>
                <a:cubicBezTo>
                  <a:pt x="804488" y="669551"/>
                  <a:pt x="796550" y="659278"/>
                  <a:pt x="791881" y="655543"/>
                </a:cubicBezTo>
                <a:cubicBezTo>
                  <a:pt x="787212" y="651808"/>
                  <a:pt x="784410" y="655077"/>
                  <a:pt x="786278" y="647139"/>
                </a:cubicBezTo>
                <a:cubicBezTo>
                  <a:pt x="788146" y="639202"/>
                  <a:pt x="805888" y="619591"/>
                  <a:pt x="803087" y="607918"/>
                </a:cubicBezTo>
                <a:cubicBezTo>
                  <a:pt x="800286" y="596245"/>
                  <a:pt x="779275" y="586440"/>
                  <a:pt x="769470" y="577102"/>
                </a:cubicBezTo>
                <a:cubicBezTo>
                  <a:pt x="759665" y="567764"/>
                  <a:pt x="754528" y="556091"/>
                  <a:pt x="744256" y="551889"/>
                </a:cubicBezTo>
                <a:cubicBezTo>
                  <a:pt x="733984" y="547687"/>
                  <a:pt x="716708" y="554224"/>
                  <a:pt x="707837" y="551889"/>
                </a:cubicBezTo>
                <a:cubicBezTo>
                  <a:pt x="698966" y="549554"/>
                  <a:pt x="691495" y="544418"/>
                  <a:pt x="691028" y="537881"/>
                </a:cubicBezTo>
                <a:cubicBezTo>
                  <a:pt x="690561" y="531344"/>
                  <a:pt x="705036" y="521072"/>
                  <a:pt x="705036" y="512668"/>
                </a:cubicBezTo>
                <a:cubicBezTo>
                  <a:pt x="705036" y="504264"/>
                  <a:pt x="699433" y="486988"/>
                  <a:pt x="691028" y="487455"/>
                </a:cubicBezTo>
                <a:cubicBezTo>
                  <a:pt x="682624" y="487922"/>
                  <a:pt x="667216" y="512202"/>
                  <a:pt x="654609" y="515470"/>
                </a:cubicBezTo>
                <a:cubicBezTo>
                  <a:pt x="642003" y="518738"/>
                  <a:pt x="623793" y="514069"/>
                  <a:pt x="615389" y="507065"/>
                </a:cubicBezTo>
                <a:cubicBezTo>
                  <a:pt x="606985" y="500061"/>
                  <a:pt x="601849" y="481852"/>
                  <a:pt x="604183" y="473448"/>
                </a:cubicBezTo>
                <a:cubicBezTo>
                  <a:pt x="606517" y="465044"/>
                  <a:pt x="619124" y="465043"/>
                  <a:pt x="629396" y="456639"/>
                </a:cubicBezTo>
                <a:cubicBezTo>
                  <a:pt x="639668" y="448235"/>
                  <a:pt x="662080" y="435161"/>
                  <a:pt x="665815" y="423021"/>
                </a:cubicBezTo>
                <a:cubicBezTo>
                  <a:pt x="669550" y="410881"/>
                  <a:pt x="660679" y="390338"/>
                  <a:pt x="651808" y="383801"/>
                </a:cubicBezTo>
                <a:cubicBezTo>
                  <a:pt x="642937" y="377264"/>
                  <a:pt x="625660" y="376331"/>
                  <a:pt x="612587" y="383801"/>
                </a:cubicBezTo>
                <a:cubicBezTo>
                  <a:pt x="599514" y="391271"/>
                  <a:pt x="589242" y="423021"/>
                  <a:pt x="573367" y="428624"/>
                </a:cubicBezTo>
                <a:cubicBezTo>
                  <a:pt x="557492" y="434227"/>
                  <a:pt x="534146" y="423955"/>
                  <a:pt x="517337" y="417418"/>
                </a:cubicBezTo>
                <a:cubicBezTo>
                  <a:pt x="500528" y="410881"/>
                  <a:pt x="484187" y="401544"/>
                  <a:pt x="472514" y="389404"/>
                </a:cubicBezTo>
                <a:cubicBezTo>
                  <a:pt x="460841" y="377264"/>
                  <a:pt x="454304" y="361856"/>
                  <a:pt x="447300" y="344580"/>
                </a:cubicBezTo>
                <a:cubicBezTo>
                  <a:pt x="440296" y="327304"/>
                  <a:pt x="437496" y="300223"/>
                  <a:pt x="430492" y="285749"/>
                </a:cubicBezTo>
                <a:cubicBezTo>
                  <a:pt x="423488" y="271275"/>
                  <a:pt x="414149" y="262870"/>
                  <a:pt x="405278" y="257734"/>
                </a:cubicBezTo>
                <a:cubicBezTo>
                  <a:pt x="396407" y="252598"/>
                  <a:pt x="386835" y="253765"/>
                  <a:pt x="377264" y="254933"/>
                </a:cubicBezTo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Калининский</a:t>
            </a:r>
            <a:endParaRPr lang="ru-RU" sz="600" dirty="0">
              <a:solidFill>
                <a:schemeClr val="tx1"/>
              </a:solidFill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1487488" y="2987675"/>
            <a:ext cx="1379537" cy="655638"/>
          </a:xfrm>
          <a:custGeom>
            <a:avLst/>
            <a:gdLst>
              <a:gd name="connsiteX0" fmla="*/ 38355 w 1378674"/>
              <a:gd name="connsiteY0" fmla="*/ 218414 h 664832"/>
              <a:gd name="connsiteX1" fmla="*/ 105478 w 1378674"/>
              <a:gd name="connsiteY1" fmla="*/ 176862 h 664832"/>
              <a:gd name="connsiteX2" fmla="*/ 150226 w 1378674"/>
              <a:gd name="connsiteY2" fmla="*/ 132114 h 664832"/>
              <a:gd name="connsiteX3" fmla="*/ 191778 w 1378674"/>
              <a:gd name="connsiteY3" fmla="*/ 58599 h 664832"/>
              <a:gd name="connsiteX4" fmla="*/ 236526 w 1378674"/>
              <a:gd name="connsiteY4" fmla="*/ 17047 h 664832"/>
              <a:gd name="connsiteX5" fmla="*/ 290864 w 1378674"/>
              <a:gd name="connsiteY5" fmla="*/ 10654 h 664832"/>
              <a:gd name="connsiteX6" fmla="*/ 326023 w 1378674"/>
              <a:gd name="connsiteY6" fmla="*/ 1065 h 664832"/>
              <a:gd name="connsiteX7" fmla="*/ 383557 w 1378674"/>
              <a:gd name="connsiteY7" fmla="*/ 17047 h 664832"/>
              <a:gd name="connsiteX8" fmla="*/ 412323 w 1378674"/>
              <a:gd name="connsiteY8" fmla="*/ 39421 h 664832"/>
              <a:gd name="connsiteX9" fmla="*/ 495427 w 1378674"/>
              <a:gd name="connsiteY9" fmla="*/ 106544 h 664832"/>
              <a:gd name="connsiteX10" fmla="*/ 626476 w 1378674"/>
              <a:gd name="connsiteY10" fmla="*/ 167274 h 664832"/>
              <a:gd name="connsiteX11" fmla="*/ 671224 w 1378674"/>
              <a:gd name="connsiteY11" fmla="*/ 189648 h 664832"/>
              <a:gd name="connsiteX12" fmla="*/ 677617 w 1378674"/>
              <a:gd name="connsiteY12" fmla="*/ 218414 h 664832"/>
              <a:gd name="connsiteX13" fmla="*/ 648850 w 1378674"/>
              <a:gd name="connsiteY13" fmla="*/ 237592 h 664832"/>
              <a:gd name="connsiteX14" fmla="*/ 652047 w 1378674"/>
              <a:gd name="connsiteY14" fmla="*/ 301518 h 664832"/>
              <a:gd name="connsiteX15" fmla="*/ 600906 w 1378674"/>
              <a:gd name="connsiteY15" fmla="*/ 311107 h 664832"/>
              <a:gd name="connsiteX16" fmla="*/ 597709 w 1378674"/>
              <a:gd name="connsiteY16" fmla="*/ 355856 h 664832"/>
              <a:gd name="connsiteX17" fmla="*/ 655243 w 1378674"/>
              <a:gd name="connsiteY17" fmla="*/ 371837 h 664832"/>
              <a:gd name="connsiteX18" fmla="*/ 712776 w 1378674"/>
              <a:gd name="connsiteY18" fmla="*/ 352659 h 664832"/>
              <a:gd name="connsiteX19" fmla="*/ 770310 w 1378674"/>
              <a:gd name="connsiteY19" fmla="*/ 359052 h 664832"/>
              <a:gd name="connsiteX20" fmla="*/ 815058 w 1378674"/>
              <a:gd name="connsiteY20" fmla="*/ 327089 h 664832"/>
              <a:gd name="connsiteX21" fmla="*/ 863003 w 1378674"/>
              <a:gd name="connsiteY21" fmla="*/ 304715 h 664832"/>
              <a:gd name="connsiteX22" fmla="*/ 910948 w 1378674"/>
              <a:gd name="connsiteY22" fmla="*/ 311107 h 664832"/>
              <a:gd name="connsiteX23" fmla="*/ 904555 w 1378674"/>
              <a:gd name="connsiteY23" fmla="*/ 279144 h 664832"/>
              <a:gd name="connsiteX24" fmla="*/ 827843 w 1378674"/>
              <a:gd name="connsiteY24" fmla="*/ 250378 h 664832"/>
              <a:gd name="connsiteX25" fmla="*/ 792684 w 1378674"/>
              <a:gd name="connsiteY25" fmla="*/ 231200 h 664832"/>
              <a:gd name="connsiteX26" fmla="*/ 728758 w 1378674"/>
              <a:gd name="connsiteY26" fmla="*/ 243985 h 664832"/>
              <a:gd name="connsiteX27" fmla="*/ 699991 w 1378674"/>
              <a:gd name="connsiteY27" fmla="*/ 228003 h 664832"/>
              <a:gd name="connsiteX28" fmla="*/ 706384 w 1378674"/>
              <a:gd name="connsiteY28" fmla="*/ 196040 h 664832"/>
              <a:gd name="connsiteX29" fmla="*/ 757525 w 1378674"/>
              <a:gd name="connsiteY29" fmla="*/ 202433 h 664832"/>
              <a:gd name="connsiteX30" fmla="*/ 894966 w 1378674"/>
              <a:gd name="connsiteY30" fmla="*/ 221611 h 664832"/>
              <a:gd name="connsiteX31" fmla="*/ 990855 w 1378674"/>
              <a:gd name="connsiteY31" fmla="*/ 221611 h 664832"/>
              <a:gd name="connsiteX32" fmla="*/ 1115511 w 1378674"/>
              <a:gd name="connsiteY32" fmla="*/ 180059 h 664832"/>
              <a:gd name="connsiteX33" fmla="*/ 1153867 w 1378674"/>
              <a:gd name="connsiteY33" fmla="*/ 215218 h 664832"/>
              <a:gd name="connsiteX34" fmla="*/ 1201812 w 1378674"/>
              <a:gd name="connsiteY34" fmla="*/ 231200 h 664832"/>
              <a:gd name="connsiteX35" fmla="*/ 1227382 w 1378674"/>
              <a:gd name="connsiteY35" fmla="*/ 259966 h 664832"/>
              <a:gd name="connsiteX36" fmla="*/ 1284916 w 1378674"/>
              <a:gd name="connsiteY36" fmla="*/ 279144 h 664832"/>
              <a:gd name="connsiteX37" fmla="*/ 1297701 w 1378674"/>
              <a:gd name="connsiteY37" fmla="*/ 307911 h 664832"/>
              <a:gd name="connsiteX38" fmla="*/ 1352038 w 1378674"/>
              <a:gd name="connsiteY38" fmla="*/ 314304 h 664832"/>
              <a:gd name="connsiteX39" fmla="*/ 1374412 w 1378674"/>
              <a:gd name="connsiteY39" fmla="*/ 355856 h 664832"/>
              <a:gd name="connsiteX40" fmla="*/ 1326468 w 1378674"/>
              <a:gd name="connsiteY40" fmla="*/ 403800 h 664832"/>
              <a:gd name="connsiteX41" fmla="*/ 1329664 w 1378674"/>
              <a:gd name="connsiteY41" fmla="*/ 474119 h 664832"/>
              <a:gd name="connsiteX42" fmla="*/ 1336057 w 1378674"/>
              <a:gd name="connsiteY42" fmla="*/ 515671 h 664832"/>
              <a:gd name="connsiteX43" fmla="*/ 1300897 w 1378674"/>
              <a:gd name="connsiteY43" fmla="*/ 531653 h 664832"/>
              <a:gd name="connsiteX44" fmla="*/ 1265738 w 1378674"/>
              <a:gd name="connsiteY44" fmla="*/ 557223 h 664832"/>
              <a:gd name="connsiteX45" fmla="*/ 1201812 w 1378674"/>
              <a:gd name="connsiteY45" fmla="*/ 534849 h 664832"/>
              <a:gd name="connsiteX46" fmla="*/ 1137885 w 1378674"/>
              <a:gd name="connsiteY46" fmla="*/ 496493 h 664832"/>
              <a:gd name="connsiteX47" fmla="*/ 1086744 w 1378674"/>
              <a:gd name="connsiteY47" fmla="*/ 474119 h 664832"/>
              <a:gd name="connsiteX48" fmla="*/ 1048389 w 1378674"/>
              <a:gd name="connsiteY48" fmla="*/ 483708 h 664832"/>
              <a:gd name="connsiteX49" fmla="*/ 1022818 w 1378674"/>
              <a:gd name="connsiteY49" fmla="*/ 454941 h 664832"/>
              <a:gd name="connsiteX50" fmla="*/ 949303 w 1378674"/>
              <a:gd name="connsiteY50" fmla="*/ 528456 h 664832"/>
              <a:gd name="connsiteX51" fmla="*/ 878984 w 1378674"/>
              <a:gd name="connsiteY51" fmla="*/ 566812 h 664832"/>
              <a:gd name="connsiteX52" fmla="*/ 799077 w 1378674"/>
              <a:gd name="connsiteY52" fmla="*/ 624346 h 664832"/>
              <a:gd name="connsiteX53" fmla="*/ 706384 w 1378674"/>
              <a:gd name="connsiteY53" fmla="*/ 659505 h 664832"/>
              <a:gd name="connsiteX54" fmla="*/ 664832 w 1378674"/>
              <a:gd name="connsiteY54" fmla="*/ 656309 h 664832"/>
              <a:gd name="connsiteX55" fmla="*/ 607298 w 1378674"/>
              <a:gd name="connsiteY55" fmla="*/ 614757 h 664832"/>
              <a:gd name="connsiteX56" fmla="*/ 556157 w 1378674"/>
              <a:gd name="connsiteY56" fmla="*/ 579597 h 664832"/>
              <a:gd name="connsiteX57" fmla="*/ 498624 w 1378674"/>
              <a:gd name="connsiteY57" fmla="*/ 557223 h 664832"/>
              <a:gd name="connsiteX58" fmla="*/ 428305 w 1378674"/>
              <a:gd name="connsiteY58" fmla="*/ 560419 h 664832"/>
              <a:gd name="connsiteX59" fmla="*/ 409127 w 1378674"/>
              <a:gd name="connsiteY59" fmla="*/ 579597 h 664832"/>
              <a:gd name="connsiteX60" fmla="*/ 367575 w 1378674"/>
              <a:gd name="connsiteY60" fmla="*/ 614757 h 664832"/>
              <a:gd name="connsiteX61" fmla="*/ 300453 w 1378674"/>
              <a:gd name="connsiteY61" fmla="*/ 573205 h 664832"/>
              <a:gd name="connsiteX62" fmla="*/ 226937 w 1378674"/>
              <a:gd name="connsiteY62" fmla="*/ 563616 h 664832"/>
              <a:gd name="connsiteX63" fmla="*/ 166208 w 1378674"/>
              <a:gd name="connsiteY63" fmla="*/ 576401 h 664832"/>
              <a:gd name="connsiteX64" fmla="*/ 115067 w 1378674"/>
              <a:gd name="connsiteY64" fmla="*/ 544438 h 664832"/>
              <a:gd name="connsiteX65" fmla="*/ 41552 w 1378674"/>
              <a:gd name="connsiteY65" fmla="*/ 522064 h 664832"/>
              <a:gd name="connsiteX66" fmla="*/ 35159 w 1378674"/>
              <a:gd name="connsiteY66" fmla="*/ 493297 h 664832"/>
              <a:gd name="connsiteX67" fmla="*/ 35159 w 1378674"/>
              <a:gd name="connsiteY67" fmla="*/ 464530 h 664832"/>
              <a:gd name="connsiteX68" fmla="*/ 6392 w 1378674"/>
              <a:gd name="connsiteY68" fmla="*/ 432567 h 664832"/>
              <a:gd name="connsiteX69" fmla="*/ 3196 w 1378674"/>
              <a:gd name="connsiteY69" fmla="*/ 406997 h 664832"/>
              <a:gd name="connsiteX70" fmla="*/ 25570 w 1378674"/>
              <a:gd name="connsiteY70" fmla="*/ 391015 h 664832"/>
              <a:gd name="connsiteX71" fmla="*/ 79907 w 1378674"/>
              <a:gd name="connsiteY71" fmla="*/ 397408 h 664832"/>
              <a:gd name="connsiteX72" fmla="*/ 178993 w 1378674"/>
              <a:gd name="connsiteY72" fmla="*/ 391015 h 664832"/>
              <a:gd name="connsiteX73" fmla="*/ 230134 w 1378674"/>
              <a:gd name="connsiteY73" fmla="*/ 368641 h 664832"/>
              <a:gd name="connsiteX74" fmla="*/ 249312 w 1378674"/>
              <a:gd name="connsiteY74" fmla="*/ 352659 h 664832"/>
              <a:gd name="connsiteX75" fmla="*/ 383557 w 1378674"/>
              <a:gd name="connsiteY75" fmla="*/ 343070 h 664832"/>
              <a:gd name="connsiteX76" fmla="*/ 402734 w 1378674"/>
              <a:gd name="connsiteY76" fmla="*/ 314304 h 664832"/>
              <a:gd name="connsiteX77" fmla="*/ 463464 w 1378674"/>
              <a:gd name="connsiteY77" fmla="*/ 298322 h 664832"/>
              <a:gd name="connsiteX78" fmla="*/ 492231 w 1378674"/>
              <a:gd name="connsiteY78" fmla="*/ 282341 h 664832"/>
              <a:gd name="connsiteX79" fmla="*/ 482642 w 1378674"/>
              <a:gd name="connsiteY79" fmla="*/ 247181 h 664832"/>
              <a:gd name="connsiteX80" fmla="*/ 495427 w 1378674"/>
              <a:gd name="connsiteY80" fmla="*/ 221611 h 664832"/>
              <a:gd name="connsiteX81" fmla="*/ 441090 w 1378674"/>
              <a:gd name="connsiteY81" fmla="*/ 208826 h 664832"/>
              <a:gd name="connsiteX82" fmla="*/ 338808 w 1378674"/>
              <a:gd name="connsiteY82" fmla="*/ 221611 h 664832"/>
              <a:gd name="connsiteX83" fmla="*/ 265293 w 1378674"/>
              <a:gd name="connsiteY83" fmla="*/ 259966 h 664832"/>
              <a:gd name="connsiteX84" fmla="*/ 252508 w 1378674"/>
              <a:gd name="connsiteY84" fmla="*/ 234396 h 664832"/>
              <a:gd name="connsiteX85" fmla="*/ 252508 w 1378674"/>
              <a:gd name="connsiteY85" fmla="*/ 180059 h 664832"/>
              <a:gd name="connsiteX86" fmla="*/ 223741 w 1378674"/>
              <a:gd name="connsiteY86" fmla="*/ 144899 h 664832"/>
              <a:gd name="connsiteX87" fmla="*/ 246115 w 1378674"/>
              <a:gd name="connsiteY87" fmla="*/ 135310 h 664832"/>
              <a:gd name="connsiteX88" fmla="*/ 281275 w 1378674"/>
              <a:gd name="connsiteY88" fmla="*/ 151292 h 664832"/>
              <a:gd name="connsiteX89" fmla="*/ 316434 w 1378674"/>
              <a:gd name="connsiteY89" fmla="*/ 135310 h 664832"/>
              <a:gd name="connsiteX90" fmla="*/ 322827 w 1378674"/>
              <a:gd name="connsiteY90" fmla="*/ 119329 h 664832"/>
              <a:gd name="connsiteX91" fmla="*/ 303649 w 1378674"/>
              <a:gd name="connsiteY91" fmla="*/ 112936 h 664832"/>
              <a:gd name="connsiteX92" fmla="*/ 284471 w 1378674"/>
              <a:gd name="connsiteY92" fmla="*/ 93758 h 664832"/>
              <a:gd name="connsiteX93" fmla="*/ 252508 w 1378674"/>
              <a:gd name="connsiteY93" fmla="*/ 93758 h 664832"/>
              <a:gd name="connsiteX94" fmla="*/ 233330 w 1378674"/>
              <a:gd name="connsiteY94" fmla="*/ 74581 h 664832"/>
              <a:gd name="connsiteX95" fmla="*/ 207760 w 1378674"/>
              <a:gd name="connsiteY95" fmla="*/ 109740 h 664832"/>
              <a:gd name="connsiteX96" fmla="*/ 134244 w 1378674"/>
              <a:gd name="connsiteY96" fmla="*/ 192844 h 664832"/>
              <a:gd name="connsiteX97" fmla="*/ 38355 w 1378674"/>
              <a:gd name="connsiteY97" fmla="*/ 218414 h 66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378674" h="664832">
                <a:moveTo>
                  <a:pt x="38355" y="218414"/>
                </a:moveTo>
                <a:cubicBezTo>
                  <a:pt x="33561" y="215750"/>
                  <a:pt x="86833" y="191245"/>
                  <a:pt x="105478" y="176862"/>
                </a:cubicBezTo>
                <a:cubicBezTo>
                  <a:pt x="124123" y="162479"/>
                  <a:pt x="135843" y="151825"/>
                  <a:pt x="150226" y="132114"/>
                </a:cubicBezTo>
                <a:cubicBezTo>
                  <a:pt x="164609" y="112404"/>
                  <a:pt x="177395" y="77777"/>
                  <a:pt x="191778" y="58599"/>
                </a:cubicBezTo>
                <a:cubicBezTo>
                  <a:pt x="206161" y="39421"/>
                  <a:pt x="220012" y="25038"/>
                  <a:pt x="236526" y="17047"/>
                </a:cubicBezTo>
                <a:cubicBezTo>
                  <a:pt x="253040" y="9056"/>
                  <a:pt x="275948" y="13318"/>
                  <a:pt x="290864" y="10654"/>
                </a:cubicBezTo>
                <a:cubicBezTo>
                  <a:pt x="305780" y="7990"/>
                  <a:pt x="310574" y="0"/>
                  <a:pt x="326023" y="1065"/>
                </a:cubicBezTo>
                <a:cubicBezTo>
                  <a:pt x="341472" y="2131"/>
                  <a:pt x="369174" y="10654"/>
                  <a:pt x="383557" y="17047"/>
                </a:cubicBezTo>
                <a:cubicBezTo>
                  <a:pt x="397940" y="23440"/>
                  <a:pt x="412323" y="39421"/>
                  <a:pt x="412323" y="39421"/>
                </a:cubicBezTo>
                <a:cubicBezTo>
                  <a:pt x="430968" y="54337"/>
                  <a:pt x="459735" y="85235"/>
                  <a:pt x="495427" y="106544"/>
                </a:cubicBezTo>
                <a:cubicBezTo>
                  <a:pt x="531119" y="127853"/>
                  <a:pt x="597177" y="153423"/>
                  <a:pt x="626476" y="167274"/>
                </a:cubicBezTo>
                <a:cubicBezTo>
                  <a:pt x="655775" y="181125"/>
                  <a:pt x="662701" y="181125"/>
                  <a:pt x="671224" y="189648"/>
                </a:cubicBezTo>
                <a:cubicBezTo>
                  <a:pt x="679747" y="198171"/>
                  <a:pt x="681346" y="210423"/>
                  <a:pt x="677617" y="218414"/>
                </a:cubicBezTo>
                <a:cubicBezTo>
                  <a:pt x="673888" y="226405"/>
                  <a:pt x="653112" y="223741"/>
                  <a:pt x="648850" y="237592"/>
                </a:cubicBezTo>
                <a:cubicBezTo>
                  <a:pt x="644588" y="251443"/>
                  <a:pt x="660038" y="289266"/>
                  <a:pt x="652047" y="301518"/>
                </a:cubicBezTo>
                <a:cubicBezTo>
                  <a:pt x="644056" y="313770"/>
                  <a:pt x="609962" y="302051"/>
                  <a:pt x="600906" y="311107"/>
                </a:cubicBezTo>
                <a:cubicBezTo>
                  <a:pt x="591850" y="320163"/>
                  <a:pt x="588653" y="345734"/>
                  <a:pt x="597709" y="355856"/>
                </a:cubicBezTo>
                <a:cubicBezTo>
                  <a:pt x="606765" y="365978"/>
                  <a:pt x="636065" y="372370"/>
                  <a:pt x="655243" y="371837"/>
                </a:cubicBezTo>
                <a:cubicBezTo>
                  <a:pt x="674421" y="371304"/>
                  <a:pt x="693598" y="354790"/>
                  <a:pt x="712776" y="352659"/>
                </a:cubicBezTo>
                <a:cubicBezTo>
                  <a:pt x="731954" y="350528"/>
                  <a:pt x="753263" y="363314"/>
                  <a:pt x="770310" y="359052"/>
                </a:cubicBezTo>
                <a:cubicBezTo>
                  <a:pt x="787357" y="354790"/>
                  <a:pt x="799609" y="336145"/>
                  <a:pt x="815058" y="327089"/>
                </a:cubicBezTo>
                <a:cubicBezTo>
                  <a:pt x="830507" y="318033"/>
                  <a:pt x="847021" y="307379"/>
                  <a:pt x="863003" y="304715"/>
                </a:cubicBezTo>
                <a:cubicBezTo>
                  <a:pt x="878985" y="302051"/>
                  <a:pt x="904023" y="315369"/>
                  <a:pt x="910948" y="311107"/>
                </a:cubicBezTo>
                <a:cubicBezTo>
                  <a:pt x="917873" y="306845"/>
                  <a:pt x="918406" y="289265"/>
                  <a:pt x="904555" y="279144"/>
                </a:cubicBezTo>
                <a:cubicBezTo>
                  <a:pt x="890704" y="269023"/>
                  <a:pt x="846488" y="258369"/>
                  <a:pt x="827843" y="250378"/>
                </a:cubicBezTo>
                <a:cubicBezTo>
                  <a:pt x="809198" y="242387"/>
                  <a:pt x="809198" y="232265"/>
                  <a:pt x="792684" y="231200"/>
                </a:cubicBezTo>
                <a:cubicBezTo>
                  <a:pt x="776170" y="230135"/>
                  <a:pt x="744207" y="244518"/>
                  <a:pt x="728758" y="243985"/>
                </a:cubicBezTo>
                <a:cubicBezTo>
                  <a:pt x="713309" y="243452"/>
                  <a:pt x="703720" y="235994"/>
                  <a:pt x="699991" y="228003"/>
                </a:cubicBezTo>
                <a:cubicBezTo>
                  <a:pt x="696262" y="220012"/>
                  <a:pt x="696795" y="200302"/>
                  <a:pt x="706384" y="196040"/>
                </a:cubicBezTo>
                <a:cubicBezTo>
                  <a:pt x="715973" y="191778"/>
                  <a:pt x="757525" y="202433"/>
                  <a:pt x="757525" y="202433"/>
                </a:cubicBezTo>
                <a:cubicBezTo>
                  <a:pt x="788955" y="206695"/>
                  <a:pt x="856078" y="218415"/>
                  <a:pt x="894966" y="221611"/>
                </a:cubicBezTo>
                <a:cubicBezTo>
                  <a:pt x="933854" y="224807"/>
                  <a:pt x="954098" y="228536"/>
                  <a:pt x="990855" y="221611"/>
                </a:cubicBezTo>
                <a:cubicBezTo>
                  <a:pt x="1027613" y="214686"/>
                  <a:pt x="1088342" y="181124"/>
                  <a:pt x="1115511" y="180059"/>
                </a:cubicBezTo>
                <a:cubicBezTo>
                  <a:pt x="1142680" y="178994"/>
                  <a:pt x="1139484" y="206695"/>
                  <a:pt x="1153867" y="215218"/>
                </a:cubicBezTo>
                <a:cubicBezTo>
                  <a:pt x="1168250" y="223741"/>
                  <a:pt x="1189560" y="223742"/>
                  <a:pt x="1201812" y="231200"/>
                </a:cubicBezTo>
                <a:cubicBezTo>
                  <a:pt x="1214064" y="238658"/>
                  <a:pt x="1213531" y="251975"/>
                  <a:pt x="1227382" y="259966"/>
                </a:cubicBezTo>
                <a:cubicBezTo>
                  <a:pt x="1241233" y="267957"/>
                  <a:pt x="1273196" y="271153"/>
                  <a:pt x="1284916" y="279144"/>
                </a:cubicBezTo>
                <a:cubicBezTo>
                  <a:pt x="1296636" y="287135"/>
                  <a:pt x="1286514" y="302051"/>
                  <a:pt x="1297701" y="307911"/>
                </a:cubicBezTo>
                <a:cubicBezTo>
                  <a:pt x="1308888" y="313771"/>
                  <a:pt x="1339253" y="306313"/>
                  <a:pt x="1352038" y="314304"/>
                </a:cubicBezTo>
                <a:cubicBezTo>
                  <a:pt x="1364823" y="322295"/>
                  <a:pt x="1378674" y="340940"/>
                  <a:pt x="1374412" y="355856"/>
                </a:cubicBezTo>
                <a:cubicBezTo>
                  <a:pt x="1370150" y="370772"/>
                  <a:pt x="1333926" y="384090"/>
                  <a:pt x="1326468" y="403800"/>
                </a:cubicBezTo>
                <a:cubicBezTo>
                  <a:pt x="1319010" y="423510"/>
                  <a:pt x="1328066" y="455474"/>
                  <a:pt x="1329664" y="474119"/>
                </a:cubicBezTo>
                <a:cubicBezTo>
                  <a:pt x="1331262" y="492764"/>
                  <a:pt x="1340851" y="506082"/>
                  <a:pt x="1336057" y="515671"/>
                </a:cubicBezTo>
                <a:cubicBezTo>
                  <a:pt x="1331263" y="525260"/>
                  <a:pt x="1312617" y="524728"/>
                  <a:pt x="1300897" y="531653"/>
                </a:cubicBezTo>
                <a:cubicBezTo>
                  <a:pt x="1289177" y="538578"/>
                  <a:pt x="1282252" y="556690"/>
                  <a:pt x="1265738" y="557223"/>
                </a:cubicBezTo>
                <a:cubicBezTo>
                  <a:pt x="1249224" y="557756"/>
                  <a:pt x="1223121" y="544971"/>
                  <a:pt x="1201812" y="534849"/>
                </a:cubicBezTo>
                <a:cubicBezTo>
                  <a:pt x="1180503" y="524727"/>
                  <a:pt x="1157063" y="506615"/>
                  <a:pt x="1137885" y="496493"/>
                </a:cubicBezTo>
                <a:cubicBezTo>
                  <a:pt x="1118707" y="486371"/>
                  <a:pt x="1101660" y="476250"/>
                  <a:pt x="1086744" y="474119"/>
                </a:cubicBezTo>
                <a:cubicBezTo>
                  <a:pt x="1071828" y="471988"/>
                  <a:pt x="1059043" y="486904"/>
                  <a:pt x="1048389" y="483708"/>
                </a:cubicBezTo>
                <a:cubicBezTo>
                  <a:pt x="1037735" y="480512"/>
                  <a:pt x="1039332" y="447483"/>
                  <a:pt x="1022818" y="454941"/>
                </a:cubicBezTo>
                <a:cubicBezTo>
                  <a:pt x="1006304" y="462399"/>
                  <a:pt x="973275" y="509811"/>
                  <a:pt x="949303" y="528456"/>
                </a:cubicBezTo>
                <a:cubicBezTo>
                  <a:pt x="925331" y="547101"/>
                  <a:pt x="904022" y="550830"/>
                  <a:pt x="878984" y="566812"/>
                </a:cubicBezTo>
                <a:cubicBezTo>
                  <a:pt x="853946" y="582794"/>
                  <a:pt x="827844" y="608897"/>
                  <a:pt x="799077" y="624346"/>
                </a:cubicBezTo>
                <a:cubicBezTo>
                  <a:pt x="770310" y="639795"/>
                  <a:pt x="728758" y="654178"/>
                  <a:pt x="706384" y="659505"/>
                </a:cubicBezTo>
                <a:cubicBezTo>
                  <a:pt x="684010" y="664832"/>
                  <a:pt x="681346" y="663767"/>
                  <a:pt x="664832" y="656309"/>
                </a:cubicBezTo>
                <a:cubicBezTo>
                  <a:pt x="648318" y="648851"/>
                  <a:pt x="625410" y="627542"/>
                  <a:pt x="607298" y="614757"/>
                </a:cubicBezTo>
                <a:cubicBezTo>
                  <a:pt x="589186" y="601972"/>
                  <a:pt x="574269" y="589186"/>
                  <a:pt x="556157" y="579597"/>
                </a:cubicBezTo>
                <a:cubicBezTo>
                  <a:pt x="538045" y="570008"/>
                  <a:pt x="519933" y="560419"/>
                  <a:pt x="498624" y="557223"/>
                </a:cubicBezTo>
                <a:cubicBezTo>
                  <a:pt x="477315" y="554027"/>
                  <a:pt x="443221" y="556690"/>
                  <a:pt x="428305" y="560419"/>
                </a:cubicBezTo>
                <a:cubicBezTo>
                  <a:pt x="413389" y="564148"/>
                  <a:pt x="419249" y="570541"/>
                  <a:pt x="409127" y="579597"/>
                </a:cubicBezTo>
                <a:cubicBezTo>
                  <a:pt x="399005" y="588653"/>
                  <a:pt x="385687" y="615822"/>
                  <a:pt x="367575" y="614757"/>
                </a:cubicBezTo>
                <a:cubicBezTo>
                  <a:pt x="349463" y="613692"/>
                  <a:pt x="323893" y="581728"/>
                  <a:pt x="300453" y="573205"/>
                </a:cubicBezTo>
                <a:cubicBezTo>
                  <a:pt x="277013" y="564682"/>
                  <a:pt x="249311" y="563083"/>
                  <a:pt x="226937" y="563616"/>
                </a:cubicBezTo>
                <a:cubicBezTo>
                  <a:pt x="204563" y="564149"/>
                  <a:pt x="184853" y="579597"/>
                  <a:pt x="166208" y="576401"/>
                </a:cubicBezTo>
                <a:cubicBezTo>
                  <a:pt x="147563" y="573205"/>
                  <a:pt x="135843" y="553494"/>
                  <a:pt x="115067" y="544438"/>
                </a:cubicBezTo>
                <a:cubicBezTo>
                  <a:pt x="94291" y="535382"/>
                  <a:pt x="54870" y="530587"/>
                  <a:pt x="41552" y="522064"/>
                </a:cubicBezTo>
                <a:cubicBezTo>
                  <a:pt x="28234" y="513541"/>
                  <a:pt x="36224" y="502886"/>
                  <a:pt x="35159" y="493297"/>
                </a:cubicBezTo>
                <a:cubicBezTo>
                  <a:pt x="34094" y="483708"/>
                  <a:pt x="39953" y="474652"/>
                  <a:pt x="35159" y="464530"/>
                </a:cubicBezTo>
                <a:cubicBezTo>
                  <a:pt x="30365" y="454408"/>
                  <a:pt x="11719" y="442156"/>
                  <a:pt x="6392" y="432567"/>
                </a:cubicBezTo>
                <a:cubicBezTo>
                  <a:pt x="1065" y="422978"/>
                  <a:pt x="0" y="413922"/>
                  <a:pt x="3196" y="406997"/>
                </a:cubicBezTo>
                <a:cubicBezTo>
                  <a:pt x="6392" y="400072"/>
                  <a:pt x="12785" y="392613"/>
                  <a:pt x="25570" y="391015"/>
                </a:cubicBezTo>
                <a:cubicBezTo>
                  <a:pt x="38355" y="389417"/>
                  <a:pt x="54337" y="397408"/>
                  <a:pt x="79907" y="397408"/>
                </a:cubicBezTo>
                <a:cubicBezTo>
                  <a:pt x="105477" y="397408"/>
                  <a:pt x="153955" y="395810"/>
                  <a:pt x="178993" y="391015"/>
                </a:cubicBezTo>
                <a:cubicBezTo>
                  <a:pt x="204031" y="386221"/>
                  <a:pt x="218414" y="375034"/>
                  <a:pt x="230134" y="368641"/>
                </a:cubicBezTo>
                <a:cubicBezTo>
                  <a:pt x="241854" y="362248"/>
                  <a:pt x="223742" y="356921"/>
                  <a:pt x="249312" y="352659"/>
                </a:cubicBezTo>
                <a:cubicBezTo>
                  <a:pt x="274883" y="348397"/>
                  <a:pt x="357987" y="349462"/>
                  <a:pt x="383557" y="343070"/>
                </a:cubicBezTo>
                <a:cubicBezTo>
                  <a:pt x="409127" y="336678"/>
                  <a:pt x="389416" y="321762"/>
                  <a:pt x="402734" y="314304"/>
                </a:cubicBezTo>
                <a:cubicBezTo>
                  <a:pt x="416052" y="306846"/>
                  <a:pt x="448548" y="303649"/>
                  <a:pt x="463464" y="298322"/>
                </a:cubicBezTo>
                <a:cubicBezTo>
                  <a:pt x="478380" y="292995"/>
                  <a:pt x="489035" y="290864"/>
                  <a:pt x="492231" y="282341"/>
                </a:cubicBezTo>
                <a:cubicBezTo>
                  <a:pt x="495427" y="273818"/>
                  <a:pt x="482109" y="257303"/>
                  <a:pt x="482642" y="247181"/>
                </a:cubicBezTo>
                <a:cubicBezTo>
                  <a:pt x="483175" y="237059"/>
                  <a:pt x="502352" y="228003"/>
                  <a:pt x="495427" y="221611"/>
                </a:cubicBezTo>
                <a:cubicBezTo>
                  <a:pt x="488502" y="215219"/>
                  <a:pt x="467193" y="208826"/>
                  <a:pt x="441090" y="208826"/>
                </a:cubicBezTo>
                <a:cubicBezTo>
                  <a:pt x="414987" y="208826"/>
                  <a:pt x="368108" y="213088"/>
                  <a:pt x="338808" y="221611"/>
                </a:cubicBezTo>
                <a:cubicBezTo>
                  <a:pt x="309509" y="230134"/>
                  <a:pt x="279676" y="257835"/>
                  <a:pt x="265293" y="259966"/>
                </a:cubicBezTo>
                <a:cubicBezTo>
                  <a:pt x="250910" y="262097"/>
                  <a:pt x="254639" y="247714"/>
                  <a:pt x="252508" y="234396"/>
                </a:cubicBezTo>
                <a:cubicBezTo>
                  <a:pt x="250377" y="221078"/>
                  <a:pt x="257302" y="194975"/>
                  <a:pt x="252508" y="180059"/>
                </a:cubicBezTo>
                <a:cubicBezTo>
                  <a:pt x="247714" y="165143"/>
                  <a:pt x="224807" y="152357"/>
                  <a:pt x="223741" y="144899"/>
                </a:cubicBezTo>
                <a:cubicBezTo>
                  <a:pt x="222676" y="137441"/>
                  <a:pt x="236526" y="134245"/>
                  <a:pt x="246115" y="135310"/>
                </a:cubicBezTo>
                <a:cubicBezTo>
                  <a:pt x="255704" y="136375"/>
                  <a:pt x="269555" y="151292"/>
                  <a:pt x="281275" y="151292"/>
                </a:cubicBezTo>
                <a:cubicBezTo>
                  <a:pt x="292995" y="151292"/>
                  <a:pt x="309509" y="140637"/>
                  <a:pt x="316434" y="135310"/>
                </a:cubicBezTo>
                <a:cubicBezTo>
                  <a:pt x="323359" y="129983"/>
                  <a:pt x="324958" y="123058"/>
                  <a:pt x="322827" y="119329"/>
                </a:cubicBezTo>
                <a:cubicBezTo>
                  <a:pt x="320696" y="115600"/>
                  <a:pt x="310042" y="117198"/>
                  <a:pt x="303649" y="112936"/>
                </a:cubicBezTo>
                <a:cubicBezTo>
                  <a:pt x="297256" y="108674"/>
                  <a:pt x="292994" y="96954"/>
                  <a:pt x="284471" y="93758"/>
                </a:cubicBezTo>
                <a:cubicBezTo>
                  <a:pt x="275948" y="90562"/>
                  <a:pt x="261031" y="96954"/>
                  <a:pt x="252508" y="93758"/>
                </a:cubicBezTo>
                <a:cubicBezTo>
                  <a:pt x="243985" y="90562"/>
                  <a:pt x="240788" y="71917"/>
                  <a:pt x="233330" y="74581"/>
                </a:cubicBezTo>
                <a:cubicBezTo>
                  <a:pt x="225872" y="77245"/>
                  <a:pt x="224274" y="90030"/>
                  <a:pt x="207760" y="109740"/>
                </a:cubicBezTo>
                <a:cubicBezTo>
                  <a:pt x="191246" y="129450"/>
                  <a:pt x="166207" y="174199"/>
                  <a:pt x="134244" y="192844"/>
                </a:cubicBezTo>
                <a:cubicBezTo>
                  <a:pt x="102281" y="211489"/>
                  <a:pt x="43149" y="221078"/>
                  <a:pt x="38355" y="218414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prstClr val="black"/>
                </a:solidFill>
              </a:rPr>
              <a:t>Темрюк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1866900" y="3425825"/>
            <a:ext cx="919163" cy="806450"/>
          </a:xfrm>
          <a:custGeom>
            <a:avLst/>
            <a:gdLst>
              <a:gd name="connsiteX0" fmla="*/ 640328 w 917342"/>
              <a:gd name="connsiteY0" fmla="*/ 11720 h 823049"/>
              <a:gd name="connsiteX1" fmla="*/ 669095 w 917342"/>
              <a:gd name="connsiteY1" fmla="*/ 53272 h 823049"/>
              <a:gd name="connsiteX2" fmla="*/ 672291 w 917342"/>
              <a:gd name="connsiteY2" fmla="*/ 88432 h 823049"/>
              <a:gd name="connsiteX3" fmla="*/ 710647 w 917342"/>
              <a:gd name="connsiteY3" fmla="*/ 107610 h 823049"/>
              <a:gd name="connsiteX4" fmla="*/ 733021 w 917342"/>
              <a:gd name="connsiteY4" fmla="*/ 117198 h 823049"/>
              <a:gd name="connsiteX5" fmla="*/ 790555 w 917342"/>
              <a:gd name="connsiteY5" fmla="*/ 126787 h 823049"/>
              <a:gd name="connsiteX6" fmla="*/ 809732 w 917342"/>
              <a:gd name="connsiteY6" fmla="*/ 139573 h 823049"/>
              <a:gd name="connsiteX7" fmla="*/ 838499 w 917342"/>
              <a:gd name="connsiteY7" fmla="*/ 206695 h 823049"/>
              <a:gd name="connsiteX8" fmla="*/ 883247 w 917342"/>
              <a:gd name="connsiteY8" fmla="*/ 318566 h 823049"/>
              <a:gd name="connsiteX9" fmla="*/ 912014 w 917342"/>
              <a:gd name="connsiteY9" fmla="*/ 363314 h 823049"/>
              <a:gd name="connsiteX10" fmla="*/ 915211 w 917342"/>
              <a:gd name="connsiteY10" fmla="*/ 398474 h 823049"/>
              <a:gd name="connsiteX11" fmla="*/ 899229 w 917342"/>
              <a:gd name="connsiteY11" fmla="*/ 424044 h 823049"/>
              <a:gd name="connsiteX12" fmla="*/ 883247 w 917342"/>
              <a:gd name="connsiteY12" fmla="*/ 414455 h 823049"/>
              <a:gd name="connsiteX13" fmla="*/ 870462 w 917342"/>
              <a:gd name="connsiteY13" fmla="*/ 478381 h 823049"/>
              <a:gd name="connsiteX14" fmla="*/ 819321 w 917342"/>
              <a:gd name="connsiteY14" fmla="*/ 452811 h 823049"/>
              <a:gd name="connsiteX15" fmla="*/ 774573 w 917342"/>
              <a:gd name="connsiteY15" fmla="*/ 436829 h 823049"/>
              <a:gd name="connsiteX16" fmla="*/ 752199 w 917342"/>
              <a:gd name="connsiteY16" fmla="*/ 471989 h 823049"/>
              <a:gd name="connsiteX17" fmla="*/ 749003 w 917342"/>
              <a:gd name="connsiteY17" fmla="*/ 516737 h 823049"/>
              <a:gd name="connsiteX18" fmla="*/ 697862 w 917342"/>
              <a:gd name="connsiteY18" fmla="*/ 551896 h 823049"/>
              <a:gd name="connsiteX19" fmla="*/ 713843 w 917342"/>
              <a:gd name="connsiteY19" fmla="*/ 593448 h 823049"/>
              <a:gd name="connsiteX20" fmla="*/ 717039 w 917342"/>
              <a:gd name="connsiteY20" fmla="*/ 628608 h 823049"/>
              <a:gd name="connsiteX21" fmla="*/ 691469 w 917342"/>
              <a:gd name="connsiteY21" fmla="*/ 666964 h 823049"/>
              <a:gd name="connsiteX22" fmla="*/ 710647 w 917342"/>
              <a:gd name="connsiteY22" fmla="*/ 689338 h 823049"/>
              <a:gd name="connsiteX23" fmla="*/ 729825 w 917342"/>
              <a:gd name="connsiteY23" fmla="*/ 743675 h 823049"/>
              <a:gd name="connsiteX24" fmla="*/ 742610 w 917342"/>
              <a:gd name="connsiteY24" fmla="*/ 769245 h 823049"/>
              <a:gd name="connsiteX25" fmla="*/ 720236 w 917342"/>
              <a:gd name="connsiteY25" fmla="*/ 804405 h 823049"/>
              <a:gd name="connsiteX26" fmla="*/ 694665 w 917342"/>
              <a:gd name="connsiteY26" fmla="*/ 785227 h 823049"/>
              <a:gd name="connsiteX27" fmla="*/ 662702 w 917342"/>
              <a:gd name="connsiteY27" fmla="*/ 807601 h 823049"/>
              <a:gd name="connsiteX28" fmla="*/ 643524 w 917342"/>
              <a:gd name="connsiteY28" fmla="*/ 820386 h 823049"/>
              <a:gd name="connsiteX29" fmla="*/ 598776 w 917342"/>
              <a:gd name="connsiteY29" fmla="*/ 791620 h 823049"/>
              <a:gd name="connsiteX30" fmla="*/ 573206 w 917342"/>
              <a:gd name="connsiteY30" fmla="*/ 766049 h 823049"/>
              <a:gd name="connsiteX31" fmla="*/ 570009 w 917342"/>
              <a:gd name="connsiteY31" fmla="*/ 705319 h 823049"/>
              <a:gd name="connsiteX32" fmla="*/ 538046 w 917342"/>
              <a:gd name="connsiteY32" fmla="*/ 663767 h 823049"/>
              <a:gd name="connsiteX33" fmla="*/ 490101 w 917342"/>
              <a:gd name="connsiteY33" fmla="*/ 558289 h 823049"/>
              <a:gd name="connsiteX34" fmla="*/ 477316 w 917342"/>
              <a:gd name="connsiteY34" fmla="*/ 519933 h 823049"/>
              <a:gd name="connsiteX35" fmla="*/ 496494 w 917342"/>
              <a:gd name="connsiteY35" fmla="*/ 487970 h 823049"/>
              <a:gd name="connsiteX36" fmla="*/ 474120 w 917342"/>
              <a:gd name="connsiteY36" fmla="*/ 424044 h 823049"/>
              <a:gd name="connsiteX37" fmla="*/ 419783 w 917342"/>
              <a:gd name="connsiteY37" fmla="*/ 379296 h 823049"/>
              <a:gd name="connsiteX38" fmla="*/ 301519 w 917342"/>
              <a:gd name="connsiteY38" fmla="*/ 321762 h 823049"/>
              <a:gd name="connsiteX39" fmla="*/ 215219 w 917342"/>
              <a:gd name="connsiteY39" fmla="*/ 283407 h 823049"/>
              <a:gd name="connsiteX40" fmla="*/ 167274 w 917342"/>
              <a:gd name="connsiteY40" fmla="*/ 261032 h 823049"/>
              <a:gd name="connsiteX41" fmla="*/ 23440 w 917342"/>
              <a:gd name="connsiteY41" fmla="*/ 187517 h 823049"/>
              <a:gd name="connsiteX42" fmla="*/ 26637 w 917342"/>
              <a:gd name="connsiteY42" fmla="*/ 158750 h 823049"/>
              <a:gd name="connsiteX43" fmla="*/ 77778 w 917342"/>
              <a:gd name="connsiteY43" fmla="*/ 174732 h 823049"/>
              <a:gd name="connsiteX44" fmla="*/ 170471 w 917342"/>
              <a:gd name="connsiteY44" fmla="*/ 235462 h 823049"/>
              <a:gd name="connsiteX45" fmla="*/ 180060 w 917342"/>
              <a:gd name="connsiteY45" fmla="*/ 222677 h 823049"/>
              <a:gd name="connsiteX46" fmla="*/ 125722 w 917342"/>
              <a:gd name="connsiteY46" fmla="*/ 174732 h 823049"/>
              <a:gd name="connsiteX47" fmla="*/ 93759 w 917342"/>
              <a:gd name="connsiteY47" fmla="*/ 145965 h 823049"/>
              <a:gd name="connsiteX48" fmla="*/ 157685 w 917342"/>
              <a:gd name="connsiteY48" fmla="*/ 168339 h 823049"/>
              <a:gd name="connsiteX49" fmla="*/ 224808 w 917342"/>
              <a:gd name="connsiteY49" fmla="*/ 238658 h 823049"/>
              <a:gd name="connsiteX50" fmla="*/ 285538 w 917342"/>
              <a:gd name="connsiteY50" fmla="*/ 254640 h 823049"/>
              <a:gd name="connsiteX51" fmla="*/ 330286 w 917342"/>
              <a:gd name="connsiteY51" fmla="*/ 241855 h 823049"/>
              <a:gd name="connsiteX52" fmla="*/ 333482 w 917342"/>
              <a:gd name="connsiteY52" fmla="*/ 219480 h 823049"/>
              <a:gd name="connsiteX53" fmla="*/ 445353 w 917342"/>
              <a:gd name="connsiteY53" fmla="*/ 171536 h 823049"/>
              <a:gd name="connsiteX54" fmla="*/ 522065 w 917342"/>
              <a:gd name="connsiteY54" fmla="*/ 123591 h 823049"/>
              <a:gd name="connsiteX55" fmla="*/ 640328 w 917342"/>
              <a:gd name="connsiteY55" fmla="*/ 11720 h 82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7342" h="823049">
                <a:moveTo>
                  <a:pt x="640328" y="11720"/>
                </a:moveTo>
                <a:cubicBezTo>
                  <a:pt x="664833" y="0"/>
                  <a:pt x="663768" y="40487"/>
                  <a:pt x="669095" y="53272"/>
                </a:cubicBezTo>
                <a:cubicBezTo>
                  <a:pt x="674422" y="66057"/>
                  <a:pt x="665366" y="79376"/>
                  <a:pt x="672291" y="88432"/>
                </a:cubicBezTo>
                <a:cubicBezTo>
                  <a:pt x="679216" y="97488"/>
                  <a:pt x="700525" y="102816"/>
                  <a:pt x="710647" y="107610"/>
                </a:cubicBezTo>
                <a:cubicBezTo>
                  <a:pt x="720769" y="112404"/>
                  <a:pt x="719703" y="114002"/>
                  <a:pt x="733021" y="117198"/>
                </a:cubicBezTo>
                <a:cubicBezTo>
                  <a:pt x="746339" y="120394"/>
                  <a:pt x="777770" y="123058"/>
                  <a:pt x="790555" y="126787"/>
                </a:cubicBezTo>
                <a:cubicBezTo>
                  <a:pt x="803340" y="130516"/>
                  <a:pt x="801741" y="126255"/>
                  <a:pt x="809732" y="139573"/>
                </a:cubicBezTo>
                <a:cubicBezTo>
                  <a:pt x="817723" y="152891"/>
                  <a:pt x="826247" y="176863"/>
                  <a:pt x="838499" y="206695"/>
                </a:cubicBezTo>
                <a:cubicBezTo>
                  <a:pt x="850751" y="236527"/>
                  <a:pt x="870995" y="292463"/>
                  <a:pt x="883247" y="318566"/>
                </a:cubicBezTo>
                <a:cubicBezTo>
                  <a:pt x="895499" y="344669"/>
                  <a:pt x="906687" y="349996"/>
                  <a:pt x="912014" y="363314"/>
                </a:cubicBezTo>
                <a:cubicBezTo>
                  <a:pt x="917341" y="376632"/>
                  <a:pt x="917342" y="388352"/>
                  <a:pt x="915211" y="398474"/>
                </a:cubicBezTo>
                <a:cubicBezTo>
                  <a:pt x="913080" y="408596"/>
                  <a:pt x="904556" y="421381"/>
                  <a:pt x="899229" y="424044"/>
                </a:cubicBezTo>
                <a:cubicBezTo>
                  <a:pt x="893902" y="426707"/>
                  <a:pt x="888041" y="405399"/>
                  <a:pt x="883247" y="414455"/>
                </a:cubicBezTo>
                <a:cubicBezTo>
                  <a:pt x="878453" y="423511"/>
                  <a:pt x="881116" y="471988"/>
                  <a:pt x="870462" y="478381"/>
                </a:cubicBezTo>
                <a:cubicBezTo>
                  <a:pt x="859808" y="484774"/>
                  <a:pt x="835303" y="459736"/>
                  <a:pt x="819321" y="452811"/>
                </a:cubicBezTo>
                <a:cubicBezTo>
                  <a:pt x="803340" y="445886"/>
                  <a:pt x="785760" y="433633"/>
                  <a:pt x="774573" y="436829"/>
                </a:cubicBezTo>
                <a:cubicBezTo>
                  <a:pt x="763386" y="440025"/>
                  <a:pt x="756461" y="458671"/>
                  <a:pt x="752199" y="471989"/>
                </a:cubicBezTo>
                <a:cubicBezTo>
                  <a:pt x="747937" y="485307"/>
                  <a:pt x="758059" y="503419"/>
                  <a:pt x="749003" y="516737"/>
                </a:cubicBezTo>
                <a:cubicBezTo>
                  <a:pt x="739947" y="530055"/>
                  <a:pt x="703722" y="539111"/>
                  <a:pt x="697862" y="551896"/>
                </a:cubicBezTo>
                <a:cubicBezTo>
                  <a:pt x="692002" y="564681"/>
                  <a:pt x="710647" y="580663"/>
                  <a:pt x="713843" y="593448"/>
                </a:cubicBezTo>
                <a:cubicBezTo>
                  <a:pt x="717039" y="606233"/>
                  <a:pt x="720768" y="616355"/>
                  <a:pt x="717039" y="628608"/>
                </a:cubicBezTo>
                <a:cubicBezTo>
                  <a:pt x="713310" y="640861"/>
                  <a:pt x="692534" y="656842"/>
                  <a:pt x="691469" y="666964"/>
                </a:cubicBezTo>
                <a:cubicBezTo>
                  <a:pt x="690404" y="677086"/>
                  <a:pt x="704254" y="676553"/>
                  <a:pt x="710647" y="689338"/>
                </a:cubicBezTo>
                <a:cubicBezTo>
                  <a:pt x="717040" y="702123"/>
                  <a:pt x="724498" y="730357"/>
                  <a:pt x="729825" y="743675"/>
                </a:cubicBezTo>
                <a:cubicBezTo>
                  <a:pt x="735152" y="756993"/>
                  <a:pt x="744208" y="759123"/>
                  <a:pt x="742610" y="769245"/>
                </a:cubicBezTo>
                <a:cubicBezTo>
                  <a:pt x="741012" y="779367"/>
                  <a:pt x="728227" y="801741"/>
                  <a:pt x="720236" y="804405"/>
                </a:cubicBezTo>
                <a:cubicBezTo>
                  <a:pt x="712245" y="807069"/>
                  <a:pt x="704254" y="784694"/>
                  <a:pt x="694665" y="785227"/>
                </a:cubicBezTo>
                <a:cubicBezTo>
                  <a:pt x="685076" y="785760"/>
                  <a:pt x="671226" y="801741"/>
                  <a:pt x="662702" y="807601"/>
                </a:cubicBezTo>
                <a:cubicBezTo>
                  <a:pt x="654179" y="813461"/>
                  <a:pt x="654178" y="823049"/>
                  <a:pt x="643524" y="820386"/>
                </a:cubicBezTo>
                <a:cubicBezTo>
                  <a:pt x="632870" y="817723"/>
                  <a:pt x="610496" y="800676"/>
                  <a:pt x="598776" y="791620"/>
                </a:cubicBezTo>
                <a:cubicBezTo>
                  <a:pt x="587056" y="782564"/>
                  <a:pt x="578001" y="780433"/>
                  <a:pt x="573206" y="766049"/>
                </a:cubicBezTo>
                <a:cubicBezTo>
                  <a:pt x="568412" y="751666"/>
                  <a:pt x="575869" y="722366"/>
                  <a:pt x="570009" y="705319"/>
                </a:cubicBezTo>
                <a:cubicBezTo>
                  <a:pt x="564149" y="688272"/>
                  <a:pt x="551364" y="688272"/>
                  <a:pt x="538046" y="663767"/>
                </a:cubicBezTo>
                <a:cubicBezTo>
                  <a:pt x="524728" y="639262"/>
                  <a:pt x="500223" y="582261"/>
                  <a:pt x="490101" y="558289"/>
                </a:cubicBezTo>
                <a:cubicBezTo>
                  <a:pt x="479979" y="534317"/>
                  <a:pt x="476251" y="531653"/>
                  <a:pt x="477316" y="519933"/>
                </a:cubicBezTo>
                <a:cubicBezTo>
                  <a:pt x="478381" y="508213"/>
                  <a:pt x="497027" y="503951"/>
                  <a:pt x="496494" y="487970"/>
                </a:cubicBezTo>
                <a:cubicBezTo>
                  <a:pt x="495961" y="471989"/>
                  <a:pt x="486905" y="442156"/>
                  <a:pt x="474120" y="424044"/>
                </a:cubicBezTo>
                <a:cubicBezTo>
                  <a:pt x="461335" y="405932"/>
                  <a:pt x="448550" y="396343"/>
                  <a:pt x="419783" y="379296"/>
                </a:cubicBezTo>
                <a:cubicBezTo>
                  <a:pt x="391016" y="362249"/>
                  <a:pt x="335613" y="337744"/>
                  <a:pt x="301519" y="321762"/>
                </a:cubicBezTo>
                <a:cubicBezTo>
                  <a:pt x="267425" y="305781"/>
                  <a:pt x="237593" y="293529"/>
                  <a:pt x="215219" y="283407"/>
                </a:cubicBezTo>
                <a:cubicBezTo>
                  <a:pt x="192845" y="273285"/>
                  <a:pt x="199237" y="277014"/>
                  <a:pt x="167274" y="261032"/>
                </a:cubicBezTo>
                <a:cubicBezTo>
                  <a:pt x="135311" y="245050"/>
                  <a:pt x="46880" y="204564"/>
                  <a:pt x="23440" y="187517"/>
                </a:cubicBezTo>
                <a:cubicBezTo>
                  <a:pt x="0" y="170470"/>
                  <a:pt x="17581" y="160881"/>
                  <a:pt x="26637" y="158750"/>
                </a:cubicBezTo>
                <a:cubicBezTo>
                  <a:pt x="35693" y="156619"/>
                  <a:pt x="53806" y="161947"/>
                  <a:pt x="77778" y="174732"/>
                </a:cubicBezTo>
                <a:cubicBezTo>
                  <a:pt x="101750" y="187517"/>
                  <a:pt x="153424" y="227471"/>
                  <a:pt x="170471" y="235462"/>
                </a:cubicBezTo>
                <a:cubicBezTo>
                  <a:pt x="187518" y="243453"/>
                  <a:pt x="187518" y="232799"/>
                  <a:pt x="180060" y="222677"/>
                </a:cubicBezTo>
                <a:cubicBezTo>
                  <a:pt x="172602" y="212555"/>
                  <a:pt x="140105" y="187517"/>
                  <a:pt x="125722" y="174732"/>
                </a:cubicBezTo>
                <a:cubicBezTo>
                  <a:pt x="111339" y="161947"/>
                  <a:pt x="88432" y="147030"/>
                  <a:pt x="93759" y="145965"/>
                </a:cubicBezTo>
                <a:cubicBezTo>
                  <a:pt x="99086" y="144900"/>
                  <a:pt x="135844" y="152890"/>
                  <a:pt x="157685" y="168339"/>
                </a:cubicBezTo>
                <a:cubicBezTo>
                  <a:pt x="179526" y="183788"/>
                  <a:pt x="203499" y="224275"/>
                  <a:pt x="224808" y="238658"/>
                </a:cubicBezTo>
                <a:cubicBezTo>
                  <a:pt x="246117" y="253042"/>
                  <a:pt x="267958" y="254107"/>
                  <a:pt x="285538" y="254640"/>
                </a:cubicBezTo>
                <a:cubicBezTo>
                  <a:pt x="303118" y="255173"/>
                  <a:pt x="322295" y="247715"/>
                  <a:pt x="330286" y="241855"/>
                </a:cubicBezTo>
                <a:cubicBezTo>
                  <a:pt x="338277" y="235995"/>
                  <a:pt x="314304" y="231200"/>
                  <a:pt x="333482" y="219480"/>
                </a:cubicBezTo>
                <a:cubicBezTo>
                  <a:pt x="352660" y="207760"/>
                  <a:pt x="413922" y="187518"/>
                  <a:pt x="445353" y="171536"/>
                </a:cubicBezTo>
                <a:cubicBezTo>
                  <a:pt x="476784" y="155554"/>
                  <a:pt x="490102" y="149162"/>
                  <a:pt x="522065" y="123591"/>
                </a:cubicBezTo>
                <a:cubicBezTo>
                  <a:pt x="554028" y="98021"/>
                  <a:pt x="615823" y="23440"/>
                  <a:pt x="640328" y="11720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prstClr val="black"/>
                </a:solidFill>
              </a:rPr>
              <a:t>                       Анапский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2511425" y="3992563"/>
            <a:ext cx="571500" cy="574675"/>
          </a:xfrm>
          <a:custGeom>
            <a:avLst/>
            <a:gdLst>
              <a:gd name="connsiteX0" fmla="*/ 0 w 571074"/>
              <a:gd name="connsiteY0" fmla="*/ 422978 h 584391"/>
              <a:gd name="connsiteX1" fmla="*/ 54338 w 571074"/>
              <a:gd name="connsiteY1" fmla="*/ 458137 h 584391"/>
              <a:gd name="connsiteX2" fmla="*/ 115067 w 571074"/>
              <a:gd name="connsiteY2" fmla="*/ 506082 h 584391"/>
              <a:gd name="connsiteX3" fmla="*/ 226938 w 571074"/>
              <a:gd name="connsiteY3" fmla="*/ 528456 h 584391"/>
              <a:gd name="connsiteX4" fmla="*/ 303650 w 571074"/>
              <a:gd name="connsiteY4" fmla="*/ 534848 h 584391"/>
              <a:gd name="connsiteX5" fmla="*/ 405932 w 571074"/>
              <a:gd name="connsiteY5" fmla="*/ 563615 h 584391"/>
              <a:gd name="connsiteX6" fmla="*/ 485839 w 571074"/>
              <a:gd name="connsiteY6" fmla="*/ 582793 h 584391"/>
              <a:gd name="connsiteX7" fmla="*/ 485839 w 571074"/>
              <a:gd name="connsiteY7" fmla="*/ 554026 h 584391"/>
              <a:gd name="connsiteX8" fmla="*/ 466661 w 571074"/>
              <a:gd name="connsiteY8" fmla="*/ 531652 h 584391"/>
              <a:gd name="connsiteX9" fmla="*/ 473054 w 571074"/>
              <a:gd name="connsiteY9" fmla="*/ 509278 h 584391"/>
              <a:gd name="connsiteX10" fmla="*/ 450680 w 571074"/>
              <a:gd name="connsiteY10" fmla="*/ 470922 h 584391"/>
              <a:gd name="connsiteX11" fmla="*/ 457072 w 571074"/>
              <a:gd name="connsiteY11" fmla="*/ 438959 h 584391"/>
              <a:gd name="connsiteX12" fmla="*/ 482643 w 571074"/>
              <a:gd name="connsiteY12" fmla="*/ 461333 h 584391"/>
              <a:gd name="connsiteX13" fmla="*/ 514606 w 571074"/>
              <a:gd name="connsiteY13" fmla="*/ 512474 h 584391"/>
              <a:gd name="connsiteX14" fmla="*/ 543373 w 571074"/>
              <a:gd name="connsiteY14" fmla="*/ 522063 h 584391"/>
              <a:gd name="connsiteX15" fmla="*/ 552962 w 571074"/>
              <a:gd name="connsiteY15" fmla="*/ 486904 h 584391"/>
              <a:gd name="connsiteX16" fmla="*/ 562551 w 571074"/>
              <a:gd name="connsiteY16" fmla="*/ 442155 h 584391"/>
              <a:gd name="connsiteX17" fmla="*/ 565747 w 571074"/>
              <a:gd name="connsiteY17" fmla="*/ 352659 h 584391"/>
              <a:gd name="connsiteX18" fmla="*/ 530588 w 571074"/>
              <a:gd name="connsiteY18" fmla="*/ 317499 h 584391"/>
              <a:gd name="connsiteX19" fmla="*/ 517802 w 571074"/>
              <a:gd name="connsiteY19" fmla="*/ 330285 h 584391"/>
              <a:gd name="connsiteX20" fmla="*/ 476250 w 571074"/>
              <a:gd name="connsiteY20" fmla="*/ 323892 h 584391"/>
              <a:gd name="connsiteX21" fmla="*/ 469858 w 571074"/>
              <a:gd name="connsiteY21" fmla="*/ 301518 h 584391"/>
              <a:gd name="connsiteX22" fmla="*/ 485839 w 571074"/>
              <a:gd name="connsiteY22" fmla="*/ 247181 h 584391"/>
              <a:gd name="connsiteX23" fmla="*/ 457072 w 571074"/>
              <a:gd name="connsiteY23" fmla="*/ 189647 h 584391"/>
              <a:gd name="connsiteX24" fmla="*/ 466661 w 571074"/>
              <a:gd name="connsiteY24" fmla="*/ 154488 h 584391"/>
              <a:gd name="connsiteX25" fmla="*/ 473054 w 571074"/>
              <a:gd name="connsiteY25" fmla="*/ 90562 h 584391"/>
              <a:gd name="connsiteX26" fmla="*/ 431502 w 571074"/>
              <a:gd name="connsiteY26" fmla="*/ 36224 h 584391"/>
              <a:gd name="connsiteX27" fmla="*/ 421913 w 571074"/>
              <a:gd name="connsiteY27" fmla="*/ 20243 h 584391"/>
              <a:gd name="connsiteX28" fmla="*/ 370772 w 571074"/>
              <a:gd name="connsiteY28" fmla="*/ 68187 h 584391"/>
              <a:gd name="connsiteX29" fmla="*/ 326024 w 571074"/>
              <a:gd name="connsiteY29" fmla="*/ 64991 h 584391"/>
              <a:gd name="connsiteX30" fmla="*/ 297257 w 571074"/>
              <a:gd name="connsiteY30" fmla="*/ 45813 h 584391"/>
              <a:gd name="connsiteX31" fmla="*/ 265294 w 571074"/>
              <a:gd name="connsiteY31" fmla="*/ 13850 h 584391"/>
              <a:gd name="connsiteX32" fmla="*/ 246116 w 571074"/>
              <a:gd name="connsiteY32" fmla="*/ 10654 h 584391"/>
              <a:gd name="connsiteX33" fmla="*/ 223742 w 571074"/>
              <a:gd name="connsiteY33" fmla="*/ 77776 h 584391"/>
              <a:gd name="connsiteX34" fmla="*/ 182190 w 571074"/>
              <a:gd name="connsiteY34" fmla="*/ 36224 h 584391"/>
              <a:gd name="connsiteX35" fmla="*/ 137442 w 571074"/>
              <a:gd name="connsiteY35" fmla="*/ 20243 h 584391"/>
              <a:gd name="connsiteX36" fmla="*/ 95890 w 571074"/>
              <a:gd name="connsiteY36" fmla="*/ 64991 h 584391"/>
              <a:gd name="connsiteX37" fmla="*/ 105479 w 571074"/>
              <a:gd name="connsiteY37" fmla="*/ 119328 h 584391"/>
              <a:gd name="connsiteX38" fmla="*/ 70319 w 571074"/>
              <a:gd name="connsiteY38" fmla="*/ 135310 h 584391"/>
              <a:gd name="connsiteX39" fmla="*/ 73515 w 571074"/>
              <a:gd name="connsiteY39" fmla="*/ 180058 h 584391"/>
              <a:gd name="connsiteX40" fmla="*/ 73515 w 571074"/>
              <a:gd name="connsiteY40" fmla="*/ 212021 h 584391"/>
              <a:gd name="connsiteX41" fmla="*/ 57534 w 571074"/>
              <a:gd name="connsiteY41" fmla="*/ 253573 h 584391"/>
              <a:gd name="connsiteX42" fmla="*/ 73515 w 571074"/>
              <a:gd name="connsiteY42" fmla="*/ 288733 h 584391"/>
              <a:gd name="connsiteX43" fmla="*/ 95890 w 571074"/>
              <a:gd name="connsiteY43" fmla="*/ 336677 h 584391"/>
              <a:gd name="connsiteX44" fmla="*/ 102282 w 571074"/>
              <a:gd name="connsiteY44" fmla="*/ 362248 h 584391"/>
              <a:gd name="connsiteX45" fmla="*/ 89497 w 571074"/>
              <a:gd name="connsiteY45" fmla="*/ 397407 h 584391"/>
              <a:gd name="connsiteX46" fmla="*/ 63926 w 571074"/>
              <a:gd name="connsiteY46" fmla="*/ 397407 h 584391"/>
              <a:gd name="connsiteX47" fmla="*/ 54338 w 571074"/>
              <a:gd name="connsiteY47" fmla="*/ 378229 h 584391"/>
              <a:gd name="connsiteX48" fmla="*/ 0 w 571074"/>
              <a:gd name="connsiteY48" fmla="*/ 422978 h 58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71074" h="584391">
                <a:moveTo>
                  <a:pt x="0" y="422978"/>
                </a:moveTo>
                <a:cubicBezTo>
                  <a:pt x="0" y="436296"/>
                  <a:pt x="35160" y="444286"/>
                  <a:pt x="54338" y="458137"/>
                </a:cubicBezTo>
                <a:cubicBezTo>
                  <a:pt x="73516" y="471988"/>
                  <a:pt x="86300" y="494362"/>
                  <a:pt x="115067" y="506082"/>
                </a:cubicBezTo>
                <a:cubicBezTo>
                  <a:pt x="143834" y="517802"/>
                  <a:pt x="195508" y="523662"/>
                  <a:pt x="226938" y="528456"/>
                </a:cubicBezTo>
                <a:cubicBezTo>
                  <a:pt x="258368" y="533250"/>
                  <a:pt x="273818" y="528988"/>
                  <a:pt x="303650" y="534848"/>
                </a:cubicBezTo>
                <a:cubicBezTo>
                  <a:pt x="333482" y="540708"/>
                  <a:pt x="375567" y="555624"/>
                  <a:pt x="405932" y="563615"/>
                </a:cubicBezTo>
                <a:cubicBezTo>
                  <a:pt x="436297" y="571606"/>
                  <a:pt x="472521" y="584391"/>
                  <a:pt x="485839" y="582793"/>
                </a:cubicBezTo>
                <a:cubicBezTo>
                  <a:pt x="499157" y="581195"/>
                  <a:pt x="489035" y="562549"/>
                  <a:pt x="485839" y="554026"/>
                </a:cubicBezTo>
                <a:cubicBezTo>
                  <a:pt x="482643" y="545503"/>
                  <a:pt x="468792" y="539110"/>
                  <a:pt x="466661" y="531652"/>
                </a:cubicBezTo>
                <a:cubicBezTo>
                  <a:pt x="464530" y="524194"/>
                  <a:pt x="475718" y="519400"/>
                  <a:pt x="473054" y="509278"/>
                </a:cubicBezTo>
                <a:cubicBezTo>
                  <a:pt x="470391" y="499156"/>
                  <a:pt x="453344" y="482642"/>
                  <a:pt x="450680" y="470922"/>
                </a:cubicBezTo>
                <a:cubicBezTo>
                  <a:pt x="448016" y="459202"/>
                  <a:pt x="451745" y="440557"/>
                  <a:pt x="457072" y="438959"/>
                </a:cubicBezTo>
                <a:cubicBezTo>
                  <a:pt x="462399" y="437361"/>
                  <a:pt x="473054" y="449081"/>
                  <a:pt x="482643" y="461333"/>
                </a:cubicBezTo>
                <a:cubicBezTo>
                  <a:pt x="492232" y="473585"/>
                  <a:pt x="504484" y="502352"/>
                  <a:pt x="514606" y="512474"/>
                </a:cubicBezTo>
                <a:cubicBezTo>
                  <a:pt x="524728" y="522596"/>
                  <a:pt x="536980" y="526325"/>
                  <a:pt x="543373" y="522063"/>
                </a:cubicBezTo>
                <a:cubicBezTo>
                  <a:pt x="549766" y="517801"/>
                  <a:pt x="549766" y="500222"/>
                  <a:pt x="552962" y="486904"/>
                </a:cubicBezTo>
                <a:cubicBezTo>
                  <a:pt x="556158" y="473586"/>
                  <a:pt x="560420" y="464529"/>
                  <a:pt x="562551" y="442155"/>
                </a:cubicBezTo>
                <a:cubicBezTo>
                  <a:pt x="564682" y="419781"/>
                  <a:pt x="571074" y="373435"/>
                  <a:pt x="565747" y="352659"/>
                </a:cubicBezTo>
                <a:cubicBezTo>
                  <a:pt x="560420" y="331883"/>
                  <a:pt x="538579" y="321228"/>
                  <a:pt x="530588" y="317499"/>
                </a:cubicBezTo>
                <a:cubicBezTo>
                  <a:pt x="522597" y="313770"/>
                  <a:pt x="526858" y="329220"/>
                  <a:pt x="517802" y="330285"/>
                </a:cubicBezTo>
                <a:cubicBezTo>
                  <a:pt x="508746" y="331350"/>
                  <a:pt x="484241" y="328687"/>
                  <a:pt x="476250" y="323892"/>
                </a:cubicBezTo>
                <a:cubicBezTo>
                  <a:pt x="468259" y="319097"/>
                  <a:pt x="468260" y="314303"/>
                  <a:pt x="469858" y="301518"/>
                </a:cubicBezTo>
                <a:cubicBezTo>
                  <a:pt x="471456" y="288733"/>
                  <a:pt x="487970" y="265826"/>
                  <a:pt x="485839" y="247181"/>
                </a:cubicBezTo>
                <a:cubicBezTo>
                  <a:pt x="483708" y="228536"/>
                  <a:pt x="460268" y="205096"/>
                  <a:pt x="457072" y="189647"/>
                </a:cubicBezTo>
                <a:cubicBezTo>
                  <a:pt x="453876" y="174198"/>
                  <a:pt x="463997" y="171002"/>
                  <a:pt x="466661" y="154488"/>
                </a:cubicBezTo>
                <a:cubicBezTo>
                  <a:pt x="469325" y="137974"/>
                  <a:pt x="478914" y="110273"/>
                  <a:pt x="473054" y="90562"/>
                </a:cubicBezTo>
                <a:cubicBezTo>
                  <a:pt x="467194" y="70851"/>
                  <a:pt x="440025" y="47944"/>
                  <a:pt x="431502" y="36224"/>
                </a:cubicBezTo>
                <a:cubicBezTo>
                  <a:pt x="422979" y="24504"/>
                  <a:pt x="432035" y="14916"/>
                  <a:pt x="421913" y="20243"/>
                </a:cubicBezTo>
                <a:cubicBezTo>
                  <a:pt x="411791" y="25570"/>
                  <a:pt x="386753" y="60729"/>
                  <a:pt x="370772" y="68187"/>
                </a:cubicBezTo>
                <a:cubicBezTo>
                  <a:pt x="354791" y="75645"/>
                  <a:pt x="338277" y="68720"/>
                  <a:pt x="326024" y="64991"/>
                </a:cubicBezTo>
                <a:cubicBezTo>
                  <a:pt x="313772" y="61262"/>
                  <a:pt x="307378" y="54336"/>
                  <a:pt x="297257" y="45813"/>
                </a:cubicBezTo>
                <a:cubicBezTo>
                  <a:pt x="287136" y="37290"/>
                  <a:pt x="273818" y="19710"/>
                  <a:pt x="265294" y="13850"/>
                </a:cubicBezTo>
                <a:cubicBezTo>
                  <a:pt x="256771" y="7990"/>
                  <a:pt x="253041" y="0"/>
                  <a:pt x="246116" y="10654"/>
                </a:cubicBezTo>
                <a:cubicBezTo>
                  <a:pt x="239191" y="21308"/>
                  <a:pt x="234396" y="73514"/>
                  <a:pt x="223742" y="77776"/>
                </a:cubicBezTo>
                <a:cubicBezTo>
                  <a:pt x="213088" y="82038"/>
                  <a:pt x="196573" y="45813"/>
                  <a:pt x="182190" y="36224"/>
                </a:cubicBezTo>
                <a:cubicBezTo>
                  <a:pt x="167807" y="26635"/>
                  <a:pt x="151825" y="15449"/>
                  <a:pt x="137442" y="20243"/>
                </a:cubicBezTo>
                <a:cubicBezTo>
                  <a:pt x="123059" y="25038"/>
                  <a:pt x="101217" y="48477"/>
                  <a:pt x="95890" y="64991"/>
                </a:cubicBezTo>
                <a:cubicBezTo>
                  <a:pt x="90563" y="81505"/>
                  <a:pt x="109741" y="107608"/>
                  <a:pt x="105479" y="119328"/>
                </a:cubicBezTo>
                <a:cubicBezTo>
                  <a:pt x="101217" y="131048"/>
                  <a:pt x="75646" y="125188"/>
                  <a:pt x="70319" y="135310"/>
                </a:cubicBezTo>
                <a:cubicBezTo>
                  <a:pt x="64992" y="145432"/>
                  <a:pt x="72982" y="167273"/>
                  <a:pt x="73515" y="180058"/>
                </a:cubicBezTo>
                <a:cubicBezTo>
                  <a:pt x="74048" y="192843"/>
                  <a:pt x="76178" y="199769"/>
                  <a:pt x="73515" y="212021"/>
                </a:cubicBezTo>
                <a:cubicBezTo>
                  <a:pt x="70852" y="224273"/>
                  <a:pt x="57534" y="240788"/>
                  <a:pt x="57534" y="253573"/>
                </a:cubicBezTo>
                <a:cubicBezTo>
                  <a:pt x="57534" y="266358"/>
                  <a:pt x="67122" y="274882"/>
                  <a:pt x="73515" y="288733"/>
                </a:cubicBezTo>
                <a:cubicBezTo>
                  <a:pt x="79908" y="302584"/>
                  <a:pt x="91096" y="324425"/>
                  <a:pt x="95890" y="336677"/>
                </a:cubicBezTo>
                <a:cubicBezTo>
                  <a:pt x="100685" y="348930"/>
                  <a:pt x="103348" y="352126"/>
                  <a:pt x="102282" y="362248"/>
                </a:cubicBezTo>
                <a:cubicBezTo>
                  <a:pt x="101217" y="372370"/>
                  <a:pt x="95890" y="391547"/>
                  <a:pt x="89497" y="397407"/>
                </a:cubicBezTo>
                <a:cubicBezTo>
                  <a:pt x="83104" y="403267"/>
                  <a:pt x="69786" y="400603"/>
                  <a:pt x="63926" y="397407"/>
                </a:cubicBezTo>
                <a:cubicBezTo>
                  <a:pt x="58066" y="394211"/>
                  <a:pt x="60730" y="378762"/>
                  <a:pt x="54338" y="378229"/>
                </a:cubicBezTo>
                <a:cubicBezTo>
                  <a:pt x="47946" y="377696"/>
                  <a:pt x="0" y="409660"/>
                  <a:pt x="0" y="422978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Новороссийск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2527300" y="3616325"/>
            <a:ext cx="1081088" cy="841375"/>
          </a:xfrm>
          <a:custGeom>
            <a:avLst/>
            <a:gdLst>
              <a:gd name="connsiteX0" fmla="*/ 10654 w 1081417"/>
              <a:gd name="connsiteY0" fmla="*/ 10122 h 856611"/>
              <a:gd name="connsiteX1" fmla="*/ 96954 w 1081417"/>
              <a:gd name="connsiteY1" fmla="*/ 13318 h 856611"/>
              <a:gd name="connsiteX2" fmla="*/ 154488 w 1081417"/>
              <a:gd name="connsiteY2" fmla="*/ 61263 h 856611"/>
              <a:gd name="connsiteX3" fmla="*/ 218414 w 1081417"/>
              <a:gd name="connsiteY3" fmla="*/ 86833 h 856611"/>
              <a:gd name="connsiteX4" fmla="*/ 266358 w 1081417"/>
              <a:gd name="connsiteY4" fmla="*/ 64459 h 856611"/>
              <a:gd name="connsiteX5" fmla="*/ 304714 w 1081417"/>
              <a:gd name="connsiteY5" fmla="*/ 42085 h 856611"/>
              <a:gd name="connsiteX6" fmla="*/ 339874 w 1081417"/>
              <a:gd name="connsiteY6" fmla="*/ 61263 h 856611"/>
              <a:gd name="connsiteX7" fmla="*/ 406996 w 1081417"/>
              <a:gd name="connsiteY7" fmla="*/ 83637 h 856611"/>
              <a:gd name="connsiteX8" fmla="*/ 403800 w 1081417"/>
              <a:gd name="connsiteY8" fmla="*/ 118796 h 856611"/>
              <a:gd name="connsiteX9" fmla="*/ 413389 w 1081417"/>
              <a:gd name="connsiteY9" fmla="*/ 150759 h 856611"/>
              <a:gd name="connsiteX10" fmla="*/ 448548 w 1081417"/>
              <a:gd name="connsiteY10" fmla="*/ 141170 h 856611"/>
              <a:gd name="connsiteX11" fmla="*/ 480511 w 1081417"/>
              <a:gd name="connsiteY11" fmla="*/ 125189 h 856611"/>
              <a:gd name="connsiteX12" fmla="*/ 544437 w 1081417"/>
              <a:gd name="connsiteY12" fmla="*/ 112404 h 856611"/>
              <a:gd name="connsiteX13" fmla="*/ 611560 w 1081417"/>
              <a:gd name="connsiteY13" fmla="*/ 90029 h 856611"/>
              <a:gd name="connsiteX14" fmla="*/ 669093 w 1081417"/>
              <a:gd name="connsiteY14" fmla="*/ 115600 h 856611"/>
              <a:gd name="connsiteX15" fmla="*/ 720234 w 1081417"/>
              <a:gd name="connsiteY15" fmla="*/ 99618 h 856611"/>
              <a:gd name="connsiteX16" fmla="*/ 755394 w 1081417"/>
              <a:gd name="connsiteY16" fmla="*/ 77244 h 856611"/>
              <a:gd name="connsiteX17" fmla="*/ 812927 w 1081417"/>
              <a:gd name="connsiteY17" fmla="*/ 80441 h 856611"/>
              <a:gd name="connsiteX18" fmla="*/ 838498 w 1081417"/>
              <a:gd name="connsiteY18" fmla="*/ 115600 h 856611"/>
              <a:gd name="connsiteX19" fmla="*/ 876853 w 1081417"/>
              <a:gd name="connsiteY19" fmla="*/ 99618 h 856611"/>
              <a:gd name="connsiteX20" fmla="*/ 899228 w 1081417"/>
              <a:gd name="connsiteY20" fmla="*/ 80441 h 856611"/>
              <a:gd name="connsiteX21" fmla="*/ 931191 w 1081417"/>
              <a:gd name="connsiteY21" fmla="*/ 80441 h 856611"/>
              <a:gd name="connsiteX22" fmla="*/ 959957 w 1081417"/>
              <a:gd name="connsiteY22" fmla="*/ 38889 h 856611"/>
              <a:gd name="connsiteX23" fmla="*/ 975939 w 1081417"/>
              <a:gd name="connsiteY23" fmla="*/ 32496 h 856611"/>
              <a:gd name="connsiteX24" fmla="*/ 982332 w 1081417"/>
              <a:gd name="connsiteY24" fmla="*/ 64459 h 856611"/>
              <a:gd name="connsiteX25" fmla="*/ 1011098 w 1081417"/>
              <a:gd name="connsiteY25" fmla="*/ 99618 h 856611"/>
              <a:gd name="connsiteX26" fmla="*/ 1068632 w 1081417"/>
              <a:gd name="connsiteY26" fmla="*/ 227471 h 856611"/>
              <a:gd name="connsiteX27" fmla="*/ 1081417 w 1081417"/>
              <a:gd name="connsiteY27" fmla="*/ 320164 h 856611"/>
              <a:gd name="connsiteX28" fmla="*/ 1068632 w 1081417"/>
              <a:gd name="connsiteY28" fmla="*/ 361716 h 856611"/>
              <a:gd name="connsiteX29" fmla="*/ 1039865 w 1081417"/>
              <a:gd name="connsiteY29" fmla="*/ 355323 h 856611"/>
              <a:gd name="connsiteX30" fmla="*/ 1027080 w 1081417"/>
              <a:gd name="connsiteY30" fmla="*/ 387286 h 856611"/>
              <a:gd name="connsiteX31" fmla="*/ 975939 w 1081417"/>
              <a:gd name="connsiteY31" fmla="*/ 377697 h 856611"/>
              <a:gd name="connsiteX32" fmla="*/ 912013 w 1081417"/>
              <a:gd name="connsiteY32" fmla="*/ 390482 h 856611"/>
              <a:gd name="connsiteX33" fmla="*/ 905620 w 1081417"/>
              <a:gd name="connsiteY33" fmla="*/ 412857 h 856611"/>
              <a:gd name="connsiteX34" fmla="*/ 921602 w 1081417"/>
              <a:gd name="connsiteY34" fmla="*/ 428838 h 856611"/>
              <a:gd name="connsiteX35" fmla="*/ 921602 w 1081417"/>
              <a:gd name="connsiteY35" fmla="*/ 457605 h 856611"/>
              <a:gd name="connsiteX36" fmla="*/ 902424 w 1081417"/>
              <a:gd name="connsiteY36" fmla="*/ 492764 h 856611"/>
              <a:gd name="connsiteX37" fmla="*/ 912013 w 1081417"/>
              <a:gd name="connsiteY37" fmla="*/ 521531 h 856611"/>
              <a:gd name="connsiteX38" fmla="*/ 854479 w 1081417"/>
              <a:gd name="connsiteY38" fmla="*/ 521531 h 856611"/>
              <a:gd name="connsiteX39" fmla="*/ 832105 w 1081417"/>
              <a:gd name="connsiteY39" fmla="*/ 559887 h 856611"/>
              <a:gd name="connsiteX40" fmla="*/ 812927 w 1081417"/>
              <a:gd name="connsiteY40" fmla="*/ 572672 h 856611"/>
              <a:gd name="connsiteX41" fmla="*/ 803338 w 1081417"/>
              <a:gd name="connsiteY41" fmla="*/ 607831 h 856611"/>
              <a:gd name="connsiteX42" fmla="*/ 812927 w 1081417"/>
              <a:gd name="connsiteY42" fmla="*/ 652580 h 856611"/>
              <a:gd name="connsiteX43" fmla="*/ 825713 w 1081417"/>
              <a:gd name="connsiteY43" fmla="*/ 674954 h 856611"/>
              <a:gd name="connsiteX44" fmla="*/ 800142 w 1081417"/>
              <a:gd name="connsiteY44" fmla="*/ 706917 h 856611"/>
              <a:gd name="connsiteX45" fmla="*/ 780964 w 1081417"/>
              <a:gd name="connsiteY45" fmla="*/ 738880 h 856611"/>
              <a:gd name="connsiteX46" fmla="*/ 774572 w 1081417"/>
              <a:gd name="connsiteY46" fmla="*/ 793217 h 856611"/>
              <a:gd name="connsiteX47" fmla="*/ 707449 w 1081417"/>
              <a:gd name="connsiteY47" fmla="*/ 780432 h 856611"/>
              <a:gd name="connsiteX48" fmla="*/ 691468 w 1081417"/>
              <a:gd name="connsiteY48" fmla="*/ 818788 h 856611"/>
              <a:gd name="connsiteX49" fmla="*/ 665897 w 1081417"/>
              <a:gd name="connsiteY49" fmla="*/ 853947 h 856611"/>
              <a:gd name="connsiteX50" fmla="*/ 624345 w 1081417"/>
              <a:gd name="connsiteY50" fmla="*/ 834769 h 856611"/>
              <a:gd name="connsiteX51" fmla="*/ 550830 w 1081417"/>
              <a:gd name="connsiteY51" fmla="*/ 844358 h 856611"/>
              <a:gd name="connsiteX52" fmla="*/ 550830 w 1081417"/>
              <a:gd name="connsiteY52" fmla="*/ 793217 h 856611"/>
              <a:gd name="connsiteX53" fmla="*/ 550830 w 1081417"/>
              <a:gd name="connsiteY53" fmla="*/ 732488 h 856611"/>
              <a:gd name="connsiteX54" fmla="*/ 518867 w 1081417"/>
              <a:gd name="connsiteY54" fmla="*/ 694132 h 856611"/>
              <a:gd name="connsiteX55" fmla="*/ 486904 w 1081417"/>
              <a:gd name="connsiteY55" fmla="*/ 703721 h 856611"/>
              <a:gd name="connsiteX56" fmla="*/ 458137 w 1081417"/>
              <a:gd name="connsiteY56" fmla="*/ 690936 h 856611"/>
              <a:gd name="connsiteX57" fmla="*/ 461333 w 1081417"/>
              <a:gd name="connsiteY57" fmla="*/ 655776 h 856611"/>
              <a:gd name="connsiteX58" fmla="*/ 474119 w 1081417"/>
              <a:gd name="connsiteY58" fmla="*/ 614224 h 856611"/>
              <a:gd name="connsiteX59" fmla="*/ 445352 w 1081417"/>
              <a:gd name="connsiteY59" fmla="*/ 572672 h 856611"/>
              <a:gd name="connsiteX60" fmla="*/ 448548 w 1081417"/>
              <a:gd name="connsiteY60" fmla="*/ 527924 h 856611"/>
              <a:gd name="connsiteX61" fmla="*/ 454941 w 1081417"/>
              <a:gd name="connsiteY61" fmla="*/ 451212 h 856611"/>
              <a:gd name="connsiteX62" fmla="*/ 413389 w 1081417"/>
              <a:gd name="connsiteY62" fmla="*/ 409660 h 856611"/>
              <a:gd name="connsiteX63" fmla="*/ 410192 w 1081417"/>
              <a:gd name="connsiteY63" fmla="*/ 406464 h 856611"/>
              <a:gd name="connsiteX64" fmla="*/ 384622 w 1081417"/>
              <a:gd name="connsiteY64" fmla="*/ 425642 h 856611"/>
              <a:gd name="connsiteX65" fmla="*/ 368640 w 1081417"/>
              <a:gd name="connsiteY65" fmla="*/ 441623 h 856611"/>
              <a:gd name="connsiteX66" fmla="*/ 298322 w 1081417"/>
              <a:gd name="connsiteY66" fmla="*/ 438427 h 856611"/>
              <a:gd name="connsiteX67" fmla="*/ 256770 w 1081417"/>
              <a:gd name="connsiteY67" fmla="*/ 396875 h 856611"/>
              <a:gd name="connsiteX68" fmla="*/ 263162 w 1081417"/>
              <a:gd name="connsiteY68" fmla="*/ 368108 h 856611"/>
              <a:gd name="connsiteX69" fmla="*/ 243984 w 1081417"/>
              <a:gd name="connsiteY69" fmla="*/ 310575 h 856611"/>
              <a:gd name="connsiteX70" fmla="*/ 157684 w 1081417"/>
              <a:gd name="connsiteY70" fmla="*/ 125189 h 856611"/>
              <a:gd name="connsiteX71" fmla="*/ 141702 w 1081417"/>
              <a:gd name="connsiteY71" fmla="*/ 96422 h 856611"/>
              <a:gd name="connsiteX72" fmla="*/ 33028 w 1081417"/>
              <a:gd name="connsiteY72" fmla="*/ 74048 h 856611"/>
              <a:gd name="connsiteX73" fmla="*/ 10654 w 1081417"/>
              <a:gd name="connsiteY73" fmla="*/ 10122 h 85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081417" h="856611">
                <a:moveTo>
                  <a:pt x="10654" y="10122"/>
                </a:moveTo>
                <a:cubicBezTo>
                  <a:pt x="21308" y="0"/>
                  <a:pt x="72982" y="4795"/>
                  <a:pt x="96954" y="13318"/>
                </a:cubicBezTo>
                <a:cubicBezTo>
                  <a:pt x="120926" y="21841"/>
                  <a:pt x="134245" y="49011"/>
                  <a:pt x="154488" y="61263"/>
                </a:cubicBezTo>
                <a:cubicBezTo>
                  <a:pt x="174731" y="73515"/>
                  <a:pt x="199769" y="86300"/>
                  <a:pt x="218414" y="86833"/>
                </a:cubicBezTo>
                <a:cubicBezTo>
                  <a:pt x="237059" y="87366"/>
                  <a:pt x="251975" y="71917"/>
                  <a:pt x="266358" y="64459"/>
                </a:cubicBezTo>
                <a:cubicBezTo>
                  <a:pt x="280741" y="57001"/>
                  <a:pt x="292461" y="42618"/>
                  <a:pt x="304714" y="42085"/>
                </a:cubicBezTo>
                <a:cubicBezTo>
                  <a:pt x="316967" y="41552"/>
                  <a:pt x="322827" y="54338"/>
                  <a:pt x="339874" y="61263"/>
                </a:cubicBezTo>
                <a:cubicBezTo>
                  <a:pt x="356921" y="68188"/>
                  <a:pt x="396342" y="74048"/>
                  <a:pt x="406996" y="83637"/>
                </a:cubicBezTo>
                <a:cubicBezTo>
                  <a:pt x="417650" y="93226"/>
                  <a:pt x="402735" y="107609"/>
                  <a:pt x="403800" y="118796"/>
                </a:cubicBezTo>
                <a:cubicBezTo>
                  <a:pt x="404865" y="129983"/>
                  <a:pt x="405931" y="147030"/>
                  <a:pt x="413389" y="150759"/>
                </a:cubicBezTo>
                <a:cubicBezTo>
                  <a:pt x="420847" y="154488"/>
                  <a:pt x="437361" y="145432"/>
                  <a:pt x="448548" y="141170"/>
                </a:cubicBezTo>
                <a:cubicBezTo>
                  <a:pt x="459735" y="136908"/>
                  <a:pt x="464530" y="129983"/>
                  <a:pt x="480511" y="125189"/>
                </a:cubicBezTo>
                <a:cubicBezTo>
                  <a:pt x="496492" y="120395"/>
                  <a:pt x="522595" y="118264"/>
                  <a:pt x="544437" y="112404"/>
                </a:cubicBezTo>
                <a:cubicBezTo>
                  <a:pt x="566279" y="106544"/>
                  <a:pt x="590784" y="89496"/>
                  <a:pt x="611560" y="90029"/>
                </a:cubicBezTo>
                <a:cubicBezTo>
                  <a:pt x="632336" y="90562"/>
                  <a:pt x="650981" y="114002"/>
                  <a:pt x="669093" y="115600"/>
                </a:cubicBezTo>
                <a:cubicBezTo>
                  <a:pt x="687205" y="117198"/>
                  <a:pt x="705851" y="106011"/>
                  <a:pt x="720234" y="99618"/>
                </a:cubicBezTo>
                <a:cubicBezTo>
                  <a:pt x="734617" y="93225"/>
                  <a:pt x="739945" y="80440"/>
                  <a:pt x="755394" y="77244"/>
                </a:cubicBezTo>
                <a:cubicBezTo>
                  <a:pt x="770843" y="74048"/>
                  <a:pt x="799076" y="74048"/>
                  <a:pt x="812927" y="80441"/>
                </a:cubicBezTo>
                <a:cubicBezTo>
                  <a:pt x="826778" y="86834"/>
                  <a:pt x="827844" y="112404"/>
                  <a:pt x="838498" y="115600"/>
                </a:cubicBezTo>
                <a:cubicBezTo>
                  <a:pt x="849152" y="118796"/>
                  <a:pt x="866731" y="105478"/>
                  <a:pt x="876853" y="99618"/>
                </a:cubicBezTo>
                <a:cubicBezTo>
                  <a:pt x="886975" y="93758"/>
                  <a:pt x="890172" y="83637"/>
                  <a:pt x="899228" y="80441"/>
                </a:cubicBezTo>
                <a:cubicBezTo>
                  <a:pt x="908284" y="77245"/>
                  <a:pt x="921070" y="87366"/>
                  <a:pt x="931191" y="80441"/>
                </a:cubicBezTo>
                <a:cubicBezTo>
                  <a:pt x="941312" y="73516"/>
                  <a:pt x="952499" y="46880"/>
                  <a:pt x="959957" y="38889"/>
                </a:cubicBezTo>
                <a:cubicBezTo>
                  <a:pt x="967415" y="30898"/>
                  <a:pt x="972210" y="28234"/>
                  <a:pt x="975939" y="32496"/>
                </a:cubicBezTo>
                <a:cubicBezTo>
                  <a:pt x="979668" y="36758"/>
                  <a:pt x="976472" y="53272"/>
                  <a:pt x="982332" y="64459"/>
                </a:cubicBezTo>
                <a:cubicBezTo>
                  <a:pt x="988192" y="75646"/>
                  <a:pt x="996715" y="72449"/>
                  <a:pt x="1011098" y="99618"/>
                </a:cubicBezTo>
                <a:cubicBezTo>
                  <a:pt x="1025481" y="126787"/>
                  <a:pt x="1056912" y="190713"/>
                  <a:pt x="1068632" y="227471"/>
                </a:cubicBezTo>
                <a:cubicBezTo>
                  <a:pt x="1080352" y="264229"/>
                  <a:pt x="1081417" y="297790"/>
                  <a:pt x="1081417" y="320164"/>
                </a:cubicBezTo>
                <a:cubicBezTo>
                  <a:pt x="1081417" y="342538"/>
                  <a:pt x="1075557" y="355856"/>
                  <a:pt x="1068632" y="361716"/>
                </a:cubicBezTo>
                <a:cubicBezTo>
                  <a:pt x="1061707" y="367576"/>
                  <a:pt x="1046790" y="351061"/>
                  <a:pt x="1039865" y="355323"/>
                </a:cubicBezTo>
                <a:cubicBezTo>
                  <a:pt x="1032940" y="359585"/>
                  <a:pt x="1037734" y="383557"/>
                  <a:pt x="1027080" y="387286"/>
                </a:cubicBezTo>
                <a:cubicBezTo>
                  <a:pt x="1016426" y="391015"/>
                  <a:pt x="995117" y="377164"/>
                  <a:pt x="975939" y="377697"/>
                </a:cubicBezTo>
                <a:cubicBezTo>
                  <a:pt x="956761" y="378230"/>
                  <a:pt x="923733" y="384622"/>
                  <a:pt x="912013" y="390482"/>
                </a:cubicBezTo>
                <a:cubicBezTo>
                  <a:pt x="900293" y="396342"/>
                  <a:pt x="904022" y="406464"/>
                  <a:pt x="905620" y="412857"/>
                </a:cubicBezTo>
                <a:cubicBezTo>
                  <a:pt x="907218" y="419250"/>
                  <a:pt x="918938" y="421380"/>
                  <a:pt x="921602" y="428838"/>
                </a:cubicBezTo>
                <a:cubicBezTo>
                  <a:pt x="924266" y="436296"/>
                  <a:pt x="924798" y="446951"/>
                  <a:pt x="921602" y="457605"/>
                </a:cubicBezTo>
                <a:cubicBezTo>
                  <a:pt x="918406" y="468259"/>
                  <a:pt x="904022" y="482110"/>
                  <a:pt x="902424" y="492764"/>
                </a:cubicBezTo>
                <a:cubicBezTo>
                  <a:pt x="900826" y="503418"/>
                  <a:pt x="920004" y="516736"/>
                  <a:pt x="912013" y="521531"/>
                </a:cubicBezTo>
                <a:cubicBezTo>
                  <a:pt x="904022" y="526326"/>
                  <a:pt x="867797" y="515138"/>
                  <a:pt x="854479" y="521531"/>
                </a:cubicBezTo>
                <a:cubicBezTo>
                  <a:pt x="841161" y="527924"/>
                  <a:pt x="839030" y="551364"/>
                  <a:pt x="832105" y="559887"/>
                </a:cubicBezTo>
                <a:cubicBezTo>
                  <a:pt x="825180" y="568411"/>
                  <a:pt x="817722" y="564681"/>
                  <a:pt x="812927" y="572672"/>
                </a:cubicBezTo>
                <a:cubicBezTo>
                  <a:pt x="808132" y="580663"/>
                  <a:pt x="803338" y="594513"/>
                  <a:pt x="803338" y="607831"/>
                </a:cubicBezTo>
                <a:cubicBezTo>
                  <a:pt x="803338" y="621149"/>
                  <a:pt x="809198" y="641393"/>
                  <a:pt x="812927" y="652580"/>
                </a:cubicBezTo>
                <a:cubicBezTo>
                  <a:pt x="816656" y="663767"/>
                  <a:pt x="827844" y="665898"/>
                  <a:pt x="825713" y="674954"/>
                </a:cubicBezTo>
                <a:cubicBezTo>
                  <a:pt x="823582" y="684010"/>
                  <a:pt x="807600" y="696263"/>
                  <a:pt x="800142" y="706917"/>
                </a:cubicBezTo>
                <a:cubicBezTo>
                  <a:pt x="792684" y="717571"/>
                  <a:pt x="785226" y="724497"/>
                  <a:pt x="780964" y="738880"/>
                </a:cubicBezTo>
                <a:cubicBezTo>
                  <a:pt x="776702" y="753263"/>
                  <a:pt x="786824" y="786292"/>
                  <a:pt x="774572" y="793217"/>
                </a:cubicBezTo>
                <a:cubicBezTo>
                  <a:pt x="762320" y="800142"/>
                  <a:pt x="721300" y="776170"/>
                  <a:pt x="707449" y="780432"/>
                </a:cubicBezTo>
                <a:cubicBezTo>
                  <a:pt x="693598" y="784694"/>
                  <a:pt x="698393" y="806536"/>
                  <a:pt x="691468" y="818788"/>
                </a:cubicBezTo>
                <a:cubicBezTo>
                  <a:pt x="684543" y="831040"/>
                  <a:pt x="677084" y="851284"/>
                  <a:pt x="665897" y="853947"/>
                </a:cubicBezTo>
                <a:cubicBezTo>
                  <a:pt x="654710" y="856611"/>
                  <a:pt x="643523" y="836367"/>
                  <a:pt x="624345" y="834769"/>
                </a:cubicBezTo>
                <a:cubicBezTo>
                  <a:pt x="605167" y="833171"/>
                  <a:pt x="563082" y="851283"/>
                  <a:pt x="550830" y="844358"/>
                </a:cubicBezTo>
                <a:cubicBezTo>
                  <a:pt x="538578" y="837433"/>
                  <a:pt x="550830" y="793217"/>
                  <a:pt x="550830" y="793217"/>
                </a:cubicBezTo>
                <a:cubicBezTo>
                  <a:pt x="550830" y="774572"/>
                  <a:pt x="556157" y="749002"/>
                  <a:pt x="550830" y="732488"/>
                </a:cubicBezTo>
                <a:cubicBezTo>
                  <a:pt x="545503" y="715974"/>
                  <a:pt x="529521" y="698926"/>
                  <a:pt x="518867" y="694132"/>
                </a:cubicBezTo>
                <a:cubicBezTo>
                  <a:pt x="508213" y="689338"/>
                  <a:pt x="497026" y="704254"/>
                  <a:pt x="486904" y="703721"/>
                </a:cubicBezTo>
                <a:cubicBezTo>
                  <a:pt x="476782" y="703188"/>
                  <a:pt x="462399" y="698927"/>
                  <a:pt x="458137" y="690936"/>
                </a:cubicBezTo>
                <a:cubicBezTo>
                  <a:pt x="453875" y="682945"/>
                  <a:pt x="458669" y="668561"/>
                  <a:pt x="461333" y="655776"/>
                </a:cubicBezTo>
                <a:cubicBezTo>
                  <a:pt x="463997" y="642991"/>
                  <a:pt x="476783" y="628075"/>
                  <a:pt x="474119" y="614224"/>
                </a:cubicBezTo>
                <a:cubicBezTo>
                  <a:pt x="471456" y="600373"/>
                  <a:pt x="449614" y="587055"/>
                  <a:pt x="445352" y="572672"/>
                </a:cubicBezTo>
                <a:cubicBezTo>
                  <a:pt x="441090" y="558289"/>
                  <a:pt x="446950" y="548167"/>
                  <a:pt x="448548" y="527924"/>
                </a:cubicBezTo>
                <a:cubicBezTo>
                  <a:pt x="450146" y="507681"/>
                  <a:pt x="460801" y="470923"/>
                  <a:pt x="454941" y="451212"/>
                </a:cubicBezTo>
                <a:cubicBezTo>
                  <a:pt x="449081" y="431501"/>
                  <a:pt x="413389" y="409660"/>
                  <a:pt x="413389" y="409660"/>
                </a:cubicBezTo>
                <a:cubicBezTo>
                  <a:pt x="405931" y="402202"/>
                  <a:pt x="414986" y="403800"/>
                  <a:pt x="410192" y="406464"/>
                </a:cubicBezTo>
                <a:cubicBezTo>
                  <a:pt x="405398" y="409128"/>
                  <a:pt x="391547" y="419782"/>
                  <a:pt x="384622" y="425642"/>
                </a:cubicBezTo>
                <a:cubicBezTo>
                  <a:pt x="377697" y="431502"/>
                  <a:pt x="383023" y="439492"/>
                  <a:pt x="368640" y="441623"/>
                </a:cubicBezTo>
                <a:cubicBezTo>
                  <a:pt x="354257" y="443754"/>
                  <a:pt x="316967" y="445885"/>
                  <a:pt x="298322" y="438427"/>
                </a:cubicBezTo>
                <a:cubicBezTo>
                  <a:pt x="279677" y="430969"/>
                  <a:pt x="262630" y="408595"/>
                  <a:pt x="256770" y="396875"/>
                </a:cubicBezTo>
                <a:cubicBezTo>
                  <a:pt x="250910" y="385155"/>
                  <a:pt x="265293" y="382491"/>
                  <a:pt x="263162" y="368108"/>
                </a:cubicBezTo>
                <a:cubicBezTo>
                  <a:pt x="261031" y="353725"/>
                  <a:pt x="261564" y="351062"/>
                  <a:pt x="243984" y="310575"/>
                </a:cubicBezTo>
                <a:cubicBezTo>
                  <a:pt x="226404" y="270089"/>
                  <a:pt x="174731" y="160881"/>
                  <a:pt x="157684" y="125189"/>
                </a:cubicBezTo>
                <a:cubicBezTo>
                  <a:pt x="140637" y="89497"/>
                  <a:pt x="162478" y="104946"/>
                  <a:pt x="141702" y="96422"/>
                </a:cubicBezTo>
                <a:cubicBezTo>
                  <a:pt x="120926" y="87899"/>
                  <a:pt x="54337" y="85235"/>
                  <a:pt x="33028" y="74048"/>
                </a:cubicBezTo>
                <a:cubicBezTo>
                  <a:pt x="11719" y="62861"/>
                  <a:pt x="0" y="20244"/>
                  <a:pt x="10654" y="10122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Крымский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6008688" y="2738438"/>
            <a:ext cx="952500" cy="654050"/>
          </a:xfrm>
          <a:custGeom>
            <a:avLst/>
            <a:gdLst>
              <a:gd name="connsiteX0" fmla="*/ 8523 w 906685"/>
              <a:gd name="connsiteY0" fmla="*/ 180058 h 662168"/>
              <a:gd name="connsiteX1" fmla="*/ 11719 w 906685"/>
              <a:gd name="connsiteY1" fmla="*/ 275948 h 662168"/>
              <a:gd name="connsiteX2" fmla="*/ 30897 w 906685"/>
              <a:gd name="connsiteY2" fmla="*/ 295125 h 662168"/>
              <a:gd name="connsiteX3" fmla="*/ 123590 w 906685"/>
              <a:gd name="connsiteY3" fmla="*/ 291929 h 662168"/>
              <a:gd name="connsiteX4" fmla="*/ 152357 w 906685"/>
              <a:gd name="connsiteY4" fmla="*/ 304714 h 662168"/>
              <a:gd name="connsiteX5" fmla="*/ 139571 w 906685"/>
              <a:gd name="connsiteY5" fmla="*/ 339874 h 662168"/>
              <a:gd name="connsiteX6" fmla="*/ 114001 w 906685"/>
              <a:gd name="connsiteY6" fmla="*/ 339874 h 662168"/>
              <a:gd name="connsiteX7" fmla="*/ 107608 w 906685"/>
              <a:gd name="connsiteY7" fmla="*/ 378229 h 662168"/>
              <a:gd name="connsiteX8" fmla="*/ 114001 w 906685"/>
              <a:gd name="connsiteY8" fmla="*/ 429370 h 662168"/>
              <a:gd name="connsiteX9" fmla="*/ 104412 w 906685"/>
              <a:gd name="connsiteY9" fmla="*/ 490100 h 662168"/>
              <a:gd name="connsiteX10" fmla="*/ 123590 w 906685"/>
              <a:gd name="connsiteY10" fmla="*/ 538045 h 662168"/>
              <a:gd name="connsiteX11" fmla="*/ 149160 w 906685"/>
              <a:gd name="connsiteY11" fmla="*/ 582793 h 662168"/>
              <a:gd name="connsiteX12" fmla="*/ 149160 w 906685"/>
              <a:gd name="connsiteY12" fmla="*/ 621149 h 662168"/>
              <a:gd name="connsiteX13" fmla="*/ 174731 w 906685"/>
              <a:gd name="connsiteY13" fmla="*/ 627542 h 662168"/>
              <a:gd name="connsiteX14" fmla="*/ 177927 w 906685"/>
              <a:gd name="connsiteY14" fmla="*/ 653112 h 662168"/>
              <a:gd name="connsiteX15" fmla="*/ 197105 w 906685"/>
              <a:gd name="connsiteY15" fmla="*/ 656308 h 662168"/>
              <a:gd name="connsiteX16" fmla="*/ 235461 w 906685"/>
              <a:gd name="connsiteY16" fmla="*/ 617953 h 662168"/>
              <a:gd name="connsiteX17" fmla="*/ 286602 w 906685"/>
              <a:gd name="connsiteY17" fmla="*/ 592382 h 662168"/>
              <a:gd name="connsiteX18" fmla="*/ 331350 w 906685"/>
              <a:gd name="connsiteY18" fmla="*/ 611560 h 662168"/>
              <a:gd name="connsiteX19" fmla="*/ 363313 w 906685"/>
              <a:gd name="connsiteY19" fmla="*/ 611560 h 662168"/>
              <a:gd name="connsiteX20" fmla="*/ 382491 w 906685"/>
              <a:gd name="connsiteY20" fmla="*/ 605167 h 662168"/>
              <a:gd name="connsiteX21" fmla="*/ 398472 w 906685"/>
              <a:gd name="connsiteY21" fmla="*/ 573204 h 662168"/>
              <a:gd name="connsiteX22" fmla="*/ 443221 w 906685"/>
              <a:gd name="connsiteY22" fmla="*/ 605167 h 662168"/>
              <a:gd name="connsiteX23" fmla="*/ 475184 w 906685"/>
              <a:gd name="connsiteY23" fmla="*/ 592382 h 662168"/>
              <a:gd name="connsiteX24" fmla="*/ 471987 w 906685"/>
              <a:gd name="connsiteY24" fmla="*/ 538045 h 662168"/>
              <a:gd name="connsiteX25" fmla="*/ 526325 w 906685"/>
              <a:gd name="connsiteY25" fmla="*/ 560419 h 662168"/>
              <a:gd name="connsiteX26" fmla="*/ 577466 w 906685"/>
              <a:gd name="connsiteY26" fmla="*/ 509278 h 662168"/>
              <a:gd name="connsiteX27" fmla="*/ 686140 w 906685"/>
              <a:gd name="connsiteY27" fmla="*/ 515671 h 662168"/>
              <a:gd name="connsiteX28" fmla="*/ 772440 w 906685"/>
              <a:gd name="connsiteY28" fmla="*/ 512474 h 662168"/>
              <a:gd name="connsiteX29" fmla="*/ 778833 w 906685"/>
              <a:gd name="connsiteY29" fmla="*/ 531652 h 662168"/>
              <a:gd name="connsiteX30" fmla="*/ 820385 w 906685"/>
              <a:gd name="connsiteY30" fmla="*/ 512474 h 662168"/>
              <a:gd name="connsiteX31" fmla="*/ 884311 w 906685"/>
              <a:gd name="connsiteY31" fmla="*/ 490100 h 662168"/>
              <a:gd name="connsiteX32" fmla="*/ 900293 w 906685"/>
              <a:gd name="connsiteY32" fmla="*/ 461333 h 662168"/>
              <a:gd name="connsiteX33" fmla="*/ 890704 w 906685"/>
              <a:gd name="connsiteY33" fmla="*/ 355855 h 662168"/>
              <a:gd name="connsiteX34" fmla="*/ 804404 w 906685"/>
              <a:gd name="connsiteY34" fmla="*/ 343070 h 662168"/>
              <a:gd name="connsiteX35" fmla="*/ 791618 w 906685"/>
              <a:gd name="connsiteY35" fmla="*/ 218414 h 662168"/>
              <a:gd name="connsiteX36" fmla="*/ 801207 w 906685"/>
              <a:gd name="connsiteY36" fmla="*/ 29832 h 662168"/>
              <a:gd name="connsiteX37" fmla="*/ 740477 w 906685"/>
              <a:gd name="connsiteY37" fmla="*/ 39421 h 662168"/>
              <a:gd name="connsiteX38" fmla="*/ 657373 w 906685"/>
              <a:gd name="connsiteY38" fmla="*/ 29832 h 662168"/>
              <a:gd name="connsiteX39" fmla="*/ 644588 w 906685"/>
              <a:gd name="connsiteY39" fmla="*/ 58599 h 662168"/>
              <a:gd name="connsiteX40" fmla="*/ 638195 w 906685"/>
              <a:gd name="connsiteY40" fmla="*/ 80973 h 662168"/>
              <a:gd name="connsiteX41" fmla="*/ 587055 w 906685"/>
              <a:gd name="connsiteY41" fmla="*/ 80973 h 662168"/>
              <a:gd name="connsiteX42" fmla="*/ 551895 w 906685"/>
              <a:gd name="connsiteY42" fmla="*/ 74580 h 662168"/>
              <a:gd name="connsiteX43" fmla="*/ 535914 w 906685"/>
              <a:gd name="connsiteY43" fmla="*/ 93758 h 662168"/>
              <a:gd name="connsiteX44" fmla="*/ 507147 w 906685"/>
              <a:gd name="connsiteY44" fmla="*/ 135310 h 662168"/>
              <a:gd name="connsiteX45" fmla="*/ 401669 w 906685"/>
              <a:gd name="connsiteY45" fmla="*/ 125721 h 662168"/>
              <a:gd name="connsiteX46" fmla="*/ 408061 w 906685"/>
              <a:gd name="connsiteY46" fmla="*/ 138506 h 662168"/>
              <a:gd name="connsiteX47" fmla="*/ 420847 w 906685"/>
              <a:gd name="connsiteY47" fmla="*/ 148095 h 662168"/>
              <a:gd name="connsiteX48" fmla="*/ 382491 w 906685"/>
              <a:gd name="connsiteY48" fmla="*/ 176862 h 662168"/>
              <a:gd name="connsiteX49" fmla="*/ 331350 w 906685"/>
              <a:gd name="connsiteY49" fmla="*/ 164077 h 662168"/>
              <a:gd name="connsiteX50" fmla="*/ 308976 w 906685"/>
              <a:gd name="connsiteY50" fmla="*/ 180058 h 662168"/>
              <a:gd name="connsiteX51" fmla="*/ 305779 w 906685"/>
              <a:gd name="connsiteY51" fmla="*/ 202432 h 662168"/>
              <a:gd name="connsiteX52" fmla="*/ 261031 w 906685"/>
              <a:gd name="connsiteY52" fmla="*/ 247181 h 662168"/>
              <a:gd name="connsiteX53" fmla="*/ 216283 w 906685"/>
              <a:gd name="connsiteY53" fmla="*/ 266359 h 662168"/>
              <a:gd name="connsiteX54" fmla="*/ 187516 w 906685"/>
              <a:gd name="connsiteY54" fmla="*/ 282340 h 662168"/>
              <a:gd name="connsiteX55" fmla="*/ 197105 w 906685"/>
              <a:gd name="connsiteY55" fmla="*/ 298322 h 662168"/>
              <a:gd name="connsiteX56" fmla="*/ 155553 w 906685"/>
              <a:gd name="connsiteY56" fmla="*/ 279144 h 662168"/>
              <a:gd name="connsiteX57" fmla="*/ 123590 w 906685"/>
              <a:gd name="connsiteY57" fmla="*/ 212021 h 662168"/>
              <a:gd name="connsiteX58" fmla="*/ 62860 w 906685"/>
              <a:gd name="connsiteY58" fmla="*/ 192844 h 662168"/>
              <a:gd name="connsiteX59" fmla="*/ 8523 w 906685"/>
              <a:gd name="connsiteY59" fmla="*/ 180058 h 66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06685" h="662168">
                <a:moveTo>
                  <a:pt x="8523" y="180058"/>
                </a:moveTo>
                <a:cubicBezTo>
                  <a:pt x="0" y="193909"/>
                  <a:pt x="7990" y="256770"/>
                  <a:pt x="11719" y="275948"/>
                </a:cubicBezTo>
                <a:cubicBezTo>
                  <a:pt x="15448" y="295126"/>
                  <a:pt x="12252" y="292462"/>
                  <a:pt x="30897" y="295125"/>
                </a:cubicBezTo>
                <a:cubicBezTo>
                  <a:pt x="49542" y="297788"/>
                  <a:pt x="103347" y="290331"/>
                  <a:pt x="123590" y="291929"/>
                </a:cubicBezTo>
                <a:cubicBezTo>
                  <a:pt x="143833" y="293527"/>
                  <a:pt x="149694" y="296723"/>
                  <a:pt x="152357" y="304714"/>
                </a:cubicBezTo>
                <a:cubicBezTo>
                  <a:pt x="155020" y="312705"/>
                  <a:pt x="145964" y="334014"/>
                  <a:pt x="139571" y="339874"/>
                </a:cubicBezTo>
                <a:cubicBezTo>
                  <a:pt x="133178" y="345734"/>
                  <a:pt x="119328" y="333481"/>
                  <a:pt x="114001" y="339874"/>
                </a:cubicBezTo>
                <a:cubicBezTo>
                  <a:pt x="108674" y="346267"/>
                  <a:pt x="107608" y="363313"/>
                  <a:pt x="107608" y="378229"/>
                </a:cubicBezTo>
                <a:cubicBezTo>
                  <a:pt x="107608" y="393145"/>
                  <a:pt x="114534" y="410725"/>
                  <a:pt x="114001" y="429370"/>
                </a:cubicBezTo>
                <a:cubicBezTo>
                  <a:pt x="113468" y="448015"/>
                  <a:pt x="102814" y="471988"/>
                  <a:pt x="104412" y="490100"/>
                </a:cubicBezTo>
                <a:cubicBezTo>
                  <a:pt x="106010" y="508212"/>
                  <a:pt x="116132" y="522596"/>
                  <a:pt x="123590" y="538045"/>
                </a:cubicBezTo>
                <a:cubicBezTo>
                  <a:pt x="131048" y="553494"/>
                  <a:pt x="144898" y="568942"/>
                  <a:pt x="149160" y="582793"/>
                </a:cubicBezTo>
                <a:cubicBezTo>
                  <a:pt x="153422" y="596644"/>
                  <a:pt x="144898" y="613691"/>
                  <a:pt x="149160" y="621149"/>
                </a:cubicBezTo>
                <a:cubicBezTo>
                  <a:pt x="153422" y="628607"/>
                  <a:pt x="169937" y="622215"/>
                  <a:pt x="174731" y="627542"/>
                </a:cubicBezTo>
                <a:cubicBezTo>
                  <a:pt x="179526" y="632869"/>
                  <a:pt x="174198" y="648318"/>
                  <a:pt x="177927" y="653112"/>
                </a:cubicBezTo>
                <a:cubicBezTo>
                  <a:pt x="181656" y="657906"/>
                  <a:pt x="187516" y="662168"/>
                  <a:pt x="197105" y="656308"/>
                </a:cubicBezTo>
                <a:cubicBezTo>
                  <a:pt x="206694" y="650448"/>
                  <a:pt x="220545" y="628607"/>
                  <a:pt x="235461" y="617953"/>
                </a:cubicBezTo>
                <a:cubicBezTo>
                  <a:pt x="250377" y="607299"/>
                  <a:pt x="270621" y="593447"/>
                  <a:pt x="286602" y="592382"/>
                </a:cubicBezTo>
                <a:cubicBezTo>
                  <a:pt x="302583" y="591317"/>
                  <a:pt x="318565" y="608364"/>
                  <a:pt x="331350" y="611560"/>
                </a:cubicBezTo>
                <a:cubicBezTo>
                  <a:pt x="344135" y="614756"/>
                  <a:pt x="354790" y="612625"/>
                  <a:pt x="363313" y="611560"/>
                </a:cubicBezTo>
                <a:cubicBezTo>
                  <a:pt x="371836" y="610495"/>
                  <a:pt x="376631" y="611560"/>
                  <a:pt x="382491" y="605167"/>
                </a:cubicBezTo>
                <a:cubicBezTo>
                  <a:pt x="388351" y="598774"/>
                  <a:pt x="388350" y="573204"/>
                  <a:pt x="398472" y="573204"/>
                </a:cubicBezTo>
                <a:cubicBezTo>
                  <a:pt x="408594" y="573204"/>
                  <a:pt x="430436" y="601971"/>
                  <a:pt x="443221" y="605167"/>
                </a:cubicBezTo>
                <a:cubicBezTo>
                  <a:pt x="456006" y="608363"/>
                  <a:pt x="470390" y="603569"/>
                  <a:pt x="475184" y="592382"/>
                </a:cubicBezTo>
                <a:cubicBezTo>
                  <a:pt x="479978" y="581195"/>
                  <a:pt x="463463" y="543372"/>
                  <a:pt x="471987" y="538045"/>
                </a:cubicBezTo>
                <a:cubicBezTo>
                  <a:pt x="480511" y="532718"/>
                  <a:pt x="508745" y="565214"/>
                  <a:pt x="526325" y="560419"/>
                </a:cubicBezTo>
                <a:cubicBezTo>
                  <a:pt x="543905" y="555625"/>
                  <a:pt x="550830" y="516736"/>
                  <a:pt x="577466" y="509278"/>
                </a:cubicBezTo>
                <a:cubicBezTo>
                  <a:pt x="604102" y="501820"/>
                  <a:pt x="653644" y="515138"/>
                  <a:pt x="686140" y="515671"/>
                </a:cubicBezTo>
                <a:cubicBezTo>
                  <a:pt x="718636" y="516204"/>
                  <a:pt x="756991" y="509811"/>
                  <a:pt x="772440" y="512474"/>
                </a:cubicBezTo>
                <a:cubicBezTo>
                  <a:pt x="787889" y="515137"/>
                  <a:pt x="770842" y="531652"/>
                  <a:pt x="778833" y="531652"/>
                </a:cubicBezTo>
                <a:cubicBezTo>
                  <a:pt x="786824" y="531652"/>
                  <a:pt x="802805" y="519399"/>
                  <a:pt x="820385" y="512474"/>
                </a:cubicBezTo>
                <a:cubicBezTo>
                  <a:pt x="837965" y="505549"/>
                  <a:pt x="870993" y="498623"/>
                  <a:pt x="884311" y="490100"/>
                </a:cubicBezTo>
                <a:cubicBezTo>
                  <a:pt x="897629" y="481577"/>
                  <a:pt x="899228" y="483707"/>
                  <a:pt x="900293" y="461333"/>
                </a:cubicBezTo>
                <a:cubicBezTo>
                  <a:pt x="901358" y="438959"/>
                  <a:pt x="906685" y="375565"/>
                  <a:pt x="890704" y="355855"/>
                </a:cubicBezTo>
                <a:cubicBezTo>
                  <a:pt x="874723" y="336145"/>
                  <a:pt x="820918" y="365977"/>
                  <a:pt x="804404" y="343070"/>
                </a:cubicBezTo>
                <a:cubicBezTo>
                  <a:pt x="787890" y="320163"/>
                  <a:pt x="792151" y="270620"/>
                  <a:pt x="791618" y="218414"/>
                </a:cubicBezTo>
                <a:cubicBezTo>
                  <a:pt x="791085" y="166208"/>
                  <a:pt x="809731" y="59664"/>
                  <a:pt x="801207" y="29832"/>
                </a:cubicBezTo>
                <a:cubicBezTo>
                  <a:pt x="792684" y="0"/>
                  <a:pt x="764449" y="39421"/>
                  <a:pt x="740477" y="39421"/>
                </a:cubicBezTo>
                <a:cubicBezTo>
                  <a:pt x="716505" y="39421"/>
                  <a:pt x="673355" y="26636"/>
                  <a:pt x="657373" y="29832"/>
                </a:cubicBezTo>
                <a:cubicBezTo>
                  <a:pt x="641391" y="33028"/>
                  <a:pt x="647784" y="50076"/>
                  <a:pt x="644588" y="58599"/>
                </a:cubicBezTo>
                <a:cubicBezTo>
                  <a:pt x="641392" y="67122"/>
                  <a:pt x="647784" y="77244"/>
                  <a:pt x="638195" y="80973"/>
                </a:cubicBezTo>
                <a:cubicBezTo>
                  <a:pt x="628606" y="84702"/>
                  <a:pt x="601438" y="82039"/>
                  <a:pt x="587055" y="80973"/>
                </a:cubicBezTo>
                <a:cubicBezTo>
                  <a:pt x="572672" y="79908"/>
                  <a:pt x="560418" y="72449"/>
                  <a:pt x="551895" y="74580"/>
                </a:cubicBezTo>
                <a:cubicBezTo>
                  <a:pt x="543372" y="76711"/>
                  <a:pt x="543372" y="83636"/>
                  <a:pt x="535914" y="93758"/>
                </a:cubicBezTo>
                <a:cubicBezTo>
                  <a:pt x="528456" y="103880"/>
                  <a:pt x="529521" y="129983"/>
                  <a:pt x="507147" y="135310"/>
                </a:cubicBezTo>
                <a:cubicBezTo>
                  <a:pt x="484773" y="140637"/>
                  <a:pt x="418183" y="125188"/>
                  <a:pt x="401669" y="125721"/>
                </a:cubicBezTo>
                <a:cubicBezTo>
                  <a:pt x="385155" y="126254"/>
                  <a:pt x="404865" y="134777"/>
                  <a:pt x="408061" y="138506"/>
                </a:cubicBezTo>
                <a:cubicBezTo>
                  <a:pt x="411257" y="142235"/>
                  <a:pt x="425109" y="141702"/>
                  <a:pt x="420847" y="148095"/>
                </a:cubicBezTo>
                <a:cubicBezTo>
                  <a:pt x="416585" y="154488"/>
                  <a:pt x="397407" y="174198"/>
                  <a:pt x="382491" y="176862"/>
                </a:cubicBezTo>
                <a:cubicBezTo>
                  <a:pt x="367575" y="179526"/>
                  <a:pt x="343602" y="163544"/>
                  <a:pt x="331350" y="164077"/>
                </a:cubicBezTo>
                <a:cubicBezTo>
                  <a:pt x="319098" y="164610"/>
                  <a:pt x="313238" y="173666"/>
                  <a:pt x="308976" y="180058"/>
                </a:cubicBezTo>
                <a:cubicBezTo>
                  <a:pt x="304714" y="186451"/>
                  <a:pt x="313770" y="191245"/>
                  <a:pt x="305779" y="202432"/>
                </a:cubicBezTo>
                <a:cubicBezTo>
                  <a:pt x="297788" y="213619"/>
                  <a:pt x="275947" y="236526"/>
                  <a:pt x="261031" y="247181"/>
                </a:cubicBezTo>
                <a:cubicBezTo>
                  <a:pt x="246115" y="257836"/>
                  <a:pt x="228536" y="260499"/>
                  <a:pt x="216283" y="266359"/>
                </a:cubicBezTo>
                <a:cubicBezTo>
                  <a:pt x="204030" y="272219"/>
                  <a:pt x="190712" y="277013"/>
                  <a:pt x="187516" y="282340"/>
                </a:cubicBezTo>
                <a:cubicBezTo>
                  <a:pt x="184320" y="287667"/>
                  <a:pt x="202432" y="298855"/>
                  <a:pt x="197105" y="298322"/>
                </a:cubicBezTo>
                <a:cubicBezTo>
                  <a:pt x="191778" y="297789"/>
                  <a:pt x="167806" y="293528"/>
                  <a:pt x="155553" y="279144"/>
                </a:cubicBezTo>
                <a:cubicBezTo>
                  <a:pt x="143301" y="264761"/>
                  <a:pt x="139039" y="226404"/>
                  <a:pt x="123590" y="212021"/>
                </a:cubicBezTo>
                <a:cubicBezTo>
                  <a:pt x="108141" y="197638"/>
                  <a:pt x="81505" y="198171"/>
                  <a:pt x="62860" y="192844"/>
                </a:cubicBezTo>
                <a:cubicBezTo>
                  <a:pt x="44215" y="187517"/>
                  <a:pt x="17046" y="166207"/>
                  <a:pt x="8523" y="180058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 smtClean="0">
                <a:solidFill>
                  <a:schemeClr val="tx1"/>
                </a:solidFill>
              </a:rPr>
              <a:t>Кавказский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559425" y="2951163"/>
            <a:ext cx="765175" cy="762000"/>
          </a:xfrm>
          <a:custGeom>
            <a:avLst/>
            <a:gdLst>
              <a:gd name="connsiteX0" fmla="*/ 265827 w 764452"/>
              <a:gd name="connsiteY0" fmla="*/ 15449 h 774039"/>
              <a:gd name="connsiteX1" fmla="*/ 336146 w 764452"/>
              <a:gd name="connsiteY1" fmla="*/ 5860 h 774039"/>
              <a:gd name="connsiteX2" fmla="*/ 400072 w 764452"/>
              <a:gd name="connsiteY2" fmla="*/ 5860 h 774039"/>
              <a:gd name="connsiteX3" fmla="*/ 435232 w 764452"/>
              <a:gd name="connsiteY3" fmla="*/ 5860 h 774039"/>
              <a:gd name="connsiteX4" fmla="*/ 451213 w 764452"/>
              <a:gd name="connsiteY4" fmla="*/ 41020 h 774039"/>
              <a:gd name="connsiteX5" fmla="*/ 463998 w 764452"/>
              <a:gd name="connsiteY5" fmla="*/ 79375 h 774039"/>
              <a:gd name="connsiteX6" fmla="*/ 505550 w 764452"/>
              <a:gd name="connsiteY6" fmla="*/ 88964 h 774039"/>
              <a:gd name="connsiteX7" fmla="*/ 595047 w 764452"/>
              <a:gd name="connsiteY7" fmla="*/ 72983 h 774039"/>
              <a:gd name="connsiteX8" fmla="*/ 604636 w 764452"/>
              <a:gd name="connsiteY8" fmla="*/ 92161 h 774039"/>
              <a:gd name="connsiteX9" fmla="*/ 588654 w 764452"/>
              <a:gd name="connsiteY9" fmla="*/ 114535 h 774039"/>
              <a:gd name="connsiteX10" fmla="*/ 572673 w 764452"/>
              <a:gd name="connsiteY10" fmla="*/ 120927 h 774039"/>
              <a:gd name="connsiteX11" fmla="*/ 559888 w 764452"/>
              <a:gd name="connsiteY11" fmla="*/ 172068 h 774039"/>
              <a:gd name="connsiteX12" fmla="*/ 563084 w 764452"/>
              <a:gd name="connsiteY12" fmla="*/ 220013 h 774039"/>
              <a:gd name="connsiteX13" fmla="*/ 559888 w 764452"/>
              <a:gd name="connsiteY13" fmla="*/ 267958 h 774039"/>
              <a:gd name="connsiteX14" fmla="*/ 566280 w 764452"/>
              <a:gd name="connsiteY14" fmla="*/ 322295 h 774039"/>
              <a:gd name="connsiteX15" fmla="*/ 588654 w 764452"/>
              <a:gd name="connsiteY15" fmla="*/ 370240 h 774039"/>
              <a:gd name="connsiteX16" fmla="*/ 579065 w 764452"/>
              <a:gd name="connsiteY16" fmla="*/ 405399 h 774039"/>
              <a:gd name="connsiteX17" fmla="*/ 582262 w 764452"/>
              <a:gd name="connsiteY17" fmla="*/ 450147 h 774039"/>
              <a:gd name="connsiteX18" fmla="*/ 591851 w 764452"/>
              <a:gd name="connsiteY18" fmla="*/ 485307 h 774039"/>
              <a:gd name="connsiteX19" fmla="*/ 620617 w 764452"/>
              <a:gd name="connsiteY19" fmla="*/ 491699 h 774039"/>
              <a:gd name="connsiteX20" fmla="*/ 665366 w 764452"/>
              <a:gd name="connsiteY20" fmla="*/ 491699 h 774039"/>
              <a:gd name="connsiteX21" fmla="*/ 687740 w 764452"/>
              <a:gd name="connsiteY21" fmla="*/ 520466 h 774039"/>
              <a:gd name="connsiteX22" fmla="*/ 732488 w 764452"/>
              <a:gd name="connsiteY22" fmla="*/ 526859 h 774039"/>
              <a:gd name="connsiteX23" fmla="*/ 751666 w 764452"/>
              <a:gd name="connsiteY23" fmla="*/ 571607 h 774039"/>
              <a:gd name="connsiteX24" fmla="*/ 758059 w 764452"/>
              <a:gd name="connsiteY24" fmla="*/ 593981 h 774039"/>
              <a:gd name="connsiteX25" fmla="*/ 758059 w 764452"/>
              <a:gd name="connsiteY25" fmla="*/ 619552 h 774039"/>
              <a:gd name="connsiteX26" fmla="*/ 719703 w 764452"/>
              <a:gd name="connsiteY26" fmla="*/ 651515 h 774039"/>
              <a:gd name="connsiteX27" fmla="*/ 697329 w 764452"/>
              <a:gd name="connsiteY27" fmla="*/ 696263 h 774039"/>
              <a:gd name="connsiteX28" fmla="*/ 694133 w 764452"/>
              <a:gd name="connsiteY28" fmla="*/ 718637 h 774039"/>
              <a:gd name="connsiteX29" fmla="*/ 652581 w 764452"/>
              <a:gd name="connsiteY29" fmla="*/ 741011 h 774039"/>
              <a:gd name="connsiteX30" fmla="*/ 579065 w 764452"/>
              <a:gd name="connsiteY30" fmla="*/ 741011 h 774039"/>
              <a:gd name="connsiteX31" fmla="*/ 527924 w 764452"/>
              <a:gd name="connsiteY31" fmla="*/ 731422 h 774039"/>
              <a:gd name="connsiteX32" fmla="*/ 534317 w 764452"/>
              <a:gd name="connsiteY32" fmla="*/ 702656 h 774039"/>
              <a:gd name="connsiteX33" fmla="*/ 537513 w 764452"/>
              <a:gd name="connsiteY33" fmla="*/ 664300 h 774039"/>
              <a:gd name="connsiteX34" fmla="*/ 521532 w 764452"/>
              <a:gd name="connsiteY34" fmla="*/ 651515 h 774039"/>
              <a:gd name="connsiteX35" fmla="*/ 499158 w 764452"/>
              <a:gd name="connsiteY35" fmla="*/ 693067 h 774039"/>
              <a:gd name="connsiteX36" fmla="*/ 463998 w 764452"/>
              <a:gd name="connsiteY36" fmla="*/ 718637 h 774039"/>
              <a:gd name="connsiteX37" fmla="*/ 470391 w 764452"/>
              <a:gd name="connsiteY37" fmla="*/ 725030 h 774039"/>
              <a:gd name="connsiteX38" fmla="*/ 479980 w 764452"/>
              <a:gd name="connsiteY38" fmla="*/ 756993 h 774039"/>
              <a:gd name="connsiteX39" fmla="*/ 463998 w 764452"/>
              <a:gd name="connsiteY39" fmla="*/ 772974 h 774039"/>
              <a:gd name="connsiteX40" fmla="*/ 428839 w 764452"/>
              <a:gd name="connsiteY40" fmla="*/ 750600 h 774039"/>
              <a:gd name="connsiteX41" fmla="*/ 380894 w 764452"/>
              <a:gd name="connsiteY41" fmla="*/ 750600 h 774039"/>
              <a:gd name="connsiteX42" fmla="*/ 348931 w 764452"/>
              <a:gd name="connsiteY42" fmla="*/ 737815 h 774039"/>
              <a:gd name="connsiteX43" fmla="*/ 300987 w 764452"/>
              <a:gd name="connsiteY43" fmla="*/ 763385 h 774039"/>
              <a:gd name="connsiteX44" fmla="*/ 275416 w 764452"/>
              <a:gd name="connsiteY44" fmla="*/ 769778 h 774039"/>
              <a:gd name="connsiteX45" fmla="*/ 256238 w 764452"/>
              <a:gd name="connsiteY45" fmla="*/ 747404 h 774039"/>
              <a:gd name="connsiteX46" fmla="*/ 259435 w 764452"/>
              <a:gd name="connsiteY46" fmla="*/ 725030 h 774039"/>
              <a:gd name="connsiteX47" fmla="*/ 291398 w 764452"/>
              <a:gd name="connsiteY47" fmla="*/ 702656 h 774039"/>
              <a:gd name="connsiteX48" fmla="*/ 329753 w 764452"/>
              <a:gd name="connsiteY48" fmla="*/ 667496 h 774039"/>
              <a:gd name="connsiteX49" fmla="*/ 332950 w 764452"/>
              <a:gd name="connsiteY49" fmla="*/ 641926 h 774039"/>
              <a:gd name="connsiteX50" fmla="*/ 339342 w 764452"/>
              <a:gd name="connsiteY50" fmla="*/ 609963 h 774039"/>
              <a:gd name="connsiteX51" fmla="*/ 336146 w 764452"/>
              <a:gd name="connsiteY51" fmla="*/ 593981 h 774039"/>
              <a:gd name="connsiteX52" fmla="*/ 288201 w 764452"/>
              <a:gd name="connsiteY52" fmla="*/ 587588 h 774039"/>
              <a:gd name="connsiteX53" fmla="*/ 272220 w 764452"/>
              <a:gd name="connsiteY53" fmla="*/ 571607 h 774039"/>
              <a:gd name="connsiteX54" fmla="*/ 246649 w 764452"/>
              <a:gd name="connsiteY54" fmla="*/ 562018 h 774039"/>
              <a:gd name="connsiteX55" fmla="*/ 262631 w 764452"/>
              <a:gd name="connsiteY55" fmla="*/ 542840 h 774039"/>
              <a:gd name="connsiteX56" fmla="*/ 285005 w 764452"/>
              <a:gd name="connsiteY56" fmla="*/ 526859 h 774039"/>
              <a:gd name="connsiteX57" fmla="*/ 291398 w 764452"/>
              <a:gd name="connsiteY57" fmla="*/ 466129 h 774039"/>
              <a:gd name="connsiteX58" fmla="*/ 297790 w 764452"/>
              <a:gd name="connsiteY58" fmla="*/ 430969 h 774039"/>
              <a:gd name="connsiteX59" fmla="*/ 278612 w 764452"/>
              <a:gd name="connsiteY59" fmla="*/ 402203 h 774039"/>
              <a:gd name="connsiteX60" fmla="*/ 278612 w 764452"/>
              <a:gd name="connsiteY60" fmla="*/ 351062 h 774039"/>
              <a:gd name="connsiteX61" fmla="*/ 265827 w 764452"/>
              <a:gd name="connsiteY61" fmla="*/ 303117 h 774039"/>
              <a:gd name="connsiteX62" fmla="*/ 201901 w 764452"/>
              <a:gd name="connsiteY62" fmla="*/ 306313 h 774039"/>
              <a:gd name="connsiteX63" fmla="*/ 195508 w 764452"/>
              <a:gd name="connsiteY63" fmla="*/ 290332 h 774039"/>
              <a:gd name="connsiteX64" fmla="*/ 185919 w 764452"/>
              <a:gd name="connsiteY64" fmla="*/ 255172 h 774039"/>
              <a:gd name="connsiteX65" fmla="*/ 157153 w 764452"/>
              <a:gd name="connsiteY65" fmla="*/ 223209 h 774039"/>
              <a:gd name="connsiteX66" fmla="*/ 137975 w 764452"/>
              <a:gd name="connsiteY66" fmla="*/ 197639 h 774039"/>
              <a:gd name="connsiteX67" fmla="*/ 35693 w 764452"/>
              <a:gd name="connsiteY67" fmla="*/ 197639 h 774039"/>
              <a:gd name="connsiteX68" fmla="*/ 26104 w 764452"/>
              <a:gd name="connsiteY68" fmla="*/ 194443 h 774039"/>
              <a:gd name="connsiteX69" fmla="*/ 6926 w 764452"/>
              <a:gd name="connsiteY69" fmla="*/ 165676 h 774039"/>
              <a:gd name="connsiteX70" fmla="*/ 19711 w 764452"/>
              <a:gd name="connsiteY70" fmla="*/ 149694 h 774039"/>
              <a:gd name="connsiteX71" fmla="*/ 125190 w 764452"/>
              <a:gd name="connsiteY71" fmla="*/ 133713 h 774039"/>
              <a:gd name="connsiteX72" fmla="*/ 214686 w 764452"/>
              <a:gd name="connsiteY72" fmla="*/ 133713 h 774039"/>
              <a:gd name="connsiteX73" fmla="*/ 230668 w 764452"/>
              <a:gd name="connsiteY73" fmla="*/ 120927 h 774039"/>
              <a:gd name="connsiteX74" fmla="*/ 224275 w 764452"/>
              <a:gd name="connsiteY74" fmla="*/ 92161 h 774039"/>
              <a:gd name="connsiteX75" fmla="*/ 253042 w 764452"/>
              <a:gd name="connsiteY75" fmla="*/ 69786 h 774039"/>
              <a:gd name="connsiteX76" fmla="*/ 281809 w 764452"/>
              <a:gd name="connsiteY76" fmla="*/ 66590 h 774039"/>
              <a:gd name="connsiteX77" fmla="*/ 265827 w 764452"/>
              <a:gd name="connsiteY77" fmla="*/ 15449 h 774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764452" h="774039">
                <a:moveTo>
                  <a:pt x="265827" y="15449"/>
                </a:moveTo>
                <a:cubicBezTo>
                  <a:pt x="274883" y="5327"/>
                  <a:pt x="313772" y="7458"/>
                  <a:pt x="336146" y="5860"/>
                </a:cubicBezTo>
                <a:cubicBezTo>
                  <a:pt x="358520" y="4262"/>
                  <a:pt x="400072" y="5860"/>
                  <a:pt x="400072" y="5860"/>
                </a:cubicBezTo>
                <a:cubicBezTo>
                  <a:pt x="416586" y="5860"/>
                  <a:pt x="426709" y="0"/>
                  <a:pt x="435232" y="5860"/>
                </a:cubicBezTo>
                <a:cubicBezTo>
                  <a:pt x="443756" y="11720"/>
                  <a:pt x="446419" y="28767"/>
                  <a:pt x="451213" y="41020"/>
                </a:cubicBezTo>
                <a:cubicBezTo>
                  <a:pt x="456007" y="53273"/>
                  <a:pt x="454942" y="71384"/>
                  <a:pt x="463998" y="79375"/>
                </a:cubicBezTo>
                <a:cubicBezTo>
                  <a:pt x="473054" y="87366"/>
                  <a:pt x="483709" y="90029"/>
                  <a:pt x="505550" y="88964"/>
                </a:cubicBezTo>
                <a:cubicBezTo>
                  <a:pt x="527391" y="87899"/>
                  <a:pt x="578533" y="72450"/>
                  <a:pt x="595047" y="72983"/>
                </a:cubicBezTo>
                <a:cubicBezTo>
                  <a:pt x="611561" y="73516"/>
                  <a:pt x="605702" y="85236"/>
                  <a:pt x="604636" y="92161"/>
                </a:cubicBezTo>
                <a:cubicBezTo>
                  <a:pt x="603570" y="99086"/>
                  <a:pt x="593981" y="109741"/>
                  <a:pt x="588654" y="114535"/>
                </a:cubicBezTo>
                <a:cubicBezTo>
                  <a:pt x="583327" y="119329"/>
                  <a:pt x="577467" y="111338"/>
                  <a:pt x="572673" y="120927"/>
                </a:cubicBezTo>
                <a:cubicBezTo>
                  <a:pt x="567879" y="130516"/>
                  <a:pt x="561486" y="155554"/>
                  <a:pt x="559888" y="172068"/>
                </a:cubicBezTo>
                <a:cubicBezTo>
                  <a:pt x="558290" y="188582"/>
                  <a:pt x="563084" y="204031"/>
                  <a:pt x="563084" y="220013"/>
                </a:cubicBezTo>
                <a:cubicBezTo>
                  <a:pt x="563084" y="235995"/>
                  <a:pt x="559355" y="250911"/>
                  <a:pt x="559888" y="267958"/>
                </a:cubicBezTo>
                <a:cubicBezTo>
                  <a:pt x="560421" y="285005"/>
                  <a:pt x="561486" y="305248"/>
                  <a:pt x="566280" y="322295"/>
                </a:cubicBezTo>
                <a:cubicBezTo>
                  <a:pt x="571074" y="339342"/>
                  <a:pt x="586523" y="356389"/>
                  <a:pt x="588654" y="370240"/>
                </a:cubicBezTo>
                <a:cubicBezTo>
                  <a:pt x="590785" y="384091"/>
                  <a:pt x="580130" y="392081"/>
                  <a:pt x="579065" y="405399"/>
                </a:cubicBezTo>
                <a:cubicBezTo>
                  <a:pt x="578000" y="418717"/>
                  <a:pt x="580131" y="436829"/>
                  <a:pt x="582262" y="450147"/>
                </a:cubicBezTo>
                <a:cubicBezTo>
                  <a:pt x="584393" y="463465"/>
                  <a:pt x="585459" y="478382"/>
                  <a:pt x="591851" y="485307"/>
                </a:cubicBezTo>
                <a:cubicBezTo>
                  <a:pt x="598243" y="492232"/>
                  <a:pt x="608365" y="490634"/>
                  <a:pt x="620617" y="491699"/>
                </a:cubicBezTo>
                <a:cubicBezTo>
                  <a:pt x="632870" y="492764"/>
                  <a:pt x="654179" y="486905"/>
                  <a:pt x="665366" y="491699"/>
                </a:cubicBezTo>
                <a:cubicBezTo>
                  <a:pt x="676553" y="496494"/>
                  <a:pt x="676553" y="514606"/>
                  <a:pt x="687740" y="520466"/>
                </a:cubicBezTo>
                <a:cubicBezTo>
                  <a:pt x="698927" y="526326"/>
                  <a:pt x="721834" y="518336"/>
                  <a:pt x="732488" y="526859"/>
                </a:cubicBezTo>
                <a:cubicBezTo>
                  <a:pt x="743142" y="535383"/>
                  <a:pt x="747404" y="560420"/>
                  <a:pt x="751666" y="571607"/>
                </a:cubicBezTo>
                <a:cubicBezTo>
                  <a:pt x="755928" y="582794"/>
                  <a:pt x="756994" y="585990"/>
                  <a:pt x="758059" y="593981"/>
                </a:cubicBezTo>
                <a:cubicBezTo>
                  <a:pt x="759124" y="601972"/>
                  <a:pt x="764452" y="609963"/>
                  <a:pt x="758059" y="619552"/>
                </a:cubicBezTo>
                <a:cubicBezTo>
                  <a:pt x="751666" y="629141"/>
                  <a:pt x="729825" y="638730"/>
                  <a:pt x="719703" y="651515"/>
                </a:cubicBezTo>
                <a:cubicBezTo>
                  <a:pt x="709581" y="664300"/>
                  <a:pt x="701591" y="685076"/>
                  <a:pt x="697329" y="696263"/>
                </a:cubicBezTo>
                <a:cubicBezTo>
                  <a:pt x="693067" y="707450"/>
                  <a:pt x="701591" y="711179"/>
                  <a:pt x="694133" y="718637"/>
                </a:cubicBezTo>
                <a:cubicBezTo>
                  <a:pt x="686675" y="726095"/>
                  <a:pt x="671759" y="737282"/>
                  <a:pt x="652581" y="741011"/>
                </a:cubicBezTo>
                <a:cubicBezTo>
                  <a:pt x="633403" y="744740"/>
                  <a:pt x="599841" y="742609"/>
                  <a:pt x="579065" y="741011"/>
                </a:cubicBezTo>
                <a:cubicBezTo>
                  <a:pt x="558289" y="739413"/>
                  <a:pt x="535382" y="737815"/>
                  <a:pt x="527924" y="731422"/>
                </a:cubicBezTo>
                <a:cubicBezTo>
                  <a:pt x="520466" y="725030"/>
                  <a:pt x="532719" y="713843"/>
                  <a:pt x="534317" y="702656"/>
                </a:cubicBezTo>
                <a:cubicBezTo>
                  <a:pt x="535915" y="691469"/>
                  <a:pt x="539644" y="672823"/>
                  <a:pt x="537513" y="664300"/>
                </a:cubicBezTo>
                <a:cubicBezTo>
                  <a:pt x="535382" y="655777"/>
                  <a:pt x="527925" y="646720"/>
                  <a:pt x="521532" y="651515"/>
                </a:cubicBezTo>
                <a:cubicBezTo>
                  <a:pt x="515139" y="656310"/>
                  <a:pt x="508747" y="681880"/>
                  <a:pt x="499158" y="693067"/>
                </a:cubicBezTo>
                <a:cubicBezTo>
                  <a:pt x="489569" y="704254"/>
                  <a:pt x="468793" y="713310"/>
                  <a:pt x="463998" y="718637"/>
                </a:cubicBezTo>
                <a:cubicBezTo>
                  <a:pt x="459204" y="723964"/>
                  <a:pt x="467727" y="718637"/>
                  <a:pt x="470391" y="725030"/>
                </a:cubicBezTo>
                <a:cubicBezTo>
                  <a:pt x="473055" y="731423"/>
                  <a:pt x="481045" y="749002"/>
                  <a:pt x="479980" y="756993"/>
                </a:cubicBezTo>
                <a:cubicBezTo>
                  <a:pt x="478915" y="764984"/>
                  <a:pt x="472521" y="774039"/>
                  <a:pt x="463998" y="772974"/>
                </a:cubicBezTo>
                <a:cubicBezTo>
                  <a:pt x="455475" y="771909"/>
                  <a:pt x="442690" y="754329"/>
                  <a:pt x="428839" y="750600"/>
                </a:cubicBezTo>
                <a:cubicBezTo>
                  <a:pt x="414988" y="746871"/>
                  <a:pt x="394212" y="752731"/>
                  <a:pt x="380894" y="750600"/>
                </a:cubicBezTo>
                <a:cubicBezTo>
                  <a:pt x="367576" y="748469"/>
                  <a:pt x="362249" y="735684"/>
                  <a:pt x="348931" y="737815"/>
                </a:cubicBezTo>
                <a:cubicBezTo>
                  <a:pt x="335613" y="739946"/>
                  <a:pt x="313240" y="758058"/>
                  <a:pt x="300987" y="763385"/>
                </a:cubicBezTo>
                <a:cubicBezTo>
                  <a:pt x="288735" y="768712"/>
                  <a:pt x="282874" y="772441"/>
                  <a:pt x="275416" y="769778"/>
                </a:cubicBezTo>
                <a:cubicBezTo>
                  <a:pt x="267958" y="767115"/>
                  <a:pt x="258901" y="754862"/>
                  <a:pt x="256238" y="747404"/>
                </a:cubicBezTo>
                <a:cubicBezTo>
                  <a:pt x="253575" y="739946"/>
                  <a:pt x="253575" y="732488"/>
                  <a:pt x="259435" y="725030"/>
                </a:cubicBezTo>
                <a:cubicBezTo>
                  <a:pt x="265295" y="717572"/>
                  <a:pt x="279678" y="712245"/>
                  <a:pt x="291398" y="702656"/>
                </a:cubicBezTo>
                <a:cubicBezTo>
                  <a:pt x="303118" y="693067"/>
                  <a:pt x="322828" y="677618"/>
                  <a:pt x="329753" y="667496"/>
                </a:cubicBezTo>
                <a:cubicBezTo>
                  <a:pt x="336678" y="657374"/>
                  <a:pt x="331352" y="651515"/>
                  <a:pt x="332950" y="641926"/>
                </a:cubicBezTo>
                <a:cubicBezTo>
                  <a:pt x="334548" y="632337"/>
                  <a:pt x="338809" y="617954"/>
                  <a:pt x="339342" y="609963"/>
                </a:cubicBezTo>
                <a:cubicBezTo>
                  <a:pt x="339875" y="601972"/>
                  <a:pt x="344669" y="597710"/>
                  <a:pt x="336146" y="593981"/>
                </a:cubicBezTo>
                <a:cubicBezTo>
                  <a:pt x="327623" y="590252"/>
                  <a:pt x="298855" y="591317"/>
                  <a:pt x="288201" y="587588"/>
                </a:cubicBezTo>
                <a:cubicBezTo>
                  <a:pt x="277547" y="583859"/>
                  <a:pt x="279145" y="575869"/>
                  <a:pt x="272220" y="571607"/>
                </a:cubicBezTo>
                <a:cubicBezTo>
                  <a:pt x="265295" y="567345"/>
                  <a:pt x="248247" y="566813"/>
                  <a:pt x="246649" y="562018"/>
                </a:cubicBezTo>
                <a:cubicBezTo>
                  <a:pt x="245051" y="557224"/>
                  <a:pt x="256238" y="548700"/>
                  <a:pt x="262631" y="542840"/>
                </a:cubicBezTo>
                <a:cubicBezTo>
                  <a:pt x="269024" y="536980"/>
                  <a:pt x="280211" y="539644"/>
                  <a:pt x="285005" y="526859"/>
                </a:cubicBezTo>
                <a:cubicBezTo>
                  <a:pt x="289799" y="514074"/>
                  <a:pt x="289267" y="482111"/>
                  <a:pt x="291398" y="466129"/>
                </a:cubicBezTo>
                <a:cubicBezTo>
                  <a:pt x="293529" y="450147"/>
                  <a:pt x="299921" y="441623"/>
                  <a:pt x="297790" y="430969"/>
                </a:cubicBezTo>
                <a:cubicBezTo>
                  <a:pt x="295659" y="420315"/>
                  <a:pt x="281808" y="415521"/>
                  <a:pt x="278612" y="402203"/>
                </a:cubicBezTo>
                <a:cubicBezTo>
                  <a:pt x="275416" y="388885"/>
                  <a:pt x="280743" y="367576"/>
                  <a:pt x="278612" y="351062"/>
                </a:cubicBezTo>
                <a:cubicBezTo>
                  <a:pt x="276481" y="334548"/>
                  <a:pt x="278612" y="310575"/>
                  <a:pt x="265827" y="303117"/>
                </a:cubicBezTo>
                <a:cubicBezTo>
                  <a:pt x="253042" y="295659"/>
                  <a:pt x="213621" y="308444"/>
                  <a:pt x="201901" y="306313"/>
                </a:cubicBezTo>
                <a:cubicBezTo>
                  <a:pt x="190181" y="304182"/>
                  <a:pt x="198172" y="298855"/>
                  <a:pt x="195508" y="290332"/>
                </a:cubicBezTo>
                <a:cubicBezTo>
                  <a:pt x="192844" y="281809"/>
                  <a:pt x="192311" y="266359"/>
                  <a:pt x="185919" y="255172"/>
                </a:cubicBezTo>
                <a:cubicBezTo>
                  <a:pt x="179527" y="243985"/>
                  <a:pt x="165144" y="232798"/>
                  <a:pt x="157153" y="223209"/>
                </a:cubicBezTo>
                <a:cubicBezTo>
                  <a:pt x="149162" y="213620"/>
                  <a:pt x="158218" y="201901"/>
                  <a:pt x="137975" y="197639"/>
                </a:cubicBezTo>
                <a:cubicBezTo>
                  <a:pt x="117732" y="193377"/>
                  <a:pt x="54338" y="198172"/>
                  <a:pt x="35693" y="197639"/>
                </a:cubicBezTo>
                <a:cubicBezTo>
                  <a:pt x="17048" y="197106"/>
                  <a:pt x="30899" y="199770"/>
                  <a:pt x="26104" y="194443"/>
                </a:cubicBezTo>
                <a:cubicBezTo>
                  <a:pt x="21310" y="189116"/>
                  <a:pt x="7992" y="173134"/>
                  <a:pt x="6926" y="165676"/>
                </a:cubicBezTo>
                <a:cubicBezTo>
                  <a:pt x="5861" y="158218"/>
                  <a:pt x="0" y="155021"/>
                  <a:pt x="19711" y="149694"/>
                </a:cubicBezTo>
                <a:cubicBezTo>
                  <a:pt x="39422" y="144367"/>
                  <a:pt x="92694" y="136376"/>
                  <a:pt x="125190" y="133713"/>
                </a:cubicBezTo>
                <a:cubicBezTo>
                  <a:pt x="157686" y="131050"/>
                  <a:pt x="197106" y="135844"/>
                  <a:pt x="214686" y="133713"/>
                </a:cubicBezTo>
                <a:cubicBezTo>
                  <a:pt x="232266" y="131582"/>
                  <a:pt x="229070" y="127852"/>
                  <a:pt x="230668" y="120927"/>
                </a:cubicBezTo>
                <a:cubicBezTo>
                  <a:pt x="232266" y="114002"/>
                  <a:pt x="220546" y="100685"/>
                  <a:pt x="224275" y="92161"/>
                </a:cubicBezTo>
                <a:cubicBezTo>
                  <a:pt x="228004" y="83638"/>
                  <a:pt x="243453" y="74048"/>
                  <a:pt x="253042" y="69786"/>
                </a:cubicBezTo>
                <a:cubicBezTo>
                  <a:pt x="262631" y="65524"/>
                  <a:pt x="278080" y="70852"/>
                  <a:pt x="281809" y="66590"/>
                </a:cubicBezTo>
                <a:cubicBezTo>
                  <a:pt x="285538" y="62328"/>
                  <a:pt x="256771" y="25571"/>
                  <a:pt x="265827" y="15449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Тбилисский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6142038" y="3205163"/>
            <a:ext cx="933450" cy="673100"/>
          </a:xfrm>
          <a:custGeom>
            <a:avLst/>
            <a:gdLst>
              <a:gd name="connsiteX0" fmla="*/ 80440 w 932789"/>
              <a:gd name="connsiteY0" fmla="*/ 231199 h 684542"/>
              <a:gd name="connsiteX1" fmla="*/ 26103 w 932789"/>
              <a:gd name="connsiteY1" fmla="*/ 228003 h 684542"/>
              <a:gd name="connsiteX2" fmla="*/ 3729 w 932789"/>
              <a:gd name="connsiteY2" fmla="*/ 218414 h 684542"/>
              <a:gd name="connsiteX3" fmla="*/ 3729 w 932789"/>
              <a:gd name="connsiteY3" fmla="*/ 167273 h 684542"/>
              <a:gd name="connsiteX4" fmla="*/ 13318 w 932789"/>
              <a:gd name="connsiteY4" fmla="*/ 154488 h 684542"/>
              <a:gd name="connsiteX5" fmla="*/ 38888 w 932789"/>
              <a:gd name="connsiteY5" fmla="*/ 157684 h 684542"/>
              <a:gd name="connsiteX6" fmla="*/ 51674 w 932789"/>
              <a:gd name="connsiteY6" fmla="*/ 186451 h 684542"/>
              <a:gd name="connsiteX7" fmla="*/ 77244 w 932789"/>
              <a:gd name="connsiteY7" fmla="*/ 176862 h 684542"/>
              <a:gd name="connsiteX8" fmla="*/ 128385 w 932789"/>
              <a:gd name="connsiteY8" fmla="*/ 125721 h 684542"/>
              <a:gd name="connsiteX9" fmla="*/ 182722 w 932789"/>
              <a:gd name="connsiteY9" fmla="*/ 122524 h 684542"/>
              <a:gd name="connsiteX10" fmla="*/ 227471 w 932789"/>
              <a:gd name="connsiteY10" fmla="*/ 141702 h 684542"/>
              <a:gd name="connsiteX11" fmla="*/ 256237 w 932789"/>
              <a:gd name="connsiteY11" fmla="*/ 122524 h 684542"/>
              <a:gd name="connsiteX12" fmla="*/ 256237 w 932789"/>
              <a:gd name="connsiteY12" fmla="*/ 103347 h 684542"/>
              <a:gd name="connsiteX13" fmla="*/ 316967 w 932789"/>
              <a:gd name="connsiteY13" fmla="*/ 128917 h 684542"/>
              <a:gd name="connsiteX14" fmla="*/ 332949 w 932789"/>
              <a:gd name="connsiteY14" fmla="*/ 122524 h 684542"/>
              <a:gd name="connsiteX15" fmla="*/ 339341 w 932789"/>
              <a:gd name="connsiteY15" fmla="*/ 106543 h 684542"/>
              <a:gd name="connsiteX16" fmla="*/ 352127 w 932789"/>
              <a:gd name="connsiteY16" fmla="*/ 64991 h 684542"/>
              <a:gd name="connsiteX17" fmla="*/ 371305 w 932789"/>
              <a:gd name="connsiteY17" fmla="*/ 84169 h 684542"/>
              <a:gd name="connsiteX18" fmla="*/ 390482 w 932789"/>
              <a:gd name="connsiteY18" fmla="*/ 93758 h 684542"/>
              <a:gd name="connsiteX19" fmla="*/ 412857 w 932789"/>
              <a:gd name="connsiteY19" fmla="*/ 74580 h 684542"/>
              <a:gd name="connsiteX20" fmla="*/ 444820 w 932789"/>
              <a:gd name="connsiteY20" fmla="*/ 39420 h 684542"/>
              <a:gd name="connsiteX21" fmla="*/ 511942 w 932789"/>
              <a:gd name="connsiteY21" fmla="*/ 39420 h 684542"/>
              <a:gd name="connsiteX22" fmla="*/ 627009 w 932789"/>
              <a:gd name="connsiteY22" fmla="*/ 39420 h 684542"/>
              <a:gd name="connsiteX23" fmla="*/ 655776 w 932789"/>
              <a:gd name="connsiteY23" fmla="*/ 49009 h 684542"/>
              <a:gd name="connsiteX24" fmla="*/ 671758 w 932789"/>
              <a:gd name="connsiteY24" fmla="*/ 55402 h 684542"/>
              <a:gd name="connsiteX25" fmla="*/ 738880 w 932789"/>
              <a:gd name="connsiteY25" fmla="*/ 26635 h 684542"/>
              <a:gd name="connsiteX26" fmla="*/ 799610 w 932789"/>
              <a:gd name="connsiteY26" fmla="*/ 1065 h 684542"/>
              <a:gd name="connsiteX27" fmla="*/ 850751 w 932789"/>
              <a:gd name="connsiteY27" fmla="*/ 20243 h 684542"/>
              <a:gd name="connsiteX28" fmla="*/ 885910 w 932789"/>
              <a:gd name="connsiteY28" fmla="*/ 61795 h 684542"/>
              <a:gd name="connsiteX29" fmla="*/ 889107 w 932789"/>
              <a:gd name="connsiteY29" fmla="*/ 103347 h 684542"/>
              <a:gd name="connsiteX30" fmla="*/ 873125 w 932789"/>
              <a:gd name="connsiteY30" fmla="*/ 151291 h 684542"/>
              <a:gd name="connsiteX31" fmla="*/ 882714 w 932789"/>
              <a:gd name="connsiteY31" fmla="*/ 192843 h 684542"/>
              <a:gd name="connsiteX32" fmla="*/ 889107 w 932789"/>
              <a:gd name="connsiteY32" fmla="*/ 237592 h 684542"/>
              <a:gd name="connsiteX33" fmla="*/ 924266 w 932789"/>
              <a:gd name="connsiteY33" fmla="*/ 275947 h 684542"/>
              <a:gd name="connsiteX34" fmla="*/ 930659 w 932789"/>
              <a:gd name="connsiteY34" fmla="*/ 327088 h 684542"/>
              <a:gd name="connsiteX35" fmla="*/ 930659 w 932789"/>
              <a:gd name="connsiteY35" fmla="*/ 368640 h 684542"/>
              <a:gd name="connsiteX36" fmla="*/ 927462 w 932789"/>
              <a:gd name="connsiteY36" fmla="*/ 394211 h 684542"/>
              <a:gd name="connsiteX37" fmla="*/ 898695 w 932789"/>
              <a:gd name="connsiteY37" fmla="*/ 397407 h 684542"/>
              <a:gd name="connsiteX38" fmla="*/ 869929 w 932789"/>
              <a:gd name="connsiteY38" fmla="*/ 384622 h 684542"/>
              <a:gd name="connsiteX39" fmla="*/ 828377 w 932789"/>
              <a:gd name="connsiteY39" fmla="*/ 375033 h 684542"/>
              <a:gd name="connsiteX40" fmla="*/ 818788 w 932789"/>
              <a:gd name="connsiteY40" fmla="*/ 406996 h 684542"/>
              <a:gd name="connsiteX41" fmla="*/ 790021 w 932789"/>
              <a:gd name="connsiteY41" fmla="*/ 442155 h 684542"/>
              <a:gd name="connsiteX42" fmla="*/ 748469 w 932789"/>
              <a:gd name="connsiteY42" fmla="*/ 429370 h 684542"/>
              <a:gd name="connsiteX43" fmla="*/ 703721 w 932789"/>
              <a:gd name="connsiteY43" fmla="*/ 426174 h 684542"/>
              <a:gd name="connsiteX44" fmla="*/ 674954 w 932789"/>
              <a:gd name="connsiteY44" fmla="*/ 445352 h 684542"/>
              <a:gd name="connsiteX45" fmla="*/ 681346 w 932789"/>
              <a:gd name="connsiteY45" fmla="*/ 470922 h 684542"/>
              <a:gd name="connsiteX46" fmla="*/ 700524 w 932789"/>
              <a:gd name="connsiteY46" fmla="*/ 493296 h 684542"/>
              <a:gd name="connsiteX47" fmla="*/ 694132 w 932789"/>
              <a:gd name="connsiteY47" fmla="*/ 534848 h 684542"/>
              <a:gd name="connsiteX48" fmla="*/ 668561 w 932789"/>
              <a:gd name="connsiteY48" fmla="*/ 566811 h 684542"/>
              <a:gd name="connsiteX49" fmla="*/ 668561 w 932789"/>
              <a:gd name="connsiteY49" fmla="*/ 605167 h 684542"/>
              <a:gd name="connsiteX50" fmla="*/ 646187 w 932789"/>
              <a:gd name="connsiteY50" fmla="*/ 614756 h 684542"/>
              <a:gd name="connsiteX51" fmla="*/ 611028 w 932789"/>
              <a:gd name="connsiteY51" fmla="*/ 646719 h 684542"/>
              <a:gd name="connsiteX52" fmla="*/ 575868 w 932789"/>
              <a:gd name="connsiteY52" fmla="*/ 681878 h 684542"/>
              <a:gd name="connsiteX53" fmla="*/ 537513 w 932789"/>
              <a:gd name="connsiteY53" fmla="*/ 662701 h 684542"/>
              <a:gd name="connsiteX54" fmla="*/ 508746 w 932789"/>
              <a:gd name="connsiteY54" fmla="*/ 643523 h 684542"/>
              <a:gd name="connsiteX55" fmla="*/ 495961 w 932789"/>
              <a:gd name="connsiteY55" fmla="*/ 624345 h 684542"/>
              <a:gd name="connsiteX56" fmla="*/ 495961 w 932789"/>
              <a:gd name="connsiteY56" fmla="*/ 598774 h 684542"/>
              <a:gd name="connsiteX57" fmla="*/ 451212 w 932789"/>
              <a:gd name="connsiteY57" fmla="*/ 576400 h 684542"/>
              <a:gd name="connsiteX58" fmla="*/ 441623 w 932789"/>
              <a:gd name="connsiteY58" fmla="*/ 557222 h 684542"/>
              <a:gd name="connsiteX59" fmla="*/ 438427 w 932789"/>
              <a:gd name="connsiteY59" fmla="*/ 534848 h 684542"/>
              <a:gd name="connsiteX60" fmla="*/ 409660 w 932789"/>
              <a:gd name="connsiteY60" fmla="*/ 566811 h 684542"/>
              <a:gd name="connsiteX61" fmla="*/ 380893 w 932789"/>
              <a:gd name="connsiteY61" fmla="*/ 547633 h 684542"/>
              <a:gd name="connsiteX62" fmla="*/ 358519 w 932789"/>
              <a:gd name="connsiteY62" fmla="*/ 534848 h 684542"/>
              <a:gd name="connsiteX63" fmla="*/ 355323 w 932789"/>
              <a:gd name="connsiteY63" fmla="*/ 522063 h 684542"/>
              <a:gd name="connsiteX64" fmla="*/ 329753 w 932789"/>
              <a:gd name="connsiteY64" fmla="*/ 499689 h 684542"/>
              <a:gd name="connsiteX65" fmla="*/ 281808 w 932789"/>
              <a:gd name="connsiteY65" fmla="*/ 480511 h 684542"/>
              <a:gd name="connsiteX66" fmla="*/ 265826 w 932789"/>
              <a:gd name="connsiteY66" fmla="*/ 506081 h 684542"/>
              <a:gd name="connsiteX67" fmla="*/ 237060 w 932789"/>
              <a:gd name="connsiteY67" fmla="*/ 512474 h 684542"/>
              <a:gd name="connsiteX68" fmla="*/ 227471 w 932789"/>
              <a:gd name="connsiteY68" fmla="*/ 547633 h 684542"/>
              <a:gd name="connsiteX69" fmla="*/ 195508 w 932789"/>
              <a:gd name="connsiteY69" fmla="*/ 547633 h 684542"/>
              <a:gd name="connsiteX70" fmla="*/ 166741 w 932789"/>
              <a:gd name="connsiteY70" fmla="*/ 525259 h 684542"/>
              <a:gd name="connsiteX71" fmla="*/ 131581 w 932789"/>
              <a:gd name="connsiteY71" fmla="*/ 502885 h 684542"/>
              <a:gd name="connsiteX72" fmla="*/ 109207 w 932789"/>
              <a:gd name="connsiteY72" fmla="*/ 486904 h 684542"/>
              <a:gd name="connsiteX73" fmla="*/ 109207 w 932789"/>
              <a:gd name="connsiteY73" fmla="*/ 461333 h 684542"/>
              <a:gd name="connsiteX74" fmla="*/ 118796 w 932789"/>
              <a:gd name="connsiteY74" fmla="*/ 429370 h 684542"/>
              <a:gd name="connsiteX75" fmla="*/ 147563 w 932789"/>
              <a:gd name="connsiteY75" fmla="*/ 391014 h 684542"/>
              <a:gd name="connsiteX76" fmla="*/ 185919 w 932789"/>
              <a:gd name="connsiteY76" fmla="*/ 359051 h 684542"/>
              <a:gd name="connsiteX77" fmla="*/ 176330 w 932789"/>
              <a:gd name="connsiteY77" fmla="*/ 317499 h 684542"/>
              <a:gd name="connsiteX78" fmla="*/ 163544 w 932789"/>
              <a:gd name="connsiteY78" fmla="*/ 266358 h 684542"/>
              <a:gd name="connsiteX79" fmla="*/ 80440 w 932789"/>
              <a:gd name="connsiteY79" fmla="*/ 231199 h 684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932789" h="684542">
                <a:moveTo>
                  <a:pt x="80440" y="231199"/>
                </a:moveTo>
                <a:cubicBezTo>
                  <a:pt x="57533" y="224807"/>
                  <a:pt x="38888" y="230134"/>
                  <a:pt x="26103" y="228003"/>
                </a:cubicBezTo>
                <a:cubicBezTo>
                  <a:pt x="13318" y="225872"/>
                  <a:pt x="7458" y="228536"/>
                  <a:pt x="3729" y="218414"/>
                </a:cubicBezTo>
                <a:cubicBezTo>
                  <a:pt x="0" y="208292"/>
                  <a:pt x="2131" y="177927"/>
                  <a:pt x="3729" y="167273"/>
                </a:cubicBezTo>
                <a:cubicBezTo>
                  <a:pt x="5327" y="156619"/>
                  <a:pt x="7458" y="156086"/>
                  <a:pt x="13318" y="154488"/>
                </a:cubicBezTo>
                <a:cubicBezTo>
                  <a:pt x="19178" y="152890"/>
                  <a:pt x="32495" y="152357"/>
                  <a:pt x="38888" y="157684"/>
                </a:cubicBezTo>
                <a:cubicBezTo>
                  <a:pt x="45281" y="163011"/>
                  <a:pt x="45281" y="183255"/>
                  <a:pt x="51674" y="186451"/>
                </a:cubicBezTo>
                <a:cubicBezTo>
                  <a:pt x="58067" y="189647"/>
                  <a:pt x="64459" y="186984"/>
                  <a:pt x="77244" y="176862"/>
                </a:cubicBezTo>
                <a:cubicBezTo>
                  <a:pt x="90029" y="166740"/>
                  <a:pt x="110805" y="134777"/>
                  <a:pt x="128385" y="125721"/>
                </a:cubicBezTo>
                <a:cubicBezTo>
                  <a:pt x="145965" y="116665"/>
                  <a:pt x="166208" y="119861"/>
                  <a:pt x="182722" y="122524"/>
                </a:cubicBezTo>
                <a:cubicBezTo>
                  <a:pt x="199236" y="125188"/>
                  <a:pt x="215219" y="141702"/>
                  <a:pt x="227471" y="141702"/>
                </a:cubicBezTo>
                <a:cubicBezTo>
                  <a:pt x="239723" y="141702"/>
                  <a:pt x="251443" y="128916"/>
                  <a:pt x="256237" y="122524"/>
                </a:cubicBezTo>
                <a:cubicBezTo>
                  <a:pt x="261031" y="116132"/>
                  <a:pt x="246115" y="102282"/>
                  <a:pt x="256237" y="103347"/>
                </a:cubicBezTo>
                <a:cubicBezTo>
                  <a:pt x="266359" y="104413"/>
                  <a:pt x="304182" y="125721"/>
                  <a:pt x="316967" y="128917"/>
                </a:cubicBezTo>
                <a:cubicBezTo>
                  <a:pt x="329752" y="132113"/>
                  <a:pt x="329220" y="126253"/>
                  <a:pt x="332949" y="122524"/>
                </a:cubicBezTo>
                <a:cubicBezTo>
                  <a:pt x="336678" y="118795"/>
                  <a:pt x="336145" y="116132"/>
                  <a:pt x="339341" y="106543"/>
                </a:cubicBezTo>
                <a:cubicBezTo>
                  <a:pt x="342537" y="96954"/>
                  <a:pt x="346800" y="68720"/>
                  <a:pt x="352127" y="64991"/>
                </a:cubicBezTo>
                <a:cubicBezTo>
                  <a:pt x="357454" y="61262"/>
                  <a:pt x="364912" y="79374"/>
                  <a:pt x="371305" y="84169"/>
                </a:cubicBezTo>
                <a:cubicBezTo>
                  <a:pt x="377698" y="88964"/>
                  <a:pt x="383557" y="95356"/>
                  <a:pt x="390482" y="93758"/>
                </a:cubicBezTo>
                <a:cubicBezTo>
                  <a:pt x="397407" y="92160"/>
                  <a:pt x="403801" y="83636"/>
                  <a:pt x="412857" y="74580"/>
                </a:cubicBezTo>
                <a:cubicBezTo>
                  <a:pt x="421913" y="65524"/>
                  <a:pt x="428306" y="45280"/>
                  <a:pt x="444820" y="39420"/>
                </a:cubicBezTo>
                <a:cubicBezTo>
                  <a:pt x="461334" y="33560"/>
                  <a:pt x="511942" y="39420"/>
                  <a:pt x="511942" y="39420"/>
                </a:cubicBezTo>
                <a:cubicBezTo>
                  <a:pt x="542307" y="39420"/>
                  <a:pt x="603037" y="37822"/>
                  <a:pt x="627009" y="39420"/>
                </a:cubicBezTo>
                <a:cubicBezTo>
                  <a:pt x="650981" y="41018"/>
                  <a:pt x="648318" y="46345"/>
                  <a:pt x="655776" y="49009"/>
                </a:cubicBezTo>
                <a:cubicBezTo>
                  <a:pt x="663234" y="51673"/>
                  <a:pt x="657907" y="59131"/>
                  <a:pt x="671758" y="55402"/>
                </a:cubicBezTo>
                <a:cubicBezTo>
                  <a:pt x="685609" y="51673"/>
                  <a:pt x="738880" y="26635"/>
                  <a:pt x="738880" y="26635"/>
                </a:cubicBezTo>
                <a:cubicBezTo>
                  <a:pt x="760189" y="17579"/>
                  <a:pt x="780965" y="2130"/>
                  <a:pt x="799610" y="1065"/>
                </a:cubicBezTo>
                <a:cubicBezTo>
                  <a:pt x="818255" y="0"/>
                  <a:pt x="836368" y="10121"/>
                  <a:pt x="850751" y="20243"/>
                </a:cubicBezTo>
                <a:cubicBezTo>
                  <a:pt x="865134" y="30365"/>
                  <a:pt x="879517" y="47944"/>
                  <a:pt x="885910" y="61795"/>
                </a:cubicBezTo>
                <a:cubicBezTo>
                  <a:pt x="892303" y="75646"/>
                  <a:pt x="891238" y="88431"/>
                  <a:pt x="889107" y="103347"/>
                </a:cubicBezTo>
                <a:cubicBezTo>
                  <a:pt x="886976" y="118263"/>
                  <a:pt x="874191" y="136375"/>
                  <a:pt x="873125" y="151291"/>
                </a:cubicBezTo>
                <a:cubicBezTo>
                  <a:pt x="872059" y="166207"/>
                  <a:pt x="880050" y="178460"/>
                  <a:pt x="882714" y="192843"/>
                </a:cubicBezTo>
                <a:cubicBezTo>
                  <a:pt x="885378" y="207227"/>
                  <a:pt x="882182" y="223741"/>
                  <a:pt x="889107" y="237592"/>
                </a:cubicBezTo>
                <a:cubicBezTo>
                  <a:pt x="896032" y="251443"/>
                  <a:pt x="917341" y="261031"/>
                  <a:pt x="924266" y="275947"/>
                </a:cubicBezTo>
                <a:cubicBezTo>
                  <a:pt x="931191" y="290863"/>
                  <a:pt x="929594" y="311639"/>
                  <a:pt x="930659" y="327088"/>
                </a:cubicBezTo>
                <a:cubicBezTo>
                  <a:pt x="931725" y="342537"/>
                  <a:pt x="931192" y="357453"/>
                  <a:pt x="930659" y="368640"/>
                </a:cubicBezTo>
                <a:cubicBezTo>
                  <a:pt x="930126" y="379827"/>
                  <a:pt x="932789" y="389417"/>
                  <a:pt x="927462" y="394211"/>
                </a:cubicBezTo>
                <a:cubicBezTo>
                  <a:pt x="922135" y="399005"/>
                  <a:pt x="908284" y="399005"/>
                  <a:pt x="898695" y="397407"/>
                </a:cubicBezTo>
                <a:cubicBezTo>
                  <a:pt x="889106" y="395809"/>
                  <a:pt x="881649" y="388351"/>
                  <a:pt x="869929" y="384622"/>
                </a:cubicBezTo>
                <a:cubicBezTo>
                  <a:pt x="858209" y="380893"/>
                  <a:pt x="836901" y="371304"/>
                  <a:pt x="828377" y="375033"/>
                </a:cubicBezTo>
                <a:cubicBezTo>
                  <a:pt x="819854" y="378762"/>
                  <a:pt x="825181" y="395809"/>
                  <a:pt x="818788" y="406996"/>
                </a:cubicBezTo>
                <a:cubicBezTo>
                  <a:pt x="812395" y="418183"/>
                  <a:pt x="801741" y="438426"/>
                  <a:pt x="790021" y="442155"/>
                </a:cubicBezTo>
                <a:cubicBezTo>
                  <a:pt x="778301" y="445884"/>
                  <a:pt x="762852" y="432033"/>
                  <a:pt x="748469" y="429370"/>
                </a:cubicBezTo>
                <a:cubicBezTo>
                  <a:pt x="734086" y="426707"/>
                  <a:pt x="715973" y="423510"/>
                  <a:pt x="703721" y="426174"/>
                </a:cubicBezTo>
                <a:cubicBezTo>
                  <a:pt x="691469" y="428838"/>
                  <a:pt x="678683" y="437894"/>
                  <a:pt x="674954" y="445352"/>
                </a:cubicBezTo>
                <a:cubicBezTo>
                  <a:pt x="671225" y="452810"/>
                  <a:pt x="677084" y="462931"/>
                  <a:pt x="681346" y="470922"/>
                </a:cubicBezTo>
                <a:cubicBezTo>
                  <a:pt x="685608" y="478913"/>
                  <a:pt x="698393" y="482642"/>
                  <a:pt x="700524" y="493296"/>
                </a:cubicBezTo>
                <a:cubicBezTo>
                  <a:pt x="702655" y="503950"/>
                  <a:pt x="699459" y="522596"/>
                  <a:pt x="694132" y="534848"/>
                </a:cubicBezTo>
                <a:cubicBezTo>
                  <a:pt x="688805" y="547101"/>
                  <a:pt x="672823" y="555091"/>
                  <a:pt x="668561" y="566811"/>
                </a:cubicBezTo>
                <a:cubicBezTo>
                  <a:pt x="664299" y="578531"/>
                  <a:pt x="672290" y="597176"/>
                  <a:pt x="668561" y="605167"/>
                </a:cubicBezTo>
                <a:cubicBezTo>
                  <a:pt x="664832" y="613158"/>
                  <a:pt x="655776" y="607831"/>
                  <a:pt x="646187" y="614756"/>
                </a:cubicBezTo>
                <a:cubicBezTo>
                  <a:pt x="636598" y="621681"/>
                  <a:pt x="622748" y="635532"/>
                  <a:pt x="611028" y="646719"/>
                </a:cubicBezTo>
                <a:cubicBezTo>
                  <a:pt x="599308" y="657906"/>
                  <a:pt x="588120" y="679214"/>
                  <a:pt x="575868" y="681878"/>
                </a:cubicBezTo>
                <a:cubicBezTo>
                  <a:pt x="563616" y="684542"/>
                  <a:pt x="548700" y="669094"/>
                  <a:pt x="537513" y="662701"/>
                </a:cubicBezTo>
                <a:cubicBezTo>
                  <a:pt x="526326" y="656309"/>
                  <a:pt x="515671" y="649916"/>
                  <a:pt x="508746" y="643523"/>
                </a:cubicBezTo>
                <a:cubicBezTo>
                  <a:pt x="501821" y="637130"/>
                  <a:pt x="498092" y="631803"/>
                  <a:pt x="495961" y="624345"/>
                </a:cubicBezTo>
                <a:cubicBezTo>
                  <a:pt x="493830" y="616887"/>
                  <a:pt x="503419" y="606765"/>
                  <a:pt x="495961" y="598774"/>
                </a:cubicBezTo>
                <a:cubicBezTo>
                  <a:pt x="488503" y="590783"/>
                  <a:pt x="460268" y="583325"/>
                  <a:pt x="451212" y="576400"/>
                </a:cubicBezTo>
                <a:cubicBezTo>
                  <a:pt x="442156" y="569475"/>
                  <a:pt x="443754" y="564147"/>
                  <a:pt x="441623" y="557222"/>
                </a:cubicBezTo>
                <a:cubicBezTo>
                  <a:pt x="439492" y="550297"/>
                  <a:pt x="443754" y="533250"/>
                  <a:pt x="438427" y="534848"/>
                </a:cubicBezTo>
                <a:cubicBezTo>
                  <a:pt x="433100" y="536446"/>
                  <a:pt x="419249" y="564680"/>
                  <a:pt x="409660" y="566811"/>
                </a:cubicBezTo>
                <a:cubicBezTo>
                  <a:pt x="400071" y="568942"/>
                  <a:pt x="389417" y="552960"/>
                  <a:pt x="380893" y="547633"/>
                </a:cubicBezTo>
                <a:cubicBezTo>
                  <a:pt x="372369" y="542306"/>
                  <a:pt x="362781" y="539110"/>
                  <a:pt x="358519" y="534848"/>
                </a:cubicBezTo>
                <a:cubicBezTo>
                  <a:pt x="354257" y="530586"/>
                  <a:pt x="360117" y="527923"/>
                  <a:pt x="355323" y="522063"/>
                </a:cubicBezTo>
                <a:cubicBezTo>
                  <a:pt x="350529" y="516203"/>
                  <a:pt x="342005" y="506614"/>
                  <a:pt x="329753" y="499689"/>
                </a:cubicBezTo>
                <a:cubicBezTo>
                  <a:pt x="317501" y="492764"/>
                  <a:pt x="292462" y="479446"/>
                  <a:pt x="281808" y="480511"/>
                </a:cubicBezTo>
                <a:cubicBezTo>
                  <a:pt x="271154" y="481576"/>
                  <a:pt x="273284" y="500754"/>
                  <a:pt x="265826" y="506081"/>
                </a:cubicBezTo>
                <a:cubicBezTo>
                  <a:pt x="258368" y="511408"/>
                  <a:pt x="243452" y="505549"/>
                  <a:pt x="237060" y="512474"/>
                </a:cubicBezTo>
                <a:cubicBezTo>
                  <a:pt x="230668" y="519399"/>
                  <a:pt x="234396" y="541773"/>
                  <a:pt x="227471" y="547633"/>
                </a:cubicBezTo>
                <a:cubicBezTo>
                  <a:pt x="220546" y="553493"/>
                  <a:pt x="205630" y="551362"/>
                  <a:pt x="195508" y="547633"/>
                </a:cubicBezTo>
                <a:cubicBezTo>
                  <a:pt x="185386" y="543904"/>
                  <a:pt x="177396" y="532717"/>
                  <a:pt x="166741" y="525259"/>
                </a:cubicBezTo>
                <a:cubicBezTo>
                  <a:pt x="156087" y="517801"/>
                  <a:pt x="141170" y="509278"/>
                  <a:pt x="131581" y="502885"/>
                </a:cubicBezTo>
                <a:cubicBezTo>
                  <a:pt x="121992" y="496493"/>
                  <a:pt x="112936" y="493829"/>
                  <a:pt x="109207" y="486904"/>
                </a:cubicBezTo>
                <a:cubicBezTo>
                  <a:pt x="105478" y="479979"/>
                  <a:pt x="107609" y="470922"/>
                  <a:pt x="109207" y="461333"/>
                </a:cubicBezTo>
                <a:cubicBezTo>
                  <a:pt x="110805" y="451744"/>
                  <a:pt x="112403" y="441090"/>
                  <a:pt x="118796" y="429370"/>
                </a:cubicBezTo>
                <a:cubicBezTo>
                  <a:pt x="125189" y="417650"/>
                  <a:pt x="136376" y="402734"/>
                  <a:pt x="147563" y="391014"/>
                </a:cubicBezTo>
                <a:cubicBezTo>
                  <a:pt x="158750" y="379294"/>
                  <a:pt x="181125" y="371304"/>
                  <a:pt x="185919" y="359051"/>
                </a:cubicBezTo>
                <a:cubicBezTo>
                  <a:pt x="190714" y="346799"/>
                  <a:pt x="180059" y="332948"/>
                  <a:pt x="176330" y="317499"/>
                </a:cubicBezTo>
                <a:cubicBezTo>
                  <a:pt x="172601" y="302050"/>
                  <a:pt x="173133" y="275947"/>
                  <a:pt x="163544" y="266358"/>
                </a:cubicBezTo>
                <a:cubicBezTo>
                  <a:pt x="153955" y="256769"/>
                  <a:pt x="103347" y="237592"/>
                  <a:pt x="80440" y="231199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Гулькевичский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4965700" y="3241675"/>
            <a:ext cx="933450" cy="617538"/>
          </a:xfrm>
          <a:custGeom>
            <a:avLst/>
            <a:gdLst>
              <a:gd name="connsiteX0" fmla="*/ 83104 w 932257"/>
              <a:gd name="connsiteY0" fmla="*/ 217349 h 629673"/>
              <a:gd name="connsiteX1" fmla="*/ 38356 w 932257"/>
              <a:gd name="connsiteY1" fmla="*/ 252508 h 629673"/>
              <a:gd name="connsiteX2" fmla="*/ 6393 w 932257"/>
              <a:gd name="connsiteY2" fmla="*/ 281275 h 629673"/>
              <a:gd name="connsiteX3" fmla="*/ 6393 w 932257"/>
              <a:gd name="connsiteY3" fmla="*/ 319631 h 629673"/>
              <a:gd name="connsiteX4" fmla="*/ 44748 w 932257"/>
              <a:gd name="connsiteY4" fmla="*/ 342005 h 629673"/>
              <a:gd name="connsiteX5" fmla="*/ 73515 w 932257"/>
              <a:gd name="connsiteY5" fmla="*/ 345201 h 629673"/>
              <a:gd name="connsiteX6" fmla="*/ 118264 w 932257"/>
              <a:gd name="connsiteY6" fmla="*/ 354790 h 629673"/>
              <a:gd name="connsiteX7" fmla="*/ 127852 w 932257"/>
              <a:gd name="connsiteY7" fmla="*/ 380361 h 629673"/>
              <a:gd name="connsiteX8" fmla="*/ 134245 w 932257"/>
              <a:gd name="connsiteY8" fmla="*/ 434698 h 629673"/>
              <a:gd name="connsiteX9" fmla="*/ 134245 w 932257"/>
              <a:gd name="connsiteY9" fmla="*/ 476250 h 629673"/>
              <a:gd name="connsiteX10" fmla="*/ 124656 w 932257"/>
              <a:gd name="connsiteY10" fmla="*/ 501821 h 629673"/>
              <a:gd name="connsiteX11" fmla="*/ 102282 w 932257"/>
              <a:gd name="connsiteY11" fmla="*/ 527391 h 629673"/>
              <a:gd name="connsiteX12" fmla="*/ 79908 w 932257"/>
              <a:gd name="connsiteY12" fmla="*/ 562550 h 629673"/>
              <a:gd name="connsiteX13" fmla="*/ 95889 w 932257"/>
              <a:gd name="connsiteY13" fmla="*/ 600906 h 629673"/>
              <a:gd name="connsiteX14" fmla="*/ 131049 w 932257"/>
              <a:gd name="connsiteY14" fmla="*/ 616888 h 629673"/>
              <a:gd name="connsiteX15" fmla="*/ 166208 w 932257"/>
              <a:gd name="connsiteY15" fmla="*/ 607299 h 629673"/>
              <a:gd name="connsiteX16" fmla="*/ 201368 w 932257"/>
              <a:gd name="connsiteY16" fmla="*/ 568943 h 629673"/>
              <a:gd name="connsiteX17" fmla="*/ 217349 w 932257"/>
              <a:gd name="connsiteY17" fmla="*/ 520998 h 629673"/>
              <a:gd name="connsiteX18" fmla="*/ 220545 w 932257"/>
              <a:gd name="connsiteY18" fmla="*/ 479446 h 629673"/>
              <a:gd name="connsiteX19" fmla="*/ 223742 w 932257"/>
              <a:gd name="connsiteY19" fmla="*/ 444287 h 629673"/>
              <a:gd name="connsiteX20" fmla="*/ 278079 w 932257"/>
              <a:gd name="connsiteY20" fmla="*/ 441091 h 629673"/>
              <a:gd name="connsiteX21" fmla="*/ 338809 w 932257"/>
              <a:gd name="connsiteY21" fmla="*/ 421913 h 629673"/>
              <a:gd name="connsiteX22" fmla="*/ 361183 w 932257"/>
              <a:gd name="connsiteY22" fmla="*/ 437894 h 629673"/>
              <a:gd name="connsiteX23" fmla="*/ 393146 w 932257"/>
              <a:gd name="connsiteY23" fmla="*/ 463465 h 629673"/>
              <a:gd name="connsiteX24" fmla="*/ 428305 w 932257"/>
              <a:gd name="connsiteY24" fmla="*/ 501821 h 629673"/>
              <a:gd name="connsiteX25" fmla="*/ 473054 w 932257"/>
              <a:gd name="connsiteY25" fmla="*/ 533784 h 629673"/>
              <a:gd name="connsiteX26" fmla="*/ 536980 w 932257"/>
              <a:gd name="connsiteY26" fmla="*/ 546569 h 629673"/>
              <a:gd name="connsiteX27" fmla="*/ 581728 w 932257"/>
              <a:gd name="connsiteY27" fmla="*/ 575336 h 629673"/>
              <a:gd name="connsiteX28" fmla="*/ 616888 w 932257"/>
              <a:gd name="connsiteY28" fmla="*/ 584925 h 629673"/>
              <a:gd name="connsiteX29" fmla="*/ 645654 w 932257"/>
              <a:gd name="connsiteY29" fmla="*/ 604102 h 629673"/>
              <a:gd name="connsiteX30" fmla="*/ 636066 w 932257"/>
              <a:gd name="connsiteY30" fmla="*/ 626477 h 629673"/>
              <a:gd name="connsiteX31" fmla="*/ 664832 w 932257"/>
              <a:gd name="connsiteY31" fmla="*/ 623280 h 629673"/>
              <a:gd name="connsiteX32" fmla="*/ 728758 w 932257"/>
              <a:gd name="connsiteY32" fmla="*/ 620084 h 629673"/>
              <a:gd name="connsiteX33" fmla="*/ 808666 w 932257"/>
              <a:gd name="connsiteY33" fmla="*/ 620084 h 629673"/>
              <a:gd name="connsiteX34" fmla="*/ 894967 w 932257"/>
              <a:gd name="connsiteY34" fmla="*/ 610495 h 629673"/>
              <a:gd name="connsiteX35" fmla="*/ 907752 w 932257"/>
              <a:gd name="connsiteY35" fmla="*/ 578532 h 629673"/>
              <a:gd name="connsiteX36" fmla="*/ 914144 w 932257"/>
              <a:gd name="connsiteY36" fmla="*/ 546569 h 629673"/>
              <a:gd name="connsiteX37" fmla="*/ 878985 w 932257"/>
              <a:gd name="connsiteY37" fmla="*/ 524195 h 629673"/>
              <a:gd name="connsiteX38" fmla="*/ 882181 w 932257"/>
              <a:gd name="connsiteY38" fmla="*/ 479446 h 629673"/>
              <a:gd name="connsiteX39" fmla="*/ 843826 w 932257"/>
              <a:gd name="connsiteY39" fmla="*/ 457072 h 629673"/>
              <a:gd name="connsiteX40" fmla="*/ 850218 w 932257"/>
              <a:gd name="connsiteY40" fmla="*/ 425109 h 629673"/>
              <a:gd name="connsiteX41" fmla="*/ 894967 w 932257"/>
              <a:gd name="connsiteY41" fmla="*/ 393146 h 629673"/>
              <a:gd name="connsiteX42" fmla="*/ 914144 w 932257"/>
              <a:gd name="connsiteY42" fmla="*/ 377165 h 629673"/>
              <a:gd name="connsiteX43" fmla="*/ 926930 w 932257"/>
              <a:gd name="connsiteY43" fmla="*/ 342005 h 629673"/>
              <a:gd name="connsiteX44" fmla="*/ 926930 w 932257"/>
              <a:gd name="connsiteY44" fmla="*/ 306846 h 629673"/>
              <a:gd name="connsiteX45" fmla="*/ 894967 w 932257"/>
              <a:gd name="connsiteY45" fmla="*/ 290864 h 629673"/>
              <a:gd name="connsiteX46" fmla="*/ 866200 w 932257"/>
              <a:gd name="connsiteY46" fmla="*/ 278079 h 629673"/>
              <a:gd name="connsiteX47" fmla="*/ 843826 w 932257"/>
              <a:gd name="connsiteY47" fmla="*/ 268490 h 629673"/>
              <a:gd name="connsiteX48" fmla="*/ 850218 w 932257"/>
              <a:gd name="connsiteY48" fmla="*/ 249312 h 629673"/>
              <a:gd name="connsiteX49" fmla="*/ 869396 w 932257"/>
              <a:gd name="connsiteY49" fmla="*/ 236527 h 629673"/>
              <a:gd name="connsiteX50" fmla="*/ 878985 w 932257"/>
              <a:gd name="connsiteY50" fmla="*/ 223742 h 629673"/>
              <a:gd name="connsiteX51" fmla="*/ 882181 w 932257"/>
              <a:gd name="connsiteY51" fmla="*/ 166208 h 629673"/>
              <a:gd name="connsiteX52" fmla="*/ 882181 w 932257"/>
              <a:gd name="connsiteY52" fmla="*/ 134245 h 629673"/>
              <a:gd name="connsiteX53" fmla="*/ 866200 w 932257"/>
              <a:gd name="connsiteY53" fmla="*/ 105478 h 629673"/>
              <a:gd name="connsiteX54" fmla="*/ 866200 w 932257"/>
              <a:gd name="connsiteY54" fmla="*/ 63926 h 629673"/>
              <a:gd name="connsiteX55" fmla="*/ 859807 w 932257"/>
              <a:gd name="connsiteY55" fmla="*/ 25571 h 629673"/>
              <a:gd name="connsiteX56" fmla="*/ 831040 w 932257"/>
              <a:gd name="connsiteY56" fmla="*/ 3196 h 629673"/>
              <a:gd name="connsiteX57" fmla="*/ 805470 w 932257"/>
              <a:gd name="connsiteY57" fmla="*/ 6393 h 629673"/>
              <a:gd name="connsiteX58" fmla="*/ 773507 w 932257"/>
              <a:gd name="connsiteY58" fmla="*/ 6393 h 629673"/>
              <a:gd name="connsiteX59" fmla="*/ 747936 w 932257"/>
              <a:gd name="connsiteY59" fmla="*/ 15982 h 629673"/>
              <a:gd name="connsiteX60" fmla="*/ 722366 w 932257"/>
              <a:gd name="connsiteY60" fmla="*/ 31963 h 629673"/>
              <a:gd name="connsiteX61" fmla="*/ 706384 w 932257"/>
              <a:gd name="connsiteY61" fmla="*/ 31963 h 629673"/>
              <a:gd name="connsiteX62" fmla="*/ 655243 w 932257"/>
              <a:gd name="connsiteY62" fmla="*/ 22374 h 629673"/>
              <a:gd name="connsiteX63" fmla="*/ 639262 w 932257"/>
              <a:gd name="connsiteY63" fmla="*/ 44748 h 629673"/>
              <a:gd name="connsiteX64" fmla="*/ 626477 w 932257"/>
              <a:gd name="connsiteY64" fmla="*/ 60730 h 629673"/>
              <a:gd name="connsiteX65" fmla="*/ 604102 w 932257"/>
              <a:gd name="connsiteY65" fmla="*/ 41552 h 629673"/>
              <a:gd name="connsiteX66" fmla="*/ 600906 w 932257"/>
              <a:gd name="connsiteY66" fmla="*/ 12785 h 629673"/>
              <a:gd name="connsiteX67" fmla="*/ 562550 w 932257"/>
              <a:gd name="connsiteY67" fmla="*/ 9589 h 629673"/>
              <a:gd name="connsiteX68" fmla="*/ 476250 w 932257"/>
              <a:gd name="connsiteY68" fmla="*/ 9589 h 629673"/>
              <a:gd name="connsiteX69" fmla="*/ 441091 w 932257"/>
              <a:gd name="connsiteY69" fmla="*/ 28767 h 629673"/>
              <a:gd name="connsiteX70" fmla="*/ 393146 w 932257"/>
              <a:gd name="connsiteY70" fmla="*/ 31963 h 629673"/>
              <a:gd name="connsiteX71" fmla="*/ 364379 w 932257"/>
              <a:gd name="connsiteY71" fmla="*/ 54337 h 629673"/>
              <a:gd name="connsiteX72" fmla="*/ 370772 w 932257"/>
              <a:gd name="connsiteY72" fmla="*/ 83104 h 629673"/>
              <a:gd name="connsiteX73" fmla="*/ 386753 w 932257"/>
              <a:gd name="connsiteY73" fmla="*/ 105478 h 629673"/>
              <a:gd name="connsiteX74" fmla="*/ 370772 w 932257"/>
              <a:gd name="connsiteY74" fmla="*/ 131049 h 629673"/>
              <a:gd name="connsiteX75" fmla="*/ 354790 w 932257"/>
              <a:gd name="connsiteY75" fmla="*/ 150227 h 629673"/>
              <a:gd name="connsiteX76" fmla="*/ 332416 w 932257"/>
              <a:gd name="connsiteY76" fmla="*/ 163012 h 629673"/>
              <a:gd name="connsiteX77" fmla="*/ 322827 w 932257"/>
              <a:gd name="connsiteY77" fmla="*/ 191779 h 629673"/>
              <a:gd name="connsiteX78" fmla="*/ 310042 w 932257"/>
              <a:gd name="connsiteY78" fmla="*/ 210956 h 629673"/>
              <a:gd name="connsiteX79" fmla="*/ 271686 w 932257"/>
              <a:gd name="connsiteY79" fmla="*/ 214153 h 629673"/>
              <a:gd name="connsiteX80" fmla="*/ 233331 w 932257"/>
              <a:gd name="connsiteY80" fmla="*/ 223742 h 629673"/>
              <a:gd name="connsiteX81" fmla="*/ 223742 w 932257"/>
              <a:gd name="connsiteY81" fmla="*/ 249312 h 629673"/>
              <a:gd name="connsiteX82" fmla="*/ 182190 w 932257"/>
              <a:gd name="connsiteY82" fmla="*/ 249312 h 629673"/>
              <a:gd name="connsiteX83" fmla="*/ 153423 w 932257"/>
              <a:gd name="connsiteY83" fmla="*/ 255705 h 629673"/>
              <a:gd name="connsiteX84" fmla="*/ 137441 w 932257"/>
              <a:gd name="connsiteY84" fmla="*/ 268490 h 629673"/>
              <a:gd name="connsiteX85" fmla="*/ 89497 w 932257"/>
              <a:gd name="connsiteY85" fmla="*/ 268490 h 629673"/>
              <a:gd name="connsiteX86" fmla="*/ 83104 w 932257"/>
              <a:gd name="connsiteY86" fmla="*/ 217349 h 629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932257" h="629673">
                <a:moveTo>
                  <a:pt x="83104" y="217349"/>
                </a:moveTo>
                <a:cubicBezTo>
                  <a:pt x="74581" y="214685"/>
                  <a:pt x="51141" y="241854"/>
                  <a:pt x="38356" y="252508"/>
                </a:cubicBezTo>
                <a:cubicBezTo>
                  <a:pt x="25571" y="263162"/>
                  <a:pt x="11720" y="270088"/>
                  <a:pt x="6393" y="281275"/>
                </a:cubicBezTo>
                <a:cubicBezTo>
                  <a:pt x="1066" y="292462"/>
                  <a:pt x="0" y="309509"/>
                  <a:pt x="6393" y="319631"/>
                </a:cubicBezTo>
                <a:cubicBezTo>
                  <a:pt x="12786" y="329753"/>
                  <a:pt x="33561" y="337743"/>
                  <a:pt x="44748" y="342005"/>
                </a:cubicBezTo>
                <a:cubicBezTo>
                  <a:pt x="55935" y="346267"/>
                  <a:pt x="61262" y="343070"/>
                  <a:pt x="73515" y="345201"/>
                </a:cubicBezTo>
                <a:cubicBezTo>
                  <a:pt x="85768" y="347332"/>
                  <a:pt x="109208" y="348930"/>
                  <a:pt x="118264" y="354790"/>
                </a:cubicBezTo>
                <a:cubicBezTo>
                  <a:pt x="127320" y="360650"/>
                  <a:pt x="125189" y="367043"/>
                  <a:pt x="127852" y="380361"/>
                </a:cubicBezTo>
                <a:cubicBezTo>
                  <a:pt x="130515" y="393679"/>
                  <a:pt x="133180" y="418717"/>
                  <a:pt x="134245" y="434698"/>
                </a:cubicBezTo>
                <a:cubicBezTo>
                  <a:pt x="135310" y="450679"/>
                  <a:pt x="135843" y="465063"/>
                  <a:pt x="134245" y="476250"/>
                </a:cubicBezTo>
                <a:cubicBezTo>
                  <a:pt x="132647" y="487437"/>
                  <a:pt x="129983" y="493297"/>
                  <a:pt x="124656" y="501821"/>
                </a:cubicBezTo>
                <a:cubicBezTo>
                  <a:pt x="119329" y="510345"/>
                  <a:pt x="109740" y="517270"/>
                  <a:pt x="102282" y="527391"/>
                </a:cubicBezTo>
                <a:cubicBezTo>
                  <a:pt x="94824" y="537513"/>
                  <a:pt x="80973" y="550298"/>
                  <a:pt x="79908" y="562550"/>
                </a:cubicBezTo>
                <a:cubicBezTo>
                  <a:pt x="78843" y="574802"/>
                  <a:pt x="87366" y="591850"/>
                  <a:pt x="95889" y="600906"/>
                </a:cubicBezTo>
                <a:cubicBezTo>
                  <a:pt x="104412" y="609962"/>
                  <a:pt x="119329" y="615823"/>
                  <a:pt x="131049" y="616888"/>
                </a:cubicBezTo>
                <a:cubicBezTo>
                  <a:pt x="142769" y="617953"/>
                  <a:pt x="154488" y="615290"/>
                  <a:pt x="166208" y="607299"/>
                </a:cubicBezTo>
                <a:cubicBezTo>
                  <a:pt x="177928" y="599308"/>
                  <a:pt x="192845" y="583326"/>
                  <a:pt x="201368" y="568943"/>
                </a:cubicBezTo>
                <a:cubicBezTo>
                  <a:pt x="209891" y="554560"/>
                  <a:pt x="214153" y="535914"/>
                  <a:pt x="217349" y="520998"/>
                </a:cubicBezTo>
                <a:cubicBezTo>
                  <a:pt x="220545" y="506082"/>
                  <a:pt x="219480" y="492231"/>
                  <a:pt x="220545" y="479446"/>
                </a:cubicBezTo>
                <a:cubicBezTo>
                  <a:pt x="221610" y="466661"/>
                  <a:pt x="214153" y="450680"/>
                  <a:pt x="223742" y="444287"/>
                </a:cubicBezTo>
                <a:cubicBezTo>
                  <a:pt x="233331" y="437895"/>
                  <a:pt x="258901" y="444820"/>
                  <a:pt x="278079" y="441091"/>
                </a:cubicBezTo>
                <a:cubicBezTo>
                  <a:pt x="297257" y="437362"/>
                  <a:pt x="324958" y="422446"/>
                  <a:pt x="338809" y="421913"/>
                </a:cubicBezTo>
                <a:cubicBezTo>
                  <a:pt x="352660" y="421380"/>
                  <a:pt x="352127" y="430969"/>
                  <a:pt x="361183" y="437894"/>
                </a:cubicBezTo>
                <a:cubicBezTo>
                  <a:pt x="370239" y="444819"/>
                  <a:pt x="381959" y="452811"/>
                  <a:pt x="393146" y="463465"/>
                </a:cubicBezTo>
                <a:cubicBezTo>
                  <a:pt x="404333" y="474119"/>
                  <a:pt x="414987" y="490101"/>
                  <a:pt x="428305" y="501821"/>
                </a:cubicBezTo>
                <a:cubicBezTo>
                  <a:pt x="441623" y="513541"/>
                  <a:pt x="454941" y="526326"/>
                  <a:pt x="473054" y="533784"/>
                </a:cubicBezTo>
                <a:cubicBezTo>
                  <a:pt x="491167" y="541242"/>
                  <a:pt x="518868" y="539644"/>
                  <a:pt x="536980" y="546569"/>
                </a:cubicBezTo>
                <a:cubicBezTo>
                  <a:pt x="555092" y="553494"/>
                  <a:pt x="568410" y="568943"/>
                  <a:pt x="581728" y="575336"/>
                </a:cubicBezTo>
                <a:cubicBezTo>
                  <a:pt x="595046" y="581729"/>
                  <a:pt x="606234" y="580131"/>
                  <a:pt x="616888" y="584925"/>
                </a:cubicBezTo>
                <a:cubicBezTo>
                  <a:pt x="627542" y="589719"/>
                  <a:pt x="642458" y="597177"/>
                  <a:pt x="645654" y="604102"/>
                </a:cubicBezTo>
                <a:cubicBezTo>
                  <a:pt x="648850" y="611027"/>
                  <a:pt x="632870" y="623281"/>
                  <a:pt x="636066" y="626477"/>
                </a:cubicBezTo>
                <a:cubicBezTo>
                  <a:pt x="639262" y="629673"/>
                  <a:pt x="649383" y="624346"/>
                  <a:pt x="664832" y="623280"/>
                </a:cubicBezTo>
                <a:cubicBezTo>
                  <a:pt x="680281" y="622215"/>
                  <a:pt x="704786" y="620617"/>
                  <a:pt x="728758" y="620084"/>
                </a:cubicBezTo>
                <a:cubicBezTo>
                  <a:pt x="752730" y="619551"/>
                  <a:pt x="780965" y="621682"/>
                  <a:pt x="808666" y="620084"/>
                </a:cubicBezTo>
                <a:cubicBezTo>
                  <a:pt x="836367" y="618486"/>
                  <a:pt x="878453" y="617420"/>
                  <a:pt x="894967" y="610495"/>
                </a:cubicBezTo>
                <a:cubicBezTo>
                  <a:pt x="911481" y="603570"/>
                  <a:pt x="904556" y="589186"/>
                  <a:pt x="907752" y="578532"/>
                </a:cubicBezTo>
                <a:cubicBezTo>
                  <a:pt x="910948" y="567878"/>
                  <a:pt x="918938" y="555625"/>
                  <a:pt x="914144" y="546569"/>
                </a:cubicBezTo>
                <a:cubicBezTo>
                  <a:pt x="909350" y="537513"/>
                  <a:pt x="884312" y="535382"/>
                  <a:pt x="878985" y="524195"/>
                </a:cubicBezTo>
                <a:cubicBezTo>
                  <a:pt x="873658" y="513008"/>
                  <a:pt x="888041" y="490633"/>
                  <a:pt x="882181" y="479446"/>
                </a:cubicBezTo>
                <a:cubicBezTo>
                  <a:pt x="876321" y="468259"/>
                  <a:pt x="849153" y="466128"/>
                  <a:pt x="843826" y="457072"/>
                </a:cubicBezTo>
                <a:cubicBezTo>
                  <a:pt x="838499" y="448016"/>
                  <a:pt x="841695" y="435763"/>
                  <a:pt x="850218" y="425109"/>
                </a:cubicBezTo>
                <a:cubicBezTo>
                  <a:pt x="858742" y="414455"/>
                  <a:pt x="884313" y="401137"/>
                  <a:pt x="894967" y="393146"/>
                </a:cubicBezTo>
                <a:cubicBezTo>
                  <a:pt x="905621" y="385155"/>
                  <a:pt x="908817" y="385689"/>
                  <a:pt x="914144" y="377165"/>
                </a:cubicBezTo>
                <a:cubicBezTo>
                  <a:pt x="919471" y="368641"/>
                  <a:pt x="924799" y="353725"/>
                  <a:pt x="926930" y="342005"/>
                </a:cubicBezTo>
                <a:cubicBezTo>
                  <a:pt x="929061" y="330285"/>
                  <a:pt x="932257" y="315370"/>
                  <a:pt x="926930" y="306846"/>
                </a:cubicBezTo>
                <a:cubicBezTo>
                  <a:pt x="921603" y="298322"/>
                  <a:pt x="905089" y="295658"/>
                  <a:pt x="894967" y="290864"/>
                </a:cubicBezTo>
                <a:cubicBezTo>
                  <a:pt x="884845" y="286070"/>
                  <a:pt x="866200" y="278079"/>
                  <a:pt x="866200" y="278079"/>
                </a:cubicBezTo>
                <a:cubicBezTo>
                  <a:pt x="857677" y="274350"/>
                  <a:pt x="846490" y="273284"/>
                  <a:pt x="843826" y="268490"/>
                </a:cubicBezTo>
                <a:cubicBezTo>
                  <a:pt x="841162" y="263696"/>
                  <a:pt x="845956" y="254639"/>
                  <a:pt x="850218" y="249312"/>
                </a:cubicBezTo>
                <a:cubicBezTo>
                  <a:pt x="854480" y="243985"/>
                  <a:pt x="864602" y="240789"/>
                  <a:pt x="869396" y="236527"/>
                </a:cubicBezTo>
                <a:cubicBezTo>
                  <a:pt x="874190" y="232265"/>
                  <a:pt x="876854" y="235462"/>
                  <a:pt x="878985" y="223742"/>
                </a:cubicBezTo>
                <a:cubicBezTo>
                  <a:pt x="881116" y="212022"/>
                  <a:pt x="881648" y="181124"/>
                  <a:pt x="882181" y="166208"/>
                </a:cubicBezTo>
                <a:cubicBezTo>
                  <a:pt x="882714" y="151292"/>
                  <a:pt x="884845" y="144367"/>
                  <a:pt x="882181" y="134245"/>
                </a:cubicBezTo>
                <a:cubicBezTo>
                  <a:pt x="879518" y="124123"/>
                  <a:pt x="868864" y="117198"/>
                  <a:pt x="866200" y="105478"/>
                </a:cubicBezTo>
                <a:cubicBezTo>
                  <a:pt x="863536" y="93758"/>
                  <a:pt x="867266" y="77244"/>
                  <a:pt x="866200" y="63926"/>
                </a:cubicBezTo>
                <a:cubicBezTo>
                  <a:pt x="865135" y="50608"/>
                  <a:pt x="865667" y="35693"/>
                  <a:pt x="859807" y="25571"/>
                </a:cubicBezTo>
                <a:cubicBezTo>
                  <a:pt x="853947" y="15449"/>
                  <a:pt x="840096" y="6392"/>
                  <a:pt x="831040" y="3196"/>
                </a:cubicBezTo>
                <a:cubicBezTo>
                  <a:pt x="821984" y="0"/>
                  <a:pt x="815059" y="5860"/>
                  <a:pt x="805470" y="6393"/>
                </a:cubicBezTo>
                <a:cubicBezTo>
                  <a:pt x="795881" y="6926"/>
                  <a:pt x="783096" y="4795"/>
                  <a:pt x="773507" y="6393"/>
                </a:cubicBezTo>
                <a:cubicBezTo>
                  <a:pt x="763918" y="7991"/>
                  <a:pt x="756460" y="11720"/>
                  <a:pt x="747936" y="15982"/>
                </a:cubicBezTo>
                <a:cubicBezTo>
                  <a:pt x="739413" y="20244"/>
                  <a:pt x="729291" y="29300"/>
                  <a:pt x="722366" y="31963"/>
                </a:cubicBezTo>
                <a:cubicBezTo>
                  <a:pt x="715441" y="34626"/>
                  <a:pt x="717571" y="33561"/>
                  <a:pt x="706384" y="31963"/>
                </a:cubicBezTo>
                <a:cubicBezTo>
                  <a:pt x="695197" y="30365"/>
                  <a:pt x="666430" y="20243"/>
                  <a:pt x="655243" y="22374"/>
                </a:cubicBezTo>
                <a:cubicBezTo>
                  <a:pt x="644056" y="24505"/>
                  <a:pt x="644056" y="38355"/>
                  <a:pt x="639262" y="44748"/>
                </a:cubicBezTo>
                <a:cubicBezTo>
                  <a:pt x="634468" y="51141"/>
                  <a:pt x="632337" y="61263"/>
                  <a:pt x="626477" y="60730"/>
                </a:cubicBezTo>
                <a:cubicBezTo>
                  <a:pt x="620617" y="60197"/>
                  <a:pt x="608364" y="49543"/>
                  <a:pt x="604102" y="41552"/>
                </a:cubicBezTo>
                <a:cubicBezTo>
                  <a:pt x="599840" y="33561"/>
                  <a:pt x="607831" y="18112"/>
                  <a:pt x="600906" y="12785"/>
                </a:cubicBezTo>
                <a:cubicBezTo>
                  <a:pt x="593981" y="7458"/>
                  <a:pt x="583326" y="10122"/>
                  <a:pt x="562550" y="9589"/>
                </a:cubicBezTo>
                <a:cubicBezTo>
                  <a:pt x="541774" y="9056"/>
                  <a:pt x="496493" y="6393"/>
                  <a:pt x="476250" y="9589"/>
                </a:cubicBezTo>
                <a:cubicBezTo>
                  <a:pt x="456007" y="12785"/>
                  <a:pt x="454942" y="25038"/>
                  <a:pt x="441091" y="28767"/>
                </a:cubicBezTo>
                <a:cubicBezTo>
                  <a:pt x="427240" y="32496"/>
                  <a:pt x="405931" y="27701"/>
                  <a:pt x="393146" y="31963"/>
                </a:cubicBezTo>
                <a:cubicBezTo>
                  <a:pt x="380361" y="36225"/>
                  <a:pt x="368108" y="45814"/>
                  <a:pt x="364379" y="54337"/>
                </a:cubicBezTo>
                <a:cubicBezTo>
                  <a:pt x="360650" y="62861"/>
                  <a:pt x="367043" y="74581"/>
                  <a:pt x="370772" y="83104"/>
                </a:cubicBezTo>
                <a:cubicBezTo>
                  <a:pt x="374501" y="91628"/>
                  <a:pt x="386753" y="97487"/>
                  <a:pt x="386753" y="105478"/>
                </a:cubicBezTo>
                <a:cubicBezTo>
                  <a:pt x="386753" y="113469"/>
                  <a:pt x="376099" y="123591"/>
                  <a:pt x="370772" y="131049"/>
                </a:cubicBezTo>
                <a:cubicBezTo>
                  <a:pt x="365445" y="138507"/>
                  <a:pt x="361183" y="144900"/>
                  <a:pt x="354790" y="150227"/>
                </a:cubicBezTo>
                <a:cubicBezTo>
                  <a:pt x="348397" y="155554"/>
                  <a:pt x="337743" y="156087"/>
                  <a:pt x="332416" y="163012"/>
                </a:cubicBezTo>
                <a:cubicBezTo>
                  <a:pt x="327089" y="169937"/>
                  <a:pt x="326556" y="183788"/>
                  <a:pt x="322827" y="191779"/>
                </a:cubicBezTo>
                <a:cubicBezTo>
                  <a:pt x="319098" y="199770"/>
                  <a:pt x="318566" y="207227"/>
                  <a:pt x="310042" y="210956"/>
                </a:cubicBezTo>
                <a:cubicBezTo>
                  <a:pt x="301519" y="214685"/>
                  <a:pt x="284471" y="212022"/>
                  <a:pt x="271686" y="214153"/>
                </a:cubicBezTo>
                <a:cubicBezTo>
                  <a:pt x="258901" y="216284"/>
                  <a:pt x="241322" y="217882"/>
                  <a:pt x="233331" y="223742"/>
                </a:cubicBezTo>
                <a:cubicBezTo>
                  <a:pt x="225340" y="229602"/>
                  <a:pt x="232266" y="245050"/>
                  <a:pt x="223742" y="249312"/>
                </a:cubicBezTo>
                <a:cubicBezTo>
                  <a:pt x="215219" y="253574"/>
                  <a:pt x="193910" y="248247"/>
                  <a:pt x="182190" y="249312"/>
                </a:cubicBezTo>
                <a:cubicBezTo>
                  <a:pt x="170470" y="250377"/>
                  <a:pt x="160881" y="252509"/>
                  <a:pt x="153423" y="255705"/>
                </a:cubicBezTo>
                <a:cubicBezTo>
                  <a:pt x="145965" y="258901"/>
                  <a:pt x="148095" y="266359"/>
                  <a:pt x="137441" y="268490"/>
                </a:cubicBezTo>
                <a:cubicBezTo>
                  <a:pt x="126787" y="270621"/>
                  <a:pt x="101217" y="270088"/>
                  <a:pt x="89497" y="268490"/>
                </a:cubicBezTo>
                <a:cubicBezTo>
                  <a:pt x="77777" y="266892"/>
                  <a:pt x="91627" y="220013"/>
                  <a:pt x="83104" y="217349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Усть-Лабинский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4013200" y="3276600"/>
            <a:ext cx="1089025" cy="625475"/>
          </a:xfrm>
          <a:custGeom>
            <a:avLst/>
            <a:gdLst>
              <a:gd name="connsiteX0" fmla="*/ 57002 w 1088877"/>
              <a:gd name="connsiteY0" fmla="*/ 106544 h 634468"/>
              <a:gd name="connsiteX1" fmla="*/ 12253 w 1088877"/>
              <a:gd name="connsiteY1" fmla="*/ 144900 h 634468"/>
              <a:gd name="connsiteX2" fmla="*/ 2664 w 1088877"/>
              <a:gd name="connsiteY2" fmla="*/ 157685 h 634468"/>
              <a:gd name="connsiteX3" fmla="*/ 28235 w 1088877"/>
              <a:gd name="connsiteY3" fmla="*/ 192844 h 634468"/>
              <a:gd name="connsiteX4" fmla="*/ 124124 w 1088877"/>
              <a:gd name="connsiteY4" fmla="*/ 317500 h 634468"/>
              <a:gd name="connsiteX5" fmla="*/ 120928 w 1088877"/>
              <a:gd name="connsiteY5" fmla="*/ 327089 h 634468"/>
              <a:gd name="connsiteX6" fmla="*/ 88965 w 1088877"/>
              <a:gd name="connsiteY6" fmla="*/ 381427 h 634468"/>
              <a:gd name="connsiteX7" fmla="*/ 82572 w 1088877"/>
              <a:gd name="connsiteY7" fmla="*/ 422979 h 634468"/>
              <a:gd name="connsiteX8" fmla="*/ 108143 w 1088877"/>
              <a:gd name="connsiteY8" fmla="*/ 448549 h 634468"/>
              <a:gd name="connsiteX9" fmla="*/ 159284 w 1088877"/>
              <a:gd name="connsiteY9" fmla="*/ 454942 h 634468"/>
              <a:gd name="connsiteX10" fmla="*/ 188050 w 1088877"/>
              <a:gd name="connsiteY10" fmla="*/ 451745 h 634468"/>
              <a:gd name="connsiteX11" fmla="*/ 200836 w 1088877"/>
              <a:gd name="connsiteY11" fmla="*/ 422979 h 634468"/>
              <a:gd name="connsiteX12" fmla="*/ 216817 w 1088877"/>
              <a:gd name="connsiteY12" fmla="*/ 381427 h 634468"/>
              <a:gd name="connsiteX13" fmla="*/ 271154 w 1088877"/>
              <a:gd name="connsiteY13" fmla="*/ 352660 h 634468"/>
              <a:gd name="connsiteX14" fmla="*/ 303117 w 1088877"/>
              <a:gd name="connsiteY14" fmla="*/ 333482 h 634468"/>
              <a:gd name="connsiteX15" fmla="*/ 328688 w 1088877"/>
              <a:gd name="connsiteY15" fmla="*/ 359052 h 634468"/>
              <a:gd name="connsiteX16" fmla="*/ 376633 w 1088877"/>
              <a:gd name="connsiteY16" fmla="*/ 416586 h 634468"/>
              <a:gd name="connsiteX17" fmla="*/ 376633 w 1088877"/>
              <a:gd name="connsiteY17" fmla="*/ 464531 h 634468"/>
              <a:gd name="connsiteX18" fmla="*/ 408596 w 1088877"/>
              <a:gd name="connsiteY18" fmla="*/ 467727 h 634468"/>
              <a:gd name="connsiteX19" fmla="*/ 456540 w 1088877"/>
              <a:gd name="connsiteY19" fmla="*/ 515672 h 634468"/>
              <a:gd name="connsiteX20" fmla="*/ 510878 w 1088877"/>
              <a:gd name="connsiteY20" fmla="*/ 560420 h 634468"/>
              <a:gd name="connsiteX21" fmla="*/ 536448 w 1088877"/>
              <a:gd name="connsiteY21" fmla="*/ 547635 h 634468"/>
              <a:gd name="connsiteX22" fmla="*/ 546037 w 1088877"/>
              <a:gd name="connsiteY22" fmla="*/ 522064 h 634468"/>
              <a:gd name="connsiteX23" fmla="*/ 517270 w 1088877"/>
              <a:gd name="connsiteY23" fmla="*/ 493297 h 634468"/>
              <a:gd name="connsiteX24" fmla="*/ 485307 w 1088877"/>
              <a:gd name="connsiteY24" fmla="*/ 474119 h 634468"/>
              <a:gd name="connsiteX25" fmla="*/ 488503 w 1088877"/>
              <a:gd name="connsiteY25" fmla="*/ 448549 h 634468"/>
              <a:gd name="connsiteX26" fmla="*/ 523663 w 1088877"/>
              <a:gd name="connsiteY26" fmla="*/ 442156 h 634468"/>
              <a:gd name="connsiteX27" fmla="*/ 654711 w 1088877"/>
              <a:gd name="connsiteY27" fmla="*/ 445353 h 634468"/>
              <a:gd name="connsiteX28" fmla="*/ 693067 w 1088877"/>
              <a:gd name="connsiteY28" fmla="*/ 448549 h 634468"/>
              <a:gd name="connsiteX29" fmla="*/ 709049 w 1088877"/>
              <a:gd name="connsiteY29" fmla="*/ 477316 h 634468"/>
              <a:gd name="connsiteX30" fmla="*/ 731423 w 1088877"/>
              <a:gd name="connsiteY30" fmla="*/ 486905 h 634468"/>
              <a:gd name="connsiteX31" fmla="*/ 737815 w 1088877"/>
              <a:gd name="connsiteY31" fmla="*/ 496494 h 634468"/>
              <a:gd name="connsiteX32" fmla="*/ 750601 w 1088877"/>
              <a:gd name="connsiteY32" fmla="*/ 563616 h 634468"/>
              <a:gd name="connsiteX33" fmla="*/ 779367 w 1088877"/>
              <a:gd name="connsiteY33" fmla="*/ 560420 h 634468"/>
              <a:gd name="connsiteX34" fmla="*/ 814527 w 1088877"/>
              <a:gd name="connsiteY34" fmla="*/ 538046 h 634468"/>
              <a:gd name="connsiteX35" fmla="*/ 849686 w 1088877"/>
              <a:gd name="connsiteY35" fmla="*/ 531653 h 634468"/>
              <a:gd name="connsiteX36" fmla="*/ 916809 w 1088877"/>
              <a:gd name="connsiteY36" fmla="*/ 518868 h 634468"/>
              <a:gd name="connsiteX37" fmla="*/ 910416 w 1088877"/>
              <a:gd name="connsiteY37" fmla="*/ 557224 h 634468"/>
              <a:gd name="connsiteX38" fmla="*/ 920005 w 1088877"/>
              <a:gd name="connsiteY38" fmla="*/ 598776 h 634468"/>
              <a:gd name="connsiteX39" fmla="*/ 932790 w 1088877"/>
              <a:gd name="connsiteY39" fmla="*/ 624346 h 634468"/>
              <a:gd name="connsiteX40" fmla="*/ 961557 w 1088877"/>
              <a:gd name="connsiteY40" fmla="*/ 630739 h 634468"/>
              <a:gd name="connsiteX41" fmla="*/ 999913 w 1088877"/>
              <a:gd name="connsiteY41" fmla="*/ 601972 h 634468"/>
              <a:gd name="connsiteX42" fmla="*/ 1035072 w 1088877"/>
              <a:gd name="connsiteY42" fmla="*/ 579598 h 634468"/>
              <a:gd name="connsiteX43" fmla="*/ 1015894 w 1088877"/>
              <a:gd name="connsiteY43" fmla="*/ 528457 h 634468"/>
              <a:gd name="connsiteX44" fmla="*/ 1047857 w 1088877"/>
              <a:gd name="connsiteY44" fmla="*/ 490101 h 634468"/>
              <a:gd name="connsiteX45" fmla="*/ 1083017 w 1088877"/>
              <a:gd name="connsiteY45" fmla="*/ 458138 h 634468"/>
              <a:gd name="connsiteX46" fmla="*/ 1083017 w 1088877"/>
              <a:gd name="connsiteY46" fmla="*/ 397408 h 634468"/>
              <a:gd name="connsiteX47" fmla="*/ 1076624 w 1088877"/>
              <a:gd name="connsiteY47" fmla="*/ 327089 h 634468"/>
              <a:gd name="connsiteX48" fmla="*/ 1025483 w 1088877"/>
              <a:gd name="connsiteY48" fmla="*/ 304715 h 634468"/>
              <a:gd name="connsiteX49" fmla="*/ 971146 w 1088877"/>
              <a:gd name="connsiteY49" fmla="*/ 282341 h 634468"/>
              <a:gd name="connsiteX50" fmla="*/ 951968 w 1088877"/>
              <a:gd name="connsiteY50" fmla="*/ 256770 h 634468"/>
              <a:gd name="connsiteX51" fmla="*/ 974342 w 1088877"/>
              <a:gd name="connsiteY51" fmla="*/ 221611 h 634468"/>
              <a:gd name="connsiteX52" fmla="*/ 1031876 w 1088877"/>
              <a:gd name="connsiteY52" fmla="*/ 180059 h 634468"/>
              <a:gd name="connsiteX53" fmla="*/ 1019091 w 1088877"/>
              <a:gd name="connsiteY53" fmla="*/ 170470 h 634468"/>
              <a:gd name="connsiteX54" fmla="*/ 888042 w 1088877"/>
              <a:gd name="connsiteY54" fmla="*/ 170470 h 634468"/>
              <a:gd name="connsiteX55" fmla="*/ 827312 w 1088877"/>
              <a:gd name="connsiteY55" fmla="*/ 170470 h 634468"/>
              <a:gd name="connsiteX56" fmla="*/ 772975 w 1088877"/>
              <a:gd name="connsiteY56" fmla="*/ 144900 h 634468"/>
              <a:gd name="connsiteX57" fmla="*/ 750601 w 1088877"/>
              <a:gd name="connsiteY57" fmla="*/ 141703 h 634468"/>
              <a:gd name="connsiteX58" fmla="*/ 728226 w 1088877"/>
              <a:gd name="connsiteY58" fmla="*/ 103348 h 634468"/>
              <a:gd name="connsiteX59" fmla="*/ 667497 w 1088877"/>
              <a:gd name="connsiteY59" fmla="*/ 84170 h 634468"/>
              <a:gd name="connsiteX60" fmla="*/ 625945 w 1088877"/>
              <a:gd name="connsiteY60" fmla="*/ 77777 h 634468"/>
              <a:gd name="connsiteX61" fmla="*/ 558822 w 1088877"/>
              <a:gd name="connsiteY61" fmla="*/ 103348 h 634468"/>
              <a:gd name="connsiteX62" fmla="*/ 504485 w 1088877"/>
              <a:gd name="connsiteY62" fmla="*/ 112937 h 634468"/>
              <a:gd name="connsiteX63" fmla="*/ 478914 w 1088877"/>
              <a:gd name="connsiteY63" fmla="*/ 112937 h 634468"/>
              <a:gd name="connsiteX64" fmla="*/ 466129 w 1088877"/>
              <a:gd name="connsiteY64" fmla="*/ 132114 h 634468"/>
              <a:gd name="connsiteX65" fmla="*/ 411792 w 1088877"/>
              <a:gd name="connsiteY65" fmla="*/ 112937 h 634468"/>
              <a:gd name="connsiteX66" fmla="*/ 373436 w 1088877"/>
              <a:gd name="connsiteY66" fmla="*/ 96955 h 634468"/>
              <a:gd name="connsiteX67" fmla="*/ 379829 w 1088877"/>
              <a:gd name="connsiteY67" fmla="*/ 74581 h 634468"/>
              <a:gd name="connsiteX68" fmla="*/ 389418 w 1088877"/>
              <a:gd name="connsiteY68" fmla="*/ 61796 h 634468"/>
              <a:gd name="connsiteX69" fmla="*/ 367044 w 1088877"/>
              <a:gd name="connsiteY69" fmla="*/ 39422 h 634468"/>
              <a:gd name="connsiteX70" fmla="*/ 357455 w 1088877"/>
              <a:gd name="connsiteY70" fmla="*/ 4262 h 634468"/>
              <a:gd name="connsiteX71" fmla="*/ 335081 w 1088877"/>
              <a:gd name="connsiteY71" fmla="*/ 13851 h 634468"/>
              <a:gd name="connsiteX72" fmla="*/ 293529 w 1088877"/>
              <a:gd name="connsiteY72" fmla="*/ 36225 h 634468"/>
              <a:gd name="connsiteX73" fmla="*/ 274351 w 1088877"/>
              <a:gd name="connsiteY73" fmla="*/ 61796 h 634468"/>
              <a:gd name="connsiteX74" fmla="*/ 258369 w 1088877"/>
              <a:gd name="connsiteY74" fmla="*/ 87366 h 634468"/>
              <a:gd name="connsiteX75" fmla="*/ 264762 w 1088877"/>
              <a:gd name="connsiteY75" fmla="*/ 109740 h 634468"/>
              <a:gd name="connsiteX76" fmla="*/ 226406 w 1088877"/>
              <a:gd name="connsiteY76" fmla="*/ 141703 h 634468"/>
              <a:gd name="connsiteX77" fmla="*/ 188050 w 1088877"/>
              <a:gd name="connsiteY77" fmla="*/ 148096 h 634468"/>
              <a:gd name="connsiteX78" fmla="*/ 146498 w 1088877"/>
              <a:gd name="connsiteY78" fmla="*/ 176863 h 634468"/>
              <a:gd name="connsiteX79" fmla="*/ 133713 w 1088877"/>
              <a:gd name="connsiteY79" fmla="*/ 199237 h 634468"/>
              <a:gd name="connsiteX80" fmla="*/ 98554 w 1088877"/>
              <a:gd name="connsiteY80" fmla="*/ 212022 h 634468"/>
              <a:gd name="connsiteX81" fmla="*/ 79376 w 1088877"/>
              <a:gd name="connsiteY81" fmla="*/ 186452 h 634468"/>
              <a:gd name="connsiteX82" fmla="*/ 57002 w 1088877"/>
              <a:gd name="connsiteY82" fmla="*/ 106544 h 63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088877" h="634468">
                <a:moveTo>
                  <a:pt x="57002" y="106544"/>
                </a:moveTo>
                <a:cubicBezTo>
                  <a:pt x="45815" y="99619"/>
                  <a:pt x="21309" y="136377"/>
                  <a:pt x="12253" y="144900"/>
                </a:cubicBezTo>
                <a:cubicBezTo>
                  <a:pt x="3197" y="153423"/>
                  <a:pt x="0" y="149694"/>
                  <a:pt x="2664" y="157685"/>
                </a:cubicBezTo>
                <a:cubicBezTo>
                  <a:pt x="5328" y="165676"/>
                  <a:pt x="7992" y="166208"/>
                  <a:pt x="28235" y="192844"/>
                </a:cubicBezTo>
                <a:cubicBezTo>
                  <a:pt x="48478" y="219480"/>
                  <a:pt x="108675" y="295126"/>
                  <a:pt x="124124" y="317500"/>
                </a:cubicBezTo>
                <a:cubicBezTo>
                  <a:pt x="139573" y="339874"/>
                  <a:pt x="126788" y="316434"/>
                  <a:pt x="120928" y="327089"/>
                </a:cubicBezTo>
                <a:cubicBezTo>
                  <a:pt x="115068" y="337744"/>
                  <a:pt x="95358" y="365445"/>
                  <a:pt x="88965" y="381427"/>
                </a:cubicBezTo>
                <a:cubicBezTo>
                  <a:pt x="82572" y="397409"/>
                  <a:pt x="79376" y="411792"/>
                  <a:pt x="82572" y="422979"/>
                </a:cubicBezTo>
                <a:cubicBezTo>
                  <a:pt x="85768" y="434166"/>
                  <a:pt x="95358" y="443222"/>
                  <a:pt x="108143" y="448549"/>
                </a:cubicBezTo>
                <a:cubicBezTo>
                  <a:pt x="120928" y="453876"/>
                  <a:pt x="145966" y="454409"/>
                  <a:pt x="159284" y="454942"/>
                </a:cubicBezTo>
                <a:cubicBezTo>
                  <a:pt x="172602" y="455475"/>
                  <a:pt x="181125" y="457072"/>
                  <a:pt x="188050" y="451745"/>
                </a:cubicBezTo>
                <a:cubicBezTo>
                  <a:pt x="194975" y="446418"/>
                  <a:pt x="196042" y="434699"/>
                  <a:pt x="200836" y="422979"/>
                </a:cubicBezTo>
                <a:cubicBezTo>
                  <a:pt x="205631" y="411259"/>
                  <a:pt x="205097" y="393147"/>
                  <a:pt x="216817" y="381427"/>
                </a:cubicBezTo>
                <a:cubicBezTo>
                  <a:pt x="228537" y="369707"/>
                  <a:pt x="256771" y="360651"/>
                  <a:pt x="271154" y="352660"/>
                </a:cubicBezTo>
                <a:cubicBezTo>
                  <a:pt x="285537" y="344669"/>
                  <a:pt x="293528" y="332417"/>
                  <a:pt x="303117" y="333482"/>
                </a:cubicBezTo>
                <a:cubicBezTo>
                  <a:pt x="312706" y="334547"/>
                  <a:pt x="316435" y="345201"/>
                  <a:pt x="328688" y="359052"/>
                </a:cubicBezTo>
                <a:cubicBezTo>
                  <a:pt x="340941" y="372903"/>
                  <a:pt x="368642" y="399006"/>
                  <a:pt x="376633" y="416586"/>
                </a:cubicBezTo>
                <a:cubicBezTo>
                  <a:pt x="384624" y="434166"/>
                  <a:pt x="371306" y="456007"/>
                  <a:pt x="376633" y="464531"/>
                </a:cubicBezTo>
                <a:cubicBezTo>
                  <a:pt x="381960" y="473055"/>
                  <a:pt x="395278" y="459204"/>
                  <a:pt x="408596" y="467727"/>
                </a:cubicBezTo>
                <a:cubicBezTo>
                  <a:pt x="421914" y="476250"/>
                  <a:pt x="439493" y="500223"/>
                  <a:pt x="456540" y="515672"/>
                </a:cubicBezTo>
                <a:cubicBezTo>
                  <a:pt x="473587" y="531121"/>
                  <a:pt x="497560" y="555093"/>
                  <a:pt x="510878" y="560420"/>
                </a:cubicBezTo>
                <a:cubicBezTo>
                  <a:pt x="524196" y="565747"/>
                  <a:pt x="530588" y="554028"/>
                  <a:pt x="536448" y="547635"/>
                </a:cubicBezTo>
                <a:cubicBezTo>
                  <a:pt x="542308" y="541242"/>
                  <a:pt x="549233" y="531120"/>
                  <a:pt x="546037" y="522064"/>
                </a:cubicBezTo>
                <a:cubicBezTo>
                  <a:pt x="542841" y="513008"/>
                  <a:pt x="527392" y="501288"/>
                  <a:pt x="517270" y="493297"/>
                </a:cubicBezTo>
                <a:cubicBezTo>
                  <a:pt x="507148" y="485306"/>
                  <a:pt x="490101" y="481577"/>
                  <a:pt x="485307" y="474119"/>
                </a:cubicBezTo>
                <a:cubicBezTo>
                  <a:pt x="480513" y="466661"/>
                  <a:pt x="482110" y="453876"/>
                  <a:pt x="488503" y="448549"/>
                </a:cubicBezTo>
                <a:cubicBezTo>
                  <a:pt x="494896" y="443222"/>
                  <a:pt x="523663" y="442156"/>
                  <a:pt x="523663" y="442156"/>
                </a:cubicBezTo>
                <a:lnTo>
                  <a:pt x="654711" y="445353"/>
                </a:lnTo>
                <a:cubicBezTo>
                  <a:pt x="682945" y="446419"/>
                  <a:pt x="684011" y="443222"/>
                  <a:pt x="693067" y="448549"/>
                </a:cubicBezTo>
                <a:cubicBezTo>
                  <a:pt x="702123" y="453876"/>
                  <a:pt x="702656" y="470923"/>
                  <a:pt x="709049" y="477316"/>
                </a:cubicBezTo>
                <a:cubicBezTo>
                  <a:pt x="715442" y="483709"/>
                  <a:pt x="726629" y="483709"/>
                  <a:pt x="731423" y="486905"/>
                </a:cubicBezTo>
                <a:cubicBezTo>
                  <a:pt x="736217" y="490101"/>
                  <a:pt x="734619" y="483709"/>
                  <a:pt x="737815" y="496494"/>
                </a:cubicBezTo>
                <a:cubicBezTo>
                  <a:pt x="741011" y="509279"/>
                  <a:pt x="743676" y="552962"/>
                  <a:pt x="750601" y="563616"/>
                </a:cubicBezTo>
                <a:cubicBezTo>
                  <a:pt x="757526" y="574270"/>
                  <a:pt x="768713" y="564682"/>
                  <a:pt x="779367" y="560420"/>
                </a:cubicBezTo>
                <a:cubicBezTo>
                  <a:pt x="790021" y="556158"/>
                  <a:pt x="802807" y="542841"/>
                  <a:pt x="814527" y="538046"/>
                </a:cubicBezTo>
                <a:cubicBezTo>
                  <a:pt x="826247" y="533251"/>
                  <a:pt x="849686" y="531653"/>
                  <a:pt x="849686" y="531653"/>
                </a:cubicBezTo>
                <a:cubicBezTo>
                  <a:pt x="866733" y="528457"/>
                  <a:pt x="906687" y="514606"/>
                  <a:pt x="916809" y="518868"/>
                </a:cubicBezTo>
                <a:cubicBezTo>
                  <a:pt x="926931" y="523130"/>
                  <a:pt x="909883" y="543906"/>
                  <a:pt x="910416" y="557224"/>
                </a:cubicBezTo>
                <a:cubicBezTo>
                  <a:pt x="910949" y="570542"/>
                  <a:pt x="916276" y="587589"/>
                  <a:pt x="920005" y="598776"/>
                </a:cubicBezTo>
                <a:cubicBezTo>
                  <a:pt x="923734" y="609963"/>
                  <a:pt x="925865" y="619019"/>
                  <a:pt x="932790" y="624346"/>
                </a:cubicBezTo>
                <a:cubicBezTo>
                  <a:pt x="939715" y="629673"/>
                  <a:pt x="950370" y="634468"/>
                  <a:pt x="961557" y="630739"/>
                </a:cubicBezTo>
                <a:cubicBezTo>
                  <a:pt x="972744" y="627010"/>
                  <a:pt x="987661" y="610496"/>
                  <a:pt x="999913" y="601972"/>
                </a:cubicBezTo>
                <a:cubicBezTo>
                  <a:pt x="1012166" y="593449"/>
                  <a:pt x="1032409" y="591850"/>
                  <a:pt x="1035072" y="579598"/>
                </a:cubicBezTo>
                <a:cubicBezTo>
                  <a:pt x="1037735" y="567346"/>
                  <a:pt x="1013763" y="543373"/>
                  <a:pt x="1015894" y="528457"/>
                </a:cubicBezTo>
                <a:cubicBezTo>
                  <a:pt x="1018025" y="513541"/>
                  <a:pt x="1036670" y="501821"/>
                  <a:pt x="1047857" y="490101"/>
                </a:cubicBezTo>
                <a:cubicBezTo>
                  <a:pt x="1059044" y="478381"/>
                  <a:pt x="1077157" y="473587"/>
                  <a:pt x="1083017" y="458138"/>
                </a:cubicBezTo>
                <a:cubicBezTo>
                  <a:pt x="1088877" y="442689"/>
                  <a:pt x="1084082" y="419249"/>
                  <a:pt x="1083017" y="397408"/>
                </a:cubicBezTo>
                <a:cubicBezTo>
                  <a:pt x="1081952" y="375567"/>
                  <a:pt x="1086213" y="342538"/>
                  <a:pt x="1076624" y="327089"/>
                </a:cubicBezTo>
                <a:cubicBezTo>
                  <a:pt x="1067035" y="311640"/>
                  <a:pt x="1043063" y="312173"/>
                  <a:pt x="1025483" y="304715"/>
                </a:cubicBezTo>
                <a:cubicBezTo>
                  <a:pt x="1007903" y="297257"/>
                  <a:pt x="983398" y="290332"/>
                  <a:pt x="971146" y="282341"/>
                </a:cubicBezTo>
                <a:cubicBezTo>
                  <a:pt x="958894" y="274350"/>
                  <a:pt x="951435" y="266892"/>
                  <a:pt x="951968" y="256770"/>
                </a:cubicBezTo>
                <a:cubicBezTo>
                  <a:pt x="952501" y="246648"/>
                  <a:pt x="961024" y="234396"/>
                  <a:pt x="974342" y="221611"/>
                </a:cubicBezTo>
                <a:cubicBezTo>
                  <a:pt x="987660" y="208826"/>
                  <a:pt x="1024418" y="188583"/>
                  <a:pt x="1031876" y="180059"/>
                </a:cubicBezTo>
                <a:cubicBezTo>
                  <a:pt x="1039334" y="171536"/>
                  <a:pt x="1043063" y="172068"/>
                  <a:pt x="1019091" y="170470"/>
                </a:cubicBezTo>
                <a:cubicBezTo>
                  <a:pt x="995119" y="168872"/>
                  <a:pt x="888042" y="170470"/>
                  <a:pt x="888042" y="170470"/>
                </a:cubicBezTo>
                <a:cubicBezTo>
                  <a:pt x="856079" y="170470"/>
                  <a:pt x="846490" y="174732"/>
                  <a:pt x="827312" y="170470"/>
                </a:cubicBezTo>
                <a:cubicBezTo>
                  <a:pt x="808134" y="166208"/>
                  <a:pt x="785760" y="149694"/>
                  <a:pt x="772975" y="144900"/>
                </a:cubicBezTo>
                <a:cubicBezTo>
                  <a:pt x="760190" y="140106"/>
                  <a:pt x="758059" y="148628"/>
                  <a:pt x="750601" y="141703"/>
                </a:cubicBezTo>
                <a:cubicBezTo>
                  <a:pt x="743143" y="134778"/>
                  <a:pt x="742077" y="112937"/>
                  <a:pt x="728226" y="103348"/>
                </a:cubicBezTo>
                <a:cubicBezTo>
                  <a:pt x="714375" y="93759"/>
                  <a:pt x="684544" y="88432"/>
                  <a:pt x="667497" y="84170"/>
                </a:cubicBezTo>
                <a:cubicBezTo>
                  <a:pt x="650450" y="79908"/>
                  <a:pt x="644058" y="74581"/>
                  <a:pt x="625945" y="77777"/>
                </a:cubicBezTo>
                <a:cubicBezTo>
                  <a:pt x="607833" y="80973"/>
                  <a:pt x="579065" y="97488"/>
                  <a:pt x="558822" y="103348"/>
                </a:cubicBezTo>
                <a:cubicBezTo>
                  <a:pt x="538579" y="109208"/>
                  <a:pt x="517803" y="111339"/>
                  <a:pt x="504485" y="112937"/>
                </a:cubicBezTo>
                <a:cubicBezTo>
                  <a:pt x="491167" y="114535"/>
                  <a:pt x="485307" y="109741"/>
                  <a:pt x="478914" y="112937"/>
                </a:cubicBezTo>
                <a:cubicBezTo>
                  <a:pt x="472521" y="116133"/>
                  <a:pt x="477316" y="132114"/>
                  <a:pt x="466129" y="132114"/>
                </a:cubicBezTo>
                <a:cubicBezTo>
                  <a:pt x="454942" y="132114"/>
                  <a:pt x="427241" y="118797"/>
                  <a:pt x="411792" y="112937"/>
                </a:cubicBezTo>
                <a:cubicBezTo>
                  <a:pt x="396343" y="107077"/>
                  <a:pt x="378763" y="103348"/>
                  <a:pt x="373436" y="96955"/>
                </a:cubicBezTo>
                <a:cubicBezTo>
                  <a:pt x="368109" y="90562"/>
                  <a:pt x="377165" y="80441"/>
                  <a:pt x="379829" y="74581"/>
                </a:cubicBezTo>
                <a:cubicBezTo>
                  <a:pt x="382493" y="68721"/>
                  <a:pt x="391549" y="67656"/>
                  <a:pt x="389418" y="61796"/>
                </a:cubicBezTo>
                <a:cubicBezTo>
                  <a:pt x="387287" y="55936"/>
                  <a:pt x="372371" y="49011"/>
                  <a:pt x="367044" y="39422"/>
                </a:cubicBezTo>
                <a:cubicBezTo>
                  <a:pt x="361717" y="29833"/>
                  <a:pt x="362782" y="8524"/>
                  <a:pt x="357455" y="4262"/>
                </a:cubicBezTo>
                <a:cubicBezTo>
                  <a:pt x="352128" y="0"/>
                  <a:pt x="345735" y="8524"/>
                  <a:pt x="335081" y="13851"/>
                </a:cubicBezTo>
                <a:cubicBezTo>
                  <a:pt x="324427" y="19178"/>
                  <a:pt x="303651" y="28234"/>
                  <a:pt x="293529" y="36225"/>
                </a:cubicBezTo>
                <a:cubicBezTo>
                  <a:pt x="283407" y="44216"/>
                  <a:pt x="280211" y="53273"/>
                  <a:pt x="274351" y="61796"/>
                </a:cubicBezTo>
                <a:cubicBezTo>
                  <a:pt x="268491" y="70320"/>
                  <a:pt x="259967" y="79375"/>
                  <a:pt x="258369" y="87366"/>
                </a:cubicBezTo>
                <a:cubicBezTo>
                  <a:pt x="256771" y="95357"/>
                  <a:pt x="270089" y="100684"/>
                  <a:pt x="264762" y="109740"/>
                </a:cubicBezTo>
                <a:cubicBezTo>
                  <a:pt x="259435" y="118796"/>
                  <a:pt x="239191" y="135310"/>
                  <a:pt x="226406" y="141703"/>
                </a:cubicBezTo>
                <a:cubicBezTo>
                  <a:pt x="213621" y="148096"/>
                  <a:pt x="201368" y="142236"/>
                  <a:pt x="188050" y="148096"/>
                </a:cubicBezTo>
                <a:cubicBezTo>
                  <a:pt x="174732" y="153956"/>
                  <a:pt x="155554" y="168340"/>
                  <a:pt x="146498" y="176863"/>
                </a:cubicBezTo>
                <a:cubicBezTo>
                  <a:pt x="137442" y="185386"/>
                  <a:pt x="141704" y="193377"/>
                  <a:pt x="133713" y="199237"/>
                </a:cubicBezTo>
                <a:cubicBezTo>
                  <a:pt x="125722" y="205097"/>
                  <a:pt x="107610" y="214153"/>
                  <a:pt x="98554" y="212022"/>
                </a:cubicBezTo>
                <a:cubicBezTo>
                  <a:pt x="89498" y="209891"/>
                  <a:pt x="84703" y="197639"/>
                  <a:pt x="79376" y="186452"/>
                </a:cubicBezTo>
                <a:cubicBezTo>
                  <a:pt x="74049" y="175265"/>
                  <a:pt x="68189" y="113469"/>
                  <a:pt x="57002" y="106544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solidFill>
                  <a:schemeClr val="tx1"/>
                </a:solidFill>
              </a:rPr>
              <a:t>Динской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4141788" y="3600450"/>
            <a:ext cx="806450" cy="471488"/>
          </a:xfrm>
          <a:custGeom>
            <a:avLst/>
            <a:gdLst>
              <a:gd name="connsiteX0" fmla="*/ 533 w 804937"/>
              <a:gd name="connsiteY0" fmla="*/ 309508 h 480511"/>
              <a:gd name="connsiteX1" fmla="*/ 61263 w 804937"/>
              <a:gd name="connsiteY1" fmla="*/ 325490 h 480511"/>
              <a:gd name="connsiteX2" fmla="*/ 67655 w 804937"/>
              <a:gd name="connsiteY2" fmla="*/ 347864 h 480511"/>
              <a:gd name="connsiteX3" fmla="*/ 51674 w 804937"/>
              <a:gd name="connsiteY3" fmla="*/ 370238 h 480511"/>
              <a:gd name="connsiteX4" fmla="*/ 48477 w 804937"/>
              <a:gd name="connsiteY4" fmla="*/ 392612 h 480511"/>
              <a:gd name="connsiteX5" fmla="*/ 80440 w 804937"/>
              <a:gd name="connsiteY5" fmla="*/ 408594 h 480511"/>
              <a:gd name="connsiteX6" fmla="*/ 125189 w 804937"/>
              <a:gd name="connsiteY6" fmla="*/ 427772 h 480511"/>
              <a:gd name="connsiteX7" fmla="*/ 147563 w 804937"/>
              <a:gd name="connsiteY7" fmla="*/ 418183 h 480511"/>
              <a:gd name="connsiteX8" fmla="*/ 182722 w 804937"/>
              <a:gd name="connsiteY8" fmla="*/ 427772 h 480511"/>
              <a:gd name="connsiteX9" fmla="*/ 195508 w 804937"/>
              <a:gd name="connsiteY9" fmla="*/ 424575 h 480511"/>
              <a:gd name="connsiteX10" fmla="*/ 195508 w 804937"/>
              <a:gd name="connsiteY10" fmla="*/ 383023 h 480511"/>
              <a:gd name="connsiteX11" fmla="*/ 201900 w 804937"/>
              <a:gd name="connsiteY11" fmla="*/ 344668 h 480511"/>
              <a:gd name="connsiteX12" fmla="*/ 262630 w 804937"/>
              <a:gd name="connsiteY12" fmla="*/ 331882 h 480511"/>
              <a:gd name="connsiteX13" fmla="*/ 285004 w 804937"/>
              <a:gd name="connsiteY13" fmla="*/ 338275 h 480511"/>
              <a:gd name="connsiteX14" fmla="*/ 259434 w 804937"/>
              <a:gd name="connsiteY14" fmla="*/ 373434 h 480511"/>
              <a:gd name="connsiteX15" fmla="*/ 278612 w 804937"/>
              <a:gd name="connsiteY15" fmla="*/ 392612 h 480511"/>
              <a:gd name="connsiteX16" fmla="*/ 329753 w 804937"/>
              <a:gd name="connsiteY16" fmla="*/ 383023 h 480511"/>
              <a:gd name="connsiteX17" fmla="*/ 358519 w 804937"/>
              <a:gd name="connsiteY17" fmla="*/ 399005 h 480511"/>
              <a:gd name="connsiteX18" fmla="*/ 396875 w 804937"/>
              <a:gd name="connsiteY18" fmla="*/ 459735 h 480511"/>
              <a:gd name="connsiteX19" fmla="*/ 470390 w 804937"/>
              <a:gd name="connsiteY19" fmla="*/ 472520 h 480511"/>
              <a:gd name="connsiteX20" fmla="*/ 518335 w 804937"/>
              <a:gd name="connsiteY20" fmla="*/ 472520 h 480511"/>
              <a:gd name="connsiteX21" fmla="*/ 559887 w 804937"/>
              <a:gd name="connsiteY21" fmla="*/ 424575 h 480511"/>
              <a:gd name="connsiteX22" fmla="*/ 633402 w 804937"/>
              <a:gd name="connsiteY22" fmla="*/ 414986 h 480511"/>
              <a:gd name="connsiteX23" fmla="*/ 735684 w 804937"/>
              <a:gd name="connsiteY23" fmla="*/ 395809 h 480511"/>
              <a:gd name="connsiteX24" fmla="*/ 793217 w 804937"/>
              <a:gd name="connsiteY24" fmla="*/ 335079 h 480511"/>
              <a:gd name="connsiteX25" fmla="*/ 802806 w 804937"/>
              <a:gd name="connsiteY25" fmla="*/ 306312 h 480511"/>
              <a:gd name="connsiteX26" fmla="*/ 780432 w 804937"/>
              <a:gd name="connsiteY26" fmla="*/ 261564 h 480511"/>
              <a:gd name="connsiteX27" fmla="*/ 793217 w 804937"/>
              <a:gd name="connsiteY27" fmla="*/ 191245 h 480511"/>
              <a:gd name="connsiteX28" fmla="*/ 780432 w 804937"/>
              <a:gd name="connsiteY28" fmla="*/ 184852 h 480511"/>
              <a:gd name="connsiteX29" fmla="*/ 735684 w 804937"/>
              <a:gd name="connsiteY29" fmla="*/ 200834 h 480511"/>
              <a:gd name="connsiteX30" fmla="*/ 687739 w 804937"/>
              <a:gd name="connsiteY30" fmla="*/ 216815 h 480511"/>
              <a:gd name="connsiteX31" fmla="*/ 633402 w 804937"/>
              <a:gd name="connsiteY31" fmla="*/ 242386 h 480511"/>
              <a:gd name="connsiteX32" fmla="*/ 617420 w 804937"/>
              <a:gd name="connsiteY32" fmla="*/ 226404 h 480511"/>
              <a:gd name="connsiteX33" fmla="*/ 617420 w 804937"/>
              <a:gd name="connsiteY33" fmla="*/ 181656 h 480511"/>
              <a:gd name="connsiteX34" fmla="*/ 579065 w 804937"/>
              <a:gd name="connsiteY34" fmla="*/ 143300 h 480511"/>
              <a:gd name="connsiteX35" fmla="*/ 563083 w 804937"/>
              <a:gd name="connsiteY35" fmla="*/ 127319 h 480511"/>
              <a:gd name="connsiteX36" fmla="*/ 470390 w 804937"/>
              <a:gd name="connsiteY36" fmla="*/ 108141 h 480511"/>
              <a:gd name="connsiteX37" fmla="*/ 374501 w 804937"/>
              <a:gd name="connsiteY37" fmla="*/ 114533 h 480511"/>
              <a:gd name="connsiteX38" fmla="*/ 352127 w 804937"/>
              <a:gd name="connsiteY38" fmla="*/ 133711 h 480511"/>
              <a:gd name="connsiteX39" fmla="*/ 371305 w 804937"/>
              <a:gd name="connsiteY39" fmla="*/ 152889 h 480511"/>
              <a:gd name="connsiteX40" fmla="*/ 400071 w 804937"/>
              <a:gd name="connsiteY40" fmla="*/ 165674 h 480511"/>
              <a:gd name="connsiteX41" fmla="*/ 422446 w 804937"/>
              <a:gd name="connsiteY41" fmla="*/ 200834 h 480511"/>
              <a:gd name="connsiteX42" fmla="*/ 403268 w 804937"/>
              <a:gd name="connsiteY42" fmla="*/ 226404 h 480511"/>
              <a:gd name="connsiteX43" fmla="*/ 384090 w 804937"/>
              <a:gd name="connsiteY43" fmla="*/ 235993 h 480511"/>
              <a:gd name="connsiteX44" fmla="*/ 364912 w 804937"/>
              <a:gd name="connsiteY44" fmla="*/ 226404 h 480511"/>
              <a:gd name="connsiteX45" fmla="*/ 281808 w 804937"/>
              <a:gd name="connsiteY45" fmla="*/ 149693 h 480511"/>
              <a:gd name="connsiteX46" fmla="*/ 262630 w 804937"/>
              <a:gd name="connsiteY46" fmla="*/ 136908 h 480511"/>
              <a:gd name="connsiteX47" fmla="*/ 243452 w 804937"/>
              <a:gd name="connsiteY47" fmla="*/ 140104 h 480511"/>
              <a:gd name="connsiteX48" fmla="*/ 249845 w 804937"/>
              <a:gd name="connsiteY48" fmla="*/ 108141 h 480511"/>
              <a:gd name="connsiteX49" fmla="*/ 230667 w 804937"/>
              <a:gd name="connsiteY49" fmla="*/ 82570 h 480511"/>
              <a:gd name="connsiteX50" fmla="*/ 182722 w 804937"/>
              <a:gd name="connsiteY50" fmla="*/ 12252 h 480511"/>
              <a:gd name="connsiteX51" fmla="*/ 166741 w 804937"/>
              <a:gd name="connsiteY51" fmla="*/ 9055 h 480511"/>
              <a:gd name="connsiteX52" fmla="*/ 147563 w 804937"/>
              <a:gd name="connsiteY52" fmla="*/ 25037 h 480511"/>
              <a:gd name="connsiteX53" fmla="*/ 109207 w 804937"/>
              <a:gd name="connsiteY53" fmla="*/ 37822 h 480511"/>
              <a:gd name="connsiteX54" fmla="*/ 90029 w 804937"/>
              <a:gd name="connsiteY54" fmla="*/ 53804 h 480511"/>
              <a:gd name="connsiteX55" fmla="*/ 70852 w 804937"/>
              <a:gd name="connsiteY55" fmla="*/ 76178 h 480511"/>
              <a:gd name="connsiteX56" fmla="*/ 70852 w 804937"/>
              <a:gd name="connsiteY56" fmla="*/ 104944 h 480511"/>
              <a:gd name="connsiteX57" fmla="*/ 70852 w 804937"/>
              <a:gd name="connsiteY57" fmla="*/ 124122 h 480511"/>
              <a:gd name="connsiteX58" fmla="*/ 90029 w 804937"/>
              <a:gd name="connsiteY58" fmla="*/ 124122 h 480511"/>
              <a:gd name="connsiteX59" fmla="*/ 115600 w 804937"/>
              <a:gd name="connsiteY59" fmla="*/ 152889 h 480511"/>
              <a:gd name="connsiteX60" fmla="*/ 134778 w 804937"/>
              <a:gd name="connsiteY60" fmla="*/ 168871 h 480511"/>
              <a:gd name="connsiteX61" fmla="*/ 131581 w 804937"/>
              <a:gd name="connsiteY61" fmla="*/ 197637 h 480511"/>
              <a:gd name="connsiteX62" fmla="*/ 112404 w 804937"/>
              <a:gd name="connsiteY62" fmla="*/ 235993 h 480511"/>
              <a:gd name="connsiteX63" fmla="*/ 102815 w 804937"/>
              <a:gd name="connsiteY63" fmla="*/ 248778 h 480511"/>
              <a:gd name="connsiteX64" fmla="*/ 74048 w 804937"/>
              <a:gd name="connsiteY64" fmla="*/ 239189 h 480511"/>
              <a:gd name="connsiteX65" fmla="*/ 42085 w 804937"/>
              <a:gd name="connsiteY65" fmla="*/ 216815 h 480511"/>
              <a:gd name="connsiteX66" fmla="*/ 32496 w 804937"/>
              <a:gd name="connsiteY66" fmla="*/ 232797 h 480511"/>
              <a:gd name="connsiteX67" fmla="*/ 32496 w 804937"/>
              <a:gd name="connsiteY67" fmla="*/ 248778 h 480511"/>
              <a:gd name="connsiteX68" fmla="*/ 48477 w 804937"/>
              <a:gd name="connsiteY68" fmla="*/ 267956 h 480511"/>
              <a:gd name="connsiteX69" fmla="*/ 58066 w 804937"/>
              <a:gd name="connsiteY69" fmla="*/ 283938 h 480511"/>
              <a:gd name="connsiteX70" fmla="*/ 533 w 804937"/>
              <a:gd name="connsiteY70" fmla="*/ 309508 h 48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804937" h="480511">
                <a:moveTo>
                  <a:pt x="533" y="309508"/>
                </a:moveTo>
                <a:cubicBezTo>
                  <a:pt x="1066" y="316433"/>
                  <a:pt x="50076" y="319097"/>
                  <a:pt x="61263" y="325490"/>
                </a:cubicBezTo>
                <a:cubicBezTo>
                  <a:pt x="72450" y="331883"/>
                  <a:pt x="69253" y="340406"/>
                  <a:pt x="67655" y="347864"/>
                </a:cubicBezTo>
                <a:cubicBezTo>
                  <a:pt x="66057" y="355322"/>
                  <a:pt x="54870" y="362780"/>
                  <a:pt x="51674" y="370238"/>
                </a:cubicBezTo>
                <a:cubicBezTo>
                  <a:pt x="48478" y="377696"/>
                  <a:pt x="43683" y="386219"/>
                  <a:pt x="48477" y="392612"/>
                </a:cubicBezTo>
                <a:cubicBezTo>
                  <a:pt x="53271" y="399005"/>
                  <a:pt x="67655" y="402734"/>
                  <a:pt x="80440" y="408594"/>
                </a:cubicBezTo>
                <a:cubicBezTo>
                  <a:pt x="93225" y="414454"/>
                  <a:pt x="114002" y="426174"/>
                  <a:pt x="125189" y="427772"/>
                </a:cubicBezTo>
                <a:cubicBezTo>
                  <a:pt x="136376" y="429370"/>
                  <a:pt x="137974" y="418183"/>
                  <a:pt x="147563" y="418183"/>
                </a:cubicBezTo>
                <a:cubicBezTo>
                  <a:pt x="157152" y="418183"/>
                  <a:pt x="174731" y="426707"/>
                  <a:pt x="182722" y="427772"/>
                </a:cubicBezTo>
                <a:cubicBezTo>
                  <a:pt x="190713" y="428837"/>
                  <a:pt x="193377" y="432033"/>
                  <a:pt x="195508" y="424575"/>
                </a:cubicBezTo>
                <a:cubicBezTo>
                  <a:pt x="197639" y="417117"/>
                  <a:pt x="194443" y="396341"/>
                  <a:pt x="195508" y="383023"/>
                </a:cubicBezTo>
                <a:cubicBezTo>
                  <a:pt x="196573" y="369705"/>
                  <a:pt x="190713" y="353192"/>
                  <a:pt x="201900" y="344668"/>
                </a:cubicBezTo>
                <a:cubicBezTo>
                  <a:pt x="213087" y="336144"/>
                  <a:pt x="248779" y="332948"/>
                  <a:pt x="262630" y="331882"/>
                </a:cubicBezTo>
                <a:cubicBezTo>
                  <a:pt x="276481" y="330817"/>
                  <a:pt x="285537" y="331350"/>
                  <a:pt x="285004" y="338275"/>
                </a:cubicBezTo>
                <a:cubicBezTo>
                  <a:pt x="284471" y="345200"/>
                  <a:pt x="260499" y="364378"/>
                  <a:pt x="259434" y="373434"/>
                </a:cubicBezTo>
                <a:cubicBezTo>
                  <a:pt x="258369" y="382490"/>
                  <a:pt x="266892" y="391014"/>
                  <a:pt x="278612" y="392612"/>
                </a:cubicBezTo>
                <a:cubicBezTo>
                  <a:pt x="290332" y="394210"/>
                  <a:pt x="316435" y="381958"/>
                  <a:pt x="329753" y="383023"/>
                </a:cubicBezTo>
                <a:cubicBezTo>
                  <a:pt x="343071" y="384089"/>
                  <a:pt x="347332" y="386220"/>
                  <a:pt x="358519" y="399005"/>
                </a:cubicBezTo>
                <a:cubicBezTo>
                  <a:pt x="369706" y="411790"/>
                  <a:pt x="378230" y="447483"/>
                  <a:pt x="396875" y="459735"/>
                </a:cubicBezTo>
                <a:cubicBezTo>
                  <a:pt x="415520" y="471987"/>
                  <a:pt x="450147" y="470389"/>
                  <a:pt x="470390" y="472520"/>
                </a:cubicBezTo>
                <a:cubicBezTo>
                  <a:pt x="490633" y="474651"/>
                  <a:pt x="503419" y="480511"/>
                  <a:pt x="518335" y="472520"/>
                </a:cubicBezTo>
                <a:cubicBezTo>
                  <a:pt x="533251" y="464529"/>
                  <a:pt x="540709" y="434164"/>
                  <a:pt x="559887" y="424575"/>
                </a:cubicBezTo>
                <a:cubicBezTo>
                  <a:pt x="579065" y="414986"/>
                  <a:pt x="604103" y="419780"/>
                  <a:pt x="633402" y="414986"/>
                </a:cubicBezTo>
                <a:cubicBezTo>
                  <a:pt x="662701" y="410192"/>
                  <a:pt x="709048" y="409127"/>
                  <a:pt x="735684" y="395809"/>
                </a:cubicBezTo>
                <a:cubicBezTo>
                  <a:pt x="762320" y="382491"/>
                  <a:pt x="782030" y="349995"/>
                  <a:pt x="793217" y="335079"/>
                </a:cubicBezTo>
                <a:cubicBezTo>
                  <a:pt x="804404" y="320163"/>
                  <a:pt x="804937" y="318565"/>
                  <a:pt x="802806" y="306312"/>
                </a:cubicBezTo>
                <a:cubicBezTo>
                  <a:pt x="800675" y="294060"/>
                  <a:pt x="782030" y="280742"/>
                  <a:pt x="780432" y="261564"/>
                </a:cubicBezTo>
                <a:cubicBezTo>
                  <a:pt x="778834" y="242386"/>
                  <a:pt x="793217" y="204030"/>
                  <a:pt x="793217" y="191245"/>
                </a:cubicBezTo>
                <a:cubicBezTo>
                  <a:pt x="793217" y="178460"/>
                  <a:pt x="790021" y="183254"/>
                  <a:pt x="780432" y="184852"/>
                </a:cubicBezTo>
                <a:cubicBezTo>
                  <a:pt x="770843" y="186450"/>
                  <a:pt x="751133" y="195507"/>
                  <a:pt x="735684" y="200834"/>
                </a:cubicBezTo>
                <a:cubicBezTo>
                  <a:pt x="720235" y="206161"/>
                  <a:pt x="704786" y="209890"/>
                  <a:pt x="687739" y="216815"/>
                </a:cubicBezTo>
                <a:cubicBezTo>
                  <a:pt x="670692" y="223740"/>
                  <a:pt x="645122" y="240788"/>
                  <a:pt x="633402" y="242386"/>
                </a:cubicBezTo>
                <a:cubicBezTo>
                  <a:pt x="621682" y="243984"/>
                  <a:pt x="620084" y="236525"/>
                  <a:pt x="617420" y="226404"/>
                </a:cubicBezTo>
                <a:cubicBezTo>
                  <a:pt x="614756" y="216283"/>
                  <a:pt x="623812" y="195507"/>
                  <a:pt x="617420" y="181656"/>
                </a:cubicBezTo>
                <a:cubicBezTo>
                  <a:pt x="611028" y="167805"/>
                  <a:pt x="579065" y="143300"/>
                  <a:pt x="579065" y="143300"/>
                </a:cubicBezTo>
                <a:cubicBezTo>
                  <a:pt x="570009" y="134244"/>
                  <a:pt x="581195" y="133179"/>
                  <a:pt x="563083" y="127319"/>
                </a:cubicBezTo>
                <a:cubicBezTo>
                  <a:pt x="544971" y="121459"/>
                  <a:pt x="501820" y="110272"/>
                  <a:pt x="470390" y="108141"/>
                </a:cubicBezTo>
                <a:cubicBezTo>
                  <a:pt x="438960" y="106010"/>
                  <a:pt x="394211" y="110271"/>
                  <a:pt x="374501" y="114533"/>
                </a:cubicBezTo>
                <a:cubicBezTo>
                  <a:pt x="354791" y="118795"/>
                  <a:pt x="352660" y="127319"/>
                  <a:pt x="352127" y="133711"/>
                </a:cubicBezTo>
                <a:cubicBezTo>
                  <a:pt x="351594" y="140103"/>
                  <a:pt x="363314" y="147562"/>
                  <a:pt x="371305" y="152889"/>
                </a:cubicBezTo>
                <a:cubicBezTo>
                  <a:pt x="379296" y="158216"/>
                  <a:pt x="391548" y="157683"/>
                  <a:pt x="400071" y="165674"/>
                </a:cubicBezTo>
                <a:cubicBezTo>
                  <a:pt x="408594" y="173665"/>
                  <a:pt x="421913" y="190712"/>
                  <a:pt x="422446" y="200834"/>
                </a:cubicBezTo>
                <a:cubicBezTo>
                  <a:pt x="422979" y="210956"/>
                  <a:pt x="409661" y="220544"/>
                  <a:pt x="403268" y="226404"/>
                </a:cubicBezTo>
                <a:cubicBezTo>
                  <a:pt x="396875" y="232264"/>
                  <a:pt x="390483" y="235993"/>
                  <a:pt x="384090" y="235993"/>
                </a:cubicBezTo>
                <a:cubicBezTo>
                  <a:pt x="377697" y="235993"/>
                  <a:pt x="381959" y="240787"/>
                  <a:pt x="364912" y="226404"/>
                </a:cubicBezTo>
                <a:cubicBezTo>
                  <a:pt x="347865" y="212021"/>
                  <a:pt x="298855" y="164609"/>
                  <a:pt x="281808" y="149693"/>
                </a:cubicBezTo>
                <a:cubicBezTo>
                  <a:pt x="264761" y="134777"/>
                  <a:pt x="269023" y="138506"/>
                  <a:pt x="262630" y="136908"/>
                </a:cubicBezTo>
                <a:cubicBezTo>
                  <a:pt x="256237" y="135310"/>
                  <a:pt x="245583" y="144899"/>
                  <a:pt x="243452" y="140104"/>
                </a:cubicBezTo>
                <a:cubicBezTo>
                  <a:pt x="241321" y="135310"/>
                  <a:pt x="251976" y="117730"/>
                  <a:pt x="249845" y="108141"/>
                </a:cubicBezTo>
                <a:cubicBezTo>
                  <a:pt x="247714" y="98552"/>
                  <a:pt x="241854" y="98551"/>
                  <a:pt x="230667" y="82570"/>
                </a:cubicBezTo>
                <a:cubicBezTo>
                  <a:pt x="219480" y="66589"/>
                  <a:pt x="193376" y="24505"/>
                  <a:pt x="182722" y="12252"/>
                </a:cubicBezTo>
                <a:cubicBezTo>
                  <a:pt x="172068" y="0"/>
                  <a:pt x="172601" y="6924"/>
                  <a:pt x="166741" y="9055"/>
                </a:cubicBezTo>
                <a:cubicBezTo>
                  <a:pt x="160881" y="11186"/>
                  <a:pt x="157152" y="20243"/>
                  <a:pt x="147563" y="25037"/>
                </a:cubicBezTo>
                <a:cubicBezTo>
                  <a:pt x="137974" y="29831"/>
                  <a:pt x="118796" y="33028"/>
                  <a:pt x="109207" y="37822"/>
                </a:cubicBezTo>
                <a:cubicBezTo>
                  <a:pt x="99618" y="42616"/>
                  <a:pt x="96421" y="47411"/>
                  <a:pt x="90029" y="53804"/>
                </a:cubicBezTo>
                <a:cubicBezTo>
                  <a:pt x="83637" y="60197"/>
                  <a:pt x="74048" y="67655"/>
                  <a:pt x="70852" y="76178"/>
                </a:cubicBezTo>
                <a:cubicBezTo>
                  <a:pt x="67656" y="84701"/>
                  <a:pt x="70852" y="104944"/>
                  <a:pt x="70852" y="104944"/>
                </a:cubicBezTo>
                <a:cubicBezTo>
                  <a:pt x="70852" y="112935"/>
                  <a:pt x="67656" y="120926"/>
                  <a:pt x="70852" y="124122"/>
                </a:cubicBezTo>
                <a:cubicBezTo>
                  <a:pt x="74048" y="127318"/>
                  <a:pt x="82571" y="119328"/>
                  <a:pt x="90029" y="124122"/>
                </a:cubicBezTo>
                <a:cubicBezTo>
                  <a:pt x="97487" y="128916"/>
                  <a:pt x="108142" y="145431"/>
                  <a:pt x="115600" y="152889"/>
                </a:cubicBezTo>
                <a:cubicBezTo>
                  <a:pt x="123058" y="160347"/>
                  <a:pt x="132115" y="161413"/>
                  <a:pt x="134778" y="168871"/>
                </a:cubicBezTo>
                <a:cubicBezTo>
                  <a:pt x="137441" y="176329"/>
                  <a:pt x="135310" y="186450"/>
                  <a:pt x="131581" y="197637"/>
                </a:cubicBezTo>
                <a:cubicBezTo>
                  <a:pt x="127852" y="208824"/>
                  <a:pt x="117198" y="227470"/>
                  <a:pt x="112404" y="235993"/>
                </a:cubicBezTo>
                <a:cubicBezTo>
                  <a:pt x="107610" y="244516"/>
                  <a:pt x="109207" y="248245"/>
                  <a:pt x="102815" y="248778"/>
                </a:cubicBezTo>
                <a:cubicBezTo>
                  <a:pt x="96423" y="249311"/>
                  <a:pt x="84170" y="244516"/>
                  <a:pt x="74048" y="239189"/>
                </a:cubicBezTo>
                <a:cubicBezTo>
                  <a:pt x="63926" y="233862"/>
                  <a:pt x="49010" y="217880"/>
                  <a:pt x="42085" y="216815"/>
                </a:cubicBezTo>
                <a:cubicBezTo>
                  <a:pt x="35160" y="215750"/>
                  <a:pt x="34094" y="227470"/>
                  <a:pt x="32496" y="232797"/>
                </a:cubicBezTo>
                <a:cubicBezTo>
                  <a:pt x="30898" y="238124"/>
                  <a:pt x="29833" y="242918"/>
                  <a:pt x="32496" y="248778"/>
                </a:cubicBezTo>
                <a:cubicBezTo>
                  <a:pt x="35160" y="254638"/>
                  <a:pt x="44215" y="262096"/>
                  <a:pt x="48477" y="267956"/>
                </a:cubicBezTo>
                <a:cubicBezTo>
                  <a:pt x="52739" y="273816"/>
                  <a:pt x="60197" y="278611"/>
                  <a:pt x="58066" y="283938"/>
                </a:cubicBezTo>
                <a:cubicBezTo>
                  <a:pt x="55935" y="289265"/>
                  <a:pt x="0" y="302583"/>
                  <a:pt x="533" y="309508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Краснодар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3200400" y="3630613"/>
            <a:ext cx="820738" cy="1114425"/>
          </a:xfrm>
          <a:custGeom>
            <a:avLst/>
            <a:gdLst>
              <a:gd name="connsiteX0" fmla="*/ 312706 w 820387"/>
              <a:gd name="connsiteY0" fmla="*/ 23440 h 1128297"/>
              <a:gd name="connsiteX1" fmla="*/ 360651 w 820387"/>
              <a:gd name="connsiteY1" fmla="*/ 49010 h 1128297"/>
              <a:gd name="connsiteX2" fmla="*/ 399006 w 820387"/>
              <a:gd name="connsiteY2" fmla="*/ 45814 h 1128297"/>
              <a:gd name="connsiteX3" fmla="*/ 414988 w 820387"/>
              <a:gd name="connsiteY3" fmla="*/ 23440 h 1128297"/>
              <a:gd name="connsiteX4" fmla="*/ 430969 w 820387"/>
              <a:gd name="connsiteY4" fmla="*/ 20244 h 1128297"/>
              <a:gd name="connsiteX5" fmla="*/ 446951 w 820387"/>
              <a:gd name="connsiteY5" fmla="*/ 49010 h 1128297"/>
              <a:gd name="connsiteX6" fmla="*/ 446951 w 820387"/>
              <a:gd name="connsiteY6" fmla="*/ 93759 h 1128297"/>
              <a:gd name="connsiteX7" fmla="*/ 475718 w 820387"/>
              <a:gd name="connsiteY7" fmla="*/ 135311 h 1128297"/>
              <a:gd name="connsiteX8" fmla="*/ 494896 w 820387"/>
              <a:gd name="connsiteY8" fmla="*/ 154489 h 1128297"/>
              <a:gd name="connsiteX9" fmla="*/ 533251 w 820387"/>
              <a:gd name="connsiteY9" fmla="*/ 173666 h 1128297"/>
              <a:gd name="connsiteX10" fmla="*/ 546036 w 820387"/>
              <a:gd name="connsiteY10" fmla="*/ 176863 h 1128297"/>
              <a:gd name="connsiteX11" fmla="*/ 641926 w 820387"/>
              <a:gd name="connsiteY11" fmla="*/ 208826 h 1128297"/>
              <a:gd name="connsiteX12" fmla="*/ 648318 w 820387"/>
              <a:gd name="connsiteY12" fmla="*/ 205629 h 1128297"/>
              <a:gd name="connsiteX13" fmla="*/ 664300 w 820387"/>
              <a:gd name="connsiteY13" fmla="*/ 202433 h 1128297"/>
              <a:gd name="connsiteX14" fmla="*/ 705852 w 820387"/>
              <a:gd name="connsiteY14" fmla="*/ 221611 h 1128297"/>
              <a:gd name="connsiteX15" fmla="*/ 792152 w 820387"/>
              <a:gd name="connsiteY15" fmla="*/ 259967 h 1128297"/>
              <a:gd name="connsiteX16" fmla="*/ 817723 w 820387"/>
              <a:gd name="connsiteY16" fmla="*/ 282341 h 1128297"/>
              <a:gd name="connsiteX17" fmla="*/ 808134 w 820387"/>
              <a:gd name="connsiteY17" fmla="*/ 311108 h 1128297"/>
              <a:gd name="connsiteX18" fmla="*/ 782563 w 820387"/>
              <a:gd name="connsiteY18" fmla="*/ 362249 h 1128297"/>
              <a:gd name="connsiteX19" fmla="*/ 741011 w 820387"/>
              <a:gd name="connsiteY19" fmla="*/ 362249 h 1128297"/>
              <a:gd name="connsiteX20" fmla="*/ 721833 w 820387"/>
              <a:gd name="connsiteY20" fmla="*/ 362249 h 1128297"/>
              <a:gd name="connsiteX21" fmla="*/ 686674 w 820387"/>
              <a:gd name="connsiteY21" fmla="*/ 333482 h 1128297"/>
              <a:gd name="connsiteX22" fmla="*/ 686674 w 820387"/>
              <a:gd name="connsiteY22" fmla="*/ 314304 h 1128297"/>
              <a:gd name="connsiteX23" fmla="*/ 654711 w 820387"/>
              <a:gd name="connsiteY23" fmla="*/ 304715 h 1128297"/>
              <a:gd name="connsiteX24" fmla="*/ 609963 w 820387"/>
              <a:gd name="connsiteY24" fmla="*/ 432567 h 1128297"/>
              <a:gd name="connsiteX25" fmla="*/ 597177 w 820387"/>
              <a:gd name="connsiteY25" fmla="*/ 483708 h 1128297"/>
              <a:gd name="connsiteX26" fmla="*/ 609963 w 820387"/>
              <a:gd name="connsiteY26" fmla="*/ 502886 h 1128297"/>
              <a:gd name="connsiteX27" fmla="*/ 632337 w 820387"/>
              <a:gd name="connsiteY27" fmla="*/ 528457 h 1128297"/>
              <a:gd name="connsiteX28" fmla="*/ 680281 w 820387"/>
              <a:gd name="connsiteY28" fmla="*/ 531653 h 1128297"/>
              <a:gd name="connsiteX29" fmla="*/ 677085 w 820387"/>
              <a:gd name="connsiteY29" fmla="*/ 566812 h 1128297"/>
              <a:gd name="connsiteX30" fmla="*/ 645122 w 820387"/>
              <a:gd name="connsiteY30" fmla="*/ 633935 h 1128297"/>
              <a:gd name="connsiteX31" fmla="*/ 593981 w 820387"/>
              <a:gd name="connsiteY31" fmla="*/ 630739 h 1128297"/>
              <a:gd name="connsiteX32" fmla="*/ 587588 w 820387"/>
              <a:gd name="connsiteY32" fmla="*/ 681879 h 1128297"/>
              <a:gd name="connsiteX33" fmla="*/ 613159 w 820387"/>
              <a:gd name="connsiteY33" fmla="*/ 697861 h 1128297"/>
              <a:gd name="connsiteX34" fmla="*/ 635533 w 820387"/>
              <a:gd name="connsiteY34" fmla="*/ 713843 h 1128297"/>
              <a:gd name="connsiteX35" fmla="*/ 616355 w 820387"/>
              <a:gd name="connsiteY35" fmla="*/ 736217 h 1128297"/>
              <a:gd name="connsiteX36" fmla="*/ 597177 w 820387"/>
              <a:gd name="connsiteY36" fmla="*/ 752198 h 1128297"/>
              <a:gd name="connsiteX37" fmla="*/ 558822 w 820387"/>
              <a:gd name="connsiteY37" fmla="*/ 768180 h 1128297"/>
              <a:gd name="connsiteX38" fmla="*/ 584392 w 820387"/>
              <a:gd name="connsiteY38" fmla="*/ 809732 h 1128297"/>
              <a:gd name="connsiteX39" fmla="*/ 600374 w 820387"/>
              <a:gd name="connsiteY39" fmla="*/ 825713 h 1128297"/>
              <a:gd name="connsiteX40" fmla="*/ 565214 w 820387"/>
              <a:gd name="connsiteY40" fmla="*/ 844891 h 1128297"/>
              <a:gd name="connsiteX41" fmla="*/ 562018 w 820387"/>
              <a:gd name="connsiteY41" fmla="*/ 886443 h 1128297"/>
              <a:gd name="connsiteX42" fmla="*/ 562018 w 820387"/>
              <a:gd name="connsiteY42" fmla="*/ 918406 h 1128297"/>
              <a:gd name="connsiteX43" fmla="*/ 536448 w 820387"/>
              <a:gd name="connsiteY43" fmla="*/ 956762 h 1128297"/>
              <a:gd name="connsiteX44" fmla="*/ 514073 w 820387"/>
              <a:gd name="connsiteY44" fmla="*/ 995118 h 1128297"/>
              <a:gd name="connsiteX45" fmla="*/ 549233 w 820387"/>
              <a:gd name="connsiteY45" fmla="*/ 1011099 h 1128297"/>
              <a:gd name="connsiteX46" fmla="*/ 600374 w 820387"/>
              <a:gd name="connsiteY46" fmla="*/ 1023884 h 1128297"/>
              <a:gd name="connsiteX47" fmla="*/ 629141 w 820387"/>
              <a:gd name="connsiteY47" fmla="*/ 1030277 h 1128297"/>
              <a:gd name="connsiteX48" fmla="*/ 622748 w 820387"/>
              <a:gd name="connsiteY48" fmla="*/ 1059044 h 1128297"/>
              <a:gd name="connsiteX49" fmla="*/ 619552 w 820387"/>
              <a:gd name="connsiteY49" fmla="*/ 1097400 h 1128297"/>
              <a:gd name="connsiteX50" fmla="*/ 600374 w 820387"/>
              <a:gd name="connsiteY50" fmla="*/ 1126166 h 1128297"/>
              <a:gd name="connsiteX51" fmla="*/ 549233 w 820387"/>
              <a:gd name="connsiteY51" fmla="*/ 1110185 h 1128297"/>
              <a:gd name="connsiteX52" fmla="*/ 514073 w 820387"/>
              <a:gd name="connsiteY52" fmla="*/ 1078222 h 1128297"/>
              <a:gd name="connsiteX53" fmla="*/ 494896 w 820387"/>
              <a:gd name="connsiteY53" fmla="*/ 1091007 h 1128297"/>
              <a:gd name="connsiteX54" fmla="*/ 424577 w 820387"/>
              <a:gd name="connsiteY54" fmla="*/ 1100596 h 1128297"/>
              <a:gd name="connsiteX55" fmla="*/ 386221 w 820387"/>
              <a:gd name="connsiteY55" fmla="*/ 1110185 h 1128297"/>
              <a:gd name="connsiteX56" fmla="*/ 204031 w 820387"/>
              <a:gd name="connsiteY56" fmla="*/ 1030277 h 1128297"/>
              <a:gd name="connsiteX57" fmla="*/ 120927 w 820387"/>
              <a:gd name="connsiteY57" fmla="*/ 969547 h 1128297"/>
              <a:gd name="connsiteX58" fmla="*/ 72983 w 820387"/>
              <a:gd name="connsiteY58" fmla="*/ 934388 h 1128297"/>
              <a:gd name="connsiteX59" fmla="*/ 28234 w 820387"/>
              <a:gd name="connsiteY59" fmla="*/ 918406 h 1128297"/>
              <a:gd name="connsiteX60" fmla="*/ 21842 w 820387"/>
              <a:gd name="connsiteY60" fmla="*/ 876854 h 1128297"/>
              <a:gd name="connsiteX61" fmla="*/ 2664 w 820387"/>
              <a:gd name="connsiteY61" fmla="*/ 844891 h 1128297"/>
              <a:gd name="connsiteX62" fmla="*/ 37823 w 820387"/>
              <a:gd name="connsiteY62" fmla="*/ 771376 h 1128297"/>
              <a:gd name="connsiteX63" fmla="*/ 60198 w 820387"/>
              <a:gd name="connsiteY63" fmla="*/ 774572 h 1128297"/>
              <a:gd name="connsiteX64" fmla="*/ 104946 w 820387"/>
              <a:gd name="connsiteY64" fmla="*/ 777769 h 1128297"/>
              <a:gd name="connsiteX65" fmla="*/ 108142 w 820387"/>
              <a:gd name="connsiteY65" fmla="*/ 745806 h 1128297"/>
              <a:gd name="connsiteX66" fmla="*/ 114535 w 820387"/>
              <a:gd name="connsiteY66" fmla="*/ 707450 h 1128297"/>
              <a:gd name="connsiteX67" fmla="*/ 159283 w 820387"/>
              <a:gd name="connsiteY67" fmla="*/ 649916 h 1128297"/>
              <a:gd name="connsiteX68" fmla="*/ 143302 w 820387"/>
              <a:gd name="connsiteY68" fmla="*/ 611561 h 1128297"/>
              <a:gd name="connsiteX69" fmla="*/ 143302 w 820387"/>
              <a:gd name="connsiteY69" fmla="*/ 563616 h 1128297"/>
              <a:gd name="connsiteX70" fmla="*/ 159283 w 820387"/>
              <a:gd name="connsiteY70" fmla="*/ 544438 h 1128297"/>
              <a:gd name="connsiteX71" fmla="*/ 191246 w 820387"/>
              <a:gd name="connsiteY71" fmla="*/ 502886 h 1128297"/>
              <a:gd name="connsiteX72" fmla="*/ 232798 w 820387"/>
              <a:gd name="connsiteY72" fmla="*/ 506082 h 1128297"/>
              <a:gd name="connsiteX73" fmla="*/ 232798 w 820387"/>
              <a:gd name="connsiteY73" fmla="*/ 483708 h 1128297"/>
              <a:gd name="connsiteX74" fmla="*/ 245583 w 820387"/>
              <a:gd name="connsiteY74" fmla="*/ 448549 h 1128297"/>
              <a:gd name="connsiteX75" fmla="*/ 255172 w 820387"/>
              <a:gd name="connsiteY75" fmla="*/ 419782 h 1128297"/>
              <a:gd name="connsiteX76" fmla="*/ 232798 w 820387"/>
              <a:gd name="connsiteY76" fmla="*/ 381426 h 1128297"/>
              <a:gd name="connsiteX77" fmla="*/ 290332 w 820387"/>
              <a:gd name="connsiteY77" fmla="*/ 365445 h 1128297"/>
              <a:gd name="connsiteX78" fmla="*/ 331884 w 820387"/>
              <a:gd name="connsiteY78" fmla="*/ 368641 h 1128297"/>
              <a:gd name="connsiteX79" fmla="*/ 354258 w 820387"/>
              <a:gd name="connsiteY79" fmla="*/ 368641 h 1128297"/>
              <a:gd name="connsiteX80" fmla="*/ 379828 w 820387"/>
              <a:gd name="connsiteY80" fmla="*/ 339874 h 1128297"/>
              <a:gd name="connsiteX81" fmla="*/ 408595 w 820387"/>
              <a:gd name="connsiteY81" fmla="*/ 343071 h 1128297"/>
              <a:gd name="connsiteX82" fmla="*/ 414988 w 820387"/>
              <a:gd name="connsiteY82" fmla="*/ 301519 h 1128297"/>
              <a:gd name="connsiteX83" fmla="*/ 395810 w 820387"/>
              <a:gd name="connsiteY83" fmla="*/ 189648 h 1128297"/>
              <a:gd name="connsiteX84" fmla="*/ 312706 w 820387"/>
              <a:gd name="connsiteY84" fmla="*/ 23440 h 112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820387" h="1128297">
                <a:moveTo>
                  <a:pt x="312706" y="23440"/>
                </a:moveTo>
                <a:cubicBezTo>
                  <a:pt x="306846" y="0"/>
                  <a:pt x="346268" y="45281"/>
                  <a:pt x="360651" y="49010"/>
                </a:cubicBezTo>
                <a:cubicBezTo>
                  <a:pt x="375034" y="52739"/>
                  <a:pt x="389950" y="50076"/>
                  <a:pt x="399006" y="45814"/>
                </a:cubicBezTo>
                <a:cubicBezTo>
                  <a:pt x="408062" y="41552"/>
                  <a:pt x="409661" y="27702"/>
                  <a:pt x="414988" y="23440"/>
                </a:cubicBezTo>
                <a:cubicBezTo>
                  <a:pt x="420315" y="19178"/>
                  <a:pt x="425642" y="15982"/>
                  <a:pt x="430969" y="20244"/>
                </a:cubicBezTo>
                <a:cubicBezTo>
                  <a:pt x="436296" y="24506"/>
                  <a:pt x="444287" y="36758"/>
                  <a:pt x="446951" y="49010"/>
                </a:cubicBezTo>
                <a:cubicBezTo>
                  <a:pt x="449615" y="61262"/>
                  <a:pt x="442157" y="79376"/>
                  <a:pt x="446951" y="93759"/>
                </a:cubicBezTo>
                <a:cubicBezTo>
                  <a:pt x="451746" y="108143"/>
                  <a:pt x="467727" y="125189"/>
                  <a:pt x="475718" y="135311"/>
                </a:cubicBezTo>
                <a:cubicBezTo>
                  <a:pt x="483709" y="145433"/>
                  <a:pt x="485307" y="148097"/>
                  <a:pt x="494896" y="154489"/>
                </a:cubicBezTo>
                <a:cubicBezTo>
                  <a:pt x="504485" y="160881"/>
                  <a:pt x="524728" y="169937"/>
                  <a:pt x="533251" y="173666"/>
                </a:cubicBezTo>
                <a:cubicBezTo>
                  <a:pt x="541774" y="177395"/>
                  <a:pt x="546036" y="176863"/>
                  <a:pt x="546036" y="176863"/>
                </a:cubicBezTo>
                <a:cubicBezTo>
                  <a:pt x="564149" y="182723"/>
                  <a:pt x="624879" y="204032"/>
                  <a:pt x="641926" y="208826"/>
                </a:cubicBezTo>
                <a:cubicBezTo>
                  <a:pt x="658973" y="213620"/>
                  <a:pt x="644589" y="206694"/>
                  <a:pt x="648318" y="205629"/>
                </a:cubicBezTo>
                <a:cubicBezTo>
                  <a:pt x="652047" y="204564"/>
                  <a:pt x="654711" y="199769"/>
                  <a:pt x="664300" y="202433"/>
                </a:cubicBezTo>
                <a:cubicBezTo>
                  <a:pt x="673889" y="205097"/>
                  <a:pt x="705852" y="221611"/>
                  <a:pt x="705852" y="221611"/>
                </a:cubicBezTo>
                <a:cubicBezTo>
                  <a:pt x="727161" y="231200"/>
                  <a:pt x="773507" y="249845"/>
                  <a:pt x="792152" y="259967"/>
                </a:cubicBezTo>
                <a:cubicBezTo>
                  <a:pt x="810797" y="270089"/>
                  <a:pt x="815059" y="273818"/>
                  <a:pt x="817723" y="282341"/>
                </a:cubicBezTo>
                <a:cubicBezTo>
                  <a:pt x="820387" y="290864"/>
                  <a:pt x="813994" y="297790"/>
                  <a:pt x="808134" y="311108"/>
                </a:cubicBezTo>
                <a:cubicBezTo>
                  <a:pt x="802274" y="324426"/>
                  <a:pt x="793750" y="353725"/>
                  <a:pt x="782563" y="362249"/>
                </a:cubicBezTo>
                <a:cubicBezTo>
                  <a:pt x="771376" y="370773"/>
                  <a:pt x="741011" y="362249"/>
                  <a:pt x="741011" y="362249"/>
                </a:cubicBezTo>
                <a:cubicBezTo>
                  <a:pt x="730889" y="362249"/>
                  <a:pt x="730889" y="367043"/>
                  <a:pt x="721833" y="362249"/>
                </a:cubicBezTo>
                <a:cubicBezTo>
                  <a:pt x="712777" y="357455"/>
                  <a:pt x="692534" y="341473"/>
                  <a:pt x="686674" y="333482"/>
                </a:cubicBezTo>
                <a:cubicBezTo>
                  <a:pt x="680814" y="325491"/>
                  <a:pt x="692001" y="319099"/>
                  <a:pt x="686674" y="314304"/>
                </a:cubicBezTo>
                <a:cubicBezTo>
                  <a:pt x="681347" y="309510"/>
                  <a:pt x="667496" y="285005"/>
                  <a:pt x="654711" y="304715"/>
                </a:cubicBezTo>
                <a:cubicBezTo>
                  <a:pt x="641926" y="324425"/>
                  <a:pt x="619552" y="402735"/>
                  <a:pt x="609963" y="432567"/>
                </a:cubicBezTo>
                <a:cubicBezTo>
                  <a:pt x="600374" y="462399"/>
                  <a:pt x="597177" y="471988"/>
                  <a:pt x="597177" y="483708"/>
                </a:cubicBezTo>
                <a:cubicBezTo>
                  <a:pt x="597177" y="495428"/>
                  <a:pt x="604103" y="495428"/>
                  <a:pt x="609963" y="502886"/>
                </a:cubicBezTo>
                <a:cubicBezTo>
                  <a:pt x="615823" y="510344"/>
                  <a:pt x="620617" y="523663"/>
                  <a:pt x="632337" y="528457"/>
                </a:cubicBezTo>
                <a:cubicBezTo>
                  <a:pt x="644057" y="533252"/>
                  <a:pt x="672823" y="525261"/>
                  <a:pt x="680281" y="531653"/>
                </a:cubicBezTo>
                <a:cubicBezTo>
                  <a:pt x="687739" y="538046"/>
                  <a:pt x="682945" y="549765"/>
                  <a:pt x="677085" y="566812"/>
                </a:cubicBezTo>
                <a:cubicBezTo>
                  <a:pt x="671225" y="583859"/>
                  <a:pt x="658973" y="623281"/>
                  <a:pt x="645122" y="633935"/>
                </a:cubicBezTo>
                <a:cubicBezTo>
                  <a:pt x="631271" y="644589"/>
                  <a:pt x="603570" y="622748"/>
                  <a:pt x="593981" y="630739"/>
                </a:cubicBezTo>
                <a:cubicBezTo>
                  <a:pt x="584392" y="638730"/>
                  <a:pt x="584392" y="670692"/>
                  <a:pt x="587588" y="681879"/>
                </a:cubicBezTo>
                <a:cubicBezTo>
                  <a:pt x="590784" y="693066"/>
                  <a:pt x="605168" y="692534"/>
                  <a:pt x="613159" y="697861"/>
                </a:cubicBezTo>
                <a:cubicBezTo>
                  <a:pt x="621150" y="703188"/>
                  <a:pt x="635000" y="707451"/>
                  <a:pt x="635533" y="713843"/>
                </a:cubicBezTo>
                <a:cubicBezTo>
                  <a:pt x="636066" y="720235"/>
                  <a:pt x="622748" y="729825"/>
                  <a:pt x="616355" y="736217"/>
                </a:cubicBezTo>
                <a:cubicBezTo>
                  <a:pt x="609962" y="742609"/>
                  <a:pt x="606766" y="746871"/>
                  <a:pt x="597177" y="752198"/>
                </a:cubicBezTo>
                <a:cubicBezTo>
                  <a:pt x="587588" y="757525"/>
                  <a:pt x="560953" y="758591"/>
                  <a:pt x="558822" y="768180"/>
                </a:cubicBezTo>
                <a:cubicBezTo>
                  <a:pt x="556691" y="777769"/>
                  <a:pt x="577467" y="800143"/>
                  <a:pt x="584392" y="809732"/>
                </a:cubicBezTo>
                <a:cubicBezTo>
                  <a:pt x="591317" y="819321"/>
                  <a:pt x="603570" y="819853"/>
                  <a:pt x="600374" y="825713"/>
                </a:cubicBezTo>
                <a:cubicBezTo>
                  <a:pt x="597178" y="831573"/>
                  <a:pt x="571607" y="834769"/>
                  <a:pt x="565214" y="844891"/>
                </a:cubicBezTo>
                <a:cubicBezTo>
                  <a:pt x="558821" y="855013"/>
                  <a:pt x="562551" y="874191"/>
                  <a:pt x="562018" y="886443"/>
                </a:cubicBezTo>
                <a:cubicBezTo>
                  <a:pt x="561485" y="898695"/>
                  <a:pt x="566280" y="906686"/>
                  <a:pt x="562018" y="918406"/>
                </a:cubicBezTo>
                <a:cubicBezTo>
                  <a:pt x="557756" y="930126"/>
                  <a:pt x="544439" y="943977"/>
                  <a:pt x="536448" y="956762"/>
                </a:cubicBezTo>
                <a:cubicBezTo>
                  <a:pt x="528457" y="969547"/>
                  <a:pt x="511942" y="986062"/>
                  <a:pt x="514073" y="995118"/>
                </a:cubicBezTo>
                <a:cubicBezTo>
                  <a:pt x="516204" y="1004174"/>
                  <a:pt x="534849" y="1006305"/>
                  <a:pt x="549233" y="1011099"/>
                </a:cubicBezTo>
                <a:cubicBezTo>
                  <a:pt x="563617" y="1015893"/>
                  <a:pt x="587056" y="1020688"/>
                  <a:pt x="600374" y="1023884"/>
                </a:cubicBezTo>
                <a:cubicBezTo>
                  <a:pt x="613692" y="1027080"/>
                  <a:pt x="625412" y="1024417"/>
                  <a:pt x="629141" y="1030277"/>
                </a:cubicBezTo>
                <a:cubicBezTo>
                  <a:pt x="632870" y="1036137"/>
                  <a:pt x="624346" y="1047857"/>
                  <a:pt x="622748" y="1059044"/>
                </a:cubicBezTo>
                <a:cubicBezTo>
                  <a:pt x="621150" y="1070231"/>
                  <a:pt x="623281" y="1086213"/>
                  <a:pt x="619552" y="1097400"/>
                </a:cubicBezTo>
                <a:cubicBezTo>
                  <a:pt x="615823" y="1108587"/>
                  <a:pt x="612094" y="1124035"/>
                  <a:pt x="600374" y="1126166"/>
                </a:cubicBezTo>
                <a:cubicBezTo>
                  <a:pt x="588654" y="1128297"/>
                  <a:pt x="563616" y="1118176"/>
                  <a:pt x="549233" y="1110185"/>
                </a:cubicBezTo>
                <a:cubicBezTo>
                  <a:pt x="534850" y="1102194"/>
                  <a:pt x="523129" y="1081418"/>
                  <a:pt x="514073" y="1078222"/>
                </a:cubicBezTo>
                <a:cubicBezTo>
                  <a:pt x="505017" y="1075026"/>
                  <a:pt x="509812" y="1087278"/>
                  <a:pt x="494896" y="1091007"/>
                </a:cubicBezTo>
                <a:cubicBezTo>
                  <a:pt x="479980" y="1094736"/>
                  <a:pt x="442690" y="1097400"/>
                  <a:pt x="424577" y="1100596"/>
                </a:cubicBezTo>
                <a:cubicBezTo>
                  <a:pt x="406465" y="1103792"/>
                  <a:pt x="422979" y="1121905"/>
                  <a:pt x="386221" y="1110185"/>
                </a:cubicBezTo>
                <a:cubicBezTo>
                  <a:pt x="349463" y="1098465"/>
                  <a:pt x="248247" y="1053717"/>
                  <a:pt x="204031" y="1030277"/>
                </a:cubicBezTo>
                <a:cubicBezTo>
                  <a:pt x="159815" y="1006837"/>
                  <a:pt x="120927" y="969547"/>
                  <a:pt x="120927" y="969547"/>
                </a:cubicBezTo>
                <a:cubicBezTo>
                  <a:pt x="99086" y="953566"/>
                  <a:pt x="88432" y="942911"/>
                  <a:pt x="72983" y="934388"/>
                </a:cubicBezTo>
                <a:cubicBezTo>
                  <a:pt x="57534" y="925865"/>
                  <a:pt x="36757" y="927995"/>
                  <a:pt x="28234" y="918406"/>
                </a:cubicBezTo>
                <a:cubicBezTo>
                  <a:pt x="19711" y="908817"/>
                  <a:pt x="26104" y="889106"/>
                  <a:pt x="21842" y="876854"/>
                </a:cubicBezTo>
                <a:cubicBezTo>
                  <a:pt x="17580" y="864602"/>
                  <a:pt x="0" y="862471"/>
                  <a:pt x="2664" y="844891"/>
                </a:cubicBezTo>
                <a:cubicBezTo>
                  <a:pt x="5328" y="827311"/>
                  <a:pt x="28234" y="783096"/>
                  <a:pt x="37823" y="771376"/>
                </a:cubicBezTo>
                <a:cubicBezTo>
                  <a:pt x="47412" y="759656"/>
                  <a:pt x="49011" y="773507"/>
                  <a:pt x="60198" y="774572"/>
                </a:cubicBezTo>
                <a:cubicBezTo>
                  <a:pt x="71385" y="775637"/>
                  <a:pt x="96955" y="782563"/>
                  <a:pt x="104946" y="777769"/>
                </a:cubicBezTo>
                <a:cubicBezTo>
                  <a:pt x="112937" y="772975"/>
                  <a:pt x="106544" y="757526"/>
                  <a:pt x="108142" y="745806"/>
                </a:cubicBezTo>
                <a:cubicBezTo>
                  <a:pt x="109740" y="734086"/>
                  <a:pt x="106012" y="723432"/>
                  <a:pt x="114535" y="707450"/>
                </a:cubicBezTo>
                <a:cubicBezTo>
                  <a:pt x="123058" y="691468"/>
                  <a:pt x="154489" y="665897"/>
                  <a:pt x="159283" y="649916"/>
                </a:cubicBezTo>
                <a:cubicBezTo>
                  <a:pt x="164077" y="633935"/>
                  <a:pt x="145965" y="625944"/>
                  <a:pt x="143302" y="611561"/>
                </a:cubicBezTo>
                <a:cubicBezTo>
                  <a:pt x="140639" y="597178"/>
                  <a:pt x="140639" y="574803"/>
                  <a:pt x="143302" y="563616"/>
                </a:cubicBezTo>
                <a:cubicBezTo>
                  <a:pt x="145966" y="552429"/>
                  <a:pt x="151292" y="554559"/>
                  <a:pt x="159283" y="544438"/>
                </a:cubicBezTo>
                <a:cubicBezTo>
                  <a:pt x="167274" y="534317"/>
                  <a:pt x="178994" y="509279"/>
                  <a:pt x="191246" y="502886"/>
                </a:cubicBezTo>
                <a:cubicBezTo>
                  <a:pt x="203499" y="496493"/>
                  <a:pt x="225873" y="509278"/>
                  <a:pt x="232798" y="506082"/>
                </a:cubicBezTo>
                <a:cubicBezTo>
                  <a:pt x="239723" y="502886"/>
                  <a:pt x="230667" y="493297"/>
                  <a:pt x="232798" y="483708"/>
                </a:cubicBezTo>
                <a:cubicBezTo>
                  <a:pt x="234929" y="474119"/>
                  <a:pt x="241854" y="459203"/>
                  <a:pt x="245583" y="448549"/>
                </a:cubicBezTo>
                <a:cubicBezTo>
                  <a:pt x="249312" y="437895"/>
                  <a:pt x="257303" y="430969"/>
                  <a:pt x="255172" y="419782"/>
                </a:cubicBezTo>
                <a:cubicBezTo>
                  <a:pt x="253041" y="408595"/>
                  <a:pt x="226938" y="390482"/>
                  <a:pt x="232798" y="381426"/>
                </a:cubicBezTo>
                <a:cubicBezTo>
                  <a:pt x="238658" y="372370"/>
                  <a:pt x="273818" y="367576"/>
                  <a:pt x="290332" y="365445"/>
                </a:cubicBezTo>
                <a:cubicBezTo>
                  <a:pt x="306846" y="363314"/>
                  <a:pt x="321230" y="368108"/>
                  <a:pt x="331884" y="368641"/>
                </a:cubicBezTo>
                <a:cubicBezTo>
                  <a:pt x="342538" y="369174"/>
                  <a:pt x="346267" y="373436"/>
                  <a:pt x="354258" y="368641"/>
                </a:cubicBezTo>
                <a:cubicBezTo>
                  <a:pt x="362249" y="363846"/>
                  <a:pt x="370772" y="344136"/>
                  <a:pt x="379828" y="339874"/>
                </a:cubicBezTo>
                <a:cubicBezTo>
                  <a:pt x="388884" y="335612"/>
                  <a:pt x="402735" y="349464"/>
                  <a:pt x="408595" y="343071"/>
                </a:cubicBezTo>
                <a:cubicBezTo>
                  <a:pt x="414455" y="336679"/>
                  <a:pt x="417119" y="327090"/>
                  <a:pt x="414988" y="301519"/>
                </a:cubicBezTo>
                <a:cubicBezTo>
                  <a:pt x="412857" y="275949"/>
                  <a:pt x="412857" y="233864"/>
                  <a:pt x="395810" y="189648"/>
                </a:cubicBezTo>
                <a:cubicBezTo>
                  <a:pt x="378763" y="145432"/>
                  <a:pt x="318566" y="46880"/>
                  <a:pt x="312706" y="23440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Абинский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3048000" y="4432300"/>
            <a:ext cx="1079500" cy="758825"/>
          </a:xfrm>
          <a:custGeom>
            <a:avLst/>
            <a:gdLst>
              <a:gd name="connsiteX0" fmla="*/ 298322 w 1078221"/>
              <a:gd name="connsiteY0" fmla="*/ 181657 h 771375"/>
              <a:gd name="connsiteX1" fmla="*/ 256770 w 1078221"/>
              <a:gd name="connsiteY1" fmla="*/ 149694 h 771375"/>
              <a:gd name="connsiteX2" fmla="*/ 180058 w 1078221"/>
              <a:gd name="connsiteY2" fmla="*/ 108142 h 771375"/>
              <a:gd name="connsiteX3" fmla="*/ 173666 w 1078221"/>
              <a:gd name="connsiteY3" fmla="*/ 50608 h 771375"/>
              <a:gd name="connsiteX4" fmla="*/ 154488 w 1078221"/>
              <a:gd name="connsiteY4" fmla="*/ 31430 h 771375"/>
              <a:gd name="connsiteX5" fmla="*/ 103347 w 1078221"/>
              <a:gd name="connsiteY5" fmla="*/ 5860 h 771375"/>
              <a:gd name="connsiteX6" fmla="*/ 64991 w 1078221"/>
              <a:gd name="connsiteY6" fmla="*/ 2663 h 771375"/>
              <a:gd name="connsiteX7" fmla="*/ 23439 w 1078221"/>
              <a:gd name="connsiteY7" fmla="*/ 21841 h 771375"/>
              <a:gd name="connsiteX8" fmla="*/ 1065 w 1078221"/>
              <a:gd name="connsiteY8" fmla="*/ 76179 h 771375"/>
              <a:gd name="connsiteX9" fmla="*/ 17047 w 1078221"/>
              <a:gd name="connsiteY9" fmla="*/ 114534 h 771375"/>
              <a:gd name="connsiteX10" fmla="*/ 36225 w 1078221"/>
              <a:gd name="connsiteY10" fmla="*/ 140105 h 771375"/>
              <a:gd name="connsiteX11" fmla="*/ 74580 w 1078221"/>
              <a:gd name="connsiteY11" fmla="*/ 162479 h 771375"/>
              <a:gd name="connsiteX12" fmla="*/ 71384 w 1078221"/>
              <a:gd name="connsiteY12" fmla="*/ 188049 h 771375"/>
              <a:gd name="connsiteX13" fmla="*/ 61795 w 1078221"/>
              <a:gd name="connsiteY13" fmla="*/ 232798 h 771375"/>
              <a:gd name="connsiteX14" fmla="*/ 128918 w 1078221"/>
              <a:gd name="connsiteY14" fmla="*/ 287135 h 771375"/>
              <a:gd name="connsiteX15" fmla="*/ 160881 w 1078221"/>
              <a:gd name="connsiteY15" fmla="*/ 331883 h 771375"/>
              <a:gd name="connsiteX16" fmla="*/ 183255 w 1078221"/>
              <a:gd name="connsiteY16" fmla="*/ 341472 h 771375"/>
              <a:gd name="connsiteX17" fmla="*/ 205629 w 1078221"/>
              <a:gd name="connsiteY17" fmla="*/ 325491 h 771375"/>
              <a:gd name="connsiteX18" fmla="*/ 240788 w 1078221"/>
              <a:gd name="connsiteY18" fmla="*/ 290331 h 771375"/>
              <a:gd name="connsiteX19" fmla="*/ 259966 w 1078221"/>
              <a:gd name="connsiteY19" fmla="*/ 322294 h 771375"/>
              <a:gd name="connsiteX20" fmla="*/ 266359 w 1078221"/>
              <a:gd name="connsiteY20" fmla="*/ 373435 h 771375"/>
              <a:gd name="connsiteX21" fmla="*/ 288733 w 1078221"/>
              <a:gd name="connsiteY21" fmla="*/ 405398 h 771375"/>
              <a:gd name="connsiteX22" fmla="*/ 384622 w 1078221"/>
              <a:gd name="connsiteY22" fmla="*/ 526858 h 771375"/>
              <a:gd name="connsiteX23" fmla="*/ 413389 w 1078221"/>
              <a:gd name="connsiteY23" fmla="*/ 568410 h 771375"/>
              <a:gd name="connsiteX24" fmla="*/ 438959 w 1078221"/>
              <a:gd name="connsiteY24" fmla="*/ 600373 h 771375"/>
              <a:gd name="connsiteX25" fmla="*/ 528456 w 1078221"/>
              <a:gd name="connsiteY25" fmla="*/ 641925 h 771375"/>
              <a:gd name="connsiteX26" fmla="*/ 656308 w 1078221"/>
              <a:gd name="connsiteY26" fmla="*/ 680281 h 771375"/>
              <a:gd name="connsiteX27" fmla="*/ 745805 w 1078221"/>
              <a:gd name="connsiteY27" fmla="*/ 683477 h 771375"/>
              <a:gd name="connsiteX28" fmla="*/ 848087 w 1078221"/>
              <a:gd name="connsiteY28" fmla="*/ 725029 h 771375"/>
              <a:gd name="connsiteX29" fmla="*/ 924798 w 1078221"/>
              <a:gd name="connsiteY29" fmla="*/ 721833 h 771375"/>
              <a:gd name="connsiteX30" fmla="*/ 995117 w 1078221"/>
              <a:gd name="connsiteY30" fmla="*/ 763385 h 771375"/>
              <a:gd name="connsiteX31" fmla="*/ 1004706 w 1078221"/>
              <a:gd name="connsiteY31" fmla="*/ 766581 h 771375"/>
              <a:gd name="connsiteX32" fmla="*/ 1017491 w 1078221"/>
              <a:gd name="connsiteY32" fmla="*/ 734618 h 771375"/>
              <a:gd name="connsiteX33" fmla="*/ 1033473 w 1078221"/>
              <a:gd name="connsiteY33" fmla="*/ 680281 h 771375"/>
              <a:gd name="connsiteX34" fmla="*/ 1046258 w 1078221"/>
              <a:gd name="connsiteY34" fmla="*/ 629140 h 771375"/>
              <a:gd name="connsiteX35" fmla="*/ 1065436 w 1078221"/>
              <a:gd name="connsiteY35" fmla="*/ 587588 h 771375"/>
              <a:gd name="connsiteX36" fmla="*/ 1078221 w 1078221"/>
              <a:gd name="connsiteY36" fmla="*/ 552429 h 771375"/>
              <a:gd name="connsiteX37" fmla="*/ 1065436 w 1078221"/>
              <a:gd name="connsiteY37" fmla="*/ 488502 h 771375"/>
              <a:gd name="connsiteX38" fmla="*/ 1011099 w 1078221"/>
              <a:gd name="connsiteY38" fmla="*/ 485306 h 771375"/>
              <a:gd name="connsiteX39" fmla="*/ 969547 w 1078221"/>
              <a:gd name="connsiteY39" fmla="*/ 478913 h 771375"/>
              <a:gd name="connsiteX40" fmla="*/ 924798 w 1078221"/>
              <a:gd name="connsiteY40" fmla="*/ 440558 h 771375"/>
              <a:gd name="connsiteX41" fmla="*/ 892835 w 1078221"/>
              <a:gd name="connsiteY41" fmla="*/ 405398 h 771375"/>
              <a:gd name="connsiteX42" fmla="*/ 880050 w 1078221"/>
              <a:gd name="connsiteY42" fmla="*/ 335080 h 771375"/>
              <a:gd name="connsiteX43" fmla="*/ 880050 w 1078221"/>
              <a:gd name="connsiteY43" fmla="*/ 283939 h 771375"/>
              <a:gd name="connsiteX44" fmla="*/ 883246 w 1078221"/>
              <a:gd name="connsiteY44" fmla="*/ 248779 h 771375"/>
              <a:gd name="connsiteX45" fmla="*/ 841694 w 1078221"/>
              <a:gd name="connsiteY45" fmla="*/ 210423 h 771375"/>
              <a:gd name="connsiteX46" fmla="*/ 800142 w 1078221"/>
              <a:gd name="connsiteY46" fmla="*/ 232798 h 771375"/>
              <a:gd name="connsiteX47" fmla="*/ 784161 w 1078221"/>
              <a:gd name="connsiteY47" fmla="*/ 251975 h 771375"/>
              <a:gd name="connsiteX48" fmla="*/ 780965 w 1078221"/>
              <a:gd name="connsiteY48" fmla="*/ 290331 h 771375"/>
              <a:gd name="connsiteX49" fmla="*/ 758590 w 1078221"/>
              <a:gd name="connsiteY49" fmla="*/ 312705 h 771375"/>
              <a:gd name="connsiteX50" fmla="*/ 707449 w 1078221"/>
              <a:gd name="connsiteY50" fmla="*/ 303116 h 771375"/>
              <a:gd name="connsiteX51" fmla="*/ 662701 w 1078221"/>
              <a:gd name="connsiteY51" fmla="*/ 267957 h 771375"/>
              <a:gd name="connsiteX52" fmla="*/ 643523 w 1078221"/>
              <a:gd name="connsiteY52" fmla="*/ 280742 h 771375"/>
              <a:gd name="connsiteX53" fmla="*/ 576401 w 1078221"/>
              <a:gd name="connsiteY53" fmla="*/ 283939 h 771375"/>
              <a:gd name="connsiteX54" fmla="*/ 560419 w 1078221"/>
              <a:gd name="connsiteY54" fmla="*/ 306313 h 771375"/>
              <a:gd name="connsiteX55" fmla="*/ 359052 w 1078221"/>
              <a:gd name="connsiteY55" fmla="*/ 245583 h 771375"/>
              <a:gd name="connsiteX56" fmla="*/ 298322 w 1078221"/>
              <a:gd name="connsiteY56" fmla="*/ 181657 h 77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78221" h="771375">
                <a:moveTo>
                  <a:pt x="298322" y="181657"/>
                </a:moveTo>
                <a:cubicBezTo>
                  <a:pt x="281275" y="165676"/>
                  <a:pt x="276481" y="161946"/>
                  <a:pt x="256770" y="149694"/>
                </a:cubicBezTo>
                <a:cubicBezTo>
                  <a:pt x="237059" y="137442"/>
                  <a:pt x="193909" y="124656"/>
                  <a:pt x="180058" y="108142"/>
                </a:cubicBezTo>
                <a:cubicBezTo>
                  <a:pt x="166207" y="91628"/>
                  <a:pt x="177928" y="63393"/>
                  <a:pt x="173666" y="50608"/>
                </a:cubicBezTo>
                <a:cubicBezTo>
                  <a:pt x="169404" y="37823"/>
                  <a:pt x="166208" y="38888"/>
                  <a:pt x="154488" y="31430"/>
                </a:cubicBezTo>
                <a:cubicBezTo>
                  <a:pt x="142768" y="23972"/>
                  <a:pt x="118263" y="10654"/>
                  <a:pt x="103347" y="5860"/>
                </a:cubicBezTo>
                <a:cubicBezTo>
                  <a:pt x="88431" y="1066"/>
                  <a:pt x="78309" y="0"/>
                  <a:pt x="64991" y="2663"/>
                </a:cubicBezTo>
                <a:cubicBezTo>
                  <a:pt x="51673" y="5326"/>
                  <a:pt x="34093" y="9588"/>
                  <a:pt x="23439" y="21841"/>
                </a:cubicBezTo>
                <a:cubicBezTo>
                  <a:pt x="12785" y="34094"/>
                  <a:pt x="2130" y="60730"/>
                  <a:pt x="1065" y="76179"/>
                </a:cubicBezTo>
                <a:cubicBezTo>
                  <a:pt x="0" y="91628"/>
                  <a:pt x="11187" y="103880"/>
                  <a:pt x="17047" y="114534"/>
                </a:cubicBezTo>
                <a:cubicBezTo>
                  <a:pt x="22907" y="125188"/>
                  <a:pt x="26636" y="132114"/>
                  <a:pt x="36225" y="140105"/>
                </a:cubicBezTo>
                <a:cubicBezTo>
                  <a:pt x="45814" y="148096"/>
                  <a:pt x="68720" y="154488"/>
                  <a:pt x="74580" y="162479"/>
                </a:cubicBezTo>
                <a:cubicBezTo>
                  <a:pt x="80440" y="170470"/>
                  <a:pt x="73515" y="176329"/>
                  <a:pt x="71384" y="188049"/>
                </a:cubicBezTo>
                <a:cubicBezTo>
                  <a:pt x="69253" y="199769"/>
                  <a:pt x="52206" y="216284"/>
                  <a:pt x="61795" y="232798"/>
                </a:cubicBezTo>
                <a:cubicBezTo>
                  <a:pt x="71384" y="249312"/>
                  <a:pt x="112404" y="270621"/>
                  <a:pt x="128918" y="287135"/>
                </a:cubicBezTo>
                <a:cubicBezTo>
                  <a:pt x="145432" y="303649"/>
                  <a:pt x="151825" y="322827"/>
                  <a:pt x="160881" y="331883"/>
                </a:cubicBezTo>
                <a:cubicBezTo>
                  <a:pt x="169937" y="340939"/>
                  <a:pt x="175797" y="342537"/>
                  <a:pt x="183255" y="341472"/>
                </a:cubicBezTo>
                <a:cubicBezTo>
                  <a:pt x="190713" y="340407"/>
                  <a:pt x="196040" y="334014"/>
                  <a:pt x="205629" y="325491"/>
                </a:cubicBezTo>
                <a:cubicBezTo>
                  <a:pt x="215218" y="316968"/>
                  <a:pt x="231732" y="290864"/>
                  <a:pt x="240788" y="290331"/>
                </a:cubicBezTo>
                <a:cubicBezTo>
                  <a:pt x="249844" y="289798"/>
                  <a:pt x="255704" y="308443"/>
                  <a:pt x="259966" y="322294"/>
                </a:cubicBezTo>
                <a:cubicBezTo>
                  <a:pt x="264228" y="336145"/>
                  <a:pt x="261565" y="359584"/>
                  <a:pt x="266359" y="373435"/>
                </a:cubicBezTo>
                <a:cubicBezTo>
                  <a:pt x="271153" y="387286"/>
                  <a:pt x="269023" y="379828"/>
                  <a:pt x="288733" y="405398"/>
                </a:cubicBezTo>
                <a:cubicBezTo>
                  <a:pt x="308443" y="430968"/>
                  <a:pt x="363846" y="499689"/>
                  <a:pt x="384622" y="526858"/>
                </a:cubicBezTo>
                <a:cubicBezTo>
                  <a:pt x="405398" y="554027"/>
                  <a:pt x="404333" y="556158"/>
                  <a:pt x="413389" y="568410"/>
                </a:cubicBezTo>
                <a:cubicBezTo>
                  <a:pt x="422445" y="580662"/>
                  <a:pt x="419781" y="588121"/>
                  <a:pt x="438959" y="600373"/>
                </a:cubicBezTo>
                <a:cubicBezTo>
                  <a:pt x="458137" y="612625"/>
                  <a:pt x="492231" y="628607"/>
                  <a:pt x="528456" y="641925"/>
                </a:cubicBezTo>
                <a:cubicBezTo>
                  <a:pt x="564681" y="655243"/>
                  <a:pt x="620083" y="673356"/>
                  <a:pt x="656308" y="680281"/>
                </a:cubicBezTo>
                <a:cubicBezTo>
                  <a:pt x="692533" y="687206"/>
                  <a:pt x="713842" y="676019"/>
                  <a:pt x="745805" y="683477"/>
                </a:cubicBezTo>
                <a:cubicBezTo>
                  <a:pt x="777768" y="690935"/>
                  <a:pt x="818255" y="718636"/>
                  <a:pt x="848087" y="725029"/>
                </a:cubicBezTo>
                <a:cubicBezTo>
                  <a:pt x="877919" y="731422"/>
                  <a:pt x="900293" y="715440"/>
                  <a:pt x="924798" y="721833"/>
                </a:cubicBezTo>
                <a:cubicBezTo>
                  <a:pt x="949303" y="728226"/>
                  <a:pt x="981799" y="755927"/>
                  <a:pt x="995117" y="763385"/>
                </a:cubicBezTo>
                <a:cubicBezTo>
                  <a:pt x="1008435" y="770843"/>
                  <a:pt x="1000977" y="771375"/>
                  <a:pt x="1004706" y="766581"/>
                </a:cubicBezTo>
                <a:cubicBezTo>
                  <a:pt x="1008435" y="761787"/>
                  <a:pt x="1012697" y="749001"/>
                  <a:pt x="1017491" y="734618"/>
                </a:cubicBezTo>
                <a:cubicBezTo>
                  <a:pt x="1022286" y="720235"/>
                  <a:pt x="1028679" y="697861"/>
                  <a:pt x="1033473" y="680281"/>
                </a:cubicBezTo>
                <a:cubicBezTo>
                  <a:pt x="1038268" y="662701"/>
                  <a:pt x="1040931" y="644589"/>
                  <a:pt x="1046258" y="629140"/>
                </a:cubicBezTo>
                <a:cubicBezTo>
                  <a:pt x="1051585" y="613691"/>
                  <a:pt x="1060109" y="600373"/>
                  <a:pt x="1065436" y="587588"/>
                </a:cubicBezTo>
                <a:cubicBezTo>
                  <a:pt x="1070763" y="574803"/>
                  <a:pt x="1078221" y="568943"/>
                  <a:pt x="1078221" y="552429"/>
                </a:cubicBezTo>
                <a:cubicBezTo>
                  <a:pt x="1078221" y="535915"/>
                  <a:pt x="1076623" y="499689"/>
                  <a:pt x="1065436" y="488502"/>
                </a:cubicBezTo>
                <a:cubicBezTo>
                  <a:pt x="1054249" y="477315"/>
                  <a:pt x="1027080" y="486904"/>
                  <a:pt x="1011099" y="485306"/>
                </a:cubicBezTo>
                <a:cubicBezTo>
                  <a:pt x="995118" y="483708"/>
                  <a:pt x="983930" y="486371"/>
                  <a:pt x="969547" y="478913"/>
                </a:cubicBezTo>
                <a:cubicBezTo>
                  <a:pt x="955164" y="471455"/>
                  <a:pt x="937583" y="452810"/>
                  <a:pt x="924798" y="440558"/>
                </a:cubicBezTo>
                <a:cubicBezTo>
                  <a:pt x="912013" y="428306"/>
                  <a:pt x="900293" y="422978"/>
                  <a:pt x="892835" y="405398"/>
                </a:cubicBezTo>
                <a:cubicBezTo>
                  <a:pt x="885377" y="387818"/>
                  <a:pt x="882181" y="355323"/>
                  <a:pt x="880050" y="335080"/>
                </a:cubicBezTo>
                <a:cubicBezTo>
                  <a:pt x="877919" y="314837"/>
                  <a:pt x="879517" y="298322"/>
                  <a:pt x="880050" y="283939"/>
                </a:cubicBezTo>
                <a:cubicBezTo>
                  <a:pt x="880583" y="269556"/>
                  <a:pt x="889639" y="261032"/>
                  <a:pt x="883246" y="248779"/>
                </a:cubicBezTo>
                <a:cubicBezTo>
                  <a:pt x="876853" y="236526"/>
                  <a:pt x="855545" y="213087"/>
                  <a:pt x="841694" y="210423"/>
                </a:cubicBezTo>
                <a:cubicBezTo>
                  <a:pt x="827843" y="207760"/>
                  <a:pt x="809731" y="225873"/>
                  <a:pt x="800142" y="232798"/>
                </a:cubicBezTo>
                <a:cubicBezTo>
                  <a:pt x="790553" y="239723"/>
                  <a:pt x="787357" y="242386"/>
                  <a:pt x="784161" y="251975"/>
                </a:cubicBezTo>
                <a:cubicBezTo>
                  <a:pt x="780965" y="261564"/>
                  <a:pt x="785227" y="280209"/>
                  <a:pt x="780965" y="290331"/>
                </a:cubicBezTo>
                <a:cubicBezTo>
                  <a:pt x="776703" y="300453"/>
                  <a:pt x="770843" y="310574"/>
                  <a:pt x="758590" y="312705"/>
                </a:cubicBezTo>
                <a:cubicBezTo>
                  <a:pt x="746337" y="314836"/>
                  <a:pt x="723430" y="310574"/>
                  <a:pt x="707449" y="303116"/>
                </a:cubicBezTo>
                <a:cubicBezTo>
                  <a:pt x="691468" y="295658"/>
                  <a:pt x="673355" y="271686"/>
                  <a:pt x="662701" y="267957"/>
                </a:cubicBezTo>
                <a:cubicBezTo>
                  <a:pt x="652047" y="264228"/>
                  <a:pt x="657906" y="278078"/>
                  <a:pt x="643523" y="280742"/>
                </a:cubicBezTo>
                <a:cubicBezTo>
                  <a:pt x="629140" y="283406"/>
                  <a:pt x="590252" y="279677"/>
                  <a:pt x="576401" y="283939"/>
                </a:cubicBezTo>
                <a:cubicBezTo>
                  <a:pt x="562550" y="288201"/>
                  <a:pt x="596644" y="312706"/>
                  <a:pt x="560419" y="306313"/>
                </a:cubicBezTo>
                <a:cubicBezTo>
                  <a:pt x="524194" y="299920"/>
                  <a:pt x="400071" y="265294"/>
                  <a:pt x="359052" y="245583"/>
                </a:cubicBezTo>
                <a:cubicBezTo>
                  <a:pt x="318033" y="225872"/>
                  <a:pt x="315369" y="197639"/>
                  <a:pt x="298322" y="181657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Геленджик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3719513" y="3910013"/>
            <a:ext cx="842962" cy="1004887"/>
          </a:xfrm>
          <a:custGeom>
            <a:avLst/>
            <a:gdLst>
              <a:gd name="connsiteX0" fmla="*/ 294592 w 841161"/>
              <a:gd name="connsiteY0" fmla="*/ 19178 h 1019622"/>
              <a:gd name="connsiteX1" fmla="*/ 256237 w 841161"/>
              <a:gd name="connsiteY1" fmla="*/ 79908 h 1019622"/>
              <a:gd name="connsiteX2" fmla="*/ 217881 w 841161"/>
              <a:gd name="connsiteY2" fmla="*/ 83104 h 1019622"/>
              <a:gd name="connsiteX3" fmla="*/ 176329 w 841161"/>
              <a:gd name="connsiteY3" fmla="*/ 57533 h 1019622"/>
              <a:gd name="connsiteX4" fmla="*/ 153955 w 841161"/>
              <a:gd name="connsiteY4" fmla="*/ 19178 h 1019622"/>
              <a:gd name="connsiteX5" fmla="*/ 134777 w 841161"/>
              <a:gd name="connsiteY5" fmla="*/ 47944 h 1019622"/>
              <a:gd name="connsiteX6" fmla="*/ 106010 w 841161"/>
              <a:gd name="connsiteY6" fmla="*/ 115067 h 1019622"/>
              <a:gd name="connsiteX7" fmla="*/ 86832 w 841161"/>
              <a:gd name="connsiteY7" fmla="*/ 194975 h 1019622"/>
              <a:gd name="connsiteX8" fmla="*/ 93225 w 841161"/>
              <a:gd name="connsiteY8" fmla="*/ 236527 h 1019622"/>
              <a:gd name="connsiteX9" fmla="*/ 141170 w 841161"/>
              <a:gd name="connsiteY9" fmla="*/ 242919 h 1019622"/>
              <a:gd name="connsiteX10" fmla="*/ 163544 w 841161"/>
              <a:gd name="connsiteY10" fmla="*/ 258901 h 1019622"/>
              <a:gd name="connsiteX11" fmla="*/ 144366 w 841161"/>
              <a:gd name="connsiteY11" fmla="*/ 300453 h 1019622"/>
              <a:gd name="connsiteX12" fmla="*/ 125188 w 841161"/>
              <a:gd name="connsiteY12" fmla="*/ 354790 h 1019622"/>
              <a:gd name="connsiteX13" fmla="*/ 86832 w 841161"/>
              <a:gd name="connsiteY13" fmla="*/ 348398 h 1019622"/>
              <a:gd name="connsiteX14" fmla="*/ 74047 w 841161"/>
              <a:gd name="connsiteY14" fmla="*/ 383557 h 1019622"/>
              <a:gd name="connsiteX15" fmla="*/ 90029 w 841161"/>
              <a:gd name="connsiteY15" fmla="*/ 412324 h 1019622"/>
              <a:gd name="connsiteX16" fmla="*/ 109207 w 841161"/>
              <a:gd name="connsiteY16" fmla="*/ 421913 h 1019622"/>
              <a:gd name="connsiteX17" fmla="*/ 102814 w 841161"/>
              <a:gd name="connsiteY17" fmla="*/ 447483 h 1019622"/>
              <a:gd name="connsiteX18" fmla="*/ 77243 w 841161"/>
              <a:gd name="connsiteY18" fmla="*/ 466661 h 1019622"/>
              <a:gd name="connsiteX19" fmla="*/ 45280 w 841161"/>
              <a:gd name="connsiteY19" fmla="*/ 479446 h 1019622"/>
              <a:gd name="connsiteX20" fmla="*/ 54869 w 841161"/>
              <a:gd name="connsiteY20" fmla="*/ 508213 h 1019622"/>
              <a:gd name="connsiteX21" fmla="*/ 67654 w 841161"/>
              <a:gd name="connsiteY21" fmla="*/ 536980 h 1019622"/>
              <a:gd name="connsiteX22" fmla="*/ 64458 w 841161"/>
              <a:gd name="connsiteY22" fmla="*/ 559354 h 1019622"/>
              <a:gd name="connsiteX23" fmla="*/ 45280 w 841161"/>
              <a:gd name="connsiteY23" fmla="*/ 591317 h 1019622"/>
              <a:gd name="connsiteX24" fmla="*/ 38888 w 841161"/>
              <a:gd name="connsiteY24" fmla="*/ 639262 h 1019622"/>
              <a:gd name="connsiteX25" fmla="*/ 6925 w 841161"/>
              <a:gd name="connsiteY25" fmla="*/ 696795 h 1019622"/>
              <a:gd name="connsiteX26" fmla="*/ 6925 w 841161"/>
              <a:gd name="connsiteY26" fmla="*/ 712777 h 1019622"/>
              <a:gd name="connsiteX27" fmla="*/ 48477 w 841161"/>
              <a:gd name="connsiteY27" fmla="*/ 731955 h 1019622"/>
              <a:gd name="connsiteX28" fmla="*/ 77243 w 841161"/>
              <a:gd name="connsiteY28" fmla="*/ 735151 h 1019622"/>
              <a:gd name="connsiteX29" fmla="*/ 128384 w 841161"/>
              <a:gd name="connsiteY29" fmla="*/ 754329 h 1019622"/>
              <a:gd name="connsiteX30" fmla="*/ 153955 w 841161"/>
              <a:gd name="connsiteY30" fmla="*/ 741543 h 1019622"/>
              <a:gd name="connsiteX31" fmla="*/ 176329 w 841161"/>
              <a:gd name="connsiteY31" fmla="*/ 751132 h 1019622"/>
              <a:gd name="connsiteX32" fmla="*/ 214685 w 841161"/>
              <a:gd name="connsiteY32" fmla="*/ 763918 h 1019622"/>
              <a:gd name="connsiteX33" fmla="*/ 221077 w 841161"/>
              <a:gd name="connsiteY33" fmla="*/ 802273 h 1019622"/>
              <a:gd name="connsiteX34" fmla="*/ 217881 w 841161"/>
              <a:gd name="connsiteY34" fmla="*/ 894966 h 1019622"/>
              <a:gd name="connsiteX35" fmla="*/ 249844 w 841161"/>
              <a:gd name="connsiteY35" fmla="*/ 962089 h 1019622"/>
              <a:gd name="connsiteX36" fmla="*/ 313770 w 841161"/>
              <a:gd name="connsiteY36" fmla="*/ 1006837 h 1019622"/>
              <a:gd name="connsiteX37" fmla="*/ 371304 w 841161"/>
              <a:gd name="connsiteY37" fmla="*/ 1019622 h 1019622"/>
              <a:gd name="connsiteX38" fmla="*/ 409660 w 841161"/>
              <a:gd name="connsiteY38" fmla="*/ 1006837 h 1019622"/>
              <a:gd name="connsiteX39" fmla="*/ 428837 w 841161"/>
              <a:gd name="connsiteY39" fmla="*/ 974874 h 1019622"/>
              <a:gd name="connsiteX40" fmla="*/ 483175 w 841161"/>
              <a:gd name="connsiteY40" fmla="*/ 974874 h 1019622"/>
              <a:gd name="connsiteX41" fmla="*/ 566279 w 841161"/>
              <a:gd name="connsiteY41" fmla="*/ 974874 h 1019622"/>
              <a:gd name="connsiteX42" fmla="*/ 630205 w 841161"/>
              <a:gd name="connsiteY42" fmla="*/ 971678 h 1019622"/>
              <a:gd name="connsiteX43" fmla="*/ 662168 w 841161"/>
              <a:gd name="connsiteY43" fmla="*/ 942911 h 1019622"/>
              <a:gd name="connsiteX44" fmla="*/ 684542 w 841161"/>
              <a:gd name="connsiteY44" fmla="*/ 898163 h 1019622"/>
              <a:gd name="connsiteX45" fmla="*/ 719701 w 841161"/>
              <a:gd name="connsiteY45" fmla="*/ 891770 h 1019622"/>
              <a:gd name="connsiteX46" fmla="*/ 722898 w 841161"/>
              <a:gd name="connsiteY46" fmla="*/ 840629 h 1019622"/>
              <a:gd name="connsiteX47" fmla="*/ 700524 w 841161"/>
              <a:gd name="connsiteY47" fmla="*/ 789488 h 1019622"/>
              <a:gd name="connsiteX48" fmla="*/ 719701 w 841161"/>
              <a:gd name="connsiteY48" fmla="*/ 776703 h 1019622"/>
              <a:gd name="connsiteX49" fmla="*/ 780431 w 841161"/>
              <a:gd name="connsiteY49" fmla="*/ 767114 h 1019622"/>
              <a:gd name="connsiteX50" fmla="*/ 831572 w 841161"/>
              <a:gd name="connsiteY50" fmla="*/ 747936 h 1019622"/>
              <a:gd name="connsiteX51" fmla="*/ 837965 w 841161"/>
              <a:gd name="connsiteY51" fmla="*/ 709580 h 1019622"/>
              <a:gd name="connsiteX52" fmla="*/ 834769 w 841161"/>
              <a:gd name="connsiteY52" fmla="*/ 668028 h 1019622"/>
              <a:gd name="connsiteX53" fmla="*/ 806002 w 841161"/>
              <a:gd name="connsiteY53" fmla="*/ 642458 h 1019622"/>
              <a:gd name="connsiteX54" fmla="*/ 780431 w 841161"/>
              <a:gd name="connsiteY54" fmla="*/ 613691 h 1019622"/>
              <a:gd name="connsiteX55" fmla="*/ 774039 w 841161"/>
              <a:gd name="connsiteY55" fmla="*/ 552961 h 1019622"/>
              <a:gd name="connsiteX56" fmla="*/ 774039 w 841161"/>
              <a:gd name="connsiteY56" fmla="*/ 520998 h 1019622"/>
              <a:gd name="connsiteX57" fmla="*/ 732487 w 841161"/>
              <a:gd name="connsiteY57" fmla="*/ 476250 h 1019622"/>
              <a:gd name="connsiteX58" fmla="*/ 722898 w 841161"/>
              <a:gd name="connsiteY58" fmla="*/ 415520 h 1019622"/>
              <a:gd name="connsiteX59" fmla="*/ 719701 w 841161"/>
              <a:gd name="connsiteY59" fmla="*/ 361183 h 1019622"/>
              <a:gd name="connsiteX60" fmla="*/ 678149 w 841161"/>
              <a:gd name="connsiteY60" fmla="*/ 329220 h 1019622"/>
              <a:gd name="connsiteX61" fmla="*/ 623812 w 841161"/>
              <a:gd name="connsiteY61" fmla="*/ 300453 h 1019622"/>
              <a:gd name="connsiteX62" fmla="*/ 588653 w 841161"/>
              <a:gd name="connsiteY62" fmla="*/ 239723 h 1019622"/>
              <a:gd name="connsiteX63" fmla="*/ 527923 w 841161"/>
              <a:gd name="connsiteY63" fmla="*/ 210956 h 1019622"/>
              <a:gd name="connsiteX64" fmla="*/ 473586 w 841161"/>
              <a:gd name="connsiteY64" fmla="*/ 201367 h 1019622"/>
              <a:gd name="connsiteX65" fmla="*/ 384089 w 841161"/>
              <a:gd name="connsiteY65" fmla="*/ 182189 h 1019622"/>
              <a:gd name="connsiteX66" fmla="*/ 364911 w 841161"/>
              <a:gd name="connsiteY66" fmla="*/ 150226 h 1019622"/>
              <a:gd name="connsiteX67" fmla="*/ 371304 w 841161"/>
              <a:gd name="connsiteY67" fmla="*/ 28767 h 1019622"/>
              <a:gd name="connsiteX68" fmla="*/ 428837 w 841161"/>
              <a:gd name="connsiteY68" fmla="*/ 6392 h 1019622"/>
              <a:gd name="connsiteX69" fmla="*/ 361715 w 841161"/>
              <a:gd name="connsiteY69" fmla="*/ 0 h 1019622"/>
              <a:gd name="connsiteX70" fmla="*/ 294592 w 841161"/>
              <a:gd name="connsiteY70" fmla="*/ 19178 h 1019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841161" h="1019622">
                <a:moveTo>
                  <a:pt x="294592" y="19178"/>
                </a:moveTo>
                <a:cubicBezTo>
                  <a:pt x="277012" y="32496"/>
                  <a:pt x="269022" y="69254"/>
                  <a:pt x="256237" y="79908"/>
                </a:cubicBezTo>
                <a:cubicBezTo>
                  <a:pt x="243452" y="90562"/>
                  <a:pt x="231199" y="86833"/>
                  <a:pt x="217881" y="83104"/>
                </a:cubicBezTo>
                <a:cubicBezTo>
                  <a:pt x="204563" y="79375"/>
                  <a:pt x="186983" y="68187"/>
                  <a:pt x="176329" y="57533"/>
                </a:cubicBezTo>
                <a:cubicBezTo>
                  <a:pt x="165675" y="46879"/>
                  <a:pt x="160880" y="20776"/>
                  <a:pt x="153955" y="19178"/>
                </a:cubicBezTo>
                <a:cubicBezTo>
                  <a:pt x="147030" y="17580"/>
                  <a:pt x="142768" y="31963"/>
                  <a:pt x="134777" y="47944"/>
                </a:cubicBezTo>
                <a:cubicBezTo>
                  <a:pt x="126786" y="63926"/>
                  <a:pt x="114001" y="90562"/>
                  <a:pt x="106010" y="115067"/>
                </a:cubicBezTo>
                <a:cubicBezTo>
                  <a:pt x="98019" y="139572"/>
                  <a:pt x="88963" y="174732"/>
                  <a:pt x="86832" y="194975"/>
                </a:cubicBezTo>
                <a:cubicBezTo>
                  <a:pt x="84701" y="215218"/>
                  <a:pt x="84169" y="228536"/>
                  <a:pt x="93225" y="236527"/>
                </a:cubicBezTo>
                <a:cubicBezTo>
                  <a:pt x="102281" y="244518"/>
                  <a:pt x="129450" y="239190"/>
                  <a:pt x="141170" y="242919"/>
                </a:cubicBezTo>
                <a:cubicBezTo>
                  <a:pt x="152890" y="246648"/>
                  <a:pt x="163011" y="249312"/>
                  <a:pt x="163544" y="258901"/>
                </a:cubicBezTo>
                <a:cubicBezTo>
                  <a:pt x="164077" y="268490"/>
                  <a:pt x="150759" y="284472"/>
                  <a:pt x="144366" y="300453"/>
                </a:cubicBezTo>
                <a:cubicBezTo>
                  <a:pt x="137973" y="316434"/>
                  <a:pt x="134777" y="346799"/>
                  <a:pt x="125188" y="354790"/>
                </a:cubicBezTo>
                <a:cubicBezTo>
                  <a:pt x="115599" y="362781"/>
                  <a:pt x="95355" y="343604"/>
                  <a:pt x="86832" y="348398"/>
                </a:cubicBezTo>
                <a:cubicBezTo>
                  <a:pt x="78309" y="353192"/>
                  <a:pt x="73514" y="372903"/>
                  <a:pt x="74047" y="383557"/>
                </a:cubicBezTo>
                <a:cubicBezTo>
                  <a:pt x="74580" y="394211"/>
                  <a:pt x="84169" y="405931"/>
                  <a:pt x="90029" y="412324"/>
                </a:cubicBezTo>
                <a:cubicBezTo>
                  <a:pt x="95889" y="418717"/>
                  <a:pt x="107076" y="416053"/>
                  <a:pt x="109207" y="421913"/>
                </a:cubicBezTo>
                <a:cubicBezTo>
                  <a:pt x="111338" y="427773"/>
                  <a:pt x="108141" y="440025"/>
                  <a:pt x="102814" y="447483"/>
                </a:cubicBezTo>
                <a:cubicBezTo>
                  <a:pt x="97487" y="454941"/>
                  <a:pt x="86832" y="461334"/>
                  <a:pt x="77243" y="466661"/>
                </a:cubicBezTo>
                <a:cubicBezTo>
                  <a:pt x="67654" y="471988"/>
                  <a:pt x="49009" y="472521"/>
                  <a:pt x="45280" y="479446"/>
                </a:cubicBezTo>
                <a:cubicBezTo>
                  <a:pt x="41551" y="486371"/>
                  <a:pt x="51140" y="498624"/>
                  <a:pt x="54869" y="508213"/>
                </a:cubicBezTo>
                <a:cubicBezTo>
                  <a:pt x="58598" y="517802"/>
                  <a:pt x="66056" y="528457"/>
                  <a:pt x="67654" y="536980"/>
                </a:cubicBezTo>
                <a:cubicBezTo>
                  <a:pt x="69252" y="545503"/>
                  <a:pt x="68187" y="550298"/>
                  <a:pt x="64458" y="559354"/>
                </a:cubicBezTo>
                <a:cubicBezTo>
                  <a:pt x="60729" y="568410"/>
                  <a:pt x="49542" y="577999"/>
                  <a:pt x="45280" y="591317"/>
                </a:cubicBezTo>
                <a:cubicBezTo>
                  <a:pt x="41018" y="604635"/>
                  <a:pt x="45280" y="621682"/>
                  <a:pt x="38888" y="639262"/>
                </a:cubicBezTo>
                <a:cubicBezTo>
                  <a:pt x="32496" y="656842"/>
                  <a:pt x="12252" y="684543"/>
                  <a:pt x="6925" y="696795"/>
                </a:cubicBezTo>
                <a:cubicBezTo>
                  <a:pt x="1598" y="709048"/>
                  <a:pt x="0" y="706917"/>
                  <a:pt x="6925" y="712777"/>
                </a:cubicBezTo>
                <a:cubicBezTo>
                  <a:pt x="13850" y="718637"/>
                  <a:pt x="36757" y="728226"/>
                  <a:pt x="48477" y="731955"/>
                </a:cubicBezTo>
                <a:cubicBezTo>
                  <a:pt x="60197" y="735684"/>
                  <a:pt x="63925" y="731422"/>
                  <a:pt x="77243" y="735151"/>
                </a:cubicBezTo>
                <a:cubicBezTo>
                  <a:pt x="90561" y="738880"/>
                  <a:pt x="115599" y="753264"/>
                  <a:pt x="128384" y="754329"/>
                </a:cubicBezTo>
                <a:cubicBezTo>
                  <a:pt x="141169" y="755394"/>
                  <a:pt x="145964" y="742076"/>
                  <a:pt x="153955" y="741543"/>
                </a:cubicBezTo>
                <a:cubicBezTo>
                  <a:pt x="161946" y="741010"/>
                  <a:pt x="166207" y="747403"/>
                  <a:pt x="176329" y="751132"/>
                </a:cubicBezTo>
                <a:cubicBezTo>
                  <a:pt x="186451" y="754861"/>
                  <a:pt x="207227" y="755395"/>
                  <a:pt x="214685" y="763918"/>
                </a:cubicBezTo>
                <a:cubicBezTo>
                  <a:pt x="222143" y="772441"/>
                  <a:pt x="220544" y="780432"/>
                  <a:pt x="221077" y="802273"/>
                </a:cubicBezTo>
                <a:cubicBezTo>
                  <a:pt x="221610" y="824114"/>
                  <a:pt x="213087" y="868330"/>
                  <a:pt x="217881" y="894966"/>
                </a:cubicBezTo>
                <a:cubicBezTo>
                  <a:pt x="222676" y="921602"/>
                  <a:pt x="233863" y="943444"/>
                  <a:pt x="249844" y="962089"/>
                </a:cubicBezTo>
                <a:cubicBezTo>
                  <a:pt x="265825" y="980734"/>
                  <a:pt x="293527" y="997248"/>
                  <a:pt x="313770" y="1006837"/>
                </a:cubicBezTo>
                <a:cubicBezTo>
                  <a:pt x="334013" y="1016426"/>
                  <a:pt x="355322" y="1019622"/>
                  <a:pt x="371304" y="1019622"/>
                </a:cubicBezTo>
                <a:cubicBezTo>
                  <a:pt x="387286" y="1019622"/>
                  <a:pt x="400071" y="1014295"/>
                  <a:pt x="409660" y="1006837"/>
                </a:cubicBezTo>
                <a:cubicBezTo>
                  <a:pt x="419249" y="999379"/>
                  <a:pt x="416585" y="980201"/>
                  <a:pt x="428837" y="974874"/>
                </a:cubicBezTo>
                <a:cubicBezTo>
                  <a:pt x="441090" y="969547"/>
                  <a:pt x="483175" y="974874"/>
                  <a:pt x="483175" y="974874"/>
                </a:cubicBezTo>
                <a:lnTo>
                  <a:pt x="566279" y="974874"/>
                </a:lnTo>
                <a:cubicBezTo>
                  <a:pt x="590784" y="974341"/>
                  <a:pt x="614224" y="977005"/>
                  <a:pt x="630205" y="971678"/>
                </a:cubicBezTo>
                <a:cubicBezTo>
                  <a:pt x="646186" y="966351"/>
                  <a:pt x="653112" y="955163"/>
                  <a:pt x="662168" y="942911"/>
                </a:cubicBezTo>
                <a:cubicBezTo>
                  <a:pt x="671224" y="930659"/>
                  <a:pt x="674953" y="906686"/>
                  <a:pt x="684542" y="898163"/>
                </a:cubicBezTo>
                <a:cubicBezTo>
                  <a:pt x="694131" y="889640"/>
                  <a:pt x="713308" y="901359"/>
                  <a:pt x="719701" y="891770"/>
                </a:cubicBezTo>
                <a:cubicBezTo>
                  <a:pt x="726094" y="882181"/>
                  <a:pt x="726094" y="857676"/>
                  <a:pt x="722898" y="840629"/>
                </a:cubicBezTo>
                <a:cubicBezTo>
                  <a:pt x="719702" y="823582"/>
                  <a:pt x="701057" y="800142"/>
                  <a:pt x="700524" y="789488"/>
                </a:cubicBezTo>
                <a:cubicBezTo>
                  <a:pt x="699991" y="778834"/>
                  <a:pt x="706383" y="780432"/>
                  <a:pt x="719701" y="776703"/>
                </a:cubicBezTo>
                <a:cubicBezTo>
                  <a:pt x="733019" y="772974"/>
                  <a:pt x="761786" y="771909"/>
                  <a:pt x="780431" y="767114"/>
                </a:cubicBezTo>
                <a:cubicBezTo>
                  <a:pt x="799076" y="762320"/>
                  <a:pt x="821983" y="757525"/>
                  <a:pt x="831572" y="747936"/>
                </a:cubicBezTo>
                <a:cubicBezTo>
                  <a:pt x="841161" y="738347"/>
                  <a:pt x="837432" y="722898"/>
                  <a:pt x="837965" y="709580"/>
                </a:cubicBezTo>
                <a:cubicBezTo>
                  <a:pt x="838498" y="696262"/>
                  <a:pt x="840096" y="679215"/>
                  <a:pt x="834769" y="668028"/>
                </a:cubicBezTo>
                <a:cubicBezTo>
                  <a:pt x="829442" y="656841"/>
                  <a:pt x="815058" y="651514"/>
                  <a:pt x="806002" y="642458"/>
                </a:cubicBezTo>
                <a:cubicBezTo>
                  <a:pt x="796946" y="633402"/>
                  <a:pt x="785758" y="628607"/>
                  <a:pt x="780431" y="613691"/>
                </a:cubicBezTo>
                <a:cubicBezTo>
                  <a:pt x="775104" y="598775"/>
                  <a:pt x="775104" y="568410"/>
                  <a:pt x="774039" y="552961"/>
                </a:cubicBezTo>
                <a:cubicBezTo>
                  <a:pt x="772974" y="537512"/>
                  <a:pt x="780964" y="533783"/>
                  <a:pt x="774039" y="520998"/>
                </a:cubicBezTo>
                <a:cubicBezTo>
                  <a:pt x="767114" y="508213"/>
                  <a:pt x="741011" y="493830"/>
                  <a:pt x="732487" y="476250"/>
                </a:cubicBezTo>
                <a:cubicBezTo>
                  <a:pt x="723963" y="458670"/>
                  <a:pt x="725029" y="434698"/>
                  <a:pt x="722898" y="415520"/>
                </a:cubicBezTo>
                <a:cubicBezTo>
                  <a:pt x="720767" y="396342"/>
                  <a:pt x="727159" y="375566"/>
                  <a:pt x="719701" y="361183"/>
                </a:cubicBezTo>
                <a:cubicBezTo>
                  <a:pt x="712243" y="346800"/>
                  <a:pt x="694130" y="339342"/>
                  <a:pt x="678149" y="329220"/>
                </a:cubicBezTo>
                <a:cubicBezTo>
                  <a:pt x="662168" y="319098"/>
                  <a:pt x="638728" y="315369"/>
                  <a:pt x="623812" y="300453"/>
                </a:cubicBezTo>
                <a:cubicBezTo>
                  <a:pt x="608896" y="285537"/>
                  <a:pt x="604635" y="254639"/>
                  <a:pt x="588653" y="239723"/>
                </a:cubicBezTo>
                <a:cubicBezTo>
                  <a:pt x="572672" y="224807"/>
                  <a:pt x="547101" y="217349"/>
                  <a:pt x="527923" y="210956"/>
                </a:cubicBezTo>
                <a:cubicBezTo>
                  <a:pt x="508745" y="204563"/>
                  <a:pt x="497558" y="206162"/>
                  <a:pt x="473586" y="201367"/>
                </a:cubicBezTo>
                <a:cubicBezTo>
                  <a:pt x="449614" y="196573"/>
                  <a:pt x="402201" y="190712"/>
                  <a:pt x="384089" y="182189"/>
                </a:cubicBezTo>
                <a:cubicBezTo>
                  <a:pt x="365977" y="173666"/>
                  <a:pt x="367042" y="175796"/>
                  <a:pt x="364911" y="150226"/>
                </a:cubicBezTo>
                <a:cubicBezTo>
                  <a:pt x="362780" y="124656"/>
                  <a:pt x="360650" y="52739"/>
                  <a:pt x="371304" y="28767"/>
                </a:cubicBezTo>
                <a:cubicBezTo>
                  <a:pt x="381958" y="4795"/>
                  <a:pt x="430435" y="11187"/>
                  <a:pt x="428837" y="6392"/>
                </a:cubicBezTo>
                <a:cubicBezTo>
                  <a:pt x="427239" y="1598"/>
                  <a:pt x="381425" y="0"/>
                  <a:pt x="361715" y="0"/>
                </a:cubicBezTo>
                <a:cubicBezTo>
                  <a:pt x="342005" y="0"/>
                  <a:pt x="312172" y="5860"/>
                  <a:pt x="294592" y="19178"/>
                </a:cubicBezTo>
                <a:close/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Северский</a:t>
            </a:r>
          </a:p>
        </p:txBody>
      </p:sp>
      <p:sp>
        <p:nvSpPr>
          <p:cNvPr id="37" name="Полилиния 36"/>
          <p:cNvSpPr/>
          <p:nvPr/>
        </p:nvSpPr>
        <p:spPr>
          <a:xfrm>
            <a:off x="4081463" y="3641725"/>
            <a:ext cx="2681287" cy="2511425"/>
          </a:xfrm>
          <a:custGeom>
            <a:avLst/>
            <a:gdLst>
              <a:gd name="connsiteX0" fmla="*/ 262819 w 2671408"/>
              <a:gd name="connsiteY0" fmla="*/ 531813 h 2534708"/>
              <a:gd name="connsiteX1" fmla="*/ 199319 w 2671408"/>
              <a:gd name="connsiteY1" fmla="*/ 489479 h 2534708"/>
              <a:gd name="connsiteX2" fmla="*/ 93485 w 2671408"/>
              <a:gd name="connsiteY2" fmla="*/ 473604 h 2534708"/>
              <a:gd name="connsiteX3" fmla="*/ 19402 w 2671408"/>
              <a:gd name="connsiteY3" fmla="*/ 447146 h 2534708"/>
              <a:gd name="connsiteX4" fmla="*/ 14110 w 2671408"/>
              <a:gd name="connsiteY4" fmla="*/ 378354 h 2534708"/>
              <a:gd name="connsiteX5" fmla="*/ 8819 w 2671408"/>
              <a:gd name="connsiteY5" fmla="*/ 298979 h 2534708"/>
              <a:gd name="connsiteX6" fmla="*/ 67027 w 2671408"/>
              <a:gd name="connsiteY6" fmla="*/ 283104 h 2534708"/>
              <a:gd name="connsiteX7" fmla="*/ 119944 w 2671408"/>
              <a:gd name="connsiteY7" fmla="*/ 277813 h 2534708"/>
              <a:gd name="connsiteX8" fmla="*/ 130527 w 2671408"/>
              <a:gd name="connsiteY8" fmla="*/ 293688 h 2534708"/>
              <a:gd name="connsiteX9" fmla="*/ 104069 w 2671408"/>
              <a:gd name="connsiteY9" fmla="*/ 330729 h 2534708"/>
              <a:gd name="connsiteX10" fmla="*/ 130527 w 2671408"/>
              <a:gd name="connsiteY10" fmla="*/ 357188 h 2534708"/>
              <a:gd name="connsiteX11" fmla="*/ 178152 w 2671408"/>
              <a:gd name="connsiteY11" fmla="*/ 378354 h 2534708"/>
              <a:gd name="connsiteX12" fmla="*/ 209902 w 2671408"/>
              <a:gd name="connsiteY12" fmla="*/ 373063 h 2534708"/>
              <a:gd name="connsiteX13" fmla="*/ 252235 w 2671408"/>
              <a:gd name="connsiteY13" fmla="*/ 362479 h 2534708"/>
              <a:gd name="connsiteX14" fmla="*/ 257527 w 2671408"/>
              <a:gd name="connsiteY14" fmla="*/ 346604 h 2534708"/>
              <a:gd name="connsiteX15" fmla="*/ 268110 w 2671408"/>
              <a:gd name="connsiteY15" fmla="*/ 309563 h 2534708"/>
              <a:gd name="connsiteX16" fmla="*/ 321027 w 2671408"/>
              <a:gd name="connsiteY16" fmla="*/ 272521 h 2534708"/>
              <a:gd name="connsiteX17" fmla="*/ 358069 w 2671408"/>
              <a:gd name="connsiteY17" fmla="*/ 288396 h 2534708"/>
              <a:gd name="connsiteX18" fmla="*/ 321027 w 2671408"/>
              <a:gd name="connsiteY18" fmla="*/ 336021 h 2534708"/>
              <a:gd name="connsiteX19" fmla="*/ 342194 w 2671408"/>
              <a:gd name="connsiteY19" fmla="*/ 346604 h 2534708"/>
              <a:gd name="connsiteX20" fmla="*/ 395110 w 2671408"/>
              <a:gd name="connsiteY20" fmla="*/ 346604 h 2534708"/>
              <a:gd name="connsiteX21" fmla="*/ 453319 w 2671408"/>
              <a:gd name="connsiteY21" fmla="*/ 388938 h 2534708"/>
              <a:gd name="connsiteX22" fmla="*/ 458610 w 2671408"/>
              <a:gd name="connsiteY22" fmla="*/ 415396 h 2534708"/>
              <a:gd name="connsiteX23" fmla="*/ 553860 w 2671408"/>
              <a:gd name="connsiteY23" fmla="*/ 415396 h 2534708"/>
              <a:gd name="connsiteX24" fmla="*/ 612069 w 2671408"/>
              <a:gd name="connsiteY24" fmla="*/ 394229 h 2534708"/>
              <a:gd name="connsiteX25" fmla="*/ 654402 w 2671408"/>
              <a:gd name="connsiteY25" fmla="*/ 373063 h 2534708"/>
              <a:gd name="connsiteX26" fmla="*/ 765527 w 2671408"/>
              <a:gd name="connsiteY26" fmla="*/ 383646 h 2534708"/>
              <a:gd name="connsiteX27" fmla="*/ 802569 w 2671408"/>
              <a:gd name="connsiteY27" fmla="*/ 330729 h 2534708"/>
              <a:gd name="connsiteX28" fmla="*/ 887235 w 2671408"/>
              <a:gd name="connsiteY28" fmla="*/ 277813 h 2534708"/>
              <a:gd name="connsiteX29" fmla="*/ 940152 w 2671408"/>
              <a:gd name="connsiteY29" fmla="*/ 246063 h 2534708"/>
              <a:gd name="connsiteX30" fmla="*/ 977194 w 2671408"/>
              <a:gd name="connsiteY30" fmla="*/ 203729 h 2534708"/>
              <a:gd name="connsiteX31" fmla="*/ 1030110 w 2671408"/>
              <a:gd name="connsiteY31" fmla="*/ 209021 h 2534708"/>
              <a:gd name="connsiteX32" fmla="*/ 1093610 w 2671408"/>
              <a:gd name="connsiteY32" fmla="*/ 156104 h 2534708"/>
              <a:gd name="connsiteX33" fmla="*/ 1109485 w 2671408"/>
              <a:gd name="connsiteY33" fmla="*/ 87313 h 2534708"/>
              <a:gd name="connsiteX34" fmla="*/ 1125360 w 2671408"/>
              <a:gd name="connsiteY34" fmla="*/ 44979 h 2534708"/>
              <a:gd name="connsiteX35" fmla="*/ 1178277 w 2671408"/>
              <a:gd name="connsiteY35" fmla="*/ 29104 h 2534708"/>
              <a:gd name="connsiteX36" fmla="*/ 1241777 w 2671408"/>
              <a:gd name="connsiteY36" fmla="*/ 13229 h 2534708"/>
              <a:gd name="connsiteX37" fmla="*/ 1299985 w 2671408"/>
              <a:gd name="connsiteY37" fmla="*/ 108479 h 2534708"/>
              <a:gd name="connsiteX38" fmla="*/ 1374069 w 2671408"/>
              <a:gd name="connsiteY38" fmla="*/ 134938 h 2534708"/>
              <a:gd name="connsiteX39" fmla="*/ 1448152 w 2671408"/>
              <a:gd name="connsiteY39" fmla="*/ 150813 h 2534708"/>
              <a:gd name="connsiteX40" fmla="*/ 1474610 w 2671408"/>
              <a:gd name="connsiteY40" fmla="*/ 166688 h 2534708"/>
              <a:gd name="connsiteX41" fmla="*/ 1538110 w 2671408"/>
              <a:gd name="connsiteY41" fmla="*/ 198438 h 2534708"/>
              <a:gd name="connsiteX42" fmla="*/ 1532819 w 2671408"/>
              <a:gd name="connsiteY42" fmla="*/ 224896 h 2534708"/>
              <a:gd name="connsiteX43" fmla="*/ 1770944 w 2671408"/>
              <a:gd name="connsiteY43" fmla="*/ 209021 h 2534708"/>
              <a:gd name="connsiteX44" fmla="*/ 1850319 w 2671408"/>
              <a:gd name="connsiteY44" fmla="*/ 187854 h 2534708"/>
              <a:gd name="connsiteX45" fmla="*/ 1897944 w 2671408"/>
              <a:gd name="connsiteY45" fmla="*/ 161396 h 2534708"/>
              <a:gd name="connsiteX46" fmla="*/ 1977319 w 2671408"/>
              <a:gd name="connsiteY46" fmla="*/ 177271 h 2534708"/>
              <a:gd name="connsiteX47" fmla="*/ 2040819 w 2671408"/>
              <a:gd name="connsiteY47" fmla="*/ 198438 h 2534708"/>
              <a:gd name="connsiteX48" fmla="*/ 2104319 w 2671408"/>
              <a:gd name="connsiteY48" fmla="*/ 272521 h 2534708"/>
              <a:gd name="connsiteX49" fmla="*/ 2188985 w 2671408"/>
              <a:gd name="connsiteY49" fmla="*/ 357188 h 2534708"/>
              <a:gd name="connsiteX50" fmla="*/ 2310694 w 2671408"/>
              <a:gd name="connsiteY50" fmla="*/ 452438 h 2534708"/>
              <a:gd name="connsiteX51" fmla="*/ 2384777 w 2671408"/>
              <a:gd name="connsiteY51" fmla="*/ 590021 h 2534708"/>
              <a:gd name="connsiteX52" fmla="*/ 2453569 w 2671408"/>
              <a:gd name="connsiteY52" fmla="*/ 690563 h 2534708"/>
              <a:gd name="connsiteX53" fmla="*/ 2501194 w 2671408"/>
              <a:gd name="connsiteY53" fmla="*/ 806979 h 2534708"/>
              <a:gd name="connsiteX54" fmla="*/ 2506485 w 2671408"/>
              <a:gd name="connsiteY54" fmla="*/ 891646 h 2534708"/>
              <a:gd name="connsiteX55" fmla="*/ 2569985 w 2671408"/>
              <a:gd name="connsiteY55" fmla="*/ 976313 h 2534708"/>
              <a:gd name="connsiteX56" fmla="*/ 2607027 w 2671408"/>
              <a:gd name="connsiteY56" fmla="*/ 1023938 h 2534708"/>
              <a:gd name="connsiteX57" fmla="*/ 2622902 w 2671408"/>
              <a:gd name="connsiteY57" fmla="*/ 1098021 h 2534708"/>
              <a:gd name="connsiteX58" fmla="*/ 2628194 w 2671408"/>
              <a:gd name="connsiteY58" fmla="*/ 1182688 h 2534708"/>
              <a:gd name="connsiteX59" fmla="*/ 2649360 w 2671408"/>
              <a:gd name="connsiteY59" fmla="*/ 1251479 h 2534708"/>
              <a:gd name="connsiteX60" fmla="*/ 2665235 w 2671408"/>
              <a:gd name="connsiteY60" fmla="*/ 1283229 h 2534708"/>
              <a:gd name="connsiteX61" fmla="*/ 2612319 w 2671408"/>
              <a:gd name="connsiteY61" fmla="*/ 1304396 h 2534708"/>
              <a:gd name="connsiteX62" fmla="*/ 2543527 w 2671408"/>
              <a:gd name="connsiteY62" fmla="*/ 1325563 h 2534708"/>
              <a:gd name="connsiteX63" fmla="*/ 2490610 w 2671408"/>
              <a:gd name="connsiteY63" fmla="*/ 1352021 h 2534708"/>
              <a:gd name="connsiteX64" fmla="*/ 2480027 w 2671408"/>
              <a:gd name="connsiteY64" fmla="*/ 1336146 h 2534708"/>
              <a:gd name="connsiteX65" fmla="*/ 2464152 w 2671408"/>
              <a:gd name="connsiteY65" fmla="*/ 1304396 h 2534708"/>
              <a:gd name="connsiteX66" fmla="*/ 2506485 w 2671408"/>
              <a:gd name="connsiteY66" fmla="*/ 1304396 h 2534708"/>
              <a:gd name="connsiteX67" fmla="*/ 2532944 w 2671408"/>
              <a:gd name="connsiteY67" fmla="*/ 1262063 h 2534708"/>
              <a:gd name="connsiteX68" fmla="*/ 2532944 w 2671408"/>
              <a:gd name="connsiteY68" fmla="*/ 1209146 h 2534708"/>
              <a:gd name="connsiteX69" fmla="*/ 2506485 w 2671408"/>
              <a:gd name="connsiteY69" fmla="*/ 1156229 h 2534708"/>
              <a:gd name="connsiteX70" fmla="*/ 2448277 w 2671408"/>
              <a:gd name="connsiteY70" fmla="*/ 997479 h 2534708"/>
              <a:gd name="connsiteX71" fmla="*/ 2411235 w 2671408"/>
              <a:gd name="connsiteY71" fmla="*/ 997479 h 2534708"/>
              <a:gd name="connsiteX72" fmla="*/ 2390069 w 2671408"/>
              <a:gd name="connsiteY72" fmla="*/ 997479 h 2534708"/>
              <a:gd name="connsiteX73" fmla="*/ 2400652 w 2671408"/>
              <a:gd name="connsiteY73" fmla="*/ 923396 h 2534708"/>
              <a:gd name="connsiteX74" fmla="*/ 2400652 w 2671408"/>
              <a:gd name="connsiteY74" fmla="*/ 859896 h 2534708"/>
              <a:gd name="connsiteX75" fmla="*/ 2368902 w 2671408"/>
              <a:gd name="connsiteY75" fmla="*/ 822854 h 2534708"/>
              <a:gd name="connsiteX76" fmla="*/ 2353027 w 2671408"/>
              <a:gd name="connsiteY76" fmla="*/ 775229 h 2534708"/>
              <a:gd name="connsiteX77" fmla="*/ 2284235 w 2671408"/>
              <a:gd name="connsiteY77" fmla="*/ 791104 h 2534708"/>
              <a:gd name="connsiteX78" fmla="*/ 2236610 w 2671408"/>
              <a:gd name="connsiteY78" fmla="*/ 838729 h 2534708"/>
              <a:gd name="connsiteX79" fmla="*/ 2215444 w 2671408"/>
              <a:gd name="connsiteY79" fmla="*/ 849313 h 2534708"/>
              <a:gd name="connsiteX80" fmla="*/ 2188985 w 2671408"/>
              <a:gd name="connsiteY80" fmla="*/ 886354 h 2534708"/>
              <a:gd name="connsiteX81" fmla="*/ 2141360 w 2671408"/>
              <a:gd name="connsiteY81" fmla="*/ 886354 h 2534708"/>
              <a:gd name="connsiteX82" fmla="*/ 2157235 w 2671408"/>
              <a:gd name="connsiteY82" fmla="*/ 933979 h 2534708"/>
              <a:gd name="connsiteX83" fmla="*/ 2188985 w 2671408"/>
              <a:gd name="connsiteY83" fmla="*/ 960438 h 2534708"/>
              <a:gd name="connsiteX84" fmla="*/ 2241902 w 2671408"/>
              <a:gd name="connsiteY84" fmla="*/ 976313 h 2534708"/>
              <a:gd name="connsiteX85" fmla="*/ 2231319 w 2671408"/>
              <a:gd name="connsiteY85" fmla="*/ 1029229 h 2534708"/>
              <a:gd name="connsiteX86" fmla="*/ 2178402 w 2671408"/>
              <a:gd name="connsiteY86" fmla="*/ 1066271 h 2534708"/>
              <a:gd name="connsiteX87" fmla="*/ 2183694 w 2671408"/>
              <a:gd name="connsiteY87" fmla="*/ 1124479 h 2534708"/>
              <a:gd name="connsiteX88" fmla="*/ 2210152 w 2671408"/>
              <a:gd name="connsiteY88" fmla="*/ 1166813 h 2534708"/>
              <a:gd name="connsiteX89" fmla="*/ 2210152 w 2671408"/>
              <a:gd name="connsiteY89" fmla="*/ 1214438 h 2534708"/>
              <a:gd name="connsiteX90" fmla="*/ 2199569 w 2671408"/>
              <a:gd name="connsiteY90" fmla="*/ 1288521 h 2534708"/>
              <a:gd name="connsiteX91" fmla="*/ 2220735 w 2671408"/>
              <a:gd name="connsiteY91" fmla="*/ 1336146 h 2534708"/>
              <a:gd name="connsiteX92" fmla="*/ 2236610 w 2671408"/>
              <a:gd name="connsiteY92" fmla="*/ 1373188 h 2534708"/>
              <a:gd name="connsiteX93" fmla="*/ 2278944 w 2671408"/>
              <a:gd name="connsiteY93" fmla="*/ 1378479 h 2534708"/>
              <a:gd name="connsiteX94" fmla="*/ 2305402 w 2671408"/>
              <a:gd name="connsiteY94" fmla="*/ 1441979 h 2534708"/>
              <a:gd name="connsiteX95" fmla="*/ 2305402 w 2671408"/>
              <a:gd name="connsiteY95" fmla="*/ 1489604 h 2534708"/>
              <a:gd name="connsiteX96" fmla="*/ 2257777 w 2671408"/>
              <a:gd name="connsiteY96" fmla="*/ 1537229 h 2534708"/>
              <a:gd name="connsiteX97" fmla="*/ 2204860 w 2671408"/>
              <a:gd name="connsiteY97" fmla="*/ 1595438 h 2534708"/>
              <a:gd name="connsiteX98" fmla="*/ 2167819 w 2671408"/>
              <a:gd name="connsiteY98" fmla="*/ 1648354 h 2534708"/>
              <a:gd name="connsiteX99" fmla="*/ 2167819 w 2671408"/>
              <a:gd name="connsiteY99" fmla="*/ 1701271 h 2534708"/>
              <a:gd name="connsiteX100" fmla="*/ 2247194 w 2671408"/>
              <a:gd name="connsiteY100" fmla="*/ 1822979 h 2534708"/>
              <a:gd name="connsiteX101" fmla="*/ 2289527 w 2671408"/>
              <a:gd name="connsiteY101" fmla="*/ 1875896 h 2534708"/>
              <a:gd name="connsiteX102" fmla="*/ 2284235 w 2671408"/>
              <a:gd name="connsiteY102" fmla="*/ 2066396 h 2534708"/>
              <a:gd name="connsiteX103" fmla="*/ 2337152 w 2671408"/>
              <a:gd name="connsiteY103" fmla="*/ 2082271 h 2534708"/>
              <a:gd name="connsiteX104" fmla="*/ 2353027 w 2671408"/>
              <a:gd name="connsiteY104" fmla="*/ 2166938 h 2534708"/>
              <a:gd name="connsiteX105" fmla="*/ 2363610 w 2671408"/>
              <a:gd name="connsiteY105" fmla="*/ 2198688 h 2534708"/>
              <a:gd name="connsiteX106" fmla="*/ 2326569 w 2671408"/>
              <a:gd name="connsiteY106" fmla="*/ 2225146 h 2534708"/>
              <a:gd name="connsiteX107" fmla="*/ 2273652 w 2671408"/>
              <a:gd name="connsiteY107" fmla="*/ 2299229 h 2534708"/>
              <a:gd name="connsiteX108" fmla="*/ 2273652 w 2671408"/>
              <a:gd name="connsiteY108" fmla="*/ 2357438 h 2534708"/>
              <a:gd name="connsiteX109" fmla="*/ 2247194 w 2671408"/>
              <a:gd name="connsiteY109" fmla="*/ 2389188 h 2534708"/>
              <a:gd name="connsiteX110" fmla="*/ 2188985 w 2671408"/>
              <a:gd name="connsiteY110" fmla="*/ 2468563 h 2534708"/>
              <a:gd name="connsiteX111" fmla="*/ 2146652 w 2671408"/>
              <a:gd name="connsiteY111" fmla="*/ 2526771 h 2534708"/>
              <a:gd name="connsiteX112" fmla="*/ 2130777 w 2671408"/>
              <a:gd name="connsiteY112" fmla="*/ 2516188 h 2534708"/>
              <a:gd name="connsiteX113" fmla="*/ 2099027 w 2671408"/>
              <a:gd name="connsiteY113" fmla="*/ 2479146 h 2534708"/>
              <a:gd name="connsiteX114" fmla="*/ 2077860 w 2671408"/>
              <a:gd name="connsiteY114" fmla="*/ 2468563 h 2534708"/>
              <a:gd name="connsiteX115" fmla="*/ 2014360 w 2671408"/>
              <a:gd name="connsiteY115" fmla="*/ 2479146 h 2534708"/>
              <a:gd name="connsiteX116" fmla="*/ 1987902 w 2671408"/>
              <a:gd name="connsiteY116" fmla="*/ 2484438 h 2534708"/>
              <a:gd name="connsiteX117" fmla="*/ 1950860 w 2671408"/>
              <a:gd name="connsiteY117" fmla="*/ 2447396 h 2534708"/>
              <a:gd name="connsiteX118" fmla="*/ 1908527 w 2671408"/>
              <a:gd name="connsiteY118" fmla="*/ 2341563 h 2534708"/>
              <a:gd name="connsiteX119" fmla="*/ 1866194 w 2671408"/>
              <a:gd name="connsiteY119" fmla="*/ 2362729 h 2534708"/>
              <a:gd name="connsiteX120" fmla="*/ 1823860 w 2671408"/>
              <a:gd name="connsiteY120" fmla="*/ 2373313 h 2534708"/>
              <a:gd name="connsiteX121" fmla="*/ 1765652 w 2671408"/>
              <a:gd name="connsiteY121" fmla="*/ 2368021 h 2534708"/>
              <a:gd name="connsiteX122" fmla="*/ 1702152 w 2671408"/>
              <a:gd name="connsiteY122" fmla="*/ 2341563 h 2534708"/>
              <a:gd name="connsiteX123" fmla="*/ 1633360 w 2671408"/>
              <a:gd name="connsiteY123" fmla="*/ 2267479 h 2534708"/>
              <a:gd name="connsiteX124" fmla="*/ 1601610 w 2671408"/>
              <a:gd name="connsiteY124" fmla="*/ 2172229 h 2534708"/>
              <a:gd name="connsiteX125" fmla="*/ 1575152 w 2671408"/>
              <a:gd name="connsiteY125" fmla="*/ 2166938 h 2534708"/>
              <a:gd name="connsiteX126" fmla="*/ 1553985 w 2671408"/>
              <a:gd name="connsiteY126" fmla="*/ 2219854 h 2534708"/>
              <a:gd name="connsiteX127" fmla="*/ 1527527 w 2671408"/>
              <a:gd name="connsiteY127" fmla="*/ 2251604 h 2534708"/>
              <a:gd name="connsiteX128" fmla="*/ 1437569 w 2671408"/>
              <a:gd name="connsiteY128" fmla="*/ 2241021 h 2534708"/>
              <a:gd name="connsiteX129" fmla="*/ 1400527 w 2671408"/>
              <a:gd name="connsiteY129" fmla="*/ 2209271 h 2534708"/>
              <a:gd name="connsiteX130" fmla="*/ 1411110 w 2671408"/>
              <a:gd name="connsiteY130" fmla="*/ 2151063 h 2534708"/>
              <a:gd name="connsiteX131" fmla="*/ 1442860 w 2671408"/>
              <a:gd name="connsiteY131" fmla="*/ 2076979 h 2534708"/>
              <a:gd name="connsiteX132" fmla="*/ 1469319 w 2671408"/>
              <a:gd name="connsiteY132" fmla="*/ 2045229 h 2534708"/>
              <a:gd name="connsiteX133" fmla="*/ 1511652 w 2671408"/>
              <a:gd name="connsiteY133" fmla="*/ 2013479 h 2534708"/>
              <a:gd name="connsiteX134" fmla="*/ 1501069 w 2671408"/>
              <a:gd name="connsiteY134" fmla="*/ 1965854 h 2534708"/>
              <a:gd name="connsiteX135" fmla="*/ 1490485 w 2671408"/>
              <a:gd name="connsiteY135" fmla="*/ 1934104 h 2534708"/>
              <a:gd name="connsiteX136" fmla="*/ 1437569 w 2671408"/>
              <a:gd name="connsiteY136" fmla="*/ 1897063 h 2534708"/>
              <a:gd name="connsiteX137" fmla="*/ 1437569 w 2671408"/>
              <a:gd name="connsiteY137" fmla="*/ 1844146 h 2534708"/>
              <a:gd name="connsiteX138" fmla="*/ 1458735 w 2671408"/>
              <a:gd name="connsiteY138" fmla="*/ 1796521 h 2534708"/>
              <a:gd name="connsiteX139" fmla="*/ 1516944 w 2671408"/>
              <a:gd name="connsiteY139" fmla="*/ 1796521 h 2534708"/>
              <a:gd name="connsiteX140" fmla="*/ 1569860 w 2671408"/>
              <a:gd name="connsiteY140" fmla="*/ 1801813 h 2534708"/>
              <a:gd name="connsiteX141" fmla="*/ 1575152 w 2671408"/>
              <a:gd name="connsiteY141" fmla="*/ 1844146 h 2534708"/>
              <a:gd name="connsiteX142" fmla="*/ 1580444 w 2671408"/>
              <a:gd name="connsiteY142" fmla="*/ 1907646 h 2534708"/>
              <a:gd name="connsiteX143" fmla="*/ 1670402 w 2671408"/>
              <a:gd name="connsiteY143" fmla="*/ 1965854 h 2534708"/>
              <a:gd name="connsiteX144" fmla="*/ 1712735 w 2671408"/>
              <a:gd name="connsiteY144" fmla="*/ 1976438 h 2534708"/>
              <a:gd name="connsiteX145" fmla="*/ 1739194 w 2671408"/>
              <a:gd name="connsiteY145" fmla="*/ 1934104 h 2534708"/>
              <a:gd name="connsiteX146" fmla="*/ 1797402 w 2671408"/>
              <a:gd name="connsiteY146" fmla="*/ 1897063 h 2534708"/>
              <a:gd name="connsiteX147" fmla="*/ 1834444 w 2671408"/>
              <a:gd name="connsiteY147" fmla="*/ 1923521 h 2534708"/>
              <a:gd name="connsiteX148" fmla="*/ 1834444 w 2671408"/>
              <a:gd name="connsiteY148" fmla="*/ 1870604 h 2534708"/>
              <a:gd name="connsiteX149" fmla="*/ 1850319 w 2671408"/>
              <a:gd name="connsiteY149" fmla="*/ 1822979 h 2534708"/>
              <a:gd name="connsiteX150" fmla="*/ 1871485 w 2671408"/>
              <a:gd name="connsiteY150" fmla="*/ 1801813 h 2534708"/>
              <a:gd name="connsiteX151" fmla="*/ 1871485 w 2671408"/>
              <a:gd name="connsiteY151" fmla="*/ 1717146 h 2534708"/>
              <a:gd name="connsiteX152" fmla="*/ 1855610 w 2671408"/>
              <a:gd name="connsiteY152" fmla="*/ 1669521 h 2534708"/>
              <a:gd name="connsiteX153" fmla="*/ 1818569 w 2671408"/>
              <a:gd name="connsiteY153" fmla="*/ 1632479 h 2534708"/>
              <a:gd name="connsiteX154" fmla="*/ 1770944 w 2671408"/>
              <a:gd name="connsiteY154" fmla="*/ 1643063 h 2534708"/>
              <a:gd name="connsiteX155" fmla="*/ 1733902 w 2671408"/>
              <a:gd name="connsiteY155" fmla="*/ 1648354 h 2534708"/>
              <a:gd name="connsiteX156" fmla="*/ 1686277 w 2671408"/>
              <a:gd name="connsiteY156" fmla="*/ 1632479 h 2534708"/>
              <a:gd name="connsiteX157" fmla="*/ 1643944 w 2671408"/>
              <a:gd name="connsiteY157" fmla="*/ 1558396 h 2534708"/>
              <a:gd name="connsiteX158" fmla="*/ 1638652 w 2671408"/>
              <a:gd name="connsiteY158" fmla="*/ 1521354 h 2534708"/>
              <a:gd name="connsiteX159" fmla="*/ 1601610 w 2671408"/>
              <a:gd name="connsiteY159" fmla="*/ 1516063 h 2534708"/>
              <a:gd name="connsiteX160" fmla="*/ 1575152 w 2671408"/>
              <a:gd name="connsiteY160" fmla="*/ 1494896 h 2534708"/>
              <a:gd name="connsiteX161" fmla="*/ 1532819 w 2671408"/>
              <a:gd name="connsiteY161" fmla="*/ 1521354 h 2534708"/>
              <a:gd name="connsiteX162" fmla="*/ 1511652 w 2671408"/>
              <a:gd name="connsiteY162" fmla="*/ 1489604 h 2534708"/>
              <a:gd name="connsiteX163" fmla="*/ 1538110 w 2671408"/>
              <a:gd name="connsiteY163" fmla="*/ 1441979 h 2534708"/>
              <a:gd name="connsiteX164" fmla="*/ 1591027 w 2671408"/>
              <a:gd name="connsiteY164" fmla="*/ 1404938 h 2534708"/>
              <a:gd name="connsiteX165" fmla="*/ 1596319 w 2671408"/>
              <a:gd name="connsiteY165" fmla="*/ 1219729 h 2534708"/>
              <a:gd name="connsiteX166" fmla="*/ 1596319 w 2671408"/>
              <a:gd name="connsiteY166" fmla="*/ 1166813 h 2534708"/>
              <a:gd name="connsiteX167" fmla="*/ 1559277 w 2671408"/>
              <a:gd name="connsiteY167" fmla="*/ 1150938 h 2534708"/>
              <a:gd name="connsiteX168" fmla="*/ 1569860 w 2671408"/>
              <a:gd name="connsiteY168" fmla="*/ 1113896 h 2534708"/>
              <a:gd name="connsiteX169" fmla="*/ 1628069 w 2671408"/>
              <a:gd name="connsiteY169" fmla="*/ 1108604 h 2534708"/>
              <a:gd name="connsiteX170" fmla="*/ 1596319 w 2671408"/>
              <a:gd name="connsiteY170" fmla="*/ 976313 h 2534708"/>
              <a:gd name="connsiteX171" fmla="*/ 1538110 w 2671408"/>
              <a:gd name="connsiteY171" fmla="*/ 891646 h 2534708"/>
              <a:gd name="connsiteX172" fmla="*/ 1612194 w 2671408"/>
              <a:gd name="connsiteY172" fmla="*/ 854604 h 2534708"/>
              <a:gd name="connsiteX173" fmla="*/ 1675694 w 2671408"/>
              <a:gd name="connsiteY173" fmla="*/ 886354 h 2534708"/>
              <a:gd name="connsiteX174" fmla="*/ 1749777 w 2671408"/>
              <a:gd name="connsiteY174" fmla="*/ 881063 h 2534708"/>
              <a:gd name="connsiteX175" fmla="*/ 1776235 w 2671408"/>
              <a:gd name="connsiteY175" fmla="*/ 854604 h 2534708"/>
              <a:gd name="connsiteX176" fmla="*/ 1749777 w 2671408"/>
              <a:gd name="connsiteY176" fmla="*/ 769938 h 2534708"/>
              <a:gd name="connsiteX177" fmla="*/ 1733902 w 2671408"/>
              <a:gd name="connsiteY177" fmla="*/ 722313 h 2534708"/>
              <a:gd name="connsiteX178" fmla="*/ 1739194 w 2671408"/>
              <a:gd name="connsiteY178" fmla="*/ 679979 h 2534708"/>
              <a:gd name="connsiteX179" fmla="*/ 1712735 w 2671408"/>
              <a:gd name="connsiteY179" fmla="*/ 627063 h 2534708"/>
              <a:gd name="connsiteX180" fmla="*/ 1675694 w 2671408"/>
              <a:gd name="connsiteY180" fmla="*/ 648229 h 2534708"/>
              <a:gd name="connsiteX181" fmla="*/ 1643944 w 2671408"/>
              <a:gd name="connsiteY181" fmla="*/ 621771 h 2534708"/>
              <a:gd name="connsiteX182" fmla="*/ 1628069 w 2671408"/>
              <a:gd name="connsiteY182" fmla="*/ 605896 h 2534708"/>
              <a:gd name="connsiteX183" fmla="*/ 1654527 w 2671408"/>
              <a:gd name="connsiteY183" fmla="*/ 579438 h 2534708"/>
              <a:gd name="connsiteX184" fmla="*/ 1638652 w 2671408"/>
              <a:gd name="connsiteY184" fmla="*/ 526521 h 2534708"/>
              <a:gd name="connsiteX185" fmla="*/ 1596319 w 2671408"/>
              <a:gd name="connsiteY185" fmla="*/ 537104 h 2534708"/>
              <a:gd name="connsiteX186" fmla="*/ 1575152 w 2671408"/>
              <a:gd name="connsiteY186" fmla="*/ 383646 h 2534708"/>
              <a:gd name="connsiteX187" fmla="*/ 1522235 w 2671408"/>
              <a:gd name="connsiteY187" fmla="*/ 325438 h 2534708"/>
              <a:gd name="connsiteX188" fmla="*/ 1416402 w 2671408"/>
              <a:gd name="connsiteY188" fmla="*/ 378354 h 2534708"/>
              <a:gd name="connsiteX189" fmla="*/ 1426985 w 2671408"/>
              <a:gd name="connsiteY189" fmla="*/ 431271 h 2534708"/>
              <a:gd name="connsiteX190" fmla="*/ 1374069 w 2671408"/>
              <a:gd name="connsiteY190" fmla="*/ 463021 h 2534708"/>
              <a:gd name="connsiteX191" fmla="*/ 1294694 w 2671408"/>
              <a:gd name="connsiteY191" fmla="*/ 410104 h 2534708"/>
              <a:gd name="connsiteX192" fmla="*/ 1252360 w 2671408"/>
              <a:gd name="connsiteY192" fmla="*/ 399521 h 2534708"/>
              <a:gd name="connsiteX193" fmla="*/ 1236485 w 2671408"/>
              <a:gd name="connsiteY193" fmla="*/ 425979 h 2534708"/>
              <a:gd name="connsiteX194" fmla="*/ 1210027 w 2671408"/>
              <a:gd name="connsiteY194" fmla="*/ 447146 h 2534708"/>
              <a:gd name="connsiteX195" fmla="*/ 1183569 w 2671408"/>
              <a:gd name="connsiteY195" fmla="*/ 420688 h 2534708"/>
              <a:gd name="connsiteX196" fmla="*/ 1199444 w 2671408"/>
              <a:gd name="connsiteY196" fmla="*/ 373063 h 2534708"/>
              <a:gd name="connsiteX197" fmla="*/ 1241777 w 2671408"/>
              <a:gd name="connsiteY197" fmla="*/ 325438 h 2534708"/>
              <a:gd name="connsiteX198" fmla="*/ 1225902 w 2671408"/>
              <a:gd name="connsiteY198" fmla="*/ 288396 h 2534708"/>
              <a:gd name="connsiteX199" fmla="*/ 1120069 w 2671408"/>
              <a:gd name="connsiteY199" fmla="*/ 325438 h 2534708"/>
              <a:gd name="connsiteX200" fmla="*/ 1083027 w 2671408"/>
              <a:gd name="connsiteY200" fmla="*/ 309563 h 2534708"/>
              <a:gd name="connsiteX201" fmla="*/ 1024819 w 2671408"/>
              <a:gd name="connsiteY201" fmla="*/ 304271 h 2534708"/>
              <a:gd name="connsiteX202" fmla="*/ 1024819 w 2671408"/>
              <a:gd name="connsiteY202" fmla="*/ 362479 h 2534708"/>
              <a:gd name="connsiteX203" fmla="*/ 1051277 w 2671408"/>
              <a:gd name="connsiteY203" fmla="*/ 399521 h 2534708"/>
              <a:gd name="connsiteX204" fmla="*/ 1045985 w 2671408"/>
              <a:gd name="connsiteY204" fmla="*/ 431271 h 2534708"/>
              <a:gd name="connsiteX205" fmla="*/ 1109485 w 2671408"/>
              <a:gd name="connsiteY205" fmla="*/ 473604 h 2534708"/>
              <a:gd name="connsiteX206" fmla="*/ 1167694 w 2671408"/>
              <a:gd name="connsiteY206" fmla="*/ 500063 h 2534708"/>
              <a:gd name="connsiteX207" fmla="*/ 1220610 w 2671408"/>
              <a:gd name="connsiteY207" fmla="*/ 584729 h 2534708"/>
              <a:gd name="connsiteX208" fmla="*/ 1172985 w 2671408"/>
              <a:gd name="connsiteY208" fmla="*/ 627063 h 2534708"/>
              <a:gd name="connsiteX209" fmla="*/ 1083027 w 2671408"/>
              <a:gd name="connsiteY209" fmla="*/ 642938 h 2534708"/>
              <a:gd name="connsiteX210" fmla="*/ 1051277 w 2671408"/>
              <a:gd name="connsiteY210" fmla="*/ 717021 h 2534708"/>
              <a:gd name="connsiteX211" fmla="*/ 1024819 w 2671408"/>
              <a:gd name="connsiteY211" fmla="*/ 722313 h 2534708"/>
              <a:gd name="connsiteX212" fmla="*/ 998360 w 2671408"/>
              <a:gd name="connsiteY212" fmla="*/ 690563 h 2534708"/>
              <a:gd name="connsiteX213" fmla="*/ 871360 w 2671408"/>
              <a:gd name="connsiteY213" fmla="*/ 679979 h 2534708"/>
              <a:gd name="connsiteX214" fmla="*/ 866069 w 2671408"/>
              <a:gd name="connsiteY214" fmla="*/ 701146 h 2534708"/>
              <a:gd name="connsiteX215" fmla="*/ 813152 w 2671408"/>
              <a:gd name="connsiteY215" fmla="*/ 679979 h 2534708"/>
              <a:gd name="connsiteX216" fmla="*/ 712610 w 2671408"/>
              <a:gd name="connsiteY216" fmla="*/ 664104 h 2534708"/>
              <a:gd name="connsiteX217" fmla="*/ 590902 w 2671408"/>
              <a:gd name="connsiteY217" fmla="*/ 632354 h 2534708"/>
              <a:gd name="connsiteX218" fmla="*/ 479777 w 2671408"/>
              <a:gd name="connsiteY218" fmla="*/ 658813 h 2534708"/>
              <a:gd name="connsiteX219" fmla="*/ 400402 w 2671408"/>
              <a:gd name="connsiteY219" fmla="*/ 642938 h 2534708"/>
              <a:gd name="connsiteX220" fmla="*/ 389819 w 2671408"/>
              <a:gd name="connsiteY220" fmla="*/ 611188 h 2534708"/>
              <a:gd name="connsiteX221" fmla="*/ 358069 w 2671408"/>
              <a:gd name="connsiteY221" fmla="*/ 611188 h 2534708"/>
              <a:gd name="connsiteX222" fmla="*/ 262819 w 2671408"/>
              <a:gd name="connsiteY222" fmla="*/ 531813 h 2534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2671408" h="2534708">
                <a:moveTo>
                  <a:pt x="262819" y="531813"/>
                </a:moveTo>
                <a:cubicBezTo>
                  <a:pt x="236361" y="511528"/>
                  <a:pt x="227541" y="499181"/>
                  <a:pt x="199319" y="489479"/>
                </a:cubicBezTo>
                <a:cubicBezTo>
                  <a:pt x="171097" y="479778"/>
                  <a:pt x="123471" y="480660"/>
                  <a:pt x="93485" y="473604"/>
                </a:cubicBezTo>
                <a:cubicBezTo>
                  <a:pt x="63499" y="466549"/>
                  <a:pt x="32631" y="463021"/>
                  <a:pt x="19402" y="447146"/>
                </a:cubicBezTo>
                <a:cubicBezTo>
                  <a:pt x="6173" y="431271"/>
                  <a:pt x="15874" y="403048"/>
                  <a:pt x="14110" y="378354"/>
                </a:cubicBezTo>
                <a:cubicBezTo>
                  <a:pt x="12346" y="353660"/>
                  <a:pt x="0" y="314854"/>
                  <a:pt x="8819" y="298979"/>
                </a:cubicBezTo>
                <a:cubicBezTo>
                  <a:pt x="17638" y="283104"/>
                  <a:pt x="48506" y="286632"/>
                  <a:pt x="67027" y="283104"/>
                </a:cubicBezTo>
                <a:cubicBezTo>
                  <a:pt x="85548" y="279576"/>
                  <a:pt x="109361" y="276049"/>
                  <a:pt x="119944" y="277813"/>
                </a:cubicBezTo>
                <a:cubicBezTo>
                  <a:pt x="130527" y="279577"/>
                  <a:pt x="133173" y="284869"/>
                  <a:pt x="130527" y="293688"/>
                </a:cubicBezTo>
                <a:cubicBezTo>
                  <a:pt x="127881" y="302507"/>
                  <a:pt x="104069" y="320146"/>
                  <a:pt x="104069" y="330729"/>
                </a:cubicBezTo>
                <a:cubicBezTo>
                  <a:pt x="104069" y="341312"/>
                  <a:pt x="118180" y="349251"/>
                  <a:pt x="130527" y="357188"/>
                </a:cubicBezTo>
                <a:cubicBezTo>
                  <a:pt x="142874" y="365126"/>
                  <a:pt x="164923" y="375708"/>
                  <a:pt x="178152" y="378354"/>
                </a:cubicBezTo>
                <a:cubicBezTo>
                  <a:pt x="191381" y="381000"/>
                  <a:pt x="197555" y="375709"/>
                  <a:pt x="209902" y="373063"/>
                </a:cubicBezTo>
                <a:cubicBezTo>
                  <a:pt x="222249" y="370417"/>
                  <a:pt x="244298" y="366889"/>
                  <a:pt x="252235" y="362479"/>
                </a:cubicBezTo>
                <a:cubicBezTo>
                  <a:pt x="260173" y="358069"/>
                  <a:pt x="254881" y="355423"/>
                  <a:pt x="257527" y="346604"/>
                </a:cubicBezTo>
                <a:cubicBezTo>
                  <a:pt x="260173" y="337785"/>
                  <a:pt x="257527" y="321910"/>
                  <a:pt x="268110" y="309563"/>
                </a:cubicBezTo>
                <a:cubicBezTo>
                  <a:pt x="278693" y="297216"/>
                  <a:pt x="306034" y="276049"/>
                  <a:pt x="321027" y="272521"/>
                </a:cubicBezTo>
                <a:cubicBezTo>
                  <a:pt x="336020" y="268993"/>
                  <a:pt x="358069" y="277813"/>
                  <a:pt x="358069" y="288396"/>
                </a:cubicBezTo>
                <a:cubicBezTo>
                  <a:pt x="358069" y="298979"/>
                  <a:pt x="323673" y="326320"/>
                  <a:pt x="321027" y="336021"/>
                </a:cubicBezTo>
                <a:cubicBezTo>
                  <a:pt x="318381" y="345722"/>
                  <a:pt x="329847" y="344840"/>
                  <a:pt x="342194" y="346604"/>
                </a:cubicBezTo>
                <a:cubicBezTo>
                  <a:pt x="354541" y="348368"/>
                  <a:pt x="376589" y="339548"/>
                  <a:pt x="395110" y="346604"/>
                </a:cubicBezTo>
                <a:cubicBezTo>
                  <a:pt x="413631" y="353660"/>
                  <a:pt x="442736" y="377473"/>
                  <a:pt x="453319" y="388938"/>
                </a:cubicBezTo>
                <a:cubicBezTo>
                  <a:pt x="463902" y="400403"/>
                  <a:pt x="441853" y="410986"/>
                  <a:pt x="458610" y="415396"/>
                </a:cubicBezTo>
                <a:cubicBezTo>
                  <a:pt x="475367" y="419806"/>
                  <a:pt x="528283" y="418924"/>
                  <a:pt x="553860" y="415396"/>
                </a:cubicBezTo>
                <a:cubicBezTo>
                  <a:pt x="579437" y="411868"/>
                  <a:pt x="595312" y="401285"/>
                  <a:pt x="612069" y="394229"/>
                </a:cubicBezTo>
                <a:cubicBezTo>
                  <a:pt x="628826" y="387174"/>
                  <a:pt x="628826" y="374827"/>
                  <a:pt x="654402" y="373063"/>
                </a:cubicBezTo>
                <a:cubicBezTo>
                  <a:pt x="679978" y="371299"/>
                  <a:pt x="740833" y="390702"/>
                  <a:pt x="765527" y="383646"/>
                </a:cubicBezTo>
                <a:cubicBezTo>
                  <a:pt x="790221" y="376590"/>
                  <a:pt x="782284" y="348368"/>
                  <a:pt x="802569" y="330729"/>
                </a:cubicBezTo>
                <a:cubicBezTo>
                  <a:pt x="822854" y="313090"/>
                  <a:pt x="864305" y="291924"/>
                  <a:pt x="887235" y="277813"/>
                </a:cubicBezTo>
                <a:cubicBezTo>
                  <a:pt x="910165" y="263702"/>
                  <a:pt x="925159" y="258410"/>
                  <a:pt x="940152" y="246063"/>
                </a:cubicBezTo>
                <a:cubicBezTo>
                  <a:pt x="955145" y="233716"/>
                  <a:pt x="962201" y="209903"/>
                  <a:pt x="977194" y="203729"/>
                </a:cubicBezTo>
                <a:cubicBezTo>
                  <a:pt x="992187" y="197555"/>
                  <a:pt x="1010707" y="216958"/>
                  <a:pt x="1030110" y="209021"/>
                </a:cubicBezTo>
                <a:cubicBezTo>
                  <a:pt x="1049513" y="201084"/>
                  <a:pt x="1080381" y="176389"/>
                  <a:pt x="1093610" y="156104"/>
                </a:cubicBezTo>
                <a:cubicBezTo>
                  <a:pt x="1106839" y="135819"/>
                  <a:pt x="1104193" y="105834"/>
                  <a:pt x="1109485" y="87313"/>
                </a:cubicBezTo>
                <a:cubicBezTo>
                  <a:pt x="1114777" y="68792"/>
                  <a:pt x="1113895" y="54680"/>
                  <a:pt x="1125360" y="44979"/>
                </a:cubicBezTo>
                <a:cubicBezTo>
                  <a:pt x="1136825" y="35278"/>
                  <a:pt x="1158874" y="34396"/>
                  <a:pt x="1178277" y="29104"/>
                </a:cubicBezTo>
                <a:cubicBezTo>
                  <a:pt x="1197680" y="23812"/>
                  <a:pt x="1221492" y="0"/>
                  <a:pt x="1241777" y="13229"/>
                </a:cubicBezTo>
                <a:cubicBezTo>
                  <a:pt x="1262062" y="26458"/>
                  <a:pt x="1277936" y="88194"/>
                  <a:pt x="1299985" y="108479"/>
                </a:cubicBezTo>
                <a:cubicBezTo>
                  <a:pt x="1322034" y="128764"/>
                  <a:pt x="1349375" y="127882"/>
                  <a:pt x="1374069" y="134938"/>
                </a:cubicBezTo>
                <a:cubicBezTo>
                  <a:pt x="1398763" y="141994"/>
                  <a:pt x="1431395" y="145521"/>
                  <a:pt x="1448152" y="150813"/>
                </a:cubicBezTo>
                <a:cubicBezTo>
                  <a:pt x="1464909" y="156105"/>
                  <a:pt x="1459617" y="158751"/>
                  <a:pt x="1474610" y="166688"/>
                </a:cubicBezTo>
                <a:cubicBezTo>
                  <a:pt x="1489603" y="174625"/>
                  <a:pt x="1528409" y="188737"/>
                  <a:pt x="1538110" y="198438"/>
                </a:cubicBezTo>
                <a:cubicBezTo>
                  <a:pt x="1547811" y="208139"/>
                  <a:pt x="1494013" y="223132"/>
                  <a:pt x="1532819" y="224896"/>
                </a:cubicBezTo>
                <a:cubicBezTo>
                  <a:pt x="1571625" y="226660"/>
                  <a:pt x="1718027" y="215195"/>
                  <a:pt x="1770944" y="209021"/>
                </a:cubicBezTo>
                <a:cubicBezTo>
                  <a:pt x="1823861" y="202847"/>
                  <a:pt x="1829152" y="195792"/>
                  <a:pt x="1850319" y="187854"/>
                </a:cubicBezTo>
                <a:cubicBezTo>
                  <a:pt x="1871486" y="179917"/>
                  <a:pt x="1876777" y="163160"/>
                  <a:pt x="1897944" y="161396"/>
                </a:cubicBezTo>
                <a:cubicBezTo>
                  <a:pt x="1919111" y="159632"/>
                  <a:pt x="1953507" y="171097"/>
                  <a:pt x="1977319" y="177271"/>
                </a:cubicBezTo>
                <a:cubicBezTo>
                  <a:pt x="2001132" y="183445"/>
                  <a:pt x="2019652" y="182563"/>
                  <a:pt x="2040819" y="198438"/>
                </a:cubicBezTo>
                <a:cubicBezTo>
                  <a:pt x="2061986" y="214313"/>
                  <a:pt x="2079625" y="246063"/>
                  <a:pt x="2104319" y="272521"/>
                </a:cubicBezTo>
                <a:cubicBezTo>
                  <a:pt x="2129013" y="298979"/>
                  <a:pt x="2154589" y="327202"/>
                  <a:pt x="2188985" y="357188"/>
                </a:cubicBezTo>
                <a:cubicBezTo>
                  <a:pt x="2223381" y="387174"/>
                  <a:pt x="2278062" y="413633"/>
                  <a:pt x="2310694" y="452438"/>
                </a:cubicBezTo>
                <a:cubicBezTo>
                  <a:pt x="2343326" y="491243"/>
                  <a:pt x="2360965" y="550334"/>
                  <a:pt x="2384777" y="590021"/>
                </a:cubicBezTo>
                <a:cubicBezTo>
                  <a:pt x="2408590" y="629709"/>
                  <a:pt x="2434166" y="654403"/>
                  <a:pt x="2453569" y="690563"/>
                </a:cubicBezTo>
                <a:cubicBezTo>
                  <a:pt x="2472972" y="726723"/>
                  <a:pt x="2492375" y="773465"/>
                  <a:pt x="2501194" y="806979"/>
                </a:cubicBezTo>
                <a:cubicBezTo>
                  <a:pt x="2510013" y="840493"/>
                  <a:pt x="2495020" y="863424"/>
                  <a:pt x="2506485" y="891646"/>
                </a:cubicBezTo>
                <a:cubicBezTo>
                  <a:pt x="2517950" y="919868"/>
                  <a:pt x="2553228" y="954264"/>
                  <a:pt x="2569985" y="976313"/>
                </a:cubicBezTo>
                <a:cubicBezTo>
                  <a:pt x="2586742" y="998362"/>
                  <a:pt x="2598208" y="1003653"/>
                  <a:pt x="2607027" y="1023938"/>
                </a:cubicBezTo>
                <a:cubicBezTo>
                  <a:pt x="2615846" y="1044223"/>
                  <a:pt x="2619374" y="1071563"/>
                  <a:pt x="2622902" y="1098021"/>
                </a:cubicBezTo>
                <a:cubicBezTo>
                  <a:pt x="2626430" y="1124479"/>
                  <a:pt x="2623784" y="1157112"/>
                  <a:pt x="2628194" y="1182688"/>
                </a:cubicBezTo>
                <a:cubicBezTo>
                  <a:pt x="2632604" y="1208264"/>
                  <a:pt x="2643187" y="1234722"/>
                  <a:pt x="2649360" y="1251479"/>
                </a:cubicBezTo>
                <a:cubicBezTo>
                  <a:pt x="2655533" y="1268236"/>
                  <a:pt x="2671408" y="1274410"/>
                  <a:pt x="2665235" y="1283229"/>
                </a:cubicBezTo>
                <a:cubicBezTo>
                  <a:pt x="2659062" y="1292048"/>
                  <a:pt x="2632604" y="1297340"/>
                  <a:pt x="2612319" y="1304396"/>
                </a:cubicBezTo>
                <a:cubicBezTo>
                  <a:pt x="2592034" y="1311452"/>
                  <a:pt x="2563812" y="1317626"/>
                  <a:pt x="2543527" y="1325563"/>
                </a:cubicBezTo>
                <a:cubicBezTo>
                  <a:pt x="2523242" y="1333501"/>
                  <a:pt x="2501193" y="1350257"/>
                  <a:pt x="2490610" y="1352021"/>
                </a:cubicBezTo>
                <a:cubicBezTo>
                  <a:pt x="2480027" y="1353785"/>
                  <a:pt x="2484437" y="1344083"/>
                  <a:pt x="2480027" y="1336146"/>
                </a:cubicBezTo>
                <a:cubicBezTo>
                  <a:pt x="2475617" y="1328209"/>
                  <a:pt x="2459742" y="1309688"/>
                  <a:pt x="2464152" y="1304396"/>
                </a:cubicBezTo>
                <a:cubicBezTo>
                  <a:pt x="2468562" y="1299104"/>
                  <a:pt x="2495020" y="1311452"/>
                  <a:pt x="2506485" y="1304396"/>
                </a:cubicBezTo>
                <a:cubicBezTo>
                  <a:pt x="2517950" y="1297341"/>
                  <a:pt x="2528534" y="1277938"/>
                  <a:pt x="2532944" y="1262063"/>
                </a:cubicBezTo>
                <a:cubicBezTo>
                  <a:pt x="2537354" y="1246188"/>
                  <a:pt x="2537354" y="1226785"/>
                  <a:pt x="2532944" y="1209146"/>
                </a:cubicBezTo>
                <a:cubicBezTo>
                  <a:pt x="2528534" y="1191507"/>
                  <a:pt x="2520596" y="1191507"/>
                  <a:pt x="2506485" y="1156229"/>
                </a:cubicBezTo>
                <a:cubicBezTo>
                  <a:pt x="2492374" y="1120951"/>
                  <a:pt x="2464152" y="1023937"/>
                  <a:pt x="2448277" y="997479"/>
                </a:cubicBezTo>
                <a:cubicBezTo>
                  <a:pt x="2432402" y="971021"/>
                  <a:pt x="2411235" y="997479"/>
                  <a:pt x="2411235" y="997479"/>
                </a:cubicBezTo>
                <a:cubicBezTo>
                  <a:pt x="2401534" y="997479"/>
                  <a:pt x="2391833" y="1009826"/>
                  <a:pt x="2390069" y="997479"/>
                </a:cubicBezTo>
                <a:cubicBezTo>
                  <a:pt x="2388305" y="985132"/>
                  <a:pt x="2398888" y="946327"/>
                  <a:pt x="2400652" y="923396"/>
                </a:cubicBezTo>
                <a:cubicBezTo>
                  <a:pt x="2402416" y="900466"/>
                  <a:pt x="2405944" y="876653"/>
                  <a:pt x="2400652" y="859896"/>
                </a:cubicBezTo>
                <a:cubicBezTo>
                  <a:pt x="2395360" y="843139"/>
                  <a:pt x="2376839" y="836965"/>
                  <a:pt x="2368902" y="822854"/>
                </a:cubicBezTo>
                <a:cubicBezTo>
                  <a:pt x="2360965" y="808743"/>
                  <a:pt x="2367138" y="780521"/>
                  <a:pt x="2353027" y="775229"/>
                </a:cubicBezTo>
                <a:cubicBezTo>
                  <a:pt x="2338916" y="769937"/>
                  <a:pt x="2303638" y="780521"/>
                  <a:pt x="2284235" y="791104"/>
                </a:cubicBezTo>
                <a:cubicBezTo>
                  <a:pt x="2264832" y="801687"/>
                  <a:pt x="2248075" y="829028"/>
                  <a:pt x="2236610" y="838729"/>
                </a:cubicBezTo>
                <a:cubicBezTo>
                  <a:pt x="2225145" y="848430"/>
                  <a:pt x="2223381" y="841376"/>
                  <a:pt x="2215444" y="849313"/>
                </a:cubicBezTo>
                <a:cubicBezTo>
                  <a:pt x="2207507" y="857250"/>
                  <a:pt x="2201332" y="880181"/>
                  <a:pt x="2188985" y="886354"/>
                </a:cubicBezTo>
                <a:cubicBezTo>
                  <a:pt x="2176638" y="892527"/>
                  <a:pt x="2146652" y="878417"/>
                  <a:pt x="2141360" y="886354"/>
                </a:cubicBezTo>
                <a:cubicBezTo>
                  <a:pt x="2136068" y="894291"/>
                  <a:pt x="2149298" y="921632"/>
                  <a:pt x="2157235" y="933979"/>
                </a:cubicBezTo>
                <a:cubicBezTo>
                  <a:pt x="2165172" y="946326"/>
                  <a:pt x="2174874" y="953382"/>
                  <a:pt x="2188985" y="960438"/>
                </a:cubicBezTo>
                <a:cubicBezTo>
                  <a:pt x="2203096" y="967494"/>
                  <a:pt x="2234846" y="964848"/>
                  <a:pt x="2241902" y="976313"/>
                </a:cubicBezTo>
                <a:cubicBezTo>
                  <a:pt x="2248958" y="987778"/>
                  <a:pt x="2241902" y="1014236"/>
                  <a:pt x="2231319" y="1029229"/>
                </a:cubicBezTo>
                <a:cubicBezTo>
                  <a:pt x="2220736" y="1044222"/>
                  <a:pt x="2186339" y="1050396"/>
                  <a:pt x="2178402" y="1066271"/>
                </a:cubicBezTo>
                <a:cubicBezTo>
                  <a:pt x="2170465" y="1082146"/>
                  <a:pt x="2178402" y="1107722"/>
                  <a:pt x="2183694" y="1124479"/>
                </a:cubicBezTo>
                <a:cubicBezTo>
                  <a:pt x="2188986" y="1141236"/>
                  <a:pt x="2205742" y="1151820"/>
                  <a:pt x="2210152" y="1166813"/>
                </a:cubicBezTo>
                <a:cubicBezTo>
                  <a:pt x="2214562" y="1181806"/>
                  <a:pt x="2211916" y="1194153"/>
                  <a:pt x="2210152" y="1214438"/>
                </a:cubicBezTo>
                <a:cubicBezTo>
                  <a:pt x="2208388" y="1234723"/>
                  <a:pt x="2197805" y="1268236"/>
                  <a:pt x="2199569" y="1288521"/>
                </a:cubicBezTo>
                <a:cubicBezTo>
                  <a:pt x="2201333" y="1308806"/>
                  <a:pt x="2214562" y="1322035"/>
                  <a:pt x="2220735" y="1336146"/>
                </a:cubicBezTo>
                <a:cubicBezTo>
                  <a:pt x="2226909" y="1350257"/>
                  <a:pt x="2226909" y="1366133"/>
                  <a:pt x="2236610" y="1373188"/>
                </a:cubicBezTo>
                <a:cubicBezTo>
                  <a:pt x="2246311" y="1380243"/>
                  <a:pt x="2267479" y="1367014"/>
                  <a:pt x="2278944" y="1378479"/>
                </a:cubicBezTo>
                <a:cubicBezTo>
                  <a:pt x="2290409" y="1389944"/>
                  <a:pt x="2300992" y="1423458"/>
                  <a:pt x="2305402" y="1441979"/>
                </a:cubicBezTo>
                <a:cubicBezTo>
                  <a:pt x="2309812" y="1460500"/>
                  <a:pt x="2313339" y="1473729"/>
                  <a:pt x="2305402" y="1489604"/>
                </a:cubicBezTo>
                <a:cubicBezTo>
                  <a:pt x="2297465" y="1505479"/>
                  <a:pt x="2274534" y="1519590"/>
                  <a:pt x="2257777" y="1537229"/>
                </a:cubicBezTo>
                <a:cubicBezTo>
                  <a:pt x="2241020" y="1554868"/>
                  <a:pt x="2219853" y="1576917"/>
                  <a:pt x="2204860" y="1595438"/>
                </a:cubicBezTo>
                <a:cubicBezTo>
                  <a:pt x="2189867" y="1613959"/>
                  <a:pt x="2173993" y="1630715"/>
                  <a:pt x="2167819" y="1648354"/>
                </a:cubicBezTo>
                <a:cubicBezTo>
                  <a:pt x="2161646" y="1665993"/>
                  <a:pt x="2154590" y="1672167"/>
                  <a:pt x="2167819" y="1701271"/>
                </a:cubicBezTo>
                <a:cubicBezTo>
                  <a:pt x="2181048" y="1730375"/>
                  <a:pt x="2226909" y="1793875"/>
                  <a:pt x="2247194" y="1822979"/>
                </a:cubicBezTo>
                <a:cubicBezTo>
                  <a:pt x="2267479" y="1852083"/>
                  <a:pt x="2283354" y="1835327"/>
                  <a:pt x="2289527" y="1875896"/>
                </a:cubicBezTo>
                <a:cubicBezTo>
                  <a:pt x="2295701" y="1916466"/>
                  <a:pt x="2276298" y="2032000"/>
                  <a:pt x="2284235" y="2066396"/>
                </a:cubicBezTo>
                <a:cubicBezTo>
                  <a:pt x="2292172" y="2100792"/>
                  <a:pt x="2325687" y="2065514"/>
                  <a:pt x="2337152" y="2082271"/>
                </a:cubicBezTo>
                <a:cubicBezTo>
                  <a:pt x="2348617" y="2099028"/>
                  <a:pt x="2348617" y="2147535"/>
                  <a:pt x="2353027" y="2166938"/>
                </a:cubicBezTo>
                <a:cubicBezTo>
                  <a:pt x="2357437" y="2186341"/>
                  <a:pt x="2368020" y="2188987"/>
                  <a:pt x="2363610" y="2198688"/>
                </a:cubicBezTo>
                <a:cubicBezTo>
                  <a:pt x="2359200" y="2208389"/>
                  <a:pt x="2341562" y="2208389"/>
                  <a:pt x="2326569" y="2225146"/>
                </a:cubicBezTo>
                <a:cubicBezTo>
                  <a:pt x="2311576" y="2241903"/>
                  <a:pt x="2282471" y="2277180"/>
                  <a:pt x="2273652" y="2299229"/>
                </a:cubicBezTo>
                <a:cubicBezTo>
                  <a:pt x="2264833" y="2321278"/>
                  <a:pt x="2278062" y="2342445"/>
                  <a:pt x="2273652" y="2357438"/>
                </a:cubicBezTo>
                <a:cubicBezTo>
                  <a:pt x="2269242" y="2372431"/>
                  <a:pt x="2261305" y="2370667"/>
                  <a:pt x="2247194" y="2389188"/>
                </a:cubicBezTo>
                <a:cubicBezTo>
                  <a:pt x="2233083" y="2407709"/>
                  <a:pt x="2188985" y="2468563"/>
                  <a:pt x="2188985" y="2468563"/>
                </a:cubicBezTo>
                <a:cubicBezTo>
                  <a:pt x="2172228" y="2491494"/>
                  <a:pt x="2156353" y="2518834"/>
                  <a:pt x="2146652" y="2526771"/>
                </a:cubicBezTo>
                <a:cubicBezTo>
                  <a:pt x="2136951" y="2534708"/>
                  <a:pt x="2138714" y="2524125"/>
                  <a:pt x="2130777" y="2516188"/>
                </a:cubicBezTo>
                <a:cubicBezTo>
                  <a:pt x="2122840" y="2508251"/>
                  <a:pt x="2107846" y="2487083"/>
                  <a:pt x="2099027" y="2479146"/>
                </a:cubicBezTo>
                <a:cubicBezTo>
                  <a:pt x="2090208" y="2471209"/>
                  <a:pt x="2091971" y="2468563"/>
                  <a:pt x="2077860" y="2468563"/>
                </a:cubicBezTo>
                <a:cubicBezTo>
                  <a:pt x="2063749" y="2468563"/>
                  <a:pt x="2029353" y="2476500"/>
                  <a:pt x="2014360" y="2479146"/>
                </a:cubicBezTo>
                <a:cubicBezTo>
                  <a:pt x="1999367" y="2481792"/>
                  <a:pt x="1998485" y="2489730"/>
                  <a:pt x="1987902" y="2484438"/>
                </a:cubicBezTo>
                <a:cubicBezTo>
                  <a:pt x="1977319" y="2479146"/>
                  <a:pt x="1964089" y="2471208"/>
                  <a:pt x="1950860" y="2447396"/>
                </a:cubicBezTo>
                <a:cubicBezTo>
                  <a:pt x="1937631" y="2423584"/>
                  <a:pt x="1922638" y="2355674"/>
                  <a:pt x="1908527" y="2341563"/>
                </a:cubicBezTo>
                <a:cubicBezTo>
                  <a:pt x="1894416" y="2327452"/>
                  <a:pt x="1880305" y="2357437"/>
                  <a:pt x="1866194" y="2362729"/>
                </a:cubicBezTo>
                <a:cubicBezTo>
                  <a:pt x="1852083" y="2368021"/>
                  <a:pt x="1840617" y="2372431"/>
                  <a:pt x="1823860" y="2373313"/>
                </a:cubicBezTo>
                <a:cubicBezTo>
                  <a:pt x="1807103" y="2374195"/>
                  <a:pt x="1785937" y="2373313"/>
                  <a:pt x="1765652" y="2368021"/>
                </a:cubicBezTo>
                <a:cubicBezTo>
                  <a:pt x="1745367" y="2362729"/>
                  <a:pt x="1724201" y="2358320"/>
                  <a:pt x="1702152" y="2341563"/>
                </a:cubicBezTo>
                <a:cubicBezTo>
                  <a:pt x="1680103" y="2324806"/>
                  <a:pt x="1650117" y="2295701"/>
                  <a:pt x="1633360" y="2267479"/>
                </a:cubicBezTo>
                <a:cubicBezTo>
                  <a:pt x="1616603" y="2239257"/>
                  <a:pt x="1611311" y="2188986"/>
                  <a:pt x="1601610" y="2172229"/>
                </a:cubicBezTo>
                <a:cubicBezTo>
                  <a:pt x="1591909" y="2155472"/>
                  <a:pt x="1583089" y="2159001"/>
                  <a:pt x="1575152" y="2166938"/>
                </a:cubicBezTo>
                <a:cubicBezTo>
                  <a:pt x="1567215" y="2174875"/>
                  <a:pt x="1561922" y="2205743"/>
                  <a:pt x="1553985" y="2219854"/>
                </a:cubicBezTo>
                <a:cubicBezTo>
                  <a:pt x="1546048" y="2233965"/>
                  <a:pt x="1546930" y="2248076"/>
                  <a:pt x="1527527" y="2251604"/>
                </a:cubicBezTo>
                <a:cubicBezTo>
                  <a:pt x="1508124" y="2255132"/>
                  <a:pt x="1458736" y="2248076"/>
                  <a:pt x="1437569" y="2241021"/>
                </a:cubicBezTo>
                <a:cubicBezTo>
                  <a:pt x="1416402" y="2233966"/>
                  <a:pt x="1404937" y="2224264"/>
                  <a:pt x="1400527" y="2209271"/>
                </a:cubicBezTo>
                <a:cubicBezTo>
                  <a:pt x="1396117" y="2194278"/>
                  <a:pt x="1404055" y="2173112"/>
                  <a:pt x="1411110" y="2151063"/>
                </a:cubicBezTo>
                <a:cubicBezTo>
                  <a:pt x="1418165" y="2129014"/>
                  <a:pt x="1433159" y="2094618"/>
                  <a:pt x="1442860" y="2076979"/>
                </a:cubicBezTo>
                <a:cubicBezTo>
                  <a:pt x="1452561" y="2059340"/>
                  <a:pt x="1457854" y="2055812"/>
                  <a:pt x="1469319" y="2045229"/>
                </a:cubicBezTo>
                <a:cubicBezTo>
                  <a:pt x="1480784" y="2034646"/>
                  <a:pt x="1506360" y="2026708"/>
                  <a:pt x="1511652" y="2013479"/>
                </a:cubicBezTo>
                <a:cubicBezTo>
                  <a:pt x="1516944" y="2000250"/>
                  <a:pt x="1504597" y="1979083"/>
                  <a:pt x="1501069" y="1965854"/>
                </a:cubicBezTo>
                <a:cubicBezTo>
                  <a:pt x="1497541" y="1952625"/>
                  <a:pt x="1501068" y="1945569"/>
                  <a:pt x="1490485" y="1934104"/>
                </a:cubicBezTo>
                <a:cubicBezTo>
                  <a:pt x="1479902" y="1922639"/>
                  <a:pt x="1446388" y="1912056"/>
                  <a:pt x="1437569" y="1897063"/>
                </a:cubicBezTo>
                <a:cubicBezTo>
                  <a:pt x="1428750" y="1882070"/>
                  <a:pt x="1434041" y="1860903"/>
                  <a:pt x="1437569" y="1844146"/>
                </a:cubicBezTo>
                <a:cubicBezTo>
                  <a:pt x="1441097" y="1827389"/>
                  <a:pt x="1445506" y="1804458"/>
                  <a:pt x="1458735" y="1796521"/>
                </a:cubicBezTo>
                <a:cubicBezTo>
                  <a:pt x="1471964" y="1788584"/>
                  <a:pt x="1498423" y="1795639"/>
                  <a:pt x="1516944" y="1796521"/>
                </a:cubicBezTo>
                <a:cubicBezTo>
                  <a:pt x="1535465" y="1797403"/>
                  <a:pt x="1560159" y="1793876"/>
                  <a:pt x="1569860" y="1801813"/>
                </a:cubicBezTo>
                <a:cubicBezTo>
                  <a:pt x="1579561" y="1809750"/>
                  <a:pt x="1573388" y="1826507"/>
                  <a:pt x="1575152" y="1844146"/>
                </a:cubicBezTo>
                <a:cubicBezTo>
                  <a:pt x="1576916" y="1861785"/>
                  <a:pt x="1564569" y="1887361"/>
                  <a:pt x="1580444" y="1907646"/>
                </a:cubicBezTo>
                <a:cubicBezTo>
                  <a:pt x="1596319" y="1927931"/>
                  <a:pt x="1648353" y="1954389"/>
                  <a:pt x="1670402" y="1965854"/>
                </a:cubicBezTo>
                <a:cubicBezTo>
                  <a:pt x="1692451" y="1977319"/>
                  <a:pt x="1701270" y="1981730"/>
                  <a:pt x="1712735" y="1976438"/>
                </a:cubicBezTo>
                <a:cubicBezTo>
                  <a:pt x="1724200" y="1971146"/>
                  <a:pt x="1725083" y="1947333"/>
                  <a:pt x="1739194" y="1934104"/>
                </a:cubicBezTo>
                <a:cubicBezTo>
                  <a:pt x="1753305" y="1920875"/>
                  <a:pt x="1781527" y="1898827"/>
                  <a:pt x="1797402" y="1897063"/>
                </a:cubicBezTo>
                <a:cubicBezTo>
                  <a:pt x="1813277" y="1895299"/>
                  <a:pt x="1828270" y="1927931"/>
                  <a:pt x="1834444" y="1923521"/>
                </a:cubicBezTo>
                <a:cubicBezTo>
                  <a:pt x="1840618" y="1919111"/>
                  <a:pt x="1831798" y="1887361"/>
                  <a:pt x="1834444" y="1870604"/>
                </a:cubicBezTo>
                <a:cubicBezTo>
                  <a:pt x="1837090" y="1853847"/>
                  <a:pt x="1844145" y="1834444"/>
                  <a:pt x="1850319" y="1822979"/>
                </a:cubicBezTo>
                <a:cubicBezTo>
                  <a:pt x="1856493" y="1811514"/>
                  <a:pt x="1867957" y="1819452"/>
                  <a:pt x="1871485" y="1801813"/>
                </a:cubicBezTo>
                <a:cubicBezTo>
                  <a:pt x="1875013" y="1784174"/>
                  <a:pt x="1874131" y="1739195"/>
                  <a:pt x="1871485" y="1717146"/>
                </a:cubicBezTo>
                <a:cubicBezTo>
                  <a:pt x="1868839" y="1695097"/>
                  <a:pt x="1864429" y="1683632"/>
                  <a:pt x="1855610" y="1669521"/>
                </a:cubicBezTo>
                <a:cubicBezTo>
                  <a:pt x="1846791" y="1655410"/>
                  <a:pt x="1832680" y="1636889"/>
                  <a:pt x="1818569" y="1632479"/>
                </a:cubicBezTo>
                <a:cubicBezTo>
                  <a:pt x="1804458" y="1628069"/>
                  <a:pt x="1785055" y="1640417"/>
                  <a:pt x="1770944" y="1643063"/>
                </a:cubicBezTo>
                <a:cubicBezTo>
                  <a:pt x="1756833" y="1645709"/>
                  <a:pt x="1748013" y="1650118"/>
                  <a:pt x="1733902" y="1648354"/>
                </a:cubicBezTo>
                <a:cubicBezTo>
                  <a:pt x="1719791" y="1646590"/>
                  <a:pt x="1701270" y="1647472"/>
                  <a:pt x="1686277" y="1632479"/>
                </a:cubicBezTo>
                <a:cubicBezTo>
                  <a:pt x="1671284" y="1617486"/>
                  <a:pt x="1651881" y="1576917"/>
                  <a:pt x="1643944" y="1558396"/>
                </a:cubicBezTo>
                <a:cubicBezTo>
                  <a:pt x="1636007" y="1539875"/>
                  <a:pt x="1645708" y="1528409"/>
                  <a:pt x="1638652" y="1521354"/>
                </a:cubicBezTo>
                <a:cubicBezTo>
                  <a:pt x="1631596" y="1514299"/>
                  <a:pt x="1612193" y="1520473"/>
                  <a:pt x="1601610" y="1516063"/>
                </a:cubicBezTo>
                <a:cubicBezTo>
                  <a:pt x="1591027" y="1511653"/>
                  <a:pt x="1586617" y="1494014"/>
                  <a:pt x="1575152" y="1494896"/>
                </a:cubicBezTo>
                <a:cubicBezTo>
                  <a:pt x="1563687" y="1495778"/>
                  <a:pt x="1543402" y="1522236"/>
                  <a:pt x="1532819" y="1521354"/>
                </a:cubicBezTo>
                <a:cubicBezTo>
                  <a:pt x="1522236" y="1520472"/>
                  <a:pt x="1510770" y="1502833"/>
                  <a:pt x="1511652" y="1489604"/>
                </a:cubicBezTo>
                <a:cubicBezTo>
                  <a:pt x="1512534" y="1476375"/>
                  <a:pt x="1524881" y="1456090"/>
                  <a:pt x="1538110" y="1441979"/>
                </a:cubicBezTo>
                <a:cubicBezTo>
                  <a:pt x="1551339" y="1427868"/>
                  <a:pt x="1581326" y="1441980"/>
                  <a:pt x="1591027" y="1404938"/>
                </a:cubicBezTo>
                <a:cubicBezTo>
                  <a:pt x="1600729" y="1367896"/>
                  <a:pt x="1595437" y="1259417"/>
                  <a:pt x="1596319" y="1219729"/>
                </a:cubicBezTo>
                <a:cubicBezTo>
                  <a:pt x="1597201" y="1180042"/>
                  <a:pt x="1602493" y="1178278"/>
                  <a:pt x="1596319" y="1166813"/>
                </a:cubicBezTo>
                <a:cubicBezTo>
                  <a:pt x="1590145" y="1155348"/>
                  <a:pt x="1563687" y="1159758"/>
                  <a:pt x="1559277" y="1150938"/>
                </a:cubicBezTo>
                <a:cubicBezTo>
                  <a:pt x="1554867" y="1142119"/>
                  <a:pt x="1558395" y="1120952"/>
                  <a:pt x="1569860" y="1113896"/>
                </a:cubicBezTo>
                <a:cubicBezTo>
                  <a:pt x="1581325" y="1106840"/>
                  <a:pt x="1623659" y="1131535"/>
                  <a:pt x="1628069" y="1108604"/>
                </a:cubicBezTo>
                <a:cubicBezTo>
                  <a:pt x="1632479" y="1085674"/>
                  <a:pt x="1611312" y="1012473"/>
                  <a:pt x="1596319" y="976313"/>
                </a:cubicBezTo>
                <a:cubicBezTo>
                  <a:pt x="1581326" y="940153"/>
                  <a:pt x="1535464" y="911931"/>
                  <a:pt x="1538110" y="891646"/>
                </a:cubicBezTo>
                <a:cubicBezTo>
                  <a:pt x="1540756" y="871361"/>
                  <a:pt x="1589263" y="855486"/>
                  <a:pt x="1612194" y="854604"/>
                </a:cubicBezTo>
                <a:cubicBezTo>
                  <a:pt x="1635125" y="853722"/>
                  <a:pt x="1652764" y="881944"/>
                  <a:pt x="1675694" y="886354"/>
                </a:cubicBezTo>
                <a:cubicBezTo>
                  <a:pt x="1698625" y="890764"/>
                  <a:pt x="1733020" y="886355"/>
                  <a:pt x="1749777" y="881063"/>
                </a:cubicBezTo>
                <a:cubicBezTo>
                  <a:pt x="1766534" y="875771"/>
                  <a:pt x="1776235" y="873125"/>
                  <a:pt x="1776235" y="854604"/>
                </a:cubicBezTo>
                <a:cubicBezTo>
                  <a:pt x="1776235" y="836083"/>
                  <a:pt x="1756832" y="791986"/>
                  <a:pt x="1749777" y="769938"/>
                </a:cubicBezTo>
                <a:cubicBezTo>
                  <a:pt x="1742722" y="747890"/>
                  <a:pt x="1735666" y="737306"/>
                  <a:pt x="1733902" y="722313"/>
                </a:cubicBezTo>
                <a:cubicBezTo>
                  <a:pt x="1732138" y="707320"/>
                  <a:pt x="1742722" y="695854"/>
                  <a:pt x="1739194" y="679979"/>
                </a:cubicBezTo>
                <a:cubicBezTo>
                  <a:pt x="1735666" y="664104"/>
                  <a:pt x="1723318" y="632355"/>
                  <a:pt x="1712735" y="627063"/>
                </a:cubicBezTo>
                <a:cubicBezTo>
                  <a:pt x="1702152" y="621771"/>
                  <a:pt x="1687159" y="649111"/>
                  <a:pt x="1675694" y="648229"/>
                </a:cubicBezTo>
                <a:cubicBezTo>
                  <a:pt x="1664229" y="647347"/>
                  <a:pt x="1651882" y="628827"/>
                  <a:pt x="1643944" y="621771"/>
                </a:cubicBezTo>
                <a:cubicBezTo>
                  <a:pt x="1636007" y="614716"/>
                  <a:pt x="1626305" y="612952"/>
                  <a:pt x="1628069" y="605896"/>
                </a:cubicBezTo>
                <a:cubicBezTo>
                  <a:pt x="1629833" y="598841"/>
                  <a:pt x="1652763" y="592667"/>
                  <a:pt x="1654527" y="579438"/>
                </a:cubicBezTo>
                <a:cubicBezTo>
                  <a:pt x="1656291" y="566209"/>
                  <a:pt x="1648353" y="533577"/>
                  <a:pt x="1638652" y="526521"/>
                </a:cubicBezTo>
                <a:cubicBezTo>
                  <a:pt x="1628951" y="519465"/>
                  <a:pt x="1606902" y="560916"/>
                  <a:pt x="1596319" y="537104"/>
                </a:cubicBezTo>
                <a:cubicBezTo>
                  <a:pt x="1585736" y="513292"/>
                  <a:pt x="1587499" y="418924"/>
                  <a:pt x="1575152" y="383646"/>
                </a:cubicBezTo>
                <a:cubicBezTo>
                  <a:pt x="1562805" y="348368"/>
                  <a:pt x="1548693" y="326320"/>
                  <a:pt x="1522235" y="325438"/>
                </a:cubicBezTo>
                <a:cubicBezTo>
                  <a:pt x="1495777" y="324556"/>
                  <a:pt x="1432277" y="360715"/>
                  <a:pt x="1416402" y="378354"/>
                </a:cubicBezTo>
                <a:cubicBezTo>
                  <a:pt x="1400527" y="395993"/>
                  <a:pt x="1434040" y="417160"/>
                  <a:pt x="1426985" y="431271"/>
                </a:cubicBezTo>
                <a:cubicBezTo>
                  <a:pt x="1419930" y="445382"/>
                  <a:pt x="1396117" y="466549"/>
                  <a:pt x="1374069" y="463021"/>
                </a:cubicBezTo>
                <a:cubicBezTo>
                  <a:pt x="1352021" y="459493"/>
                  <a:pt x="1314979" y="420687"/>
                  <a:pt x="1294694" y="410104"/>
                </a:cubicBezTo>
                <a:cubicBezTo>
                  <a:pt x="1274409" y="399521"/>
                  <a:pt x="1262061" y="396875"/>
                  <a:pt x="1252360" y="399521"/>
                </a:cubicBezTo>
                <a:cubicBezTo>
                  <a:pt x="1242659" y="402167"/>
                  <a:pt x="1243541" y="418042"/>
                  <a:pt x="1236485" y="425979"/>
                </a:cubicBezTo>
                <a:cubicBezTo>
                  <a:pt x="1229430" y="433917"/>
                  <a:pt x="1218846" y="448028"/>
                  <a:pt x="1210027" y="447146"/>
                </a:cubicBezTo>
                <a:cubicBezTo>
                  <a:pt x="1201208" y="446264"/>
                  <a:pt x="1185333" y="433035"/>
                  <a:pt x="1183569" y="420688"/>
                </a:cubicBezTo>
                <a:cubicBezTo>
                  <a:pt x="1181805" y="408341"/>
                  <a:pt x="1189743" y="388938"/>
                  <a:pt x="1199444" y="373063"/>
                </a:cubicBezTo>
                <a:cubicBezTo>
                  <a:pt x="1209145" y="357188"/>
                  <a:pt x="1237367" y="339549"/>
                  <a:pt x="1241777" y="325438"/>
                </a:cubicBezTo>
                <a:cubicBezTo>
                  <a:pt x="1246187" y="311327"/>
                  <a:pt x="1246187" y="288396"/>
                  <a:pt x="1225902" y="288396"/>
                </a:cubicBezTo>
                <a:cubicBezTo>
                  <a:pt x="1205617" y="288396"/>
                  <a:pt x="1143881" y="321910"/>
                  <a:pt x="1120069" y="325438"/>
                </a:cubicBezTo>
                <a:cubicBezTo>
                  <a:pt x="1096257" y="328966"/>
                  <a:pt x="1098902" y="313091"/>
                  <a:pt x="1083027" y="309563"/>
                </a:cubicBezTo>
                <a:cubicBezTo>
                  <a:pt x="1067152" y="306035"/>
                  <a:pt x="1034520" y="295452"/>
                  <a:pt x="1024819" y="304271"/>
                </a:cubicBezTo>
                <a:cubicBezTo>
                  <a:pt x="1015118" y="313090"/>
                  <a:pt x="1020409" y="346604"/>
                  <a:pt x="1024819" y="362479"/>
                </a:cubicBezTo>
                <a:cubicBezTo>
                  <a:pt x="1029229" y="378354"/>
                  <a:pt x="1047749" y="388056"/>
                  <a:pt x="1051277" y="399521"/>
                </a:cubicBezTo>
                <a:cubicBezTo>
                  <a:pt x="1054805" y="410986"/>
                  <a:pt x="1036284" y="418924"/>
                  <a:pt x="1045985" y="431271"/>
                </a:cubicBezTo>
                <a:cubicBezTo>
                  <a:pt x="1055686" y="443618"/>
                  <a:pt x="1089200" y="462139"/>
                  <a:pt x="1109485" y="473604"/>
                </a:cubicBezTo>
                <a:cubicBezTo>
                  <a:pt x="1129770" y="485069"/>
                  <a:pt x="1149173" y="481542"/>
                  <a:pt x="1167694" y="500063"/>
                </a:cubicBezTo>
                <a:cubicBezTo>
                  <a:pt x="1186215" y="518584"/>
                  <a:pt x="1219728" y="563562"/>
                  <a:pt x="1220610" y="584729"/>
                </a:cubicBezTo>
                <a:cubicBezTo>
                  <a:pt x="1221492" y="605896"/>
                  <a:pt x="1195915" y="617362"/>
                  <a:pt x="1172985" y="627063"/>
                </a:cubicBezTo>
                <a:cubicBezTo>
                  <a:pt x="1150055" y="636764"/>
                  <a:pt x="1103312" y="627945"/>
                  <a:pt x="1083027" y="642938"/>
                </a:cubicBezTo>
                <a:cubicBezTo>
                  <a:pt x="1062742" y="657931"/>
                  <a:pt x="1060978" y="703792"/>
                  <a:pt x="1051277" y="717021"/>
                </a:cubicBezTo>
                <a:cubicBezTo>
                  <a:pt x="1041576" y="730250"/>
                  <a:pt x="1033638" y="726723"/>
                  <a:pt x="1024819" y="722313"/>
                </a:cubicBezTo>
                <a:cubicBezTo>
                  <a:pt x="1016000" y="717903"/>
                  <a:pt x="1023936" y="697619"/>
                  <a:pt x="998360" y="690563"/>
                </a:cubicBezTo>
                <a:cubicBezTo>
                  <a:pt x="972784" y="683507"/>
                  <a:pt x="893408" y="678215"/>
                  <a:pt x="871360" y="679979"/>
                </a:cubicBezTo>
                <a:cubicBezTo>
                  <a:pt x="849312" y="681743"/>
                  <a:pt x="875770" y="701146"/>
                  <a:pt x="866069" y="701146"/>
                </a:cubicBezTo>
                <a:cubicBezTo>
                  <a:pt x="856368" y="701146"/>
                  <a:pt x="838729" y="686153"/>
                  <a:pt x="813152" y="679979"/>
                </a:cubicBezTo>
                <a:cubicBezTo>
                  <a:pt x="787576" y="673805"/>
                  <a:pt x="749652" y="672042"/>
                  <a:pt x="712610" y="664104"/>
                </a:cubicBezTo>
                <a:cubicBezTo>
                  <a:pt x="675568" y="656167"/>
                  <a:pt x="629707" y="633236"/>
                  <a:pt x="590902" y="632354"/>
                </a:cubicBezTo>
                <a:cubicBezTo>
                  <a:pt x="552097" y="631472"/>
                  <a:pt x="511527" y="657049"/>
                  <a:pt x="479777" y="658813"/>
                </a:cubicBezTo>
                <a:cubicBezTo>
                  <a:pt x="448027" y="660577"/>
                  <a:pt x="415395" y="650875"/>
                  <a:pt x="400402" y="642938"/>
                </a:cubicBezTo>
                <a:cubicBezTo>
                  <a:pt x="385409" y="635001"/>
                  <a:pt x="396875" y="616480"/>
                  <a:pt x="389819" y="611188"/>
                </a:cubicBezTo>
                <a:cubicBezTo>
                  <a:pt x="382764" y="605896"/>
                  <a:pt x="374826" y="619126"/>
                  <a:pt x="358069" y="611188"/>
                </a:cubicBezTo>
                <a:cubicBezTo>
                  <a:pt x="341312" y="603251"/>
                  <a:pt x="289277" y="552098"/>
                  <a:pt x="262819" y="531813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bg1"/>
                </a:solidFill>
              </a:rPr>
              <a:t>                                                            </a:t>
            </a:r>
            <a:r>
              <a:rPr lang="ru-RU" sz="600" dirty="0">
                <a:solidFill>
                  <a:schemeClr val="tx1"/>
                </a:solidFill>
              </a:rPr>
              <a:t> </a:t>
            </a:r>
            <a:r>
              <a:rPr lang="ru-RU" sz="600" dirty="0" smtClean="0">
                <a:solidFill>
                  <a:schemeClr val="tx1"/>
                </a:solidFill>
              </a:rPr>
              <a:t>р. Адыгея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094288" y="3911600"/>
            <a:ext cx="765175" cy="996950"/>
          </a:xfrm>
          <a:custGeom>
            <a:avLst/>
            <a:gdLst>
              <a:gd name="connsiteX0" fmla="*/ 137583 w 762000"/>
              <a:gd name="connsiteY0" fmla="*/ 752299 h 1005416"/>
              <a:gd name="connsiteX1" fmla="*/ 121708 w 762000"/>
              <a:gd name="connsiteY1" fmla="*/ 694090 h 1005416"/>
              <a:gd name="connsiteX2" fmla="*/ 116416 w 762000"/>
              <a:gd name="connsiteY2" fmla="*/ 657049 h 1005416"/>
              <a:gd name="connsiteX3" fmla="*/ 111125 w 762000"/>
              <a:gd name="connsiteY3" fmla="*/ 625299 h 1005416"/>
              <a:gd name="connsiteX4" fmla="*/ 132291 w 762000"/>
              <a:gd name="connsiteY4" fmla="*/ 588257 h 1005416"/>
              <a:gd name="connsiteX5" fmla="*/ 164041 w 762000"/>
              <a:gd name="connsiteY5" fmla="*/ 567090 h 1005416"/>
              <a:gd name="connsiteX6" fmla="*/ 169333 w 762000"/>
              <a:gd name="connsiteY6" fmla="*/ 514174 h 1005416"/>
              <a:gd name="connsiteX7" fmla="*/ 116416 w 762000"/>
              <a:gd name="connsiteY7" fmla="*/ 503590 h 1005416"/>
              <a:gd name="connsiteX8" fmla="*/ 68791 w 762000"/>
              <a:gd name="connsiteY8" fmla="*/ 524757 h 1005416"/>
              <a:gd name="connsiteX9" fmla="*/ 10583 w 762000"/>
              <a:gd name="connsiteY9" fmla="*/ 503590 h 1005416"/>
              <a:gd name="connsiteX10" fmla="*/ 5291 w 762000"/>
              <a:gd name="connsiteY10" fmla="*/ 477132 h 1005416"/>
              <a:gd name="connsiteX11" fmla="*/ 26458 w 762000"/>
              <a:gd name="connsiteY11" fmla="*/ 455965 h 1005416"/>
              <a:gd name="connsiteX12" fmla="*/ 58208 w 762000"/>
              <a:gd name="connsiteY12" fmla="*/ 445382 h 1005416"/>
              <a:gd name="connsiteX13" fmla="*/ 63500 w 762000"/>
              <a:gd name="connsiteY13" fmla="*/ 403049 h 1005416"/>
              <a:gd name="connsiteX14" fmla="*/ 84666 w 762000"/>
              <a:gd name="connsiteY14" fmla="*/ 371299 h 1005416"/>
              <a:gd name="connsiteX15" fmla="*/ 127000 w 762000"/>
              <a:gd name="connsiteY15" fmla="*/ 366007 h 1005416"/>
              <a:gd name="connsiteX16" fmla="*/ 179916 w 762000"/>
              <a:gd name="connsiteY16" fmla="*/ 334257 h 1005416"/>
              <a:gd name="connsiteX17" fmla="*/ 206375 w 762000"/>
              <a:gd name="connsiteY17" fmla="*/ 313090 h 1005416"/>
              <a:gd name="connsiteX18" fmla="*/ 195791 w 762000"/>
              <a:gd name="connsiteY18" fmla="*/ 260174 h 1005416"/>
              <a:gd name="connsiteX19" fmla="*/ 164041 w 762000"/>
              <a:gd name="connsiteY19" fmla="*/ 233715 h 1005416"/>
              <a:gd name="connsiteX20" fmla="*/ 132291 w 762000"/>
              <a:gd name="connsiteY20" fmla="*/ 212549 h 1005416"/>
              <a:gd name="connsiteX21" fmla="*/ 84666 w 762000"/>
              <a:gd name="connsiteY21" fmla="*/ 164924 h 1005416"/>
              <a:gd name="connsiteX22" fmla="*/ 26458 w 762000"/>
              <a:gd name="connsiteY22" fmla="*/ 154340 h 1005416"/>
              <a:gd name="connsiteX23" fmla="*/ 31750 w 762000"/>
              <a:gd name="connsiteY23" fmla="*/ 122590 h 1005416"/>
              <a:gd name="connsiteX24" fmla="*/ 10583 w 762000"/>
              <a:gd name="connsiteY24" fmla="*/ 96132 h 1005416"/>
              <a:gd name="connsiteX25" fmla="*/ 10583 w 762000"/>
              <a:gd name="connsiteY25" fmla="*/ 48507 h 1005416"/>
              <a:gd name="connsiteX26" fmla="*/ 42333 w 762000"/>
              <a:gd name="connsiteY26" fmla="*/ 32632 h 1005416"/>
              <a:gd name="connsiteX27" fmla="*/ 84666 w 762000"/>
              <a:gd name="connsiteY27" fmla="*/ 48507 h 1005416"/>
              <a:gd name="connsiteX28" fmla="*/ 116416 w 762000"/>
              <a:gd name="connsiteY28" fmla="*/ 48507 h 1005416"/>
              <a:gd name="connsiteX29" fmla="*/ 185208 w 762000"/>
              <a:gd name="connsiteY29" fmla="*/ 22049 h 1005416"/>
              <a:gd name="connsiteX30" fmla="*/ 222250 w 762000"/>
              <a:gd name="connsiteY30" fmla="*/ 882 h 1005416"/>
              <a:gd name="connsiteX31" fmla="*/ 243416 w 762000"/>
              <a:gd name="connsiteY31" fmla="*/ 16757 h 1005416"/>
              <a:gd name="connsiteX32" fmla="*/ 216958 w 762000"/>
              <a:gd name="connsiteY32" fmla="*/ 53799 h 1005416"/>
              <a:gd name="connsiteX33" fmla="*/ 206375 w 762000"/>
              <a:gd name="connsiteY33" fmla="*/ 96132 h 1005416"/>
              <a:gd name="connsiteX34" fmla="*/ 179916 w 762000"/>
              <a:gd name="connsiteY34" fmla="*/ 127882 h 1005416"/>
              <a:gd name="connsiteX35" fmla="*/ 201083 w 762000"/>
              <a:gd name="connsiteY35" fmla="*/ 180799 h 1005416"/>
              <a:gd name="connsiteX36" fmla="*/ 222250 w 762000"/>
              <a:gd name="connsiteY36" fmla="*/ 159632 h 1005416"/>
              <a:gd name="connsiteX37" fmla="*/ 248708 w 762000"/>
              <a:gd name="connsiteY37" fmla="*/ 127882 h 1005416"/>
              <a:gd name="connsiteX38" fmla="*/ 301625 w 762000"/>
              <a:gd name="connsiteY38" fmla="*/ 138465 h 1005416"/>
              <a:gd name="connsiteX39" fmla="*/ 370416 w 762000"/>
              <a:gd name="connsiteY39" fmla="*/ 186090 h 1005416"/>
              <a:gd name="connsiteX40" fmla="*/ 407458 w 762000"/>
              <a:gd name="connsiteY40" fmla="*/ 175507 h 1005416"/>
              <a:gd name="connsiteX41" fmla="*/ 428625 w 762000"/>
              <a:gd name="connsiteY41" fmla="*/ 149049 h 1005416"/>
              <a:gd name="connsiteX42" fmla="*/ 407458 w 762000"/>
              <a:gd name="connsiteY42" fmla="*/ 101424 h 1005416"/>
              <a:gd name="connsiteX43" fmla="*/ 444500 w 762000"/>
              <a:gd name="connsiteY43" fmla="*/ 69674 h 1005416"/>
              <a:gd name="connsiteX44" fmla="*/ 492125 w 762000"/>
              <a:gd name="connsiteY44" fmla="*/ 53799 h 1005416"/>
              <a:gd name="connsiteX45" fmla="*/ 539750 w 762000"/>
              <a:gd name="connsiteY45" fmla="*/ 59090 h 1005416"/>
              <a:gd name="connsiteX46" fmla="*/ 560916 w 762000"/>
              <a:gd name="connsiteY46" fmla="*/ 112007 h 1005416"/>
              <a:gd name="connsiteX47" fmla="*/ 587375 w 762000"/>
              <a:gd name="connsiteY47" fmla="*/ 254882 h 1005416"/>
              <a:gd name="connsiteX48" fmla="*/ 597958 w 762000"/>
              <a:gd name="connsiteY48" fmla="*/ 281340 h 1005416"/>
              <a:gd name="connsiteX49" fmla="*/ 624416 w 762000"/>
              <a:gd name="connsiteY49" fmla="*/ 265465 h 1005416"/>
              <a:gd name="connsiteX50" fmla="*/ 645583 w 762000"/>
              <a:gd name="connsiteY50" fmla="*/ 281340 h 1005416"/>
              <a:gd name="connsiteX51" fmla="*/ 629708 w 762000"/>
              <a:gd name="connsiteY51" fmla="*/ 307799 h 1005416"/>
              <a:gd name="connsiteX52" fmla="*/ 619125 w 762000"/>
              <a:gd name="connsiteY52" fmla="*/ 339549 h 1005416"/>
              <a:gd name="connsiteX53" fmla="*/ 656166 w 762000"/>
              <a:gd name="connsiteY53" fmla="*/ 371299 h 1005416"/>
              <a:gd name="connsiteX54" fmla="*/ 682625 w 762000"/>
              <a:gd name="connsiteY54" fmla="*/ 366007 h 1005416"/>
              <a:gd name="connsiteX55" fmla="*/ 698500 w 762000"/>
              <a:gd name="connsiteY55" fmla="*/ 344840 h 1005416"/>
              <a:gd name="connsiteX56" fmla="*/ 719666 w 762000"/>
              <a:gd name="connsiteY56" fmla="*/ 366007 h 1005416"/>
              <a:gd name="connsiteX57" fmla="*/ 724958 w 762000"/>
              <a:gd name="connsiteY57" fmla="*/ 403049 h 1005416"/>
              <a:gd name="connsiteX58" fmla="*/ 719666 w 762000"/>
              <a:gd name="connsiteY58" fmla="*/ 434799 h 1005416"/>
              <a:gd name="connsiteX59" fmla="*/ 756708 w 762000"/>
              <a:gd name="connsiteY59" fmla="*/ 556507 h 1005416"/>
              <a:gd name="connsiteX60" fmla="*/ 751416 w 762000"/>
              <a:gd name="connsiteY60" fmla="*/ 588257 h 1005416"/>
              <a:gd name="connsiteX61" fmla="*/ 724958 w 762000"/>
              <a:gd name="connsiteY61" fmla="*/ 614715 h 1005416"/>
              <a:gd name="connsiteX62" fmla="*/ 687916 w 762000"/>
              <a:gd name="connsiteY62" fmla="*/ 609424 h 1005416"/>
              <a:gd name="connsiteX63" fmla="*/ 656166 w 762000"/>
              <a:gd name="connsiteY63" fmla="*/ 593549 h 1005416"/>
              <a:gd name="connsiteX64" fmla="*/ 576791 w 762000"/>
              <a:gd name="connsiteY64" fmla="*/ 572382 h 1005416"/>
              <a:gd name="connsiteX65" fmla="*/ 534458 w 762000"/>
              <a:gd name="connsiteY65" fmla="*/ 598840 h 1005416"/>
              <a:gd name="connsiteX66" fmla="*/ 534458 w 762000"/>
              <a:gd name="connsiteY66" fmla="*/ 630590 h 1005416"/>
              <a:gd name="connsiteX67" fmla="*/ 571500 w 762000"/>
              <a:gd name="connsiteY67" fmla="*/ 704674 h 1005416"/>
              <a:gd name="connsiteX68" fmla="*/ 619125 w 762000"/>
              <a:gd name="connsiteY68" fmla="*/ 794632 h 1005416"/>
              <a:gd name="connsiteX69" fmla="*/ 608541 w 762000"/>
              <a:gd name="connsiteY69" fmla="*/ 842257 h 1005416"/>
              <a:gd name="connsiteX70" fmla="*/ 566208 w 762000"/>
              <a:gd name="connsiteY70" fmla="*/ 831674 h 1005416"/>
              <a:gd name="connsiteX71" fmla="*/ 560916 w 762000"/>
              <a:gd name="connsiteY71" fmla="*/ 810507 h 1005416"/>
              <a:gd name="connsiteX72" fmla="*/ 534458 w 762000"/>
              <a:gd name="connsiteY72" fmla="*/ 741715 h 1005416"/>
              <a:gd name="connsiteX73" fmla="*/ 523875 w 762000"/>
              <a:gd name="connsiteY73" fmla="*/ 731132 h 1005416"/>
              <a:gd name="connsiteX74" fmla="*/ 481541 w 762000"/>
              <a:gd name="connsiteY74" fmla="*/ 747007 h 1005416"/>
              <a:gd name="connsiteX75" fmla="*/ 470958 w 762000"/>
              <a:gd name="connsiteY75" fmla="*/ 778757 h 1005416"/>
              <a:gd name="connsiteX76" fmla="*/ 444500 w 762000"/>
              <a:gd name="connsiteY76" fmla="*/ 778757 h 1005416"/>
              <a:gd name="connsiteX77" fmla="*/ 449791 w 762000"/>
              <a:gd name="connsiteY77" fmla="*/ 821090 h 1005416"/>
              <a:gd name="connsiteX78" fmla="*/ 460375 w 762000"/>
              <a:gd name="connsiteY78" fmla="*/ 916340 h 1005416"/>
              <a:gd name="connsiteX79" fmla="*/ 428625 w 762000"/>
              <a:gd name="connsiteY79" fmla="*/ 969257 h 1005416"/>
              <a:gd name="connsiteX80" fmla="*/ 402166 w 762000"/>
              <a:gd name="connsiteY80" fmla="*/ 995715 h 1005416"/>
              <a:gd name="connsiteX81" fmla="*/ 375708 w 762000"/>
              <a:gd name="connsiteY81" fmla="*/ 911049 h 1005416"/>
              <a:gd name="connsiteX82" fmla="*/ 343958 w 762000"/>
              <a:gd name="connsiteY82" fmla="*/ 863424 h 1005416"/>
              <a:gd name="connsiteX83" fmla="*/ 343958 w 762000"/>
              <a:gd name="connsiteY83" fmla="*/ 810507 h 1005416"/>
              <a:gd name="connsiteX84" fmla="*/ 333375 w 762000"/>
              <a:gd name="connsiteY84" fmla="*/ 773465 h 1005416"/>
              <a:gd name="connsiteX85" fmla="*/ 275166 w 762000"/>
              <a:gd name="connsiteY85" fmla="*/ 768174 h 1005416"/>
              <a:gd name="connsiteX86" fmla="*/ 248708 w 762000"/>
              <a:gd name="connsiteY86" fmla="*/ 747007 h 1005416"/>
              <a:gd name="connsiteX87" fmla="*/ 259291 w 762000"/>
              <a:gd name="connsiteY87" fmla="*/ 667632 h 1005416"/>
              <a:gd name="connsiteX88" fmla="*/ 211666 w 762000"/>
              <a:gd name="connsiteY88" fmla="*/ 736424 h 1005416"/>
              <a:gd name="connsiteX89" fmla="*/ 185208 w 762000"/>
              <a:gd name="connsiteY89" fmla="*/ 768174 h 1005416"/>
              <a:gd name="connsiteX90" fmla="*/ 137583 w 762000"/>
              <a:gd name="connsiteY90" fmla="*/ 752299 h 100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62000" h="1005416">
                <a:moveTo>
                  <a:pt x="137583" y="752299"/>
                </a:moveTo>
                <a:cubicBezTo>
                  <a:pt x="127000" y="739952"/>
                  <a:pt x="125236" y="709965"/>
                  <a:pt x="121708" y="694090"/>
                </a:cubicBezTo>
                <a:cubicBezTo>
                  <a:pt x="118180" y="678215"/>
                  <a:pt x="118180" y="668514"/>
                  <a:pt x="116416" y="657049"/>
                </a:cubicBezTo>
                <a:cubicBezTo>
                  <a:pt x="114652" y="645584"/>
                  <a:pt x="108479" y="636764"/>
                  <a:pt x="111125" y="625299"/>
                </a:cubicBezTo>
                <a:cubicBezTo>
                  <a:pt x="113771" y="613834"/>
                  <a:pt x="123472" y="597959"/>
                  <a:pt x="132291" y="588257"/>
                </a:cubicBezTo>
                <a:cubicBezTo>
                  <a:pt x="141110" y="578555"/>
                  <a:pt x="157867" y="579437"/>
                  <a:pt x="164041" y="567090"/>
                </a:cubicBezTo>
                <a:cubicBezTo>
                  <a:pt x="170215" y="554743"/>
                  <a:pt x="177270" y="524757"/>
                  <a:pt x="169333" y="514174"/>
                </a:cubicBezTo>
                <a:cubicBezTo>
                  <a:pt x="161396" y="503591"/>
                  <a:pt x="133173" y="501826"/>
                  <a:pt x="116416" y="503590"/>
                </a:cubicBezTo>
                <a:cubicBezTo>
                  <a:pt x="99659" y="505354"/>
                  <a:pt x="86430" y="524757"/>
                  <a:pt x="68791" y="524757"/>
                </a:cubicBezTo>
                <a:cubicBezTo>
                  <a:pt x="51152" y="524757"/>
                  <a:pt x="21166" y="511527"/>
                  <a:pt x="10583" y="503590"/>
                </a:cubicBezTo>
                <a:cubicBezTo>
                  <a:pt x="0" y="495653"/>
                  <a:pt x="2645" y="485069"/>
                  <a:pt x="5291" y="477132"/>
                </a:cubicBezTo>
                <a:cubicBezTo>
                  <a:pt x="7937" y="469195"/>
                  <a:pt x="17639" y="461257"/>
                  <a:pt x="26458" y="455965"/>
                </a:cubicBezTo>
                <a:cubicBezTo>
                  <a:pt x="35277" y="450673"/>
                  <a:pt x="52034" y="454201"/>
                  <a:pt x="58208" y="445382"/>
                </a:cubicBezTo>
                <a:cubicBezTo>
                  <a:pt x="64382" y="436563"/>
                  <a:pt x="59090" y="415396"/>
                  <a:pt x="63500" y="403049"/>
                </a:cubicBezTo>
                <a:cubicBezTo>
                  <a:pt x="67910" y="390702"/>
                  <a:pt x="74083" y="377473"/>
                  <a:pt x="84666" y="371299"/>
                </a:cubicBezTo>
                <a:cubicBezTo>
                  <a:pt x="95249" y="365125"/>
                  <a:pt x="111125" y="372181"/>
                  <a:pt x="127000" y="366007"/>
                </a:cubicBezTo>
                <a:cubicBezTo>
                  <a:pt x="142875" y="359833"/>
                  <a:pt x="166687" y="343076"/>
                  <a:pt x="179916" y="334257"/>
                </a:cubicBezTo>
                <a:cubicBezTo>
                  <a:pt x="193145" y="325438"/>
                  <a:pt x="203729" y="325437"/>
                  <a:pt x="206375" y="313090"/>
                </a:cubicBezTo>
                <a:cubicBezTo>
                  <a:pt x="209021" y="300743"/>
                  <a:pt x="202847" y="273403"/>
                  <a:pt x="195791" y="260174"/>
                </a:cubicBezTo>
                <a:cubicBezTo>
                  <a:pt x="188735" y="246945"/>
                  <a:pt x="174624" y="241652"/>
                  <a:pt x="164041" y="233715"/>
                </a:cubicBezTo>
                <a:cubicBezTo>
                  <a:pt x="153458" y="225778"/>
                  <a:pt x="145520" y="224014"/>
                  <a:pt x="132291" y="212549"/>
                </a:cubicBezTo>
                <a:cubicBezTo>
                  <a:pt x="119062" y="201084"/>
                  <a:pt x="102305" y="174626"/>
                  <a:pt x="84666" y="164924"/>
                </a:cubicBezTo>
                <a:cubicBezTo>
                  <a:pt x="67027" y="155222"/>
                  <a:pt x="35277" y="161396"/>
                  <a:pt x="26458" y="154340"/>
                </a:cubicBezTo>
                <a:cubicBezTo>
                  <a:pt x="17639" y="147284"/>
                  <a:pt x="34396" y="132291"/>
                  <a:pt x="31750" y="122590"/>
                </a:cubicBezTo>
                <a:cubicBezTo>
                  <a:pt x="29104" y="112889"/>
                  <a:pt x="14111" y="108479"/>
                  <a:pt x="10583" y="96132"/>
                </a:cubicBezTo>
                <a:cubicBezTo>
                  <a:pt x="7055" y="83785"/>
                  <a:pt x="5291" y="59090"/>
                  <a:pt x="10583" y="48507"/>
                </a:cubicBezTo>
                <a:cubicBezTo>
                  <a:pt x="15875" y="37924"/>
                  <a:pt x="29986" y="32632"/>
                  <a:pt x="42333" y="32632"/>
                </a:cubicBezTo>
                <a:cubicBezTo>
                  <a:pt x="54680" y="32632"/>
                  <a:pt x="72319" y="45861"/>
                  <a:pt x="84666" y="48507"/>
                </a:cubicBezTo>
                <a:cubicBezTo>
                  <a:pt x="97013" y="51153"/>
                  <a:pt x="99659" y="52917"/>
                  <a:pt x="116416" y="48507"/>
                </a:cubicBezTo>
                <a:cubicBezTo>
                  <a:pt x="133173" y="44097"/>
                  <a:pt x="167569" y="29987"/>
                  <a:pt x="185208" y="22049"/>
                </a:cubicBezTo>
                <a:cubicBezTo>
                  <a:pt x="202847" y="14112"/>
                  <a:pt x="212549" y="1764"/>
                  <a:pt x="222250" y="882"/>
                </a:cubicBezTo>
                <a:cubicBezTo>
                  <a:pt x="231951" y="0"/>
                  <a:pt x="244298" y="7938"/>
                  <a:pt x="243416" y="16757"/>
                </a:cubicBezTo>
                <a:cubicBezTo>
                  <a:pt x="242534" y="25576"/>
                  <a:pt x="223132" y="40570"/>
                  <a:pt x="216958" y="53799"/>
                </a:cubicBezTo>
                <a:cubicBezTo>
                  <a:pt x="210785" y="67028"/>
                  <a:pt x="212549" y="83785"/>
                  <a:pt x="206375" y="96132"/>
                </a:cubicBezTo>
                <a:cubicBezTo>
                  <a:pt x="200201" y="108479"/>
                  <a:pt x="180798" y="113771"/>
                  <a:pt x="179916" y="127882"/>
                </a:cubicBezTo>
                <a:cubicBezTo>
                  <a:pt x="179034" y="141993"/>
                  <a:pt x="194027" y="175507"/>
                  <a:pt x="201083" y="180799"/>
                </a:cubicBezTo>
                <a:cubicBezTo>
                  <a:pt x="208139" y="186091"/>
                  <a:pt x="214313" y="168451"/>
                  <a:pt x="222250" y="159632"/>
                </a:cubicBezTo>
                <a:cubicBezTo>
                  <a:pt x="230187" y="150813"/>
                  <a:pt x="235479" y="131410"/>
                  <a:pt x="248708" y="127882"/>
                </a:cubicBezTo>
                <a:cubicBezTo>
                  <a:pt x="261937" y="124354"/>
                  <a:pt x="281340" y="128764"/>
                  <a:pt x="301625" y="138465"/>
                </a:cubicBezTo>
                <a:cubicBezTo>
                  <a:pt x="321910" y="148166"/>
                  <a:pt x="352777" y="179916"/>
                  <a:pt x="370416" y="186090"/>
                </a:cubicBezTo>
                <a:cubicBezTo>
                  <a:pt x="388055" y="192264"/>
                  <a:pt x="397757" y="181680"/>
                  <a:pt x="407458" y="175507"/>
                </a:cubicBezTo>
                <a:cubicBezTo>
                  <a:pt x="417159" y="169334"/>
                  <a:pt x="428625" y="161396"/>
                  <a:pt x="428625" y="149049"/>
                </a:cubicBezTo>
                <a:cubicBezTo>
                  <a:pt x="428625" y="136702"/>
                  <a:pt x="404812" y="114653"/>
                  <a:pt x="407458" y="101424"/>
                </a:cubicBezTo>
                <a:cubicBezTo>
                  <a:pt x="410104" y="88195"/>
                  <a:pt x="430389" y="77611"/>
                  <a:pt x="444500" y="69674"/>
                </a:cubicBezTo>
                <a:cubicBezTo>
                  <a:pt x="458611" y="61737"/>
                  <a:pt x="476250" y="55563"/>
                  <a:pt x="492125" y="53799"/>
                </a:cubicBezTo>
                <a:cubicBezTo>
                  <a:pt x="508000" y="52035"/>
                  <a:pt x="528285" y="49389"/>
                  <a:pt x="539750" y="59090"/>
                </a:cubicBezTo>
                <a:cubicBezTo>
                  <a:pt x="551215" y="68791"/>
                  <a:pt x="552978" y="79375"/>
                  <a:pt x="560916" y="112007"/>
                </a:cubicBezTo>
                <a:cubicBezTo>
                  <a:pt x="568854" y="144639"/>
                  <a:pt x="581201" y="226660"/>
                  <a:pt x="587375" y="254882"/>
                </a:cubicBezTo>
                <a:cubicBezTo>
                  <a:pt x="593549" y="283104"/>
                  <a:pt x="591785" y="279576"/>
                  <a:pt x="597958" y="281340"/>
                </a:cubicBezTo>
                <a:cubicBezTo>
                  <a:pt x="604131" y="283104"/>
                  <a:pt x="616479" y="265465"/>
                  <a:pt x="624416" y="265465"/>
                </a:cubicBezTo>
                <a:cubicBezTo>
                  <a:pt x="632353" y="265465"/>
                  <a:pt x="644701" y="274284"/>
                  <a:pt x="645583" y="281340"/>
                </a:cubicBezTo>
                <a:cubicBezTo>
                  <a:pt x="646465" y="288396"/>
                  <a:pt x="634118" y="298098"/>
                  <a:pt x="629708" y="307799"/>
                </a:cubicBezTo>
                <a:cubicBezTo>
                  <a:pt x="625298" y="317500"/>
                  <a:pt x="614715" y="328966"/>
                  <a:pt x="619125" y="339549"/>
                </a:cubicBezTo>
                <a:cubicBezTo>
                  <a:pt x="623535" y="350132"/>
                  <a:pt x="645583" y="366889"/>
                  <a:pt x="656166" y="371299"/>
                </a:cubicBezTo>
                <a:cubicBezTo>
                  <a:pt x="666749" y="375709"/>
                  <a:pt x="675569" y="370417"/>
                  <a:pt x="682625" y="366007"/>
                </a:cubicBezTo>
                <a:cubicBezTo>
                  <a:pt x="689681" y="361597"/>
                  <a:pt x="692327" y="344840"/>
                  <a:pt x="698500" y="344840"/>
                </a:cubicBezTo>
                <a:cubicBezTo>
                  <a:pt x="704673" y="344840"/>
                  <a:pt x="715256" y="356306"/>
                  <a:pt x="719666" y="366007"/>
                </a:cubicBezTo>
                <a:cubicBezTo>
                  <a:pt x="724076" y="375708"/>
                  <a:pt x="724958" y="391584"/>
                  <a:pt x="724958" y="403049"/>
                </a:cubicBezTo>
                <a:cubicBezTo>
                  <a:pt x="724958" y="414514"/>
                  <a:pt x="714374" y="409223"/>
                  <a:pt x="719666" y="434799"/>
                </a:cubicBezTo>
                <a:cubicBezTo>
                  <a:pt x="724958" y="460375"/>
                  <a:pt x="751416" y="530931"/>
                  <a:pt x="756708" y="556507"/>
                </a:cubicBezTo>
                <a:cubicBezTo>
                  <a:pt x="762000" y="582083"/>
                  <a:pt x="756708" y="578556"/>
                  <a:pt x="751416" y="588257"/>
                </a:cubicBezTo>
                <a:cubicBezTo>
                  <a:pt x="746124" y="597958"/>
                  <a:pt x="735541" y="611187"/>
                  <a:pt x="724958" y="614715"/>
                </a:cubicBezTo>
                <a:cubicBezTo>
                  <a:pt x="714375" y="618243"/>
                  <a:pt x="699381" y="612952"/>
                  <a:pt x="687916" y="609424"/>
                </a:cubicBezTo>
                <a:cubicBezTo>
                  <a:pt x="676451" y="605896"/>
                  <a:pt x="674687" y="599723"/>
                  <a:pt x="656166" y="593549"/>
                </a:cubicBezTo>
                <a:cubicBezTo>
                  <a:pt x="637645" y="587375"/>
                  <a:pt x="597076" y="571500"/>
                  <a:pt x="576791" y="572382"/>
                </a:cubicBezTo>
                <a:cubicBezTo>
                  <a:pt x="556506" y="573264"/>
                  <a:pt x="541514" y="589139"/>
                  <a:pt x="534458" y="598840"/>
                </a:cubicBezTo>
                <a:cubicBezTo>
                  <a:pt x="527402" y="608541"/>
                  <a:pt x="528284" y="612951"/>
                  <a:pt x="534458" y="630590"/>
                </a:cubicBezTo>
                <a:cubicBezTo>
                  <a:pt x="540632" y="648229"/>
                  <a:pt x="557389" y="677334"/>
                  <a:pt x="571500" y="704674"/>
                </a:cubicBezTo>
                <a:cubicBezTo>
                  <a:pt x="585611" y="732014"/>
                  <a:pt x="612951" y="771701"/>
                  <a:pt x="619125" y="794632"/>
                </a:cubicBezTo>
                <a:cubicBezTo>
                  <a:pt x="625299" y="817563"/>
                  <a:pt x="617360" y="836083"/>
                  <a:pt x="608541" y="842257"/>
                </a:cubicBezTo>
                <a:cubicBezTo>
                  <a:pt x="599722" y="848431"/>
                  <a:pt x="574145" y="836966"/>
                  <a:pt x="566208" y="831674"/>
                </a:cubicBezTo>
                <a:cubicBezTo>
                  <a:pt x="558271" y="826382"/>
                  <a:pt x="566208" y="825500"/>
                  <a:pt x="560916" y="810507"/>
                </a:cubicBezTo>
                <a:cubicBezTo>
                  <a:pt x="555624" y="795514"/>
                  <a:pt x="540632" y="754944"/>
                  <a:pt x="534458" y="741715"/>
                </a:cubicBezTo>
                <a:cubicBezTo>
                  <a:pt x="528285" y="728486"/>
                  <a:pt x="532694" y="730250"/>
                  <a:pt x="523875" y="731132"/>
                </a:cubicBezTo>
                <a:cubicBezTo>
                  <a:pt x="515056" y="732014"/>
                  <a:pt x="490360" y="739070"/>
                  <a:pt x="481541" y="747007"/>
                </a:cubicBezTo>
                <a:cubicBezTo>
                  <a:pt x="472722" y="754944"/>
                  <a:pt x="477132" y="773465"/>
                  <a:pt x="470958" y="778757"/>
                </a:cubicBezTo>
                <a:cubicBezTo>
                  <a:pt x="464785" y="784049"/>
                  <a:pt x="448028" y="771701"/>
                  <a:pt x="444500" y="778757"/>
                </a:cubicBezTo>
                <a:cubicBezTo>
                  <a:pt x="440972" y="785813"/>
                  <a:pt x="447145" y="798159"/>
                  <a:pt x="449791" y="821090"/>
                </a:cubicBezTo>
                <a:cubicBezTo>
                  <a:pt x="452437" y="844021"/>
                  <a:pt x="463903" y="891646"/>
                  <a:pt x="460375" y="916340"/>
                </a:cubicBezTo>
                <a:cubicBezTo>
                  <a:pt x="456847" y="941034"/>
                  <a:pt x="438326" y="956028"/>
                  <a:pt x="428625" y="969257"/>
                </a:cubicBezTo>
                <a:cubicBezTo>
                  <a:pt x="418924" y="982486"/>
                  <a:pt x="410985" y="1005416"/>
                  <a:pt x="402166" y="995715"/>
                </a:cubicBezTo>
                <a:cubicBezTo>
                  <a:pt x="393347" y="986014"/>
                  <a:pt x="385409" y="933098"/>
                  <a:pt x="375708" y="911049"/>
                </a:cubicBezTo>
                <a:cubicBezTo>
                  <a:pt x="366007" y="889001"/>
                  <a:pt x="349250" y="880181"/>
                  <a:pt x="343958" y="863424"/>
                </a:cubicBezTo>
                <a:cubicBezTo>
                  <a:pt x="338666" y="846667"/>
                  <a:pt x="345722" y="825500"/>
                  <a:pt x="343958" y="810507"/>
                </a:cubicBezTo>
                <a:cubicBezTo>
                  <a:pt x="342194" y="795514"/>
                  <a:pt x="344840" y="780521"/>
                  <a:pt x="333375" y="773465"/>
                </a:cubicBezTo>
                <a:cubicBezTo>
                  <a:pt x="321910" y="766410"/>
                  <a:pt x="289277" y="772584"/>
                  <a:pt x="275166" y="768174"/>
                </a:cubicBezTo>
                <a:cubicBezTo>
                  <a:pt x="261055" y="763764"/>
                  <a:pt x="251354" y="763764"/>
                  <a:pt x="248708" y="747007"/>
                </a:cubicBezTo>
                <a:cubicBezTo>
                  <a:pt x="246062" y="730250"/>
                  <a:pt x="265465" y="669396"/>
                  <a:pt x="259291" y="667632"/>
                </a:cubicBezTo>
                <a:cubicBezTo>
                  <a:pt x="253117" y="665868"/>
                  <a:pt x="224013" y="719667"/>
                  <a:pt x="211666" y="736424"/>
                </a:cubicBezTo>
                <a:cubicBezTo>
                  <a:pt x="199319" y="753181"/>
                  <a:pt x="197555" y="766410"/>
                  <a:pt x="185208" y="768174"/>
                </a:cubicBezTo>
                <a:cubicBezTo>
                  <a:pt x="172861" y="769938"/>
                  <a:pt x="148166" y="764646"/>
                  <a:pt x="137583" y="752299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Белореченский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5840413" y="3608388"/>
            <a:ext cx="1266825" cy="868362"/>
          </a:xfrm>
          <a:custGeom>
            <a:avLst/>
            <a:gdLst>
              <a:gd name="connsiteX0" fmla="*/ 37571 w 1263121"/>
              <a:gd name="connsiteY0" fmla="*/ 235479 h 877358"/>
              <a:gd name="connsiteX1" fmla="*/ 28046 w 1263121"/>
              <a:gd name="connsiteY1" fmla="*/ 165629 h 877358"/>
              <a:gd name="connsiteX2" fmla="*/ 2646 w 1263121"/>
              <a:gd name="connsiteY2" fmla="*/ 146579 h 877358"/>
              <a:gd name="connsiteX3" fmla="*/ 12171 w 1263121"/>
              <a:gd name="connsiteY3" fmla="*/ 105304 h 877358"/>
              <a:gd name="connsiteX4" fmla="*/ 43921 w 1263121"/>
              <a:gd name="connsiteY4" fmla="*/ 86254 h 877358"/>
              <a:gd name="connsiteX5" fmla="*/ 85196 w 1263121"/>
              <a:gd name="connsiteY5" fmla="*/ 76729 h 877358"/>
              <a:gd name="connsiteX6" fmla="*/ 129646 w 1263121"/>
              <a:gd name="connsiteY6" fmla="*/ 89429 h 877358"/>
              <a:gd name="connsiteX7" fmla="*/ 151871 w 1263121"/>
              <a:gd name="connsiteY7" fmla="*/ 83079 h 877358"/>
              <a:gd name="connsiteX8" fmla="*/ 186796 w 1263121"/>
              <a:gd name="connsiteY8" fmla="*/ 102129 h 877358"/>
              <a:gd name="connsiteX9" fmla="*/ 209021 w 1263121"/>
              <a:gd name="connsiteY9" fmla="*/ 89429 h 877358"/>
              <a:gd name="connsiteX10" fmla="*/ 193146 w 1263121"/>
              <a:gd name="connsiteY10" fmla="*/ 57679 h 877358"/>
              <a:gd name="connsiteX11" fmla="*/ 205846 w 1263121"/>
              <a:gd name="connsiteY11" fmla="*/ 41804 h 877358"/>
              <a:gd name="connsiteX12" fmla="*/ 240771 w 1263121"/>
              <a:gd name="connsiteY12" fmla="*/ 529 h 877358"/>
              <a:gd name="connsiteX13" fmla="*/ 250296 w 1263121"/>
              <a:gd name="connsiteY13" fmla="*/ 38629 h 877358"/>
              <a:gd name="connsiteX14" fmla="*/ 247121 w 1263121"/>
              <a:gd name="connsiteY14" fmla="*/ 67204 h 877358"/>
              <a:gd name="connsiteX15" fmla="*/ 326496 w 1263121"/>
              <a:gd name="connsiteY15" fmla="*/ 73554 h 877358"/>
              <a:gd name="connsiteX16" fmla="*/ 393171 w 1263121"/>
              <a:gd name="connsiteY16" fmla="*/ 70379 h 877358"/>
              <a:gd name="connsiteX17" fmla="*/ 450321 w 1263121"/>
              <a:gd name="connsiteY17" fmla="*/ 111654 h 877358"/>
              <a:gd name="connsiteX18" fmla="*/ 516996 w 1263121"/>
              <a:gd name="connsiteY18" fmla="*/ 149754 h 877358"/>
              <a:gd name="connsiteX19" fmla="*/ 536046 w 1263121"/>
              <a:gd name="connsiteY19" fmla="*/ 127529 h 877358"/>
              <a:gd name="connsiteX20" fmla="*/ 542396 w 1263121"/>
              <a:gd name="connsiteY20" fmla="*/ 95779 h 877358"/>
              <a:gd name="connsiteX21" fmla="*/ 570971 w 1263121"/>
              <a:gd name="connsiteY21" fmla="*/ 98954 h 877358"/>
              <a:gd name="connsiteX22" fmla="*/ 583671 w 1263121"/>
              <a:gd name="connsiteY22" fmla="*/ 76729 h 877358"/>
              <a:gd name="connsiteX23" fmla="*/ 631296 w 1263121"/>
              <a:gd name="connsiteY23" fmla="*/ 108479 h 877358"/>
              <a:gd name="connsiteX24" fmla="*/ 656696 w 1263121"/>
              <a:gd name="connsiteY24" fmla="*/ 140229 h 877358"/>
              <a:gd name="connsiteX25" fmla="*/ 717021 w 1263121"/>
              <a:gd name="connsiteY25" fmla="*/ 156104 h 877358"/>
              <a:gd name="connsiteX26" fmla="*/ 739246 w 1263121"/>
              <a:gd name="connsiteY26" fmla="*/ 114829 h 877358"/>
              <a:gd name="connsiteX27" fmla="*/ 748771 w 1263121"/>
              <a:gd name="connsiteY27" fmla="*/ 171979 h 877358"/>
              <a:gd name="connsiteX28" fmla="*/ 780521 w 1263121"/>
              <a:gd name="connsiteY28" fmla="*/ 181504 h 877358"/>
              <a:gd name="connsiteX29" fmla="*/ 793221 w 1263121"/>
              <a:gd name="connsiteY29" fmla="*/ 203729 h 877358"/>
              <a:gd name="connsiteX30" fmla="*/ 809096 w 1263121"/>
              <a:gd name="connsiteY30" fmla="*/ 245004 h 877358"/>
              <a:gd name="connsiteX31" fmla="*/ 850371 w 1263121"/>
              <a:gd name="connsiteY31" fmla="*/ 257704 h 877358"/>
              <a:gd name="connsiteX32" fmla="*/ 872596 w 1263121"/>
              <a:gd name="connsiteY32" fmla="*/ 273579 h 877358"/>
              <a:gd name="connsiteX33" fmla="*/ 936096 w 1263121"/>
              <a:gd name="connsiteY33" fmla="*/ 213254 h 877358"/>
              <a:gd name="connsiteX34" fmla="*/ 955146 w 1263121"/>
              <a:gd name="connsiteY34" fmla="*/ 235479 h 877358"/>
              <a:gd name="connsiteX35" fmla="*/ 980546 w 1263121"/>
              <a:gd name="connsiteY35" fmla="*/ 267229 h 877358"/>
              <a:gd name="connsiteX36" fmla="*/ 951971 w 1263121"/>
              <a:gd name="connsiteY36" fmla="*/ 308504 h 877358"/>
              <a:gd name="connsiteX37" fmla="*/ 920221 w 1263121"/>
              <a:gd name="connsiteY37" fmla="*/ 352954 h 877358"/>
              <a:gd name="connsiteX38" fmla="*/ 923396 w 1263121"/>
              <a:gd name="connsiteY38" fmla="*/ 394229 h 877358"/>
              <a:gd name="connsiteX39" fmla="*/ 955146 w 1263121"/>
              <a:gd name="connsiteY39" fmla="*/ 429154 h 877358"/>
              <a:gd name="connsiteX40" fmla="*/ 999596 w 1263121"/>
              <a:gd name="connsiteY40" fmla="*/ 429154 h 877358"/>
              <a:gd name="connsiteX41" fmla="*/ 1028171 w 1263121"/>
              <a:gd name="connsiteY41" fmla="*/ 429154 h 877358"/>
              <a:gd name="connsiteX42" fmla="*/ 1050396 w 1263121"/>
              <a:gd name="connsiteY42" fmla="*/ 441854 h 877358"/>
              <a:gd name="connsiteX43" fmla="*/ 1059921 w 1263121"/>
              <a:gd name="connsiteY43" fmla="*/ 464079 h 877358"/>
              <a:gd name="connsiteX44" fmla="*/ 1056746 w 1263121"/>
              <a:gd name="connsiteY44" fmla="*/ 521229 h 877358"/>
              <a:gd name="connsiteX45" fmla="*/ 1078971 w 1263121"/>
              <a:gd name="connsiteY45" fmla="*/ 572029 h 877358"/>
              <a:gd name="connsiteX46" fmla="*/ 1085321 w 1263121"/>
              <a:gd name="connsiteY46" fmla="*/ 632354 h 877358"/>
              <a:gd name="connsiteX47" fmla="*/ 1139296 w 1263121"/>
              <a:gd name="connsiteY47" fmla="*/ 629179 h 877358"/>
              <a:gd name="connsiteX48" fmla="*/ 1193271 w 1263121"/>
              <a:gd name="connsiteY48" fmla="*/ 651404 h 877358"/>
              <a:gd name="connsiteX49" fmla="*/ 1209146 w 1263121"/>
              <a:gd name="connsiteY49" fmla="*/ 699029 h 877358"/>
              <a:gd name="connsiteX50" fmla="*/ 1212321 w 1263121"/>
              <a:gd name="connsiteY50" fmla="*/ 733954 h 877358"/>
              <a:gd name="connsiteX51" fmla="*/ 1183746 w 1263121"/>
              <a:gd name="connsiteY51" fmla="*/ 746654 h 877358"/>
              <a:gd name="connsiteX52" fmla="*/ 1167871 w 1263121"/>
              <a:gd name="connsiteY52" fmla="*/ 775229 h 877358"/>
              <a:gd name="connsiteX53" fmla="*/ 1250421 w 1263121"/>
              <a:gd name="connsiteY53" fmla="*/ 797454 h 877358"/>
              <a:gd name="connsiteX54" fmla="*/ 1244071 w 1263121"/>
              <a:gd name="connsiteY54" fmla="*/ 832379 h 877358"/>
              <a:gd name="connsiteX55" fmla="*/ 1253596 w 1263121"/>
              <a:gd name="connsiteY55" fmla="*/ 860954 h 877358"/>
              <a:gd name="connsiteX56" fmla="*/ 1231371 w 1263121"/>
              <a:gd name="connsiteY56" fmla="*/ 876829 h 877358"/>
              <a:gd name="connsiteX57" fmla="*/ 1193271 w 1263121"/>
              <a:gd name="connsiteY57" fmla="*/ 864129 h 877358"/>
              <a:gd name="connsiteX58" fmla="*/ 1151996 w 1263121"/>
              <a:gd name="connsiteY58" fmla="*/ 832379 h 877358"/>
              <a:gd name="connsiteX59" fmla="*/ 1129771 w 1263121"/>
              <a:gd name="connsiteY59" fmla="*/ 800629 h 877358"/>
              <a:gd name="connsiteX60" fmla="*/ 1094846 w 1263121"/>
              <a:gd name="connsiteY60" fmla="*/ 806979 h 877358"/>
              <a:gd name="connsiteX61" fmla="*/ 1053571 w 1263121"/>
              <a:gd name="connsiteY61" fmla="*/ 775229 h 877358"/>
              <a:gd name="connsiteX62" fmla="*/ 1015471 w 1263121"/>
              <a:gd name="connsiteY62" fmla="*/ 784754 h 877358"/>
              <a:gd name="connsiteX63" fmla="*/ 974196 w 1263121"/>
              <a:gd name="connsiteY63" fmla="*/ 800629 h 877358"/>
              <a:gd name="connsiteX64" fmla="*/ 958321 w 1263121"/>
              <a:gd name="connsiteY64" fmla="*/ 838729 h 877358"/>
              <a:gd name="connsiteX65" fmla="*/ 882121 w 1263121"/>
              <a:gd name="connsiteY65" fmla="*/ 845079 h 877358"/>
              <a:gd name="connsiteX66" fmla="*/ 834496 w 1263121"/>
              <a:gd name="connsiteY66" fmla="*/ 848254 h 877358"/>
              <a:gd name="connsiteX67" fmla="*/ 770996 w 1263121"/>
              <a:gd name="connsiteY67" fmla="*/ 829204 h 877358"/>
              <a:gd name="connsiteX68" fmla="*/ 758296 w 1263121"/>
              <a:gd name="connsiteY68" fmla="*/ 848254 h 877358"/>
              <a:gd name="connsiteX69" fmla="*/ 717021 w 1263121"/>
              <a:gd name="connsiteY69" fmla="*/ 733954 h 877358"/>
              <a:gd name="connsiteX70" fmla="*/ 637646 w 1263121"/>
              <a:gd name="connsiteY70" fmla="*/ 626004 h 877358"/>
              <a:gd name="connsiteX71" fmla="*/ 583671 w 1263121"/>
              <a:gd name="connsiteY71" fmla="*/ 508529 h 877358"/>
              <a:gd name="connsiteX72" fmla="*/ 539221 w 1263121"/>
              <a:gd name="connsiteY72" fmla="*/ 460904 h 877358"/>
              <a:gd name="connsiteX73" fmla="*/ 393171 w 1263121"/>
              <a:gd name="connsiteY73" fmla="*/ 349779 h 877358"/>
              <a:gd name="connsiteX74" fmla="*/ 323321 w 1263121"/>
              <a:gd name="connsiteY74" fmla="*/ 267229 h 877358"/>
              <a:gd name="connsiteX75" fmla="*/ 291571 w 1263121"/>
              <a:gd name="connsiteY75" fmla="*/ 229129 h 877358"/>
              <a:gd name="connsiteX76" fmla="*/ 189971 w 1263121"/>
              <a:gd name="connsiteY76" fmla="*/ 200554 h 877358"/>
              <a:gd name="connsiteX77" fmla="*/ 129646 w 1263121"/>
              <a:gd name="connsiteY77" fmla="*/ 187854 h 877358"/>
              <a:gd name="connsiteX78" fmla="*/ 104246 w 1263121"/>
              <a:gd name="connsiteY78" fmla="*/ 213254 h 877358"/>
              <a:gd name="connsiteX79" fmla="*/ 37571 w 1263121"/>
              <a:gd name="connsiteY79" fmla="*/ 235479 h 877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3121" h="877358">
                <a:moveTo>
                  <a:pt x="37571" y="235479"/>
                </a:moveTo>
                <a:cubicBezTo>
                  <a:pt x="24871" y="227542"/>
                  <a:pt x="33867" y="180446"/>
                  <a:pt x="28046" y="165629"/>
                </a:cubicBezTo>
                <a:cubicBezTo>
                  <a:pt x="22225" y="150812"/>
                  <a:pt x="5292" y="156633"/>
                  <a:pt x="2646" y="146579"/>
                </a:cubicBezTo>
                <a:cubicBezTo>
                  <a:pt x="0" y="136525"/>
                  <a:pt x="5292" y="115358"/>
                  <a:pt x="12171" y="105304"/>
                </a:cubicBezTo>
                <a:cubicBezTo>
                  <a:pt x="19050" y="95250"/>
                  <a:pt x="31750" y="91016"/>
                  <a:pt x="43921" y="86254"/>
                </a:cubicBezTo>
                <a:cubicBezTo>
                  <a:pt x="56092" y="81492"/>
                  <a:pt x="70909" y="76200"/>
                  <a:pt x="85196" y="76729"/>
                </a:cubicBezTo>
                <a:cubicBezTo>
                  <a:pt x="99484" y="77258"/>
                  <a:pt x="118534" y="88371"/>
                  <a:pt x="129646" y="89429"/>
                </a:cubicBezTo>
                <a:cubicBezTo>
                  <a:pt x="140758" y="90487"/>
                  <a:pt x="142346" y="80962"/>
                  <a:pt x="151871" y="83079"/>
                </a:cubicBezTo>
                <a:cubicBezTo>
                  <a:pt x="161396" y="85196"/>
                  <a:pt x="177271" y="101071"/>
                  <a:pt x="186796" y="102129"/>
                </a:cubicBezTo>
                <a:cubicBezTo>
                  <a:pt x="196321" y="103187"/>
                  <a:pt x="207963" y="96837"/>
                  <a:pt x="209021" y="89429"/>
                </a:cubicBezTo>
                <a:cubicBezTo>
                  <a:pt x="210079" y="82021"/>
                  <a:pt x="193675" y="65617"/>
                  <a:pt x="193146" y="57679"/>
                </a:cubicBezTo>
                <a:cubicBezTo>
                  <a:pt x="192617" y="49742"/>
                  <a:pt x="197909" y="51329"/>
                  <a:pt x="205846" y="41804"/>
                </a:cubicBezTo>
                <a:cubicBezTo>
                  <a:pt x="213783" y="32279"/>
                  <a:pt x="233363" y="1058"/>
                  <a:pt x="240771" y="529"/>
                </a:cubicBezTo>
                <a:cubicBezTo>
                  <a:pt x="248179" y="0"/>
                  <a:pt x="249238" y="27517"/>
                  <a:pt x="250296" y="38629"/>
                </a:cubicBezTo>
                <a:cubicBezTo>
                  <a:pt x="251354" y="49741"/>
                  <a:pt x="234421" y="61383"/>
                  <a:pt x="247121" y="67204"/>
                </a:cubicBezTo>
                <a:cubicBezTo>
                  <a:pt x="259821" y="73025"/>
                  <a:pt x="302154" y="73025"/>
                  <a:pt x="326496" y="73554"/>
                </a:cubicBezTo>
                <a:cubicBezTo>
                  <a:pt x="350838" y="74083"/>
                  <a:pt x="372534" y="64029"/>
                  <a:pt x="393171" y="70379"/>
                </a:cubicBezTo>
                <a:cubicBezTo>
                  <a:pt x="413808" y="76729"/>
                  <a:pt x="429683" y="98425"/>
                  <a:pt x="450321" y="111654"/>
                </a:cubicBezTo>
                <a:cubicBezTo>
                  <a:pt x="470959" y="124883"/>
                  <a:pt x="502709" y="147108"/>
                  <a:pt x="516996" y="149754"/>
                </a:cubicBezTo>
                <a:cubicBezTo>
                  <a:pt x="531283" y="152400"/>
                  <a:pt x="531813" y="136525"/>
                  <a:pt x="536046" y="127529"/>
                </a:cubicBezTo>
                <a:cubicBezTo>
                  <a:pt x="540279" y="118533"/>
                  <a:pt x="536575" y="100541"/>
                  <a:pt x="542396" y="95779"/>
                </a:cubicBezTo>
                <a:cubicBezTo>
                  <a:pt x="548217" y="91017"/>
                  <a:pt x="564092" y="102129"/>
                  <a:pt x="570971" y="98954"/>
                </a:cubicBezTo>
                <a:cubicBezTo>
                  <a:pt x="577850" y="95779"/>
                  <a:pt x="573617" y="75142"/>
                  <a:pt x="583671" y="76729"/>
                </a:cubicBezTo>
                <a:cubicBezTo>
                  <a:pt x="593725" y="78316"/>
                  <a:pt x="619125" y="97896"/>
                  <a:pt x="631296" y="108479"/>
                </a:cubicBezTo>
                <a:cubicBezTo>
                  <a:pt x="643467" y="119062"/>
                  <a:pt x="642409" y="132292"/>
                  <a:pt x="656696" y="140229"/>
                </a:cubicBezTo>
                <a:cubicBezTo>
                  <a:pt x="670983" y="148166"/>
                  <a:pt x="703263" y="160337"/>
                  <a:pt x="717021" y="156104"/>
                </a:cubicBezTo>
                <a:cubicBezTo>
                  <a:pt x="730779" y="151871"/>
                  <a:pt x="733954" y="112183"/>
                  <a:pt x="739246" y="114829"/>
                </a:cubicBezTo>
                <a:cubicBezTo>
                  <a:pt x="744538" y="117475"/>
                  <a:pt x="741892" y="160867"/>
                  <a:pt x="748771" y="171979"/>
                </a:cubicBezTo>
                <a:cubicBezTo>
                  <a:pt x="755650" y="183091"/>
                  <a:pt x="773113" y="176212"/>
                  <a:pt x="780521" y="181504"/>
                </a:cubicBezTo>
                <a:cubicBezTo>
                  <a:pt x="787929" y="186796"/>
                  <a:pt x="788459" y="193146"/>
                  <a:pt x="793221" y="203729"/>
                </a:cubicBezTo>
                <a:cubicBezTo>
                  <a:pt x="797984" y="214312"/>
                  <a:pt x="799571" y="236008"/>
                  <a:pt x="809096" y="245004"/>
                </a:cubicBezTo>
                <a:cubicBezTo>
                  <a:pt x="818621" y="254000"/>
                  <a:pt x="839788" y="252942"/>
                  <a:pt x="850371" y="257704"/>
                </a:cubicBezTo>
                <a:cubicBezTo>
                  <a:pt x="860954" y="262467"/>
                  <a:pt x="858309" y="280987"/>
                  <a:pt x="872596" y="273579"/>
                </a:cubicBezTo>
                <a:cubicBezTo>
                  <a:pt x="886883" y="266171"/>
                  <a:pt x="922338" y="219604"/>
                  <a:pt x="936096" y="213254"/>
                </a:cubicBezTo>
                <a:cubicBezTo>
                  <a:pt x="949854" y="206904"/>
                  <a:pt x="947738" y="226483"/>
                  <a:pt x="955146" y="235479"/>
                </a:cubicBezTo>
                <a:cubicBezTo>
                  <a:pt x="962554" y="244475"/>
                  <a:pt x="981075" y="255058"/>
                  <a:pt x="980546" y="267229"/>
                </a:cubicBezTo>
                <a:cubicBezTo>
                  <a:pt x="980017" y="279400"/>
                  <a:pt x="962025" y="294217"/>
                  <a:pt x="951971" y="308504"/>
                </a:cubicBezTo>
                <a:cubicBezTo>
                  <a:pt x="941917" y="322791"/>
                  <a:pt x="924984" y="338666"/>
                  <a:pt x="920221" y="352954"/>
                </a:cubicBezTo>
                <a:cubicBezTo>
                  <a:pt x="915458" y="367242"/>
                  <a:pt x="917575" y="381529"/>
                  <a:pt x="923396" y="394229"/>
                </a:cubicBezTo>
                <a:cubicBezTo>
                  <a:pt x="929217" y="406929"/>
                  <a:pt x="942446" y="423333"/>
                  <a:pt x="955146" y="429154"/>
                </a:cubicBezTo>
                <a:cubicBezTo>
                  <a:pt x="967846" y="434975"/>
                  <a:pt x="999596" y="429154"/>
                  <a:pt x="999596" y="429154"/>
                </a:cubicBezTo>
                <a:cubicBezTo>
                  <a:pt x="1011767" y="429154"/>
                  <a:pt x="1019704" y="427037"/>
                  <a:pt x="1028171" y="429154"/>
                </a:cubicBezTo>
                <a:cubicBezTo>
                  <a:pt x="1036638" y="431271"/>
                  <a:pt x="1045104" y="436033"/>
                  <a:pt x="1050396" y="441854"/>
                </a:cubicBezTo>
                <a:cubicBezTo>
                  <a:pt x="1055688" y="447675"/>
                  <a:pt x="1058863" y="450850"/>
                  <a:pt x="1059921" y="464079"/>
                </a:cubicBezTo>
                <a:cubicBezTo>
                  <a:pt x="1060979" y="477308"/>
                  <a:pt x="1053571" y="503237"/>
                  <a:pt x="1056746" y="521229"/>
                </a:cubicBezTo>
                <a:cubicBezTo>
                  <a:pt x="1059921" y="539221"/>
                  <a:pt x="1074208" y="553508"/>
                  <a:pt x="1078971" y="572029"/>
                </a:cubicBezTo>
                <a:cubicBezTo>
                  <a:pt x="1083734" y="590550"/>
                  <a:pt x="1075267" y="622829"/>
                  <a:pt x="1085321" y="632354"/>
                </a:cubicBezTo>
                <a:cubicBezTo>
                  <a:pt x="1095375" y="641879"/>
                  <a:pt x="1121304" y="626004"/>
                  <a:pt x="1139296" y="629179"/>
                </a:cubicBezTo>
                <a:cubicBezTo>
                  <a:pt x="1157288" y="632354"/>
                  <a:pt x="1181629" y="639762"/>
                  <a:pt x="1193271" y="651404"/>
                </a:cubicBezTo>
                <a:cubicBezTo>
                  <a:pt x="1204913" y="663046"/>
                  <a:pt x="1205971" y="685271"/>
                  <a:pt x="1209146" y="699029"/>
                </a:cubicBezTo>
                <a:cubicBezTo>
                  <a:pt x="1212321" y="712787"/>
                  <a:pt x="1216554" y="726017"/>
                  <a:pt x="1212321" y="733954"/>
                </a:cubicBezTo>
                <a:cubicBezTo>
                  <a:pt x="1208088" y="741891"/>
                  <a:pt x="1191154" y="739775"/>
                  <a:pt x="1183746" y="746654"/>
                </a:cubicBezTo>
                <a:cubicBezTo>
                  <a:pt x="1176338" y="753533"/>
                  <a:pt x="1156759" y="766762"/>
                  <a:pt x="1167871" y="775229"/>
                </a:cubicBezTo>
                <a:cubicBezTo>
                  <a:pt x="1178983" y="783696"/>
                  <a:pt x="1237721" y="787929"/>
                  <a:pt x="1250421" y="797454"/>
                </a:cubicBezTo>
                <a:cubicBezTo>
                  <a:pt x="1263121" y="806979"/>
                  <a:pt x="1243542" y="821796"/>
                  <a:pt x="1244071" y="832379"/>
                </a:cubicBezTo>
                <a:cubicBezTo>
                  <a:pt x="1244600" y="842962"/>
                  <a:pt x="1255713" y="853546"/>
                  <a:pt x="1253596" y="860954"/>
                </a:cubicBezTo>
                <a:cubicBezTo>
                  <a:pt x="1251479" y="868362"/>
                  <a:pt x="1241425" y="876300"/>
                  <a:pt x="1231371" y="876829"/>
                </a:cubicBezTo>
                <a:cubicBezTo>
                  <a:pt x="1221317" y="877358"/>
                  <a:pt x="1206500" y="871537"/>
                  <a:pt x="1193271" y="864129"/>
                </a:cubicBezTo>
                <a:cubicBezTo>
                  <a:pt x="1180042" y="856721"/>
                  <a:pt x="1162579" y="842962"/>
                  <a:pt x="1151996" y="832379"/>
                </a:cubicBezTo>
                <a:cubicBezTo>
                  <a:pt x="1141413" y="821796"/>
                  <a:pt x="1139296" y="804862"/>
                  <a:pt x="1129771" y="800629"/>
                </a:cubicBezTo>
                <a:cubicBezTo>
                  <a:pt x="1120246" y="796396"/>
                  <a:pt x="1107546" y="811212"/>
                  <a:pt x="1094846" y="806979"/>
                </a:cubicBezTo>
                <a:cubicBezTo>
                  <a:pt x="1082146" y="802746"/>
                  <a:pt x="1066800" y="778933"/>
                  <a:pt x="1053571" y="775229"/>
                </a:cubicBezTo>
                <a:cubicBezTo>
                  <a:pt x="1040342" y="771525"/>
                  <a:pt x="1028700" y="780521"/>
                  <a:pt x="1015471" y="784754"/>
                </a:cubicBezTo>
                <a:cubicBezTo>
                  <a:pt x="1002242" y="788987"/>
                  <a:pt x="983721" y="791633"/>
                  <a:pt x="974196" y="800629"/>
                </a:cubicBezTo>
                <a:cubicBezTo>
                  <a:pt x="964671" y="809625"/>
                  <a:pt x="973667" y="831321"/>
                  <a:pt x="958321" y="838729"/>
                </a:cubicBezTo>
                <a:cubicBezTo>
                  <a:pt x="942975" y="846137"/>
                  <a:pt x="902758" y="843492"/>
                  <a:pt x="882121" y="845079"/>
                </a:cubicBezTo>
                <a:cubicBezTo>
                  <a:pt x="861484" y="846666"/>
                  <a:pt x="853017" y="850900"/>
                  <a:pt x="834496" y="848254"/>
                </a:cubicBezTo>
                <a:cubicBezTo>
                  <a:pt x="815975" y="845608"/>
                  <a:pt x="783696" y="829204"/>
                  <a:pt x="770996" y="829204"/>
                </a:cubicBezTo>
                <a:cubicBezTo>
                  <a:pt x="758296" y="829204"/>
                  <a:pt x="767292" y="864129"/>
                  <a:pt x="758296" y="848254"/>
                </a:cubicBezTo>
                <a:cubicBezTo>
                  <a:pt x="749300" y="832379"/>
                  <a:pt x="737129" y="770996"/>
                  <a:pt x="717021" y="733954"/>
                </a:cubicBezTo>
                <a:cubicBezTo>
                  <a:pt x="696913" y="696912"/>
                  <a:pt x="659871" y="663575"/>
                  <a:pt x="637646" y="626004"/>
                </a:cubicBezTo>
                <a:cubicBezTo>
                  <a:pt x="615421" y="588433"/>
                  <a:pt x="600075" y="536046"/>
                  <a:pt x="583671" y="508529"/>
                </a:cubicBezTo>
                <a:cubicBezTo>
                  <a:pt x="567267" y="481012"/>
                  <a:pt x="570971" y="487362"/>
                  <a:pt x="539221" y="460904"/>
                </a:cubicBezTo>
                <a:cubicBezTo>
                  <a:pt x="507471" y="434446"/>
                  <a:pt x="429154" y="382058"/>
                  <a:pt x="393171" y="349779"/>
                </a:cubicBezTo>
                <a:cubicBezTo>
                  <a:pt x="357188" y="317500"/>
                  <a:pt x="340254" y="287337"/>
                  <a:pt x="323321" y="267229"/>
                </a:cubicBezTo>
                <a:cubicBezTo>
                  <a:pt x="306388" y="247121"/>
                  <a:pt x="313796" y="240241"/>
                  <a:pt x="291571" y="229129"/>
                </a:cubicBezTo>
                <a:cubicBezTo>
                  <a:pt x="269346" y="218017"/>
                  <a:pt x="216958" y="207433"/>
                  <a:pt x="189971" y="200554"/>
                </a:cubicBezTo>
                <a:cubicBezTo>
                  <a:pt x="162984" y="193675"/>
                  <a:pt x="143934" y="185737"/>
                  <a:pt x="129646" y="187854"/>
                </a:cubicBezTo>
                <a:cubicBezTo>
                  <a:pt x="115359" y="189971"/>
                  <a:pt x="117475" y="204787"/>
                  <a:pt x="104246" y="213254"/>
                </a:cubicBezTo>
                <a:cubicBezTo>
                  <a:pt x="91017" y="221721"/>
                  <a:pt x="50271" y="243416"/>
                  <a:pt x="37571" y="235479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solidFill>
                  <a:schemeClr val="tx1"/>
                </a:solidFill>
              </a:rPr>
              <a:t>Курганинский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6764338" y="3527425"/>
            <a:ext cx="898525" cy="1296988"/>
          </a:xfrm>
          <a:custGeom>
            <a:avLst/>
            <a:gdLst>
              <a:gd name="connsiteX0" fmla="*/ 299508 w 895350"/>
              <a:gd name="connsiteY0" fmla="*/ 65617 h 1309159"/>
              <a:gd name="connsiteX1" fmla="*/ 366183 w 895350"/>
              <a:gd name="connsiteY1" fmla="*/ 65617 h 1309159"/>
              <a:gd name="connsiteX2" fmla="*/ 537633 w 895350"/>
              <a:gd name="connsiteY2" fmla="*/ 62442 h 1309159"/>
              <a:gd name="connsiteX3" fmla="*/ 582083 w 895350"/>
              <a:gd name="connsiteY3" fmla="*/ 49742 h 1309159"/>
              <a:gd name="connsiteX4" fmla="*/ 620183 w 895350"/>
              <a:gd name="connsiteY4" fmla="*/ 2117 h 1309159"/>
              <a:gd name="connsiteX5" fmla="*/ 639233 w 895350"/>
              <a:gd name="connsiteY5" fmla="*/ 37042 h 1309159"/>
              <a:gd name="connsiteX6" fmla="*/ 674158 w 895350"/>
              <a:gd name="connsiteY6" fmla="*/ 37042 h 1309159"/>
              <a:gd name="connsiteX7" fmla="*/ 702733 w 895350"/>
              <a:gd name="connsiteY7" fmla="*/ 68792 h 1309159"/>
              <a:gd name="connsiteX8" fmla="*/ 718608 w 895350"/>
              <a:gd name="connsiteY8" fmla="*/ 192617 h 1309159"/>
              <a:gd name="connsiteX9" fmla="*/ 709083 w 895350"/>
              <a:gd name="connsiteY9" fmla="*/ 259292 h 1309159"/>
              <a:gd name="connsiteX10" fmla="*/ 744008 w 895350"/>
              <a:gd name="connsiteY10" fmla="*/ 310092 h 1309159"/>
              <a:gd name="connsiteX11" fmla="*/ 817033 w 895350"/>
              <a:gd name="connsiteY11" fmla="*/ 373592 h 1309159"/>
              <a:gd name="connsiteX12" fmla="*/ 871008 w 895350"/>
              <a:gd name="connsiteY12" fmla="*/ 402167 h 1309159"/>
              <a:gd name="connsiteX13" fmla="*/ 893233 w 895350"/>
              <a:gd name="connsiteY13" fmla="*/ 437092 h 1309159"/>
              <a:gd name="connsiteX14" fmla="*/ 858308 w 895350"/>
              <a:gd name="connsiteY14" fmla="*/ 446617 h 1309159"/>
              <a:gd name="connsiteX15" fmla="*/ 817033 w 895350"/>
              <a:gd name="connsiteY15" fmla="*/ 452967 h 1309159"/>
              <a:gd name="connsiteX16" fmla="*/ 772583 w 895350"/>
              <a:gd name="connsiteY16" fmla="*/ 414867 h 1309159"/>
              <a:gd name="connsiteX17" fmla="*/ 756708 w 895350"/>
              <a:gd name="connsiteY17" fmla="*/ 402167 h 1309159"/>
              <a:gd name="connsiteX18" fmla="*/ 709083 w 895350"/>
              <a:gd name="connsiteY18" fmla="*/ 427567 h 1309159"/>
              <a:gd name="connsiteX19" fmla="*/ 645583 w 895350"/>
              <a:gd name="connsiteY19" fmla="*/ 383117 h 1309159"/>
              <a:gd name="connsiteX20" fmla="*/ 607483 w 895350"/>
              <a:gd name="connsiteY20" fmla="*/ 402167 h 1309159"/>
              <a:gd name="connsiteX21" fmla="*/ 534458 w 895350"/>
              <a:gd name="connsiteY21" fmla="*/ 481542 h 1309159"/>
              <a:gd name="connsiteX22" fmla="*/ 499533 w 895350"/>
              <a:gd name="connsiteY22" fmla="*/ 468842 h 1309159"/>
              <a:gd name="connsiteX23" fmla="*/ 486833 w 895350"/>
              <a:gd name="connsiteY23" fmla="*/ 443442 h 1309159"/>
              <a:gd name="connsiteX24" fmla="*/ 480483 w 895350"/>
              <a:gd name="connsiteY24" fmla="*/ 408517 h 1309159"/>
              <a:gd name="connsiteX25" fmla="*/ 439208 w 895350"/>
              <a:gd name="connsiteY25" fmla="*/ 389467 h 1309159"/>
              <a:gd name="connsiteX26" fmla="*/ 439208 w 895350"/>
              <a:gd name="connsiteY26" fmla="*/ 338667 h 1309159"/>
              <a:gd name="connsiteX27" fmla="*/ 407458 w 895350"/>
              <a:gd name="connsiteY27" fmla="*/ 319617 h 1309159"/>
              <a:gd name="connsiteX28" fmla="*/ 407458 w 895350"/>
              <a:gd name="connsiteY28" fmla="*/ 294217 h 1309159"/>
              <a:gd name="connsiteX29" fmla="*/ 372533 w 895350"/>
              <a:gd name="connsiteY29" fmla="*/ 345017 h 1309159"/>
              <a:gd name="connsiteX30" fmla="*/ 343958 w 895350"/>
              <a:gd name="connsiteY30" fmla="*/ 376767 h 1309159"/>
              <a:gd name="connsiteX31" fmla="*/ 318558 w 895350"/>
              <a:gd name="connsiteY31" fmla="*/ 392642 h 1309159"/>
              <a:gd name="connsiteX32" fmla="*/ 277283 w 895350"/>
              <a:gd name="connsiteY32" fmla="*/ 392642 h 1309159"/>
              <a:gd name="connsiteX33" fmla="*/ 232833 w 895350"/>
              <a:gd name="connsiteY33" fmla="*/ 389467 h 1309159"/>
              <a:gd name="connsiteX34" fmla="*/ 223308 w 895350"/>
              <a:gd name="connsiteY34" fmla="*/ 376767 h 1309159"/>
              <a:gd name="connsiteX35" fmla="*/ 207433 w 895350"/>
              <a:gd name="connsiteY35" fmla="*/ 354542 h 1309159"/>
              <a:gd name="connsiteX36" fmla="*/ 172508 w 895350"/>
              <a:gd name="connsiteY36" fmla="*/ 354542 h 1309159"/>
              <a:gd name="connsiteX37" fmla="*/ 153458 w 895350"/>
              <a:gd name="connsiteY37" fmla="*/ 373592 h 1309159"/>
              <a:gd name="connsiteX38" fmla="*/ 137583 w 895350"/>
              <a:gd name="connsiteY38" fmla="*/ 408517 h 1309159"/>
              <a:gd name="connsiteX39" fmla="*/ 178858 w 895350"/>
              <a:gd name="connsiteY39" fmla="*/ 430742 h 1309159"/>
              <a:gd name="connsiteX40" fmla="*/ 201083 w 895350"/>
              <a:gd name="connsiteY40" fmla="*/ 475192 h 1309159"/>
              <a:gd name="connsiteX41" fmla="*/ 236008 w 895350"/>
              <a:gd name="connsiteY41" fmla="*/ 465667 h 1309159"/>
              <a:gd name="connsiteX42" fmla="*/ 277283 w 895350"/>
              <a:gd name="connsiteY42" fmla="*/ 503767 h 1309159"/>
              <a:gd name="connsiteX43" fmla="*/ 302683 w 895350"/>
              <a:gd name="connsiteY43" fmla="*/ 535517 h 1309159"/>
              <a:gd name="connsiteX44" fmla="*/ 324908 w 895350"/>
              <a:gd name="connsiteY44" fmla="*/ 519642 h 1309159"/>
              <a:gd name="connsiteX45" fmla="*/ 334433 w 895350"/>
              <a:gd name="connsiteY45" fmla="*/ 551392 h 1309159"/>
              <a:gd name="connsiteX46" fmla="*/ 334433 w 895350"/>
              <a:gd name="connsiteY46" fmla="*/ 602192 h 1309159"/>
              <a:gd name="connsiteX47" fmla="*/ 359833 w 895350"/>
              <a:gd name="connsiteY47" fmla="*/ 602192 h 1309159"/>
              <a:gd name="connsiteX48" fmla="*/ 382058 w 895350"/>
              <a:gd name="connsiteY48" fmla="*/ 624417 h 1309159"/>
              <a:gd name="connsiteX49" fmla="*/ 397933 w 895350"/>
              <a:gd name="connsiteY49" fmla="*/ 599017 h 1309159"/>
              <a:gd name="connsiteX50" fmla="*/ 442383 w 895350"/>
              <a:gd name="connsiteY50" fmla="*/ 599017 h 1309159"/>
              <a:gd name="connsiteX51" fmla="*/ 455083 w 895350"/>
              <a:gd name="connsiteY51" fmla="*/ 646642 h 1309159"/>
              <a:gd name="connsiteX52" fmla="*/ 474133 w 895350"/>
              <a:gd name="connsiteY52" fmla="*/ 665692 h 1309159"/>
              <a:gd name="connsiteX53" fmla="*/ 451908 w 895350"/>
              <a:gd name="connsiteY53" fmla="*/ 716492 h 1309159"/>
              <a:gd name="connsiteX54" fmla="*/ 470958 w 895350"/>
              <a:gd name="connsiteY54" fmla="*/ 751417 h 1309159"/>
              <a:gd name="connsiteX55" fmla="*/ 483658 w 895350"/>
              <a:gd name="connsiteY55" fmla="*/ 805392 h 1309159"/>
              <a:gd name="connsiteX56" fmla="*/ 597958 w 895350"/>
              <a:gd name="connsiteY56" fmla="*/ 891117 h 1309159"/>
              <a:gd name="connsiteX57" fmla="*/ 607483 w 895350"/>
              <a:gd name="connsiteY57" fmla="*/ 926042 h 1309159"/>
              <a:gd name="connsiteX58" fmla="*/ 629708 w 895350"/>
              <a:gd name="connsiteY58" fmla="*/ 941917 h 1309159"/>
              <a:gd name="connsiteX59" fmla="*/ 651933 w 895350"/>
              <a:gd name="connsiteY59" fmla="*/ 1005417 h 1309159"/>
              <a:gd name="connsiteX60" fmla="*/ 696383 w 895350"/>
              <a:gd name="connsiteY60" fmla="*/ 1030817 h 1309159"/>
              <a:gd name="connsiteX61" fmla="*/ 702733 w 895350"/>
              <a:gd name="connsiteY61" fmla="*/ 1087967 h 1309159"/>
              <a:gd name="connsiteX62" fmla="*/ 756708 w 895350"/>
              <a:gd name="connsiteY62" fmla="*/ 1113367 h 1309159"/>
              <a:gd name="connsiteX63" fmla="*/ 782108 w 895350"/>
              <a:gd name="connsiteY63" fmla="*/ 1138767 h 1309159"/>
              <a:gd name="connsiteX64" fmla="*/ 801158 w 895350"/>
              <a:gd name="connsiteY64" fmla="*/ 1180042 h 1309159"/>
              <a:gd name="connsiteX65" fmla="*/ 759883 w 895350"/>
              <a:gd name="connsiteY65" fmla="*/ 1211792 h 1309159"/>
              <a:gd name="connsiteX66" fmla="*/ 702733 w 895350"/>
              <a:gd name="connsiteY66" fmla="*/ 1278467 h 1309159"/>
              <a:gd name="connsiteX67" fmla="*/ 623358 w 895350"/>
              <a:gd name="connsiteY67" fmla="*/ 1307042 h 1309159"/>
              <a:gd name="connsiteX68" fmla="*/ 613833 w 895350"/>
              <a:gd name="connsiteY68" fmla="*/ 1265767 h 1309159"/>
              <a:gd name="connsiteX69" fmla="*/ 588433 w 895350"/>
              <a:gd name="connsiteY69" fmla="*/ 1249892 h 1309159"/>
              <a:gd name="connsiteX70" fmla="*/ 550333 w 895350"/>
              <a:gd name="connsiteY70" fmla="*/ 1253067 h 1309159"/>
              <a:gd name="connsiteX71" fmla="*/ 521758 w 895350"/>
              <a:gd name="connsiteY71" fmla="*/ 1221317 h 1309159"/>
              <a:gd name="connsiteX72" fmla="*/ 493183 w 895350"/>
              <a:gd name="connsiteY72" fmla="*/ 1192742 h 1309159"/>
              <a:gd name="connsiteX73" fmla="*/ 458258 w 895350"/>
              <a:gd name="connsiteY73" fmla="*/ 1183217 h 1309159"/>
              <a:gd name="connsiteX74" fmla="*/ 483658 w 895350"/>
              <a:gd name="connsiteY74" fmla="*/ 1145117 h 1309159"/>
              <a:gd name="connsiteX75" fmla="*/ 496358 w 895350"/>
              <a:gd name="connsiteY75" fmla="*/ 1119717 h 1309159"/>
              <a:gd name="connsiteX76" fmla="*/ 534458 w 895350"/>
              <a:gd name="connsiteY76" fmla="*/ 1081617 h 1309159"/>
              <a:gd name="connsiteX77" fmla="*/ 509058 w 895350"/>
              <a:gd name="connsiteY77" fmla="*/ 1062567 h 1309159"/>
              <a:gd name="connsiteX78" fmla="*/ 464608 w 895350"/>
              <a:gd name="connsiteY78" fmla="*/ 1062567 h 1309159"/>
              <a:gd name="connsiteX79" fmla="*/ 404283 w 895350"/>
              <a:gd name="connsiteY79" fmla="*/ 1046692 h 1309159"/>
              <a:gd name="connsiteX80" fmla="*/ 394758 w 895350"/>
              <a:gd name="connsiteY80" fmla="*/ 1014942 h 1309159"/>
              <a:gd name="connsiteX81" fmla="*/ 372533 w 895350"/>
              <a:gd name="connsiteY81" fmla="*/ 976842 h 1309159"/>
              <a:gd name="connsiteX82" fmla="*/ 356658 w 895350"/>
              <a:gd name="connsiteY82" fmla="*/ 938742 h 1309159"/>
              <a:gd name="connsiteX83" fmla="*/ 334433 w 895350"/>
              <a:gd name="connsiteY83" fmla="*/ 938742 h 1309159"/>
              <a:gd name="connsiteX84" fmla="*/ 312208 w 895350"/>
              <a:gd name="connsiteY84" fmla="*/ 906992 h 1309159"/>
              <a:gd name="connsiteX85" fmla="*/ 337608 w 895350"/>
              <a:gd name="connsiteY85" fmla="*/ 884767 h 1309159"/>
              <a:gd name="connsiteX86" fmla="*/ 248708 w 895350"/>
              <a:gd name="connsiteY86" fmla="*/ 862542 h 1309159"/>
              <a:gd name="connsiteX87" fmla="*/ 251883 w 895350"/>
              <a:gd name="connsiteY87" fmla="*/ 843492 h 1309159"/>
              <a:gd name="connsiteX88" fmla="*/ 286808 w 895350"/>
              <a:gd name="connsiteY88" fmla="*/ 814917 h 1309159"/>
              <a:gd name="connsiteX89" fmla="*/ 293158 w 895350"/>
              <a:gd name="connsiteY89" fmla="*/ 786342 h 1309159"/>
              <a:gd name="connsiteX90" fmla="*/ 267758 w 895350"/>
              <a:gd name="connsiteY90" fmla="*/ 719667 h 1309159"/>
              <a:gd name="connsiteX91" fmla="*/ 220133 w 895350"/>
              <a:gd name="connsiteY91" fmla="*/ 703792 h 1309159"/>
              <a:gd name="connsiteX92" fmla="*/ 169333 w 895350"/>
              <a:gd name="connsiteY92" fmla="*/ 706967 h 1309159"/>
              <a:gd name="connsiteX93" fmla="*/ 156633 w 895350"/>
              <a:gd name="connsiteY93" fmla="*/ 652992 h 1309159"/>
              <a:gd name="connsiteX94" fmla="*/ 140758 w 895350"/>
              <a:gd name="connsiteY94" fmla="*/ 605367 h 1309159"/>
              <a:gd name="connsiteX95" fmla="*/ 137583 w 895350"/>
              <a:gd name="connsiteY95" fmla="*/ 538692 h 1309159"/>
              <a:gd name="connsiteX96" fmla="*/ 112183 w 895350"/>
              <a:gd name="connsiteY96" fmla="*/ 513292 h 1309159"/>
              <a:gd name="connsiteX97" fmla="*/ 35983 w 895350"/>
              <a:gd name="connsiteY97" fmla="*/ 510117 h 1309159"/>
              <a:gd name="connsiteX98" fmla="*/ 4233 w 895350"/>
              <a:gd name="connsiteY98" fmla="*/ 475192 h 1309159"/>
              <a:gd name="connsiteX99" fmla="*/ 10583 w 895350"/>
              <a:gd name="connsiteY99" fmla="*/ 424392 h 1309159"/>
              <a:gd name="connsiteX100" fmla="*/ 61383 w 895350"/>
              <a:gd name="connsiteY100" fmla="*/ 351367 h 1309159"/>
              <a:gd name="connsiteX101" fmla="*/ 45508 w 895350"/>
              <a:gd name="connsiteY101" fmla="*/ 322792 h 1309159"/>
              <a:gd name="connsiteX102" fmla="*/ 35983 w 895350"/>
              <a:gd name="connsiteY102" fmla="*/ 294217 h 1309159"/>
              <a:gd name="connsiteX103" fmla="*/ 51858 w 895350"/>
              <a:gd name="connsiteY103" fmla="*/ 278342 h 1309159"/>
              <a:gd name="connsiteX104" fmla="*/ 45508 w 895350"/>
              <a:gd name="connsiteY104" fmla="*/ 243417 h 1309159"/>
              <a:gd name="connsiteX105" fmla="*/ 67733 w 895350"/>
              <a:gd name="connsiteY105" fmla="*/ 214842 h 1309159"/>
              <a:gd name="connsiteX106" fmla="*/ 77258 w 895350"/>
              <a:gd name="connsiteY106" fmla="*/ 183092 h 1309159"/>
              <a:gd name="connsiteX107" fmla="*/ 58208 w 895350"/>
              <a:gd name="connsiteY107" fmla="*/ 132292 h 1309159"/>
              <a:gd name="connsiteX108" fmla="*/ 67733 w 895350"/>
              <a:gd name="connsiteY108" fmla="*/ 103717 h 1309159"/>
              <a:gd name="connsiteX109" fmla="*/ 99483 w 895350"/>
              <a:gd name="connsiteY109" fmla="*/ 97367 h 1309159"/>
              <a:gd name="connsiteX110" fmla="*/ 153458 w 895350"/>
              <a:gd name="connsiteY110" fmla="*/ 116417 h 1309159"/>
              <a:gd name="connsiteX111" fmla="*/ 182033 w 895350"/>
              <a:gd name="connsiteY111" fmla="*/ 106892 h 1309159"/>
              <a:gd name="connsiteX112" fmla="*/ 207433 w 895350"/>
              <a:gd name="connsiteY112" fmla="*/ 52917 h 1309159"/>
              <a:gd name="connsiteX113" fmla="*/ 229658 w 895350"/>
              <a:gd name="connsiteY113" fmla="*/ 56092 h 1309159"/>
              <a:gd name="connsiteX114" fmla="*/ 299508 w 895350"/>
              <a:gd name="connsiteY114" fmla="*/ 65617 h 1309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895350" h="1309159">
                <a:moveTo>
                  <a:pt x="299508" y="65617"/>
                </a:moveTo>
                <a:cubicBezTo>
                  <a:pt x="313002" y="65881"/>
                  <a:pt x="366183" y="65617"/>
                  <a:pt x="366183" y="65617"/>
                </a:cubicBezTo>
                <a:cubicBezTo>
                  <a:pt x="405870" y="65088"/>
                  <a:pt x="501650" y="65088"/>
                  <a:pt x="537633" y="62442"/>
                </a:cubicBezTo>
                <a:cubicBezTo>
                  <a:pt x="573616" y="59796"/>
                  <a:pt x="568325" y="59796"/>
                  <a:pt x="582083" y="49742"/>
                </a:cubicBezTo>
                <a:cubicBezTo>
                  <a:pt x="595841" y="39688"/>
                  <a:pt x="610658" y="4234"/>
                  <a:pt x="620183" y="2117"/>
                </a:cubicBezTo>
                <a:cubicBezTo>
                  <a:pt x="629708" y="0"/>
                  <a:pt x="630237" y="31221"/>
                  <a:pt x="639233" y="37042"/>
                </a:cubicBezTo>
                <a:cubicBezTo>
                  <a:pt x="648229" y="42863"/>
                  <a:pt x="663575" y="31750"/>
                  <a:pt x="674158" y="37042"/>
                </a:cubicBezTo>
                <a:cubicBezTo>
                  <a:pt x="684741" y="42334"/>
                  <a:pt x="695325" y="42863"/>
                  <a:pt x="702733" y="68792"/>
                </a:cubicBezTo>
                <a:cubicBezTo>
                  <a:pt x="710141" y="94721"/>
                  <a:pt x="717550" y="160867"/>
                  <a:pt x="718608" y="192617"/>
                </a:cubicBezTo>
                <a:cubicBezTo>
                  <a:pt x="719666" y="224367"/>
                  <a:pt x="704850" y="239713"/>
                  <a:pt x="709083" y="259292"/>
                </a:cubicBezTo>
                <a:cubicBezTo>
                  <a:pt x="713316" y="278871"/>
                  <a:pt x="726016" y="291042"/>
                  <a:pt x="744008" y="310092"/>
                </a:cubicBezTo>
                <a:cubicBezTo>
                  <a:pt x="762000" y="329142"/>
                  <a:pt x="795866" y="358246"/>
                  <a:pt x="817033" y="373592"/>
                </a:cubicBezTo>
                <a:cubicBezTo>
                  <a:pt x="838200" y="388938"/>
                  <a:pt x="858308" y="391584"/>
                  <a:pt x="871008" y="402167"/>
                </a:cubicBezTo>
                <a:cubicBezTo>
                  <a:pt x="883708" y="412750"/>
                  <a:pt x="895350" y="429684"/>
                  <a:pt x="893233" y="437092"/>
                </a:cubicBezTo>
                <a:cubicBezTo>
                  <a:pt x="891116" y="444500"/>
                  <a:pt x="871008" y="443971"/>
                  <a:pt x="858308" y="446617"/>
                </a:cubicBezTo>
                <a:cubicBezTo>
                  <a:pt x="845608" y="449263"/>
                  <a:pt x="831320" y="458259"/>
                  <a:pt x="817033" y="452967"/>
                </a:cubicBezTo>
                <a:cubicBezTo>
                  <a:pt x="802746" y="447675"/>
                  <a:pt x="782637" y="423334"/>
                  <a:pt x="772583" y="414867"/>
                </a:cubicBezTo>
                <a:cubicBezTo>
                  <a:pt x="762529" y="406400"/>
                  <a:pt x="767291" y="400050"/>
                  <a:pt x="756708" y="402167"/>
                </a:cubicBezTo>
                <a:cubicBezTo>
                  <a:pt x="746125" y="404284"/>
                  <a:pt x="727604" y="430742"/>
                  <a:pt x="709083" y="427567"/>
                </a:cubicBezTo>
                <a:cubicBezTo>
                  <a:pt x="690562" y="424392"/>
                  <a:pt x="662516" y="387350"/>
                  <a:pt x="645583" y="383117"/>
                </a:cubicBezTo>
                <a:cubicBezTo>
                  <a:pt x="628650" y="378884"/>
                  <a:pt x="626004" y="385763"/>
                  <a:pt x="607483" y="402167"/>
                </a:cubicBezTo>
                <a:cubicBezTo>
                  <a:pt x="588962" y="418571"/>
                  <a:pt x="552449" y="470430"/>
                  <a:pt x="534458" y="481542"/>
                </a:cubicBezTo>
                <a:cubicBezTo>
                  <a:pt x="516467" y="492654"/>
                  <a:pt x="507470" y="475192"/>
                  <a:pt x="499533" y="468842"/>
                </a:cubicBezTo>
                <a:cubicBezTo>
                  <a:pt x="491596" y="462492"/>
                  <a:pt x="490008" y="453496"/>
                  <a:pt x="486833" y="443442"/>
                </a:cubicBezTo>
                <a:cubicBezTo>
                  <a:pt x="483658" y="433388"/>
                  <a:pt x="488421" y="417513"/>
                  <a:pt x="480483" y="408517"/>
                </a:cubicBezTo>
                <a:cubicBezTo>
                  <a:pt x="472546" y="399521"/>
                  <a:pt x="446087" y="401109"/>
                  <a:pt x="439208" y="389467"/>
                </a:cubicBezTo>
                <a:cubicBezTo>
                  <a:pt x="432329" y="377825"/>
                  <a:pt x="444500" y="350309"/>
                  <a:pt x="439208" y="338667"/>
                </a:cubicBezTo>
                <a:cubicBezTo>
                  <a:pt x="433916" y="327025"/>
                  <a:pt x="412750" y="327025"/>
                  <a:pt x="407458" y="319617"/>
                </a:cubicBezTo>
                <a:cubicBezTo>
                  <a:pt x="402166" y="312209"/>
                  <a:pt x="413279" y="289984"/>
                  <a:pt x="407458" y="294217"/>
                </a:cubicBezTo>
                <a:cubicBezTo>
                  <a:pt x="401637" y="298450"/>
                  <a:pt x="383116" y="331259"/>
                  <a:pt x="372533" y="345017"/>
                </a:cubicBezTo>
                <a:cubicBezTo>
                  <a:pt x="361950" y="358775"/>
                  <a:pt x="352954" y="368830"/>
                  <a:pt x="343958" y="376767"/>
                </a:cubicBezTo>
                <a:cubicBezTo>
                  <a:pt x="334962" y="384705"/>
                  <a:pt x="329671" y="389996"/>
                  <a:pt x="318558" y="392642"/>
                </a:cubicBezTo>
                <a:cubicBezTo>
                  <a:pt x="307445" y="395288"/>
                  <a:pt x="291571" y="393171"/>
                  <a:pt x="277283" y="392642"/>
                </a:cubicBezTo>
                <a:cubicBezTo>
                  <a:pt x="262996" y="392113"/>
                  <a:pt x="241829" y="392113"/>
                  <a:pt x="232833" y="389467"/>
                </a:cubicBezTo>
                <a:cubicBezTo>
                  <a:pt x="223837" y="386821"/>
                  <a:pt x="227541" y="382588"/>
                  <a:pt x="223308" y="376767"/>
                </a:cubicBezTo>
                <a:cubicBezTo>
                  <a:pt x="219075" y="370946"/>
                  <a:pt x="215900" y="358246"/>
                  <a:pt x="207433" y="354542"/>
                </a:cubicBezTo>
                <a:cubicBezTo>
                  <a:pt x="198966" y="350838"/>
                  <a:pt x="181504" y="351367"/>
                  <a:pt x="172508" y="354542"/>
                </a:cubicBezTo>
                <a:cubicBezTo>
                  <a:pt x="163512" y="357717"/>
                  <a:pt x="159279" y="364596"/>
                  <a:pt x="153458" y="373592"/>
                </a:cubicBezTo>
                <a:cubicBezTo>
                  <a:pt x="147637" y="382588"/>
                  <a:pt x="133350" y="398992"/>
                  <a:pt x="137583" y="408517"/>
                </a:cubicBezTo>
                <a:cubicBezTo>
                  <a:pt x="141816" y="418042"/>
                  <a:pt x="168275" y="419630"/>
                  <a:pt x="178858" y="430742"/>
                </a:cubicBezTo>
                <a:cubicBezTo>
                  <a:pt x="189441" y="441854"/>
                  <a:pt x="191558" y="469371"/>
                  <a:pt x="201083" y="475192"/>
                </a:cubicBezTo>
                <a:cubicBezTo>
                  <a:pt x="210608" y="481013"/>
                  <a:pt x="223308" y="460904"/>
                  <a:pt x="236008" y="465667"/>
                </a:cubicBezTo>
                <a:cubicBezTo>
                  <a:pt x="248708" y="470430"/>
                  <a:pt x="266171" y="492125"/>
                  <a:pt x="277283" y="503767"/>
                </a:cubicBezTo>
                <a:cubicBezTo>
                  <a:pt x="288396" y="515409"/>
                  <a:pt x="294746" y="532871"/>
                  <a:pt x="302683" y="535517"/>
                </a:cubicBezTo>
                <a:cubicBezTo>
                  <a:pt x="310620" y="538163"/>
                  <a:pt x="319616" y="516996"/>
                  <a:pt x="324908" y="519642"/>
                </a:cubicBezTo>
                <a:cubicBezTo>
                  <a:pt x="330200" y="522288"/>
                  <a:pt x="332846" y="537634"/>
                  <a:pt x="334433" y="551392"/>
                </a:cubicBezTo>
                <a:cubicBezTo>
                  <a:pt x="336020" y="565150"/>
                  <a:pt x="330200" y="593725"/>
                  <a:pt x="334433" y="602192"/>
                </a:cubicBezTo>
                <a:cubicBezTo>
                  <a:pt x="338666" y="610659"/>
                  <a:pt x="351896" y="598488"/>
                  <a:pt x="359833" y="602192"/>
                </a:cubicBezTo>
                <a:cubicBezTo>
                  <a:pt x="367770" y="605896"/>
                  <a:pt x="375708" y="624946"/>
                  <a:pt x="382058" y="624417"/>
                </a:cubicBezTo>
                <a:cubicBezTo>
                  <a:pt x="388408" y="623888"/>
                  <a:pt x="387879" y="603250"/>
                  <a:pt x="397933" y="599017"/>
                </a:cubicBezTo>
                <a:cubicBezTo>
                  <a:pt x="407987" y="594784"/>
                  <a:pt x="432858" y="591080"/>
                  <a:pt x="442383" y="599017"/>
                </a:cubicBezTo>
                <a:cubicBezTo>
                  <a:pt x="451908" y="606954"/>
                  <a:pt x="449791" y="635530"/>
                  <a:pt x="455083" y="646642"/>
                </a:cubicBezTo>
                <a:cubicBezTo>
                  <a:pt x="460375" y="657755"/>
                  <a:pt x="474662" y="654050"/>
                  <a:pt x="474133" y="665692"/>
                </a:cubicBezTo>
                <a:cubicBezTo>
                  <a:pt x="473604" y="677334"/>
                  <a:pt x="452437" y="702205"/>
                  <a:pt x="451908" y="716492"/>
                </a:cubicBezTo>
                <a:cubicBezTo>
                  <a:pt x="451379" y="730780"/>
                  <a:pt x="465666" y="736600"/>
                  <a:pt x="470958" y="751417"/>
                </a:cubicBezTo>
                <a:cubicBezTo>
                  <a:pt x="476250" y="766234"/>
                  <a:pt x="462491" y="782109"/>
                  <a:pt x="483658" y="805392"/>
                </a:cubicBezTo>
                <a:cubicBezTo>
                  <a:pt x="504825" y="828675"/>
                  <a:pt x="577321" y="871009"/>
                  <a:pt x="597958" y="891117"/>
                </a:cubicBezTo>
                <a:cubicBezTo>
                  <a:pt x="618595" y="911225"/>
                  <a:pt x="602191" y="917575"/>
                  <a:pt x="607483" y="926042"/>
                </a:cubicBezTo>
                <a:cubicBezTo>
                  <a:pt x="612775" y="934509"/>
                  <a:pt x="622300" y="928688"/>
                  <a:pt x="629708" y="941917"/>
                </a:cubicBezTo>
                <a:cubicBezTo>
                  <a:pt x="637116" y="955146"/>
                  <a:pt x="640821" y="990601"/>
                  <a:pt x="651933" y="1005417"/>
                </a:cubicBezTo>
                <a:cubicBezTo>
                  <a:pt x="663045" y="1020233"/>
                  <a:pt x="687916" y="1017059"/>
                  <a:pt x="696383" y="1030817"/>
                </a:cubicBezTo>
                <a:cubicBezTo>
                  <a:pt x="704850" y="1044575"/>
                  <a:pt x="692679" y="1074209"/>
                  <a:pt x="702733" y="1087967"/>
                </a:cubicBezTo>
                <a:cubicBezTo>
                  <a:pt x="712787" y="1101725"/>
                  <a:pt x="743479" y="1104900"/>
                  <a:pt x="756708" y="1113367"/>
                </a:cubicBezTo>
                <a:cubicBezTo>
                  <a:pt x="769937" y="1121834"/>
                  <a:pt x="774700" y="1127655"/>
                  <a:pt x="782108" y="1138767"/>
                </a:cubicBezTo>
                <a:cubicBezTo>
                  <a:pt x="789516" y="1149880"/>
                  <a:pt x="804862" y="1167871"/>
                  <a:pt x="801158" y="1180042"/>
                </a:cubicBezTo>
                <a:cubicBezTo>
                  <a:pt x="797454" y="1192213"/>
                  <a:pt x="776287" y="1195388"/>
                  <a:pt x="759883" y="1211792"/>
                </a:cubicBezTo>
                <a:cubicBezTo>
                  <a:pt x="743479" y="1228196"/>
                  <a:pt x="725487" y="1262592"/>
                  <a:pt x="702733" y="1278467"/>
                </a:cubicBezTo>
                <a:cubicBezTo>
                  <a:pt x="679979" y="1294342"/>
                  <a:pt x="638175" y="1309159"/>
                  <a:pt x="623358" y="1307042"/>
                </a:cubicBezTo>
                <a:cubicBezTo>
                  <a:pt x="608541" y="1304925"/>
                  <a:pt x="619654" y="1275292"/>
                  <a:pt x="613833" y="1265767"/>
                </a:cubicBezTo>
                <a:cubicBezTo>
                  <a:pt x="608012" y="1256242"/>
                  <a:pt x="599016" y="1252009"/>
                  <a:pt x="588433" y="1249892"/>
                </a:cubicBezTo>
                <a:cubicBezTo>
                  <a:pt x="577850" y="1247775"/>
                  <a:pt x="561445" y="1257829"/>
                  <a:pt x="550333" y="1253067"/>
                </a:cubicBezTo>
                <a:cubicBezTo>
                  <a:pt x="539221" y="1248305"/>
                  <a:pt x="531283" y="1231371"/>
                  <a:pt x="521758" y="1221317"/>
                </a:cubicBezTo>
                <a:cubicBezTo>
                  <a:pt x="512233" y="1211263"/>
                  <a:pt x="503766" y="1199092"/>
                  <a:pt x="493183" y="1192742"/>
                </a:cubicBezTo>
                <a:cubicBezTo>
                  <a:pt x="482600" y="1186392"/>
                  <a:pt x="459846" y="1191155"/>
                  <a:pt x="458258" y="1183217"/>
                </a:cubicBezTo>
                <a:cubicBezTo>
                  <a:pt x="456670" y="1175279"/>
                  <a:pt x="477308" y="1155700"/>
                  <a:pt x="483658" y="1145117"/>
                </a:cubicBezTo>
                <a:cubicBezTo>
                  <a:pt x="490008" y="1134534"/>
                  <a:pt x="487891" y="1130300"/>
                  <a:pt x="496358" y="1119717"/>
                </a:cubicBezTo>
                <a:cubicBezTo>
                  <a:pt x="504825" y="1109134"/>
                  <a:pt x="532341" y="1091142"/>
                  <a:pt x="534458" y="1081617"/>
                </a:cubicBezTo>
                <a:cubicBezTo>
                  <a:pt x="536575" y="1072092"/>
                  <a:pt x="520700" y="1065742"/>
                  <a:pt x="509058" y="1062567"/>
                </a:cubicBezTo>
                <a:cubicBezTo>
                  <a:pt x="497416" y="1059392"/>
                  <a:pt x="482071" y="1065213"/>
                  <a:pt x="464608" y="1062567"/>
                </a:cubicBezTo>
                <a:cubicBezTo>
                  <a:pt x="447145" y="1059921"/>
                  <a:pt x="415925" y="1054630"/>
                  <a:pt x="404283" y="1046692"/>
                </a:cubicBezTo>
                <a:cubicBezTo>
                  <a:pt x="392641" y="1038755"/>
                  <a:pt x="400050" y="1026584"/>
                  <a:pt x="394758" y="1014942"/>
                </a:cubicBezTo>
                <a:cubicBezTo>
                  <a:pt x="389466" y="1003300"/>
                  <a:pt x="378883" y="989542"/>
                  <a:pt x="372533" y="976842"/>
                </a:cubicBezTo>
                <a:cubicBezTo>
                  <a:pt x="366183" y="964142"/>
                  <a:pt x="363008" y="945092"/>
                  <a:pt x="356658" y="938742"/>
                </a:cubicBezTo>
                <a:cubicBezTo>
                  <a:pt x="350308" y="932392"/>
                  <a:pt x="341841" y="944034"/>
                  <a:pt x="334433" y="938742"/>
                </a:cubicBezTo>
                <a:cubicBezTo>
                  <a:pt x="327025" y="933450"/>
                  <a:pt x="311679" y="915988"/>
                  <a:pt x="312208" y="906992"/>
                </a:cubicBezTo>
                <a:cubicBezTo>
                  <a:pt x="312737" y="897996"/>
                  <a:pt x="348191" y="892175"/>
                  <a:pt x="337608" y="884767"/>
                </a:cubicBezTo>
                <a:cubicBezTo>
                  <a:pt x="327025" y="877359"/>
                  <a:pt x="262996" y="869421"/>
                  <a:pt x="248708" y="862542"/>
                </a:cubicBezTo>
                <a:cubicBezTo>
                  <a:pt x="234421" y="855663"/>
                  <a:pt x="245533" y="851429"/>
                  <a:pt x="251883" y="843492"/>
                </a:cubicBezTo>
                <a:cubicBezTo>
                  <a:pt x="258233" y="835555"/>
                  <a:pt x="279929" y="824442"/>
                  <a:pt x="286808" y="814917"/>
                </a:cubicBezTo>
                <a:cubicBezTo>
                  <a:pt x="293687" y="805392"/>
                  <a:pt x="296333" y="802217"/>
                  <a:pt x="293158" y="786342"/>
                </a:cubicBezTo>
                <a:cubicBezTo>
                  <a:pt x="289983" y="770467"/>
                  <a:pt x="279929" y="733425"/>
                  <a:pt x="267758" y="719667"/>
                </a:cubicBezTo>
                <a:cubicBezTo>
                  <a:pt x="255587" y="705909"/>
                  <a:pt x="236537" y="705909"/>
                  <a:pt x="220133" y="703792"/>
                </a:cubicBezTo>
                <a:cubicBezTo>
                  <a:pt x="203729" y="701675"/>
                  <a:pt x="179916" y="715434"/>
                  <a:pt x="169333" y="706967"/>
                </a:cubicBezTo>
                <a:cubicBezTo>
                  <a:pt x="158750" y="698500"/>
                  <a:pt x="161395" y="669925"/>
                  <a:pt x="156633" y="652992"/>
                </a:cubicBezTo>
                <a:cubicBezTo>
                  <a:pt x="151871" y="636059"/>
                  <a:pt x="143933" y="624417"/>
                  <a:pt x="140758" y="605367"/>
                </a:cubicBezTo>
                <a:cubicBezTo>
                  <a:pt x="137583" y="586317"/>
                  <a:pt x="142346" y="554038"/>
                  <a:pt x="137583" y="538692"/>
                </a:cubicBezTo>
                <a:cubicBezTo>
                  <a:pt x="132820" y="523346"/>
                  <a:pt x="129116" y="518054"/>
                  <a:pt x="112183" y="513292"/>
                </a:cubicBezTo>
                <a:cubicBezTo>
                  <a:pt x="95250" y="508530"/>
                  <a:pt x="53975" y="516467"/>
                  <a:pt x="35983" y="510117"/>
                </a:cubicBezTo>
                <a:cubicBezTo>
                  <a:pt x="17991" y="503767"/>
                  <a:pt x="8466" y="489479"/>
                  <a:pt x="4233" y="475192"/>
                </a:cubicBezTo>
                <a:cubicBezTo>
                  <a:pt x="0" y="460905"/>
                  <a:pt x="1058" y="445029"/>
                  <a:pt x="10583" y="424392"/>
                </a:cubicBezTo>
                <a:cubicBezTo>
                  <a:pt x="20108" y="403755"/>
                  <a:pt x="55562" y="368300"/>
                  <a:pt x="61383" y="351367"/>
                </a:cubicBezTo>
                <a:cubicBezTo>
                  <a:pt x="67204" y="334434"/>
                  <a:pt x="49741" y="332317"/>
                  <a:pt x="45508" y="322792"/>
                </a:cubicBezTo>
                <a:cubicBezTo>
                  <a:pt x="41275" y="313267"/>
                  <a:pt x="34925" y="301625"/>
                  <a:pt x="35983" y="294217"/>
                </a:cubicBezTo>
                <a:cubicBezTo>
                  <a:pt x="37041" y="286809"/>
                  <a:pt x="50271" y="286809"/>
                  <a:pt x="51858" y="278342"/>
                </a:cubicBezTo>
                <a:cubicBezTo>
                  <a:pt x="53445" y="269875"/>
                  <a:pt x="42862" y="254000"/>
                  <a:pt x="45508" y="243417"/>
                </a:cubicBezTo>
                <a:cubicBezTo>
                  <a:pt x="48154" y="232834"/>
                  <a:pt x="62441" y="224896"/>
                  <a:pt x="67733" y="214842"/>
                </a:cubicBezTo>
                <a:cubicBezTo>
                  <a:pt x="73025" y="204788"/>
                  <a:pt x="78845" y="196850"/>
                  <a:pt x="77258" y="183092"/>
                </a:cubicBezTo>
                <a:cubicBezTo>
                  <a:pt x="75671" y="169334"/>
                  <a:pt x="59795" y="145521"/>
                  <a:pt x="58208" y="132292"/>
                </a:cubicBezTo>
                <a:cubicBezTo>
                  <a:pt x="56621" y="119063"/>
                  <a:pt x="60854" y="109538"/>
                  <a:pt x="67733" y="103717"/>
                </a:cubicBezTo>
                <a:cubicBezTo>
                  <a:pt x="74612" y="97896"/>
                  <a:pt x="85196" y="95250"/>
                  <a:pt x="99483" y="97367"/>
                </a:cubicBezTo>
                <a:cubicBezTo>
                  <a:pt x="113771" y="99484"/>
                  <a:pt x="139700" y="114830"/>
                  <a:pt x="153458" y="116417"/>
                </a:cubicBezTo>
                <a:cubicBezTo>
                  <a:pt x="167216" y="118004"/>
                  <a:pt x="173037" y="117475"/>
                  <a:pt x="182033" y="106892"/>
                </a:cubicBezTo>
                <a:cubicBezTo>
                  <a:pt x="191029" y="96309"/>
                  <a:pt x="199496" y="61384"/>
                  <a:pt x="207433" y="52917"/>
                </a:cubicBezTo>
                <a:cubicBezTo>
                  <a:pt x="215371" y="44450"/>
                  <a:pt x="229658" y="56092"/>
                  <a:pt x="229658" y="56092"/>
                </a:cubicBezTo>
                <a:lnTo>
                  <a:pt x="299508" y="65617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Новокубанский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911975" y="3819525"/>
            <a:ext cx="349250" cy="263525"/>
          </a:xfrm>
          <a:custGeom>
            <a:avLst/>
            <a:gdLst>
              <a:gd name="connsiteX0" fmla="*/ 121708 w 349779"/>
              <a:gd name="connsiteY0" fmla="*/ 203729 h 267758"/>
              <a:gd name="connsiteX1" fmla="*/ 67733 w 349779"/>
              <a:gd name="connsiteY1" fmla="*/ 181504 h 267758"/>
              <a:gd name="connsiteX2" fmla="*/ 35983 w 349779"/>
              <a:gd name="connsiteY2" fmla="*/ 137054 h 267758"/>
              <a:gd name="connsiteX3" fmla="*/ 4233 w 349779"/>
              <a:gd name="connsiteY3" fmla="*/ 118004 h 267758"/>
              <a:gd name="connsiteX4" fmla="*/ 10583 w 349779"/>
              <a:gd name="connsiteY4" fmla="*/ 83079 h 267758"/>
              <a:gd name="connsiteX5" fmla="*/ 55033 w 349779"/>
              <a:gd name="connsiteY5" fmla="*/ 54504 h 267758"/>
              <a:gd name="connsiteX6" fmla="*/ 86783 w 349779"/>
              <a:gd name="connsiteY6" fmla="*/ 83079 h 267758"/>
              <a:gd name="connsiteX7" fmla="*/ 140758 w 349779"/>
              <a:gd name="connsiteY7" fmla="*/ 95779 h 267758"/>
              <a:gd name="connsiteX8" fmla="*/ 201083 w 349779"/>
              <a:gd name="connsiteY8" fmla="*/ 76729 h 267758"/>
              <a:gd name="connsiteX9" fmla="*/ 255058 w 349779"/>
              <a:gd name="connsiteY9" fmla="*/ 6879 h 267758"/>
              <a:gd name="connsiteX10" fmla="*/ 267758 w 349779"/>
              <a:gd name="connsiteY10" fmla="*/ 35454 h 267758"/>
              <a:gd name="connsiteX11" fmla="*/ 289983 w 349779"/>
              <a:gd name="connsiteY11" fmla="*/ 38629 h 267758"/>
              <a:gd name="connsiteX12" fmla="*/ 293158 w 349779"/>
              <a:gd name="connsiteY12" fmla="*/ 95779 h 267758"/>
              <a:gd name="connsiteX13" fmla="*/ 312208 w 349779"/>
              <a:gd name="connsiteY13" fmla="*/ 108479 h 267758"/>
              <a:gd name="connsiteX14" fmla="*/ 347133 w 349779"/>
              <a:gd name="connsiteY14" fmla="*/ 130704 h 267758"/>
              <a:gd name="connsiteX15" fmla="*/ 328083 w 349779"/>
              <a:gd name="connsiteY15" fmla="*/ 194204 h 267758"/>
              <a:gd name="connsiteX16" fmla="*/ 305858 w 349779"/>
              <a:gd name="connsiteY16" fmla="*/ 235479 h 267758"/>
              <a:gd name="connsiteX17" fmla="*/ 270933 w 349779"/>
              <a:gd name="connsiteY17" fmla="*/ 219604 h 267758"/>
              <a:gd name="connsiteX18" fmla="*/ 255058 w 349779"/>
              <a:gd name="connsiteY18" fmla="*/ 238654 h 267758"/>
              <a:gd name="connsiteX19" fmla="*/ 229658 w 349779"/>
              <a:gd name="connsiteY19" fmla="*/ 267229 h 267758"/>
              <a:gd name="connsiteX20" fmla="*/ 191558 w 349779"/>
              <a:gd name="connsiteY20" fmla="*/ 235479 h 267758"/>
              <a:gd name="connsiteX21" fmla="*/ 166158 w 349779"/>
              <a:gd name="connsiteY21" fmla="*/ 245004 h 267758"/>
              <a:gd name="connsiteX22" fmla="*/ 121708 w 349779"/>
              <a:gd name="connsiteY22" fmla="*/ 203729 h 26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9779" h="267758">
                <a:moveTo>
                  <a:pt x="121708" y="203729"/>
                </a:moveTo>
                <a:cubicBezTo>
                  <a:pt x="105304" y="193146"/>
                  <a:pt x="82021" y="192617"/>
                  <a:pt x="67733" y="181504"/>
                </a:cubicBezTo>
                <a:cubicBezTo>
                  <a:pt x="53446" y="170392"/>
                  <a:pt x="46566" y="147637"/>
                  <a:pt x="35983" y="137054"/>
                </a:cubicBezTo>
                <a:cubicBezTo>
                  <a:pt x="25400" y="126471"/>
                  <a:pt x="8466" y="127000"/>
                  <a:pt x="4233" y="118004"/>
                </a:cubicBezTo>
                <a:cubicBezTo>
                  <a:pt x="0" y="109008"/>
                  <a:pt x="2116" y="93662"/>
                  <a:pt x="10583" y="83079"/>
                </a:cubicBezTo>
                <a:cubicBezTo>
                  <a:pt x="19050" y="72496"/>
                  <a:pt x="42333" y="54504"/>
                  <a:pt x="55033" y="54504"/>
                </a:cubicBezTo>
                <a:cubicBezTo>
                  <a:pt x="67733" y="54504"/>
                  <a:pt x="72496" y="76200"/>
                  <a:pt x="86783" y="83079"/>
                </a:cubicBezTo>
                <a:cubicBezTo>
                  <a:pt x="101071" y="89958"/>
                  <a:pt x="121708" y="96837"/>
                  <a:pt x="140758" y="95779"/>
                </a:cubicBezTo>
                <a:cubicBezTo>
                  <a:pt x="159808" y="94721"/>
                  <a:pt x="182033" y="91546"/>
                  <a:pt x="201083" y="76729"/>
                </a:cubicBezTo>
                <a:cubicBezTo>
                  <a:pt x="220133" y="61912"/>
                  <a:pt x="243946" y="13758"/>
                  <a:pt x="255058" y="6879"/>
                </a:cubicBezTo>
                <a:cubicBezTo>
                  <a:pt x="266170" y="0"/>
                  <a:pt x="261937" y="30162"/>
                  <a:pt x="267758" y="35454"/>
                </a:cubicBezTo>
                <a:cubicBezTo>
                  <a:pt x="273579" y="40746"/>
                  <a:pt x="285750" y="28575"/>
                  <a:pt x="289983" y="38629"/>
                </a:cubicBezTo>
                <a:cubicBezTo>
                  <a:pt x="294216" y="48683"/>
                  <a:pt x="289454" y="84137"/>
                  <a:pt x="293158" y="95779"/>
                </a:cubicBezTo>
                <a:cubicBezTo>
                  <a:pt x="296862" y="107421"/>
                  <a:pt x="303212" y="102658"/>
                  <a:pt x="312208" y="108479"/>
                </a:cubicBezTo>
                <a:cubicBezTo>
                  <a:pt x="321204" y="114300"/>
                  <a:pt x="344487" y="116417"/>
                  <a:pt x="347133" y="130704"/>
                </a:cubicBezTo>
                <a:cubicBezTo>
                  <a:pt x="349779" y="144991"/>
                  <a:pt x="334962" y="176742"/>
                  <a:pt x="328083" y="194204"/>
                </a:cubicBezTo>
                <a:cubicBezTo>
                  <a:pt x="321204" y="211666"/>
                  <a:pt x="315383" y="231246"/>
                  <a:pt x="305858" y="235479"/>
                </a:cubicBezTo>
                <a:cubicBezTo>
                  <a:pt x="296333" y="239712"/>
                  <a:pt x="279400" y="219075"/>
                  <a:pt x="270933" y="219604"/>
                </a:cubicBezTo>
                <a:cubicBezTo>
                  <a:pt x="262466" y="220133"/>
                  <a:pt x="261937" y="230716"/>
                  <a:pt x="255058" y="238654"/>
                </a:cubicBezTo>
                <a:cubicBezTo>
                  <a:pt x="248179" y="246592"/>
                  <a:pt x="240241" y="267758"/>
                  <a:pt x="229658" y="267229"/>
                </a:cubicBezTo>
                <a:cubicBezTo>
                  <a:pt x="219075" y="266700"/>
                  <a:pt x="202141" y="239183"/>
                  <a:pt x="191558" y="235479"/>
                </a:cubicBezTo>
                <a:cubicBezTo>
                  <a:pt x="180975" y="231775"/>
                  <a:pt x="175154" y="249237"/>
                  <a:pt x="166158" y="245004"/>
                </a:cubicBezTo>
                <a:cubicBezTo>
                  <a:pt x="157162" y="240771"/>
                  <a:pt x="138112" y="214312"/>
                  <a:pt x="121708" y="203729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" dirty="0">
                <a:solidFill>
                  <a:schemeClr val="tx1"/>
                </a:solidFill>
              </a:rPr>
              <a:t>Армавир</a:t>
            </a:r>
            <a:endParaRPr lang="ru-RU" sz="200" dirty="0">
              <a:solidFill>
                <a:schemeClr val="tx1"/>
              </a:solidFill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097713" y="3908425"/>
            <a:ext cx="768350" cy="760413"/>
          </a:xfrm>
          <a:custGeom>
            <a:avLst/>
            <a:gdLst>
              <a:gd name="connsiteX0" fmla="*/ 122465 w 765970"/>
              <a:gd name="connsiteY0" fmla="*/ 215447 h 767103"/>
              <a:gd name="connsiteX1" fmla="*/ 129269 w 765970"/>
              <a:gd name="connsiteY1" fmla="*/ 273277 h 767103"/>
              <a:gd name="connsiteX2" fmla="*/ 142876 w 765970"/>
              <a:gd name="connsiteY2" fmla="*/ 290286 h 767103"/>
              <a:gd name="connsiteX3" fmla="*/ 119063 w 765970"/>
              <a:gd name="connsiteY3" fmla="*/ 324304 h 767103"/>
              <a:gd name="connsiteX4" fmla="*/ 136072 w 765970"/>
              <a:gd name="connsiteY4" fmla="*/ 358322 h 767103"/>
              <a:gd name="connsiteX5" fmla="*/ 136072 w 765970"/>
              <a:gd name="connsiteY5" fmla="*/ 378732 h 767103"/>
              <a:gd name="connsiteX6" fmla="*/ 142876 w 765970"/>
              <a:gd name="connsiteY6" fmla="*/ 419554 h 767103"/>
              <a:gd name="connsiteX7" fmla="*/ 272144 w 765970"/>
              <a:gd name="connsiteY7" fmla="*/ 511402 h 767103"/>
              <a:gd name="connsiteX8" fmla="*/ 285751 w 765970"/>
              <a:gd name="connsiteY8" fmla="*/ 538616 h 767103"/>
              <a:gd name="connsiteX9" fmla="*/ 292554 w 765970"/>
              <a:gd name="connsiteY9" fmla="*/ 552224 h 767103"/>
              <a:gd name="connsiteX10" fmla="*/ 326572 w 765970"/>
              <a:gd name="connsiteY10" fmla="*/ 623661 h 767103"/>
              <a:gd name="connsiteX11" fmla="*/ 357188 w 765970"/>
              <a:gd name="connsiteY11" fmla="*/ 637268 h 767103"/>
              <a:gd name="connsiteX12" fmla="*/ 360590 w 765970"/>
              <a:gd name="connsiteY12" fmla="*/ 657679 h 767103"/>
              <a:gd name="connsiteX13" fmla="*/ 381001 w 765970"/>
              <a:gd name="connsiteY13" fmla="*/ 701902 h 767103"/>
              <a:gd name="connsiteX14" fmla="*/ 432028 w 765970"/>
              <a:gd name="connsiteY14" fmla="*/ 732518 h 767103"/>
              <a:gd name="connsiteX15" fmla="*/ 472849 w 765970"/>
              <a:gd name="connsiteY15" fmla="*/ 763134 h 767103"/>
              <a:gd name="connsiteX16" fmla="*/ 496661 w 765970"/>
              <a:gd name="connsiteY16" fmla="*/ 756331 h 767103"/>
              <a:gd name="connsiteX17" fmla="*/ 571501 w 765970"/>
              <a:gd name="connsiteY17" fmla="*/ 725715 h 767103"/>
              <a:gd name="connsiteX18" fmla="*/ 551090 w 765970"/>
              <a:gd name="connsiteY18" fmla="*/ 671286 h 767103"/>
              <a:gd name="connsiteX19" fmla="*/ 489858 w 765970"/>
              <a:gd name="connsiteY19" fmla="*/ 627063 h 767103"/>
              <a:gd name="connsiteX20" fmla="*/ 472849 w 765970"/>
              <a:gd name="connsiteY20" fmla="*/ 579438 h 767103"/>
              <a:gd name="connsiteX21" fmla="*/ 486456 w 765970"/>
              <a:gd name="connsiteY21" fmla="*/ 535215 h 767103"/>
              <a:gd name="connsiteX22" fmla="*/ 571501 w 765970"/>
              <a:gd name="connsiteY22" fmla="*/ 535215 h 767103"/>
              <a:gd name="connsiteX23" fmla="*/ 619126 w 765970"/>
              <a:gd name="connsiteY23" fmla="*/ 521607 h 767103"/>
              <a:gd name="connsiteX24" fmla="*/ 632733 w 765970"/>
              <a:gd name="connsiteY24" fmla="*/ 463777 h 767103"/>
              <a:gd name="connsiteX25" fmla="*/ 683760 w 765970"/>
              <a:gd name="connsiteY25" fmla="*/ 395741 h 767103"/>
              <a:gd name="connsiteX26" fmla="*/ 687161 w 765970"/>
              <a:gd name="connsiteY26" fmla="*/ 334509 h 767103"/>
              <a:gd name="connsiteX27" fmla="*/ 721179 w 765970"/>
              <a:gd name="connsiteY27" fmla="*/ 300491 h 767103"/>
              <a:gd name="connsiteX28" fmla="*/ 748394 w 765970"/>
              <a:gd name="connsiteY28" fmla="*/ 249465 h 767103"/>
              <a:gd name="connsiteX29" fmla="*/ 734786 w 765970"/>
              <a:gd name="connsiteY29" fmla="*/ 212045 h 767103"/>
              <a:gd name="connsiteX30" fmla="*/ 762001 w 765970"/>
              <a:gd name="connsiteY30" fmla="*/ 167822 h 767103"/>
              <a:gd name="connsiteX31" fmla="*/ 758599 w 765970"/>
              <a:gd name="connsiteY31" fmla="*/ 113393 h 767103"/>
              <a:gd name="connsiteX32" fmla="*/ 724581 w 765970"/>
              <a:gd name="connsiteY32" fmla="*/ 58965 h 767103"/>
              <a:gd name="connsiteX33" fmla="*/ 646340 w 765970"/>
              <a:gd name="connsiteY33" fmla="*/ 55563 h 767103"/>
              <a:gd name="connsiteX34" fmla="*/ 561295 w 765970"/>
              <a:gd name="connsiteY34" fmla="*/ 52161 h 767103"/>
              <a:gd name="connsiteX35" fmla="*/ 534081 w 765970"/>
              <a:gd name="connsiteY35" fmla="*/ 75974 h 767103"/>
              <a:gd name="connsiteX36" fmla="*/ 483054 w 765970"/>
              <a:gd name="connsiteY36" fmla="*/ 75974 h 767103"/>
              <a:gd name="connsiteX37" fmla="*/ 421822 w 765970"/>
              <a:gd name="connsiteY37" fmla="*/ 21545 h 767103"/>
              <a:gd name="connsiteX38" fmla="*/ 377599 w 765970"/>
              <a:gd name="connsiteY38" fmla="*/ 45357 h 767103"/>
              <a:gd name="connsiteX39" fmla="*/ 306161 w 765970"/>
              <a:gd name="connsiteY39" fmla="*/ 1134 h 767103"/>
              <a:gd name="connsiteX40" fmla="*/ 244929 w 765970"/>
              <a:gd name="connsiteY40" fmla="*/ 52161 h 767103"/>
              <a:gd name="connsiteX41" fmla="*/ 187099 w 765970"/>
              <a:gd name="connsiteY41" fmla="*/ 113393 h 767103"/>
              <a:gd name="connsiteX42" fmla="*/ 156483 w 765970"/>
              <a:gd name="connsiteY42" fmla="*/ 89581 h 767103"/>
              <a:gd name="connsiteX43" fmla="*/ 146278 w 765970"/>
              <a:gd name="connsiteY43" fmla="*/ 113393 h 767103"/>
              <a:gd name="connsiteX44" fmla="*/ 125867 w 765970"/>
              <a:gd name="connsiteY44" fmla="*/ 150813 h 767103"/>
              <a:gd name="connsiteX45" fmla="*/ 85045 w 765970"/>
              <a:gd name="connsiteY45" fmla="*/ 130402 h 767103"/>
              <a:gd name="connsiteX46" fmla="*/ 51028 w 765970"/>
              <a:gd name="connsiteY46" fmla="*/ 174625 h 767103"/>
              <a:gd name="connsiteX47" fmla="*/ 6804 w 765970"/>
              <a:gd name="connsiteY47" fmla="*/ 154215 h 767103"/>
              <a:gd name="connsiteX48" fmla="*/ 10206 w 765970"/>
              <a:gd name="connsiteY48" fmla="*/ 188232 h 767103"/>
              <a:gd name="connsiteX49" fmla="*/ 3403 w 765970"/>
              <a:gd name="connsiteY49" fmla="*/ 215447 h 767103"/>
              <a:gd name="connsiteX50" fmla="*/ 20411 w 765970"/>
              <a:gd name="connsiteY50" fmla="*/ 212045 h 767103"/>
              <a:gd name="connsiteX51" fmla="*/ 51028 w 765970"/>
              <a:gd name="connsiteY51" fmla="*/ 239259 h 767103"/>
              <a:gd name="connsiteX52" fmla="*/ 122465 w 765970"/>
              <a:gd name="connsiteY52" fmla="*/ 215447 h 767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65970" h="767103">
                <a:moveTo>
                  <a:pt x="122465" y="215447"/>
                </a:moveTo>
                <a:cubicBezTo>
                  <a:pt x="135505" y="221117"/>
                  <a:pt x="125867" y="260804"/>
                  <a:pt x="129269" y="273277"/>
                </a:cubicBezTo>
                <a:cubicBezTo>
                  <a:pt x="132671" y="285750"/>
                  <a:pt x="144577" y="281782"/>
                  <a:pt x="142876" y="290286"/>
                </a:cubicBezTo>
                <a:cubicBezTo>
                  <a:pt x="141175" y="298791"/>
                  <a:pt x="120197" y="312965"/>
                  <a:pt x="119063" y="324304"/>
                </a:cubicBezTo>
                <a:cubicBezTo>
                  <a:pt x="117929" y="335643"/>
                  <a:pt x="133237" y="349251"/>
                  <a:pt x="136072" y="358322"/>
                </a:cubicBezTo>
                <a:cubicBezTo>
                  <a:pt x="138907" y="367393"/>
                  <a:pt x="134938" y="368527"/>
                  <a:pt x="136072" y="378732"/>
                </a:cubicBezTo>
                <a:cubicBezTo>
                  <a:pt x="137206" y="388937"/>
                  <a:pt x="120197" y="397442"/>
                  <a:pt x="142876" y="419554"/>
                </a:cubicBezTo>
                <a:cubicBezTo>
                  <a:pt x="165555" y="441666"/>
                  <a:pt x="248332" y="491558"/>
                  <a:pt x="272144" y="511402"/>
                </a:cubicBezTo>
                <a:cubicBezTo>
                  <a:pt x="295956" y="531246"/>
                  <a:pt x="285751" y="538616"/>
                  <a:pt x="285751" y="538616"/>
                </a:cubicBezTo>
                <a:cubicBezTo>
                  <a:pt x="289153" y="545420"/>
                  <a:pt x="285751" y="538050"/>
                  <a:pt x="292554" y="552224"/>
                </a:cubicBezTo>
                <a:cubicBezTo>
                  <a:pt x="299357" y="566398"/>
                  <a:pt x="315800" y="609487"/>
                  <a:pt x="326572" y="623661"/>
                </a:cubicBezTo>
                <a:cubicBezTo>
                  <a:pt x="337344" y="637835"/>
                  <a:pt x="351518" y="631598"/>
                  <a:pt x="357188" y="637268"/>
                </a:cubicBezTo>
                <a:cubicBezTo>
                  <a:pt x="362858" y="642938"/>
                  <a:pt x="356621" y="646907"/>
                  <a:pt x="360590" y="657679"/>
                </a:cubicBezTo>
                <a:cubicBezTo>
                  <a:pt x="364559" y="668451"/>
                  <a:pt x="369095" y="689429"/>
                  <a:pt x="381001" y="701902"/>
                </a:cubicBezTo>
                <a:cubicBezTo>
                  <a:pt x="392907" y="714375"/>
                  <a:pt x="416720" y="722313"/>
                  <a:pt x="432028" y="732518"/>
                </a:cubicBezTo>
                <a:cubicBezTo>
                  <a:pt x="447336" y="742723"/>
                  <a:pt x="462077" y="759165"/>
                  <a:pt x="472849" y="763134"/>
                </a:cubicBezTo>
                <a:cubicBezTo>
                  <a:pt x="483621" y="767103"/>
                  <a:pt x="480219" y="762568"/>
                  <a:pt x="496661" y="756331"/>
                </a:cubicBezTo>
                <a:cubicBezTo>
                  <a:pt x="513103" y="750094"/>
                  <a:pt x="562430" y="739889"/>
                  <a:pt x="571501" y="725715"/>
                </a:cubicBezTo>
                <a:cubicBezTo>
                  <a:pt x="580572" y="711541"/>
                  <a:pt x="564697" y="687728"/>
                  <a:pt x="551090" y="671286"/>
                </a:cubicBezTo>
                <a:cubicBezTo>
                  <a:pt x="537483" y="654844"/>
                  <a:pt x="502898" y="642371"/>
                  <a:pt x="489858" y="627063"/>
                </a:cubicBezTo>
                <a:cubicBezTo>
                  <a:pt x="476818" y="611755"/>
                  <a:pt x="473416" y="594746"/>
                  <a:pt x="472849" y="579438"/>
                </a:cubicBezTo>
                <a:cubicBezTo>
                  <a:pt x="472282" y="564130"/>
                  <a:pt x="470014" y="542585"/>
                  <a:pt x="486456" y="535215"/>
                </a:cubicBezTo>
                <a:cubicBezTo>
                  <a:pt x="502898" y="527845"/>
                  <a:pt x="549389" y="537483"/>
                  <a:pt x="571501" y="535215"/>
                </a:cubicBezTo>
                <a:cubicBezTo>
                  <a:pt x="593613" y="532947"/>
                  <a:pt x="608921" y="533513"/>
                  <a:pt x="619126" y="521607"/>
                </a:cubicBezTo>
                <a:cubicBezTo>
                  <a:pt x="629331" y="509701"/>
                  <a:pt x="621961" y="484755"/>
                  <a:pt x="632733" y="463777"/>
                </a:cubicBezTo>
                <a:cubicBezTo>
                  <a:pt x="643505" y="442799"/>
                  <a:pt x="674689" y="417286"/>
                  <a:pt x="683760" y="395741"/>
                </a:cubicBezTo>
                <a:cubicBezTo>
                  <a:pt x="692831" y="374196"/>
                  <a:pt x="680925" y="350384"/>
                  <a:pt x="687161" y="334509"/>
                </a:cubicBezTo>
                <a:cubicBezTo>
                  <a:pt x="693397" y="318634"/>
                  <a:pt x="710974" y="314665"/>
                  <a:pt x="721179" y="300491"/>
                </a:cubicBezTo>
                <a:cubicBezTo>
                  <a:pt x="731385" y="286317"/>
                  <a:pt x="746126" y="264206"/>
                  <a:pt x="748394" y="249465"/>
                </a:cubicBezTo>
                <a:cubicBezTo>
                  <a:pt x="750662" y="234724"/>
                  <a:pt x="732518" y="225652"/>
                  <a:pt x="734786" y="212045"/>
                </a:cubicBezTo>
                <a:cubicBezTo>
                  <a:pt x="737054" y="198438"/>
                  <a:pt x="758032" y="184264"/>
                  <a:pt x="762001" y="167822"/>
                </a:cubicBezTo>
                <a:cubicBezTo>
                  <a:pt x="765970" y="151380"/>
                  <a:pt x="764836" y="131536"/>
                  <a:pt x="758599" y="113393"/>
                </a:cubicBezTo>
                <a:cubicBezTo>
                  <a:pt x="752362" y="95250"/>
                  <a:pt x="743291" y="68603"/>
                  <a:pt x="724581" y="58965"/>
                </a:cubicBezTo>
                <a:cubicBezTo>
                  <a:pt x="705871" y="49327"/>
                  <a:pt x="646340" y="55563"/>
                  <a:pt x="646340" y="55563"/>
                </a:cubicBezTo>
                <a:cubicBezTo>
                  <a:pt x="619126" y="54429"/>
                  <a:pt x="580005" y="48759"/>
                  <a:pt x="561295" y="52161"/>
                </a:cubicBezTo>
                <a:cubicBezTo>
                  <a:pt x="542585" y="55563"/>
                  <a:pt x="547121" y="72005"/>
                  <a:pt x="534081" y="75974"/>
                </a:cubicBezTo>
                <a:cubicBezTo>
                  <a:pt x="521041" y="79943"/>
                  <a:pt x="501764" y="85045"/>
                  <a:pt x="483054" y="75974"/>
                </a:cubicBezTo>
                <a:cubicBezTo>
                  <a:pt x="464344" y="66903"/>
                  <a:pt x="439398" y="26648"/>
                  <a:pt x="421822" y="21545"/>
                </a:cubicBezTo>
                <a:cubicBezTo>
                  <a:pt x="404246" y="16442"/>
                  <a:pt x="396876" y="48759"/>
                  <a:pt x="377599" y="45357"/>
                </a:cubicBezTo>
                <a:cubicBezTo>
                  <a:pt x="358322" y="41955"/>
                  <a:pt x="328273" y="0"/>
                  <a:pt x="306161" y="1134"/>
                </a:cubicBezTo>
                <a:cubicBezTo>
                  <a:pt x="284049" y="2268"/>
                  <a:pt x="264773" y="33451"/>
                  <a:pt x="244929" y="52161"/>
                </a:cubicBezTo>
                <a:cubicBezTo>
                  <a:pt x="225085" y="70871"/>
                  <a:pt x="201840" y="107156"/>
                  <a:pt x="187099" y="113393"/>
                </a:cubicBezTo>
                <a:cubicBezTo>
                  <a:pt x="172358" y="119630"/>
                  <a:pt x="163286" y="89581"/>
                  <a:pt x="156483" y="89581"/>
                </a:cubicBezTo>
                <a:cubicBezTo>
                  <a:pt x="149680" y="89581"/>
                  <a:pt x="151381" y="103188"/>
                  <a:pt x="146278" y="113393"/>
                </a:cubicBezTo>
                <a:cubicBezTo>
                  <a:pt x="141175" y="123598"/>
                  <a:pt x="136073" y="147978"/>
                  <a:pt x="125867" y="150813"/>
                </a:cubicBezTo>
                <a:cubicBezTo>
                  <a:pt x="115662" y="153648"/>
                  <a:pt x="97518" y="126433"/>
                  <a:pt x="85045" y="130402"/>
                </a:cubicBezTo>
                <a:cubicBezTo>
                  <a:pt x="72572" y="134371"/>
                  <a:pt x="64068" y="170656"/>
                  <a:pt x="51028" y="174625"/>
                </a:cubicBezTo>
                <a:cubicBezTo>
                  <a:pt x="37988" y="178594"/>
                  <a:pt x="13608" y="151947"/>
                  <a:pt x="6804" y="154215"/>
                </a:cubicBezTo>
                <a:cubicBezTo>
                  <a:pt x="0" y="156483"/>
                  <a:pt x="10773" y="178027"/>
                  <a:pt x="10206" y="188232"/>
                </a:cubicBezTo>
                <a:cubicBezTo>
                  <a:pt x="9639" y="198437"/>
                  <a:pt x="1702" y="211478"/>
                  <a:pt x="3403" y="215447"/>
                </a:cubicBezTo>
                <a:cubicBezTo>
                  <a:pt x="5104" y="219416"/>
                  <a:pt x="12474" y="208076"/>
                  <a:pt x="20411" y="212045"/>
                </a:cubicBezTo>
                <a:cubicBezTo>
                  <a:pt x="28348" y="216014"/>
                  <a:pt x="41957" y="239826"/>
                  <a:pt x="51028" y="239259"/>
                </a:cubicBezTo>
                <a:cubicBezTo>
                  <a:pt x="60099" y="238692"/>
                  <a:pt x="109425" y="209777"/>
                  <a:pt x="122465" y="215447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Успенский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219825" y="4410075"/>
            <a:ext cx="771525" cy="2136775"/>
          </a:xfrm>
          <a:custGeom>
            <a:avLst/>
            <a:gdLst>
              <a:gd name="connsiteX0" fmla="*/ 71437 w 770598"/>
              <a:gd name="connsiteY0" fmla="*/ 1692672 h 2156354"/>
              <a:gd name="connsiteX1" fmla="*/ 87312 w 770598"/>
              <a:gd name="connsiteY1" fmla="*/ 1744266 h 2156354"/>
              <a:gd name="connsiteX2" fmla="*/ 103187 w 770598"/>
              <a:gd name="connsiteY2" fmla="*/ 1783953 h 2156354"/>
              <a:gd name="connsiteX3" fmla="*/ 154781 w 770598"/>
              <a:gd name="connsiteY3" fmla="*/ 1772047 h 2156354"/>
              <a:gd name="connsiteX4" fmla="*/ 166687 w 770598"/>
              <a:gd name="connsiteY4" fmla="*/ 1815703 h 2156354"/>
              <a:gd name="connsiteX5" fmla="*/ 190500 w 770598"/>
              <a:gd name="connsiteY5" fmla="*/ 1883172 h 2156354"/>
              <a:gd name="connsiteX6" fmla="*/ 230187 w 770598"/>
              <a:gd name="connsiteY6" fmla="*/ 1930797 h 2156354"/>
              <a:gd name="connsiteX7" fmla="*/ 341312 w 770598"/>
              <a:gd name="connsiteY7" fmla="*/ 1974453 h 2156354"/>
              <a:gd name="connsiteX8" fmla="*/ 392906 w 770598"/>
              <a:gd name="connsiteY8" fmla="*/ 1982391 h 2156354"/>
              <a:gd name="connsiteX9" fmla="*/ 428625 w 770598"/>
              <a:gd name="connsiteY9" fmla="*/ 2049859 h 2156354"/>
              <a:gd name="connsiteX10" fmla="*/ 452437 w 770598"/>
              <a:gd name="connsiteY10" fmla="*/ 2105422 h 2156354"/>
              <a:gd name="connsiteX11" fmla="*/ 563562 w 770598"/>
              <a:gd name="connsiteY11" fmla="*/ 2153047 h 2156354"/>
              <a:gd name="connsiteX12" fmla="*/ 547687 w 770598"/>
              <a:gd name="connsiteY12" fmla="*/ 2085578 h 2156354"/>
              <a:gd name="connsiteX13" fmla="*/ 551656 w 770598"/>
              <a:gd name="connsiteY13" fmla="*/ 2026047 h 2156354"/>
              <a:gd name="connsiteX14" fmla="*/ 547687 w 770598"/>
              <a:gd name="connsiteY14" fmla="*/ 1962547 h 2156354"/>
              <a:gd name="connsiteX15" fmla="*/ 523875 w 770598"/>
              <a:gd name="connsiteY15" fmla="*/ 1926828 h 2156354"/>
              <a:gd name="connsiteX16" fmla="*/ 527844 w 770598"/>
              <a:gd name="connsiteY16" fmla="*/ 1855391 h 2156354"/>
              <a:gd name="connsiteX17" fmla="*/ 484187 w 770598"/>
              <a:gd name="connsiteY17" fmla="*/ 1756172 h 2156354"/>
              <a:gd name="connsiteX18" fmla="*/ 539750 w 770598"/>
              <a:gd name="connsiteY18" fmla="*/ 1732359 h 2156354"/>
              <a:gd name="connsiteX19" fmla="*/ 543719 w 770598"/>
              <a:gd name="connsiteY19" fmla="*/ 1656953 h 2156354"/>
              <a:gd name="connsiteX20" fmla="*/ 563562 w 770598"/>
              <a:gd name="connsiteY20" fmla="*/ 1553766 h 2156354"/>
              <a:gd name="connsiteX21" fmla="*/ 595312 w 770598"/>
              <a:gd name="connsiteY21" fmla="*/ 1506141 h 2156354"/>
              <a:gd name="connsiteX22" fmla="*/ 599281 w 770598"/>
              <a:gd name="connsiteY22" fmla="*/ 1442641 h 2156354"/>
              <a:gd name="connsiteX23" fmla="*/ 674687 w 770598"/>
              <a:gd name="connsiteY23" fmla="*/ 1430734 h 2156354"/>
              <a:gd name="connsiteX24" fmla="*/ 722312 w 770598"/>
              <a:gd name="connsiteY24" fmla="*/ 1379141 h 2156354"/>
              <a:gd name="connsiteX25" fmla="*/ 769937 w 770598"/>
              <a:gd name="connsiteY25" fmla="*/ 1275953 h 2156354"/>
              <a:gd name="connsiteX26" fmla="*/ 718344 w 770598"/>
              <a:gd name="connsiteY26" fmla="*/ 1168797 h 2156354"/>
              <a:gd name="connsiteX27" fmla="*/ 730250 w 770598"/>
              <a:gd name="connsiteY27" fmla="*/ 1097359 h 2156354"/>
              <a:gd name="connsiteX28" fmla="*/ 742156 w 770598"/>
              <a:gd name="connsiteY28" fmla="*/ 1061641 h 2156354"/>
              <a:gd name="connsiteX29" fmla="*/ 730250 w 770598"/>
              <a:gd name="connsiteY29" fmla="*/ 1006078 h 2156354"/>
              <a:gd name="connsiteX30" fmla="*/ 694531 w 770598"/>
              <a:gd name="connsiteY30" fmla="*/ 950516 h 2156354"/>
              <a:gd name="connsiteX31" fmla="*/ 686594 w 770598"/>
              <a:gd name="connsiteY31" fmla="*/ 914797 h 2156354"/>
              <a:gd name="connsiteX32" fmla="*/ 694531 w 770598"/>
              <a:gd name="connsiteY32" fmla="*/ 843359 h 2156354"/>
              <a:gd name="connsiteX33" fmla="*/ 710406 w 770598"/>
              <a:gd name="connsiteY33" fmla="*/ 823516 h 2156354"/>
              <a:gd name="connsiteX34" fmla="*/ 686594 w 770598"/>
              <a:gd name="connsiteY34" fmla="*/ 775891 h 2156354"/>
              <a:gd name="connsiteX35" fmla="*/ 631031 w 770598"/>
              <a:gd name="connsiteY35" fmla="*/ 700484 h 2156354"/>
              <a:gd name="connsiteX36" fmla="*/ 547687 w 770598"/>
              <a:gd name="connsiteY36" fmla="*/ 513953 h 2156354"/>
              <a:gd name="connsiteX37" fmla="*/ 504031 w 770598"/>
              <a:gd name="connsiteY37" fmla="*/ 521891 h 2156354"/>
              <a:gd name="connsiteX38" fmla="*/ 357187 w 770598"/>
              <a:gd name="connsiteY38" fmla="*/ 577453 h 2156354"/>
              <a:gd name="connsiteX39" fmla="*/ 349250 w 770598"/>
              <a:gd name="connsiteY39" fmla="*/ 569516 h 2156354"/>
              <a:gd name="connsiteX40" fmla="*/ 333375 w 770598"/>
              <a:gd name="connsiteY40" fmla="*/ 517922 h 2156354"/>
              <a:gd name="connsiteX41" fmla="*/ 384969 w 770598"/>
              <a:gd name="connsiteY41" fmla="*/ 521891 h 2156354"/>
              <a:gd name="connsiteX42" fmla="*/ 396875 w 770598"/>
              <a:gd name="connsiteY42" fmla="*/ 478234 h 2156354"/>
              <a:gd name="connsiteX43" fmla="*/ 392906 w 770598"/>
              <a:gd name="connsiteY43" fmla="*/ 422672 h 2156354"/>
              <a:gd name="connsiteX44" fmla="*/ 345281 w 770598"/>
              <a:gd name="connsiteY44" fmla="*/ 299641 h 2156354"/>
              <a:gd name="connsiteX45" fmla="*/ 297656 w 770598"/>
              <a:gd name="connsiteY45" fmla="*/ 208359 h 2156354"/>
              <a:gd name="connsiteX46" fmla="*/ 265906 w 770598"/>
              <a:gd name="connsiteY46" fmla="*/ 236141 h 2156354"/>
              <a:gd name="connsiteX47" fmla="*/ 257969 w 770598"/>
              <a:gd name="connsiteY47" fmla="*/ 204391 h 2156354"/>
              <a:gd name="connsiteX48" fmla="*/ 261937 w 770598"/>
              <a:gd name="connsiteY48" fmla="*/ 132953 h 2156354"/>
              <a:gd name="connsiteX49" fmla="*/ 257969 w 770598"/>
              <a:gd name="connsiteY49" fmla="*/ 89297 h 2156354"/>
              <a:gd name="connsiteX50" fmla="*/ 234156 w 770598"/>
              <a:gd name="connsiteY50" fmla="*/ 53578 h 2156354"/>
              <a:gd name="connsiteX51" fmla="*/ 234156 w 770598"/>
              <a:gd name="connsiteY51" fmla="*/ 21828 h 2156354"/>
              <a:gd name="connsiteX52" fmla="*/ 210344 w 770598"/>
              <a:gd name="connsiteY52" fmla="*/ 1984 h 2156354"/>
              <a:gd name="connsiteX53" fmla="*/ 134937 w 770598"/>
              <a:gd name="connsiteY53" fmla="*/ 33734 h 2156354"/>
              <a:gd name="connsiteX54" fmla="*/ 99219 w 770598"/>
              <a:gd name="connsiteY54" fmla="*/ 77391 h 2156354"/>
              <a:gd name="connsiteX55" fmla="*/ 71437 w 770598"/>
              <a:gd name="connsiteY55" fmla="*/ 93266 h 2156354"/>
              <a:gd name="connsiteX56" fmla="*/ 51594 w 770598"/>
              <a:gd name="connsiteY56" fmla="*/ 121047 h 2156354"/>
              <a:gd name="connsiteX57" fmla="*/ 15875 w 770598"/>
              <a:gd name="connsiteY57" fmla="*/ 109141 h 2156354"/>
              <a:gd name="connsiteX58" fmla="*/ 11906 w 770598"/>
              <a:gd name="connsiteY58" fmla="*/ 136922 h 2156354"/>
              <a:gd name="connsiteX59" fmla="*/ 87312 w 770598"/>
              <a:gd name="connsiteY59" fmla="*/ 196453 h 2156354"/>
              <a:gd name="connsiteX60" fmla="*/ 115094 w 770598"/>
              <a:gd name="connsiteY60" fmla="*/ 196453 h 2156354"/>
              <a:gd name="connsiteX61" fmla="*/ 119062 w 770598"/>
              <a:gd name="connsiteY61" fmla="*/ 236141 h 2156354"/>
              <a:gd name="connsiteX62" fmla="*/ 83344 w 770598"/>
              <a:gd name="connsiteY62" fmla="*/ 255984 h 2156354"/>
              <a:gd name="connsiteX63" fmla="*/ 47625 w 770598"/>
              <a:gd name="connsiteY63" fmla="*/ 299641 h 2156354"/>
              <a:gd name="connsiteX64" fmla="*/ 59531 w 770598"/>
              <a:gd name="connsiteY64" fmla="*/ 355203 h 2156354"/>
              <a:gd name="connsiteX65" fmla="*/ 71437 w 770598"/>
              <a:gd name="connsiteY65" fmla="*/ 398859 h 2156354"/>
              <a:gd name="connsiteX66" fmla="*/ 87312 w 770598"/>
              <a:gd name="connsiteY66" fmla="*/ 454422 h 2156354"/>
              <a:gd name="connsiteX67" fmla="*/ 71437 w 770598"/>
              <a:gd name="connsiteY67" fmla="*/ 490141 h 2156354"/>
              <a:gd name="connsiteX68" fmla="*/ 83344 w 770598"/>
              <a:gd name="connsiteY68" fmla="*/ 557609 h 2156354"/>
              <a:gd name="connsiteX69" fmla="*/ 115094 w 770598"/>
              <a:gd name="connsiteY69" fmla="*/ 593328 h 2156354"/>
              <a:gd name="connsiteX70" fmla="*/ 150812 w 770598"/>
              <a:gd name="connsiteY70" fmla="*/ 597297 h 2156354"/>
              <a:gd name="connsiteX71" fmla="*/ 178594 w 770598"/>
              <a:gd name="connsiteY71" fmla="*/ 633016 h 2156354"/>
              <a:gd name="connsiteX72" fmla="*/ 182562 w 770598"/>
              <a:gd name="connsiteY72" fmla="*/ 684609 h 2156354"/>
              <a:gd name="connsiteX73" fmla="*/ 162719 w 770598"/>
              <a:gd name="connsiteY73" fmla="*/ 736203 h 2156354"/>
              <a:gd name="connsiteX74" fmla="*/ 63500 w 770598"/>
              <a:gd name="connsiteY74" fmla="*/ 843359 h 2156354"/>
              <a:gd name="connsiteX75" fmla="*/ 31750 w 770598"/>
              <a:gd name="connsiteY75" fmla="*/ 902891 h 2156354"/>
              <a:gd name="connsiteX76" fmla="*/ 71437 w 770598"/>
              <a:gd name="connsiteY76" fmla="*/ 986234 h 2156354"/>
              <a:gd name="connsiteX77" fmla="*/ 123031 w 770598"/>
              <a:gd name="connsiteY77" fmla="*/ 1053703 h 2156354"/>
              <a:gd name="connsiteX78" fmla="*/ 154781 w 770598"/>
              <a:gd name="connsiteY78" fmla="*/ 1085453 h 2156354"/>
              <a:gd name="connsiteX79" fmla="*/ 166687 w 770598"/>
              <a:gd name="connsiteY79" fmla="*/ 1156891 h 2156354"/>
              <a:gd name="connsiteX80" fmla="*/ 154781 w 770598"/>
              <a:gd name="connsiteY80" fmla="*/ 1295797 h 2156354"/>
              <a:gd name="connsiteX81" fmla="*/ 182562 w 770598"/>
              <a:gd name="connsiteY81" fmla="*/ 1303734 h 2156354"/>
              <a:gd name="connsiteX82" fmla="*/ 206375 w 770598"/>
              <a:gd name="connsiteY82" fmla="*/ 1303734 h 2156354"/>
              <a:gd name="connsiteX83" fmla="*/ 242094 w 770598"/>
              <a:gd name="connsiteY83" fmla="*/ 1414859 h 2156354"/>
              <a:gd name="connsiteX84" fmla="*/ 226219 w 770598"/>
              <a:gd name="connsiteY84" fmla="*/ 1450578 h 2156354"/>
              <a:gd name="connsiteX85" fmla="*/ 186531 w 770598"/>
              <a:gd name="connsiteY85" fmla="*/ 1474391 h 2156354"/>
              <a:gd name="connsiteX86" fmla="*/ 142875 w 770598"/>
              <a:gd name="connsiteY86" fmla="*/ 1537891 h 2156354"/>
              <a:gd name="connsiteX87" fmla="*/ 154781 w 770598"/>
              <a:gd name="connsiteY87" fmla="*/ 1593453 h 2156354"/>
              <a:gd name="connsiteX88" fmla="*/ 71437 w 770598"/>
              <a:gd name="connsiteY88" fmla="*/ 1692672 h 2156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770598" h="2156354">
                <a:moveTo>
                  <a:pt x="71437" y="1692672"/>
                </a:moveTo>
                <a:cubicBezTo>
                  <a:pt x="60192" y="1717808"/>
                  <a:pt x="82020" y="1729052"/>
                  <a:pt x="87312" y="1744266"/>
                </a:cubicBezTo>
                <a:cubicBezTo>
                  <a:pt x="92604" y="1759480"/>
                  <a:pt x="91942" y="1779323"/>
                  <a:pt x="103187" y="1783953"/>
                </a:cubicBezTo>
                <a:cubicBezTo>
                  <a:pt x="114432" y="1788583"/>
                  <a:pt x="144198" y="1766755"/>
                  <a:pt x="154781" y="1772047"/>
                </a:cubicBezTo>
                <a:cubicBezTo>
                  <a:pt x="165364" y="1777339"/>
                  <a:pt x="160734" y="1797182"/>
                  <a:pt x="166687" y="1815703"/>
                </a:cubicBezTo>
                <a:cubicBezTo>
                  <a:pt x="172640" y="1834224"/>
                  <a:pt x="179917" y="1863990"/>
                  <a:pt x="190500" y="1883172"/>
                </a:cubicBezTo>
                <a:cubicBezTo>
                  <a:pt x="201083" y="1902354"/>
                  <a:pt x="205052" y="1915583"/>
                  <a:pt x="230187" y="1930797"/>
                </a:cubicBezTo>
                <a:cubicBezTo>
                  <a:pt x="255322" y="1946011"/>
                  <a:pt x="314192" y="1965854"/>
                  <a:pt x="341312" y="1974453"/>
                </a:cubicBezTo>
                <a:cubicBezTo>
                  <a:pt x="368432" y="1983052"/>
                  <a:pt x="378354" y="1969823"/>
                  <a:pt x="392906" y="1982391"/>
                </a:cubicBezTo>
                <a:cubicBezTo>
                  <a:pt x="407458" y="1994959"/>
                  <a:pt x="418703" y="2029354"/>
                  <a:pt x="428625" y="2049859"/>
                </a:cubicBezTo>
                <a:cubicBezTo>
                  <a:pt x="438547" y="2070364"/>
                  <a:pt x="429947" y="2088224"/>
                  <a:pt x="452437" y="2105422"/>
                </a:cubicBezTo>
                <a:cubicBezTo>
                  <a:pt x="474927" y="2122620"/>
                  <a:pt x="547687" y="2156354"/>
                  <a:pt x="563562" y="2153047"/>
                </a:cubicBezTo>
                <a:cubicBezTo>
                  <a:pt x="579437" y="2149740"/>
                  <a:pt x="549671" y="2106745"/>
                  <a:pt x="547687" y="2085578"/>
                </a:cubicBezTo>
                <a:cubicBezTo>
                  <a:pt x="545703" y="2064411"/>
                  <a:pt x="551656" y="2046552"/>
                  <a:pt x="551656" y="2026047"/>
                </a:cubicBezTo>
                <a:cubicBezTo>
                  <a:pt x="551656" y="2005542"/>
                  <a:pt x="552317" y="1979083"/>
                  <a:pt x="547687" y="1962547"/>
                </a:cubicBezTo>
                <a:cubicBezTo>
                  <a:pt x="543057" y="1946011"/>
                  <a:pt x="527182" y="1944687"/>
                  <a:pt x="523875" y="1926828"/>
                </a:cubicBezTo>
                <a:cubicBezTo>
                  <a:pt x="520568" y="1908969"/>
                  <a:pt x="534459" y="1883834"/>
                  <a:pt x="527844" y="1855391"/>
                </a:cubicBezTo>
                <a:cubicBezTo>
                  <a:pt x="521229" y="1826948"/>
                  <a:pt x="482203" y="1776677"/>
                  <a:pt x="484187" y="1756172"/>
                </a:cubicBezTo>
                <a:cubicBezTo>
                  <a:pt x="486171" y="1735667"/>
                  <a:pt x="529828" y="1748895"/>
                  <a:pt x="539750" y="1732359"/>
                </a:cubicBezTo>
                <a:cubicBezTo>
                  <a:pt x="549672" y="1715823"/>
                  <a:pt x="539750" y="1686718"/>
                  <a:pt x="543719" y="1656953"/>
                </a:cubicBezTo>
                <a:cubicBezTo>
                  <a:pt x="547688" y="1627188"/>
                  <a:pt x="554963" y="1578901"/>
                  <a:pt x="563562" y="1553766"/>
                </a:cubicBezTo>
                <a:cubicBezTo>
                  <a:pt x="572161" y="1528631"/>
                  <a:pt x="589359" y="1524662"/>
                  <a:pt x="595312" y="1506141"/>
                </a:cubicBezTo>
                <a:cubicBezTo>
                  <a:pt x="601265" y="1487620"/>
                  <a:pt x="586052" y="1455209"/>
                  <a:pt x="599281" y="1442641"/>
                </a:cubicBezTo>
                <a:cubicBezTo>
                  <a:pt x="612510" y="1430073"/>
                  <a:pt x="654182" y="1441317"/>
                  <a:pt x="674687" y="1430734"/>
                </a:cubicBezTo>
                <a:cubicBezTo>
                  <a:pt x="695192" y="1420151"/>
                  <a:pt x="706437" y="1404938"/>
                  <a:pt x="722312" y="1379141"/>
                </a:cubicBezTo>
                <a:cubicBezTo>
                  <a:pt x="738187" y="1353344"/>
                  <a:pt x="770598" y="1311010"/>
                  <a:pt x="769937" y="1275953"/>
                </a:cubicBezTo>
                <a:cubicBezTo>
                  <a:pt x="769276" y="1240896"/>
                  <a:pt x="724958" y="1198563"/>
                  <a:pt x="718344" y="1168797"/>
                </a:cubicBezTo>
                <a:cubicBezTo>
                  <a:pt x="711730" y="1139031"/>
                  <a:pt x="726281" y="1115218"/>
                  <a:pt x="730250" y="1097359"/>
                </a:cubicBezTo>
                <a:cubicBezTo>
                  <a:pt x="734219" y="1079500"/>
                  <a:pt x="742156" y="1076854"/>
                  <a:pt x="742156" y="1061641"/>
                </a:cubicBezTo>
                <a:cubicBezTo>
                  <a:pt x="742156" y="1046428"/>
                  <a:pt x="738187" y="1024599"/>
                  <a:pt x="730250" y="1006078"/>
                </a:cubicBezTo>
                <a:cubicBezTo>
                  <a:pt x="722313" y="987557"/>
                  <a:pt x="701807" y="965729"/>
                  <a:pt x="694531" y="950516"/>
                </a:cubicBezTo>
                <a:cubicBezTo>
                  <a:pt x="687255" y="935303"/>
                  <a:pt x="686594" y="932656"/>
                  <a:pt x="686594" y="914797"/>
                </a:cubicBezTo>
                <a:cubicBezTo>
                  <a:pt x="686594" y="896938"/>
                  <a:pt x="690562" y="858573"/>
                  <a:pt x="694531" y="843359"/>
                </a:cubicBezTo>
                <a:cubicBezTo>
                  <a:pt x="698500" y="828146"/>
                  <a:pt x="711729" y="834761"/>
                  <a:pt x="710406" y="823516"/>
                </a:cubicBezTo>
                <a:cubicBezTo>
                  <a:pt x="709083" y="812271"/>
                  <a:pt x="699823" y="796396"/>
                  <a:pt x="686594" y="775891"/>
                </a:cubicBezTo>
                <a:cubicBezTo>
                  <a:pt x="673365" y="755386"/>
                  <a:pt x="654182" y="744140"/>
                  <a:pt x="631031" y="700484"/>
                </a:cubicBezTo>
                <a:cubicBezTo>
                  <a:pt x="607880" y="656828"/>
                  <a:pt x="568854" y="543718"/>
                  <a:pt x="547687" y="513953"/>
                </a:cubicBezTo>
                <a:cubicBezTo>
                  <a:pt x="526520" y="484188"/>
                  <a:pt x="535781" y="511308"/>
                  <a:pt x="504031" y="521891"/>
                </a:cubicBezTo>
                <a:cubicBezTo>
                  <a:pt x="472281" y="532474"/>
                  <a:pt x="382984" y="569516"/>
                  <a:pt x="357187" y="577453"/>
                </a:cubicBezTo>
                <a:cubicBezTo>
                  <a:pt x="331390" y="585391"/>
                  <a:pt x="353219" y="579438"/>
                  <a:pt x="349250" y="569516"/>
                </a:cubicBezTo>
                <a:cubicBezTo>
                  <a:pt x="345281" y="559594"/>
                  <a:pt x="327422" y="525859"/>
                  <a:pt x="333375" y="517922"/>
                </a:cubicBezTo>
                <a:cubicBezTo>
                  <a:pt x="339328" y="509985"/>
                  <a:pt x="374386" y="528506"/>
                  <a:pt x="384969" y="521891"/>
                </a:cubicBezTo>
                <a:cubicBezTo>
                  <a:pt x="395552" y="515276"/>
                  <a:pt x="395552" y="494770"/>
                  <a:pt x="396875" y="478234"/>
                </a:cubicBezTo>
                <a:cubicBezTo>
                  <a:pt x="398198" y="461698"/>
                  <a:pt x="401505" y="452438"/>
                  <a:pt x="392906" y="422672"/>
                </a:cubicBezTo>
                <a:cubicBezTo>
                  <a:pt x="384307" y="392907"/>
                  <a:pt x="361156" y="335360"/>
                  <a:pt x="345281" y="299641"/>
                </a:cubicBezTo>
                <a:cubicBezTo>
                  <a:pt x="329406" y="263922"/>
                  <a:pt x="310885" y="218942"/>
                  <a:pt x="297656" y="208359"/>
                </a:cubicBezTo>
                <a:cubicBezTo>
                  <a:pt x="284427" y="197776"/>
                  <a:pt x="272520" y="236802"/>
                  <a:pt x="265906" y="236141"/>
                </a:cubicBezTo>
                <a:cubicBezTo>
                  <a:pt x="259292" y="235480"/>
                  <a:pt x="258631" y="221589"/>
                  <a:pt x="257969" y="204391"/>
                </a:cubicBezTo>
                <a:cubicBezTo>
                  <a:pt x="257308" y="187193"/>
                  <a:pt x="261937" y="152135"/>
                  <a:pt x="261937" y="132953"/>
                </a:cubicBezTo>
                <a:cubicBezTo>
                  <a:pt x="261937" y="113771"/>
                  <a:pt x="262599" y="102526"/>
                  <a:pt x="257969" y="89297"/>
                </a:cubicBezTo>
                <a:cubicBezTo>
                  <a:pt x="253339" y="76068"/>
                  <a:pt x="238125" y="64823"/>
                  <a:pt x="234156" y="53578"/>
                </a:cubicBezTo>
                <a:cubicBezTo>
                  <a:pt x="230187" y="42333"/>
                  <a:pt x="238125" y="30427"/>
                  <a:pt x="234156" y="21828"/>
                </a:cubicBezTo>
                <a:cubicBezTo>
                  <a:pt x="230187" y="13229"/>
                  <a:pt x="226880" y="0"/>
                  <a:pt x="210344" y="1984"/>
                </a:cubicBezTo>
                <a:cubicBezTo>
                  <a:pt x="193808" y="3968"/>
                  <a:pt x="153458" y="21166"/>
                  <a:pt x="134937" y="33734"/>
                </a:cubicBezTo>
                <a:cubicBezTo>
                  <a:pt x="116416" y="46302"/>
                  <a:pt x="109802" y="67469"/>
                  <a:pt x="99219" y="77391"/>
                </a:cubicBezTo>
                <a:cubicBezTo>
                  <a:pt x="88636" y="87313"/>
                  <a:pt x="79374" y="85990"/>
                  <a:pt x="71437" y="93266"/>
                </a:cubicBezTo>
                <a:cubicBezTo>
                  <a:pt x="63500" y="100542"/>
                  <a:pt x="60854" y="118401"/>
                  <a:pt x="51594" y="121047"/>
                </a:cubicBezTo>
                <a:cubicBezTo>
                  <a:pt x="42334" y="123693"/>
                  <a:pt x="22490" y="106495"/>
                  <a:pt x="15875" y="109141"/>
                </a:cubicBezTo>
                <a:cubicBezTo>
                  <a:pt x="9260" y="111787"/>
                  <a:pt x="0" y="122370"/>
                  <a:pt x="11906" y="136922"/>
                </a:cubicBezTo>
                <a:cubicBezTo>
                  <a:pt x="23812" y="151474"/>
                  <a:pt x="70114" y="186531"/>
                  <a:pt x="87312" y="196453"/>
                </a:cubicBezTo>
                <a:cubicBezTo>
                  <a:pt x="104510" y="206375"/>
                  <a:pt x="109802" y="189838"/>
                  <a:pt x="115094" y="196453"/>
                </a:cubicBezTo>
                <a:cubicBezTo>
                  <a:pt x="120386" y="203068"/>
                  <a:pt x="124354" y="226219"/>
                  <a:pt x="119062" y="236141"/>
                </a:cubicBezTo>
                <a:cubicBezTo>
                  <a:pt x="113770" y="246063"/>
                  <a:pt x="95250" y="245401"/>
                  <a:pt x="83344" y="255984"/>
                </a:cubicBezTo>
                <a:cubicBezTo>
                  <a:pt x="71438" y="266567"/>
                  <a:pt x="51594" y="283105"/>
                  <a:pt x="47625" y="299641"/>
                </a:cubicBezTo>
                <a:cubicBezTo>
                  <a:pt x="43656" y="316177"/>
                  <a:pt x="55562" y="338667"/>
                  <a:pt x="59531" y="355203"/>
                </a:cubicBezTo>
                <a:cubicBezTo>
                  <a:pt x="63500" y="371739"/>
                  <a:pt x="66807" y="382323"/>
                  <a:pt x="71437" y="398859"/>
                </a:cubicBezTo>
                <a:cubicBezTo>
                  <a:pt x="76067" y="415395"/>
                  <a:pt x="87312" y="439208"/>
                  <a:pt x="87312" y="454422"/>
                </a:cubicBezTo>
                <a:cubicBezTo>
                  <a:pt x="87312" y="469636"/>
                  <a:pt x="72098" y="472943"/>
                  <a:pt x="71437" y="490141"/>
                </a:cubicBezTo>
                <a:cubicBezTo>
                  <a:pt x="70776" y="507339"/>
                  <a:pt x="76068" y="540411"/>
                  <a:pt x="83344" y="557609"/>
                </a:cubicBezTo>
                <a:cubicBezTo>
                  <a:pt x="90620" y="574807"/>
                  <a:pt x="103849" y="586713"/>
                  <a:pt x="115094" y="593328"/>
                </a:cubicBezTo>
                <a:cubicBezTo>
                  <a:pt x="126339" y="599943"/>
                  <a:pt x="140229" y="590682"/>
                  <a:pt x="150812" y="597297"/>
                </a:cubicBezTo>
                <a:cubicBezTo>
                  <a:pt x="161395" y="603912"/>
                  <a:pt x="173302" y="618464"/>
                  <a:pt x="178594" y="633016"/>
                </a:cubicBezTo>
                <a:cubicBezTo>
                  <a:pt x="183886" y="647568"/>
                  <a:pt x="185208" y="667411"/>
                  <a:pt x="182562" y="684609"/>
                </a:cubicBezTo>
                <a:cubicBezTo>
                  <a:pt x="179916" y="701807"/>
                  <a:pt x="182563" y="709745"/>
                  <a:pt x="162719" y="736203"/>
                </a:cubicBezTo>
                <a:cubicBezTo>
                  <a:pt x="142875" y="762661"/>
                  <a:pt x="85328" y="815578"/>
                  <a:pt x="63500" y="843359"/>
                </a:cubicBezTo>
                <a:cubicBezTo>
                  <a:pt x="41672" y="871140"/>
                  <a:pt x="30427" y="879079"/>
                  <a:pt x="31750" y="902891"/>
                </a:cubicBezTo>
                <a:cubicBezTo>
                  <a:pt x="33073" y="926703"/>
                  <a:pt x="56223" y="961099"/>
                  <a:pt x="71437" y="986234"/>
                </a:cubicBezTo>
                <a:cubicBezTo>
                  <a:pt x="86651" y="1011369"/>
                  <a:pt x="109140" y="1037166"/>
                  <a:pt x="123031" y="1053703"/>
                </a:cubicBezTo>
                <a:cubicBezTo>
                  <a:pt x="136922" y="1070240"/>
                  <a:pt x="147505" y="1068255"/>
                  <a:pt x="154781" y="1085453"/>
                </a:cubicBezTo>
                <a:cubicBezTo>
                  <a:pt x="162057" y="1102651"/>
                  <a:pt x="166687" y="1121834"/>
                  <a:pt x="166687" y="1156891"/>
                </a:cubicBezTo>
                <a:cubicBezTo>
                  <a:pt x="166687" y="1191948"/>
                  <a:pt x="152135" y="1271323"/>
                  <a:pt x="154781" y="1295797"/>
                </a:cubicBezTo>
                <a:cubicBezTo>
                  <a:pt x="157427" y="1320271"/>
                  <a:pt x="173963" y="1302411"/>
                  <a:pt x="182562" y="1303734"/>
                </a:cubicBezTo>
                <a:cubicBezTo>
                  <a:pt x="191161" y="1305057"/>
                  <a:pt x="196453" y="1285213"/>
                  <a:pt x="206375" y="1303734"/>
                </a:cubicBezTo>
                <a:cubicBezTo>
                  <a:pt x="216297" y="1322255"/>
                  <a:pt x="238787" y="1390385"/>
                  <a:pt x="242094" y="1414859"/>
                </a:cubicBezTo>
                <a:cubicBezTo>
                  <a:pt x="245401" y="1439333"/>
                  <a:pt x="235479" y="1440656"/>
                  <a:pt x="226219" y="1450578"/>
                </a:cubicBezTo>
                <a:cubicBezTo>
                  <a:pt x="216959" y="1460500"/>
                  <a:pt x="200422" y="1459839"/>
                  <a:pt x="186531" y="1474391"/>
                </a:cubicBezTo>
                <a:cubicBezTo>
                  <a:pt x="172640" y="1488943"/>
                  <a:pt x="148167" y="1518047"/>
                  <a:pt x="142875" y="1537891"/>
                </a:cubicBezTo>
                <a:cubicBezTo>
                  <a:pt x="137583" y="1557735"/>
                  <a:pt x="166026" y="1568318"/>
                  <a:pt x="154781" y="1593453"/>
                </a:cubicBezTo>
                <a:cubicBezTo>
                  <a:pt x="143536" y="1618588"/>
                  <a:pt x="82682" y="1667537"/>
                  <a:pt x="71437" y="1692672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Мостовской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4352925" y="4238625"/>
            <a:ext cx="922338" cy="920750"/>
          </a:xfrm>
          <a:custGeom>
            <a:avLst/>
            <a:gdLst>
              <a:gd name="connsiteX0" fmla="*/ 97661 w 919670"/>
              <a:gd name="connsiteY0" fmla="*/ 7065 h 925487"/>
              <a:gd name="connsiteX1" fmla="*/ 135063 w 919670"/>
              <a:gd name="connsiteY1" fmla="*/ 41973 h 925487"/>
              <a:gd name="connsiteX2" fmla="*/ 219840 w 919670"/>
              <a:gd name="connsiteY2" fmla="*/ 64414 h 925487"/>
              <a:gd name="connsiteX3" fmla="*/ 319578 w 919670"/>
              <a:gd name="connsiteY3" fmla="*/ 34493 h 925487"/>
              <a:gd name="connsiteX4" fmla="*/ 436771 w 919670"/>
              <a:gd name="connsiteY4" fmla="*/ 64414 h 925487"/>
              <a:gd name="connsiteX5" fmla="*/ 566431 w 919670"/>
              <a:gd name="connsiteY5" fmla="*/ 89349 h 925487"/>
              <a:gd name="connsiteX6" fmla="*/ 593859 w 919670"/>
              <a:gd name="connsiteY6" fmla="*/ 99323 h 925487"/>
              <a:gd name="connsiteX7" fmla="*/ 596352 w 919670"/>
              <a:gd name="connsiteY7" fmla="*/ 74388 h 925487"/>
              <a:gd name="connsiteX8" fmla="*/ 673649 w 919670"/>
              <a:gd name="connsiteY8" fmla="*/ 74388 h 925487"/>
              <a:gd name="connsiteX9" fmla="*/ 740972 w 919670"/>
              <a:gd name="connsiteY9" fmla="*/ 96829 h 925487"/>
              <a:gd name="connsiteX10" fmla="*/ 758427 w 919670"/>
              <a:gd name="connsiteY10" fmla="*/ 119270 h 925487"/>
              <a:gd name="connsiteX11" fmla="*/ 743466 w 919670"/>
              <a:gd name="connsiteY11" fmla="*/ 136725 h 925487"/>
              <a:gd name="connsiteX12" fmla="*/ 745959 w 919670"/>
              <a:gd name="connsiteY12" fmla="*/ 174126 h 925487"/>
              <a:gd name="connsiteX13" fmla="*/ 803309 w 919670"/>
              <a:gd name="connsiteY13" fmla="*/ 196567 h 925487"/>
              <a:gd name="connsiteX14" fmla="*/ 873126 w 919670"/>
              <a:gd name="connsiteY14" fmla="*/ 176620 h 925487"/>
              <a:gd name="connsiteX15" fmla="*/ 915514 w 919670"/>
              <a:gd name="connsiteY15" fmla="*/ 189087 h 925487"/>
              <a:gd name="connsiteX16" fmla="*/ 898060 w 919670"/>
              <a:gd name="connsiteY16" fmla="*/ 231476 h 925487"/>
              <a:gd name="connsiteX17" fmla="*/ 855671 w 919670"/>
              <a:gd name="connsiteY17" fmla="*/ 271371 h 925487"/>
              <a:gd name="connsiteX18" fmla="*/ 845698 w 919670"/>
              <a:gd name="connsiteY18" fmla="*/ 331214 h 925487"/>
              <a:gd name="connsiteX19" fmla="*/ 858165 w 919670"/>
              <a:gd name="connsiteY19" fmla="*/ 361136 h 925487"/>
              <a:gd name="connsiteX20" fmla="*/ 835724 w 919670"/>
              <a:gd name="connsiteY20" fmla="*/ 381083 h 925487"/>
              <a:gd name="connsiteX21" fmla="*/ 848191 w 919670"/>
              <a:gd name="connsiteY21" fmla="*/ 408511 h 925487"/>
              <a:gd name="connsiteX22" fmla="*/ 785855 w 919670"/>
              <a:gd name="connsiteY22" fmla="*/ 448406 h 925487"/>
              <a:gd name="connsiteX23" fmla="*/ 728505 w 919670"/>
              <a:gd name="connsiteY23" fmla="*/ 505756 h 925487"/>
              <a:gd name="connsiteX24" fmla="*/ 651208 w 919670"/>
              <a:gd name="connsiteY24" fmla="*/ 543158 h 925487"/>
              <a:gd name="connsiteX25" fmla="*/ 563937 w 919670"/>
              <a:gd name="connsiteY25" fmla="*/ 565599 h 925487"/>
              <a:gd name="connsiteX26" fmla="*/ 591365 w 919670"/>
              <a:gd name="connsiteY26" fmla="*/ 627935 h 925487"/>
              <a:gd name="connsiteX27" fmla="*/ 603832 w 919670"/>
              <a:gd name="connsiteY27" fmla="*/ 697752 h 925487"/>
              <a:gd name="connsiteX28" fmla="*/ 573911 w 919670"/>
              <a:gd name="connsiteY28" fmla="*/ 710219 h 925487"/>
              <a:gd name="connsiteX29" fmla="*/ 489133 w 919670"/>
              <a:gd name="connsiteY29" fmla="*/ 730167 h 925487"/>
              <a:gd name="connsiteX30" fmla="*/ 421810 w 919670"/>
              <a:gd name="connsiteY30" fmla="*/ 737647 h 925487"/>
              <a:gd name="connsiteX31" fmla="*/ 371941 w 919670"/>
              <a:gd name="connsiteY31" fmla="*/ 762582 h 925487"/>
              <a:gd name="connsiteX32" fmla="*/ 332046 w 919670"/>
              <a:gd name="connsiteY32" fmla="*/ 755101 h 925487"/>
              <a:gd name="connsiteX33" fmla="*/ 324565 w 919670"/>
              <a:gd name="connsiteY33" fmla="*/ 837386 h 925487"/>
              <a:gd name="connsiteX34" fmla="*/ 289657 w 919670"/>
              <a:gd name="connsiteY34" fmla="*/ 912189 h 925487"/>
              <a:gd name="connsiteX35" fmla="*/ 132569 w 919670"/>
              <a:gd name="connsiteY35" fmla="*/ 917176 h 925487"/>
              <a:gd name="connsiteX36" fmla="*/ 105141 w 919670"/>
              <a:gd name="connsiteY36" fmla="*/ 872294 h 925487"/>
              <a:gd name="connsiteX37" fmla="*/ 105141 w 919670"/>
              <a:gd name="connsiteY37" fmla="*/ 834892 h 925487"/>
              <a:gd name="connsiteX38" fmla="*/ 120102 w 919670"/>
              <a:gd name="connsiteY38" fmla="*/ 772556 h 925487"/>
              <a:gd name="connsiteX39" fmla="*/ 107635 w 919670"/>
              <a:gd name="connsiteY39" fmla="*/ 730167 h 925487"/>
              <a:gd name="connsiteX40" fmla="*/ 60259 w 919670"/>
              <a:gd name="connsiteY40" fmla="*/ 667831 h 925487"/>
              <a:gd name="connsiteX41" fmla="*/ 5403 w 919670"/>
              <a:gd name="connsiteY41" fmla="*/ 642896 h 925487"/>
              <a:gd name="connsiteX42" fmla="*/ 27844 w 919670"/>
              <a:gd name="connsiteY42" fmla="*/ 610481 h 925487"/>
              <a:gd name="connsiteX43" fmla="*/ 67739 w 919670"/>
              <a:gd name="connsiteY43" fmla="*/ 558119 h 925487"/>
              <a:gd name="connsiteX44" fmla="*/ 90181 w 919670"/>
              <a:gd name="connsiteY44" fmla="*/ 550638 h 925487"/>
              <a:gd name="connsiteX45" fmla="*/ 87687 w 919670"/>
              <a:gd name="connsiteY45" fmla="*/ 485808 h 925487"/>
              <a:gd name="connsiteX46" fmla="*/ 70233 w 919670"/>
              <a:gd name="connsiteY46" fmla="*/ 453393 h 925487"/>
              <a:gd name="connsiteX47" fmla="*/ 120102 w 919670"/>
              <a:gd name="connsiteY47" fmla="*/ 430952 h 925487"/>
              <a:gd name="connsiteX48" fmla="*/ 204880 w 919670"/>
              <a:gd name="connsiteY48" fmla="*/ 415992 h 925487"/>
              <a:gd name="connsiteX49" fmla="*/ 209866 w 919670"/>
              <a:gd name="connsiteY49" fmla="*/ 338694 h 925487"/>
              <a:gd name="connsiteX50" fmla="*/ 157504 w 919670"/>
              <a:gd name="connsiteY50" fmla="*/ 291319 h 925487"/>
              <a:gd name="connsiteX51" fmla="*/ 140050 w 919670"/>
              <a:gd name="connsiteY51" fmla="*/ 196567 h 925487"/>
              <a:gd name="connsiteX52" fmla="*/ 115115 w 919670"/>
              <a:gd name="connsiteY52" fmla="*/ 159166 h 925487"/>
              <a:gd name="connsiteX53" fmla="*/ 90181 w 919670"/>
              <a:gd name="connsiteY53" fmla="*/ 84362 h 925487"/>
              <a:gd name="connsiteX54" fmla="*/ 97661 w 919670"/>
              <a:gd name="connsiteY54" fmla="*/ 7065 h 925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919670" h="925487">
                <a:moveTo>
                  <a:pt x="97661" y="7065"/>
                </a:moveTo>
                <a:cubicBezTo>
                  <a:pt x="105141" y="0"/>
                  <a:pt x="114700" y="32415"/>
                  <a:pt x="135063" y="41973"/>
                </a:cubicBezTo>
                <a:cubicBezTo>
                  <a:pt x="155426" y="51531"/>
                  <a:pt x="189088" y="65661"/>
                  <a:pt x="219840" y="64414"/>
                </a:cubicBezTo>
                <a:cubicBezTo>
                  <a:pt x="250592" y="63167"/>
                  <a:pt x="283423" y="34493"/>
                  <a:pt x="319578" y="34493"/>
                </a:cubicBezTo>
                <a:cubicBezTo>
                  <a:pt x="355733" y="34493"/>
                  <a:pt x="395629" y="55271"/>
                  <a:pt x="436771" y="64414"/>
                </a:cubicBezTo>
                <a:cubicBezTo>
                  <a:pt x="477913" y="73557"/>
                  <a:pt x="540250" y="83531"/>
                  <a:pt x="566431" y="89349"/>
                </a:cubicBezTo>
                <a:cubicBezTo>
                  <a:pt x="592612" y="95167"/>
                  <a:pt x="588872" y="101817"/>
                  <a:pt x="593859" y="99323"/>
                </a:cubicBezTo>
                <a:cubicBezTo>
                  <a:pt x="598846" y="96830"/>
                  <a:pt x="583054" y="78544"/>
                  <a:pt x="596352" y="74388"/>
                </a:cubicBezTo>
                <a:cubicBezTo>
                  <a:pt x="609650" y="70232"/>
                  <a:pt x="649546" y="70648"/>
                  <a:pt x="673649" y="74388"/>
                </a:cubicBezTo>
                <a:cubicBezTo>
                  <a:pt x="697752" y="78128"/>
                  <a:pt x="726842" y="89349"/>
                  <a:pt x="740972" y="96829"/>
                </a:cubicBezTo>
                <a:cubicBezTo>
                  <a:pt x="755102" y="104309"/>
                  <a:pt x="758011" y="112621"/>
                  <a:pt x="758427" y="119270"/>
                </a:cubicBezTo>
                <a:cubicBezTo>
                  <a:pt x="758843" y="125919"/>
                  <a:pt x="745544" y="127582"/>
                  <a:pt x="743466" y="136725"/>
                </a:cubicBezTo>
                <a:cubicBezTo>
                  <a:pt x="741388" y="145868"/>
                  <a:pt x="735985" y="164152"/>
                  <a:pt x="745959" y="174126"/>
                </a:cubicBezTo>
                <a:cubicBezTo>
                  <a:pt x="755933" y="184100"/>
                  <a:pt x="782115" y="196151"/>
                  <a:pt x="803309" y="196567"/>
                </a:cubicBezTo>
                <a:cubicBezTo>
                  <a:pt x="824503" y="196983"/>
                  <a:pt x="854425" y="177867"/>
                  <a:pt x="873126" y="176620"/>
                </a:cubicBezTo>
                <a:cubicBezTo>
                  <a:pt x="891827" y="175373"/>
                  <a:pt x="911358" y="179944"/>
                  <a:pt x="915514" y="189087"/>
                </a:cubicBezTo>
                <a:cubicBezTo>
                  <a:pt x="919670" y="198230"/>
                  <a:pt x="908034" y="217762"/>
                  <a:pt x="898060" y="231476"/>
                </a:cubicBezTo>
                <a:cubicBezTo>
                  <a:pt x="888086" y="245190"/>
                  <a:pt x="864398" y="254748"/>
                  <a:pt x="855671" y="271371"/>
                </a:cubicBezTo>
                <a:cubicBezTo>
                  <a:pt x="846944" y="287994"/>
                  <a:pt x="845282" y="316253"/>
                  <a:pt x="845698" y="331214"/>
                </a:cubicBezTo>
                <a:cubicBezTo>
                  <a:pt x="846114" y="346175"/>
                  <a:pt x="859827" y="352825"/>
                  <a:pt x="858165" y="361136"/>
                </a:cubicBezTo>
                <a:cubicBezTo>
                  <a:pt x="856503" y="369448"/>
                  <a:pt x="837386" y="373187"/>
                  <a:pt x="835724" y="381083"/>
                </a:cubicBezTo>
                <a:cubicBezTo>
                  <a:pt x="834062" y="388979"/>
                  <a:pt x="856503" y="397290"/>
                  <a:pt x="848191" y="408511"/>
                </a:cubicBezTo>
                <a:cubicBezTo>
                  <a:pt x="839879" y="419732"/>
                  <a:pt x="805803" y="432198"/>
                  <a:pt x="785855" y="448406"/>
                </a:cubicBezTo>
                <a:cubicBezTo>
                  <a:pt x="765907" y="464614"/>
                  <a:pt x="750946" y="489964"/>
                  <a:pt x="728505" y="505756"/>
                </a:cubicBezTo>
                <a:cubicBezTo>
                  <a:pt x="706064" y="521548"/>
                  <a:pt x="678636" y="533184"/>
                  <a:pt x="651208" y="543158"/>
                </a:cubicBezTo>
                <a:cubicBezTo>
                  <a:pt x="623780" y="553132"/>
                  <a:pt x="573911" y="551470"/>
                  <a:pt x="563937" y="565599"/>
                </a:cubicBezTo>
                <a:cubicBezTo>
                  <a:pt x="553963" y="579728"/>
                  <a:pt x="584716" y="605910"/>
                  <a:pt x="591365" y="627935"/>
                </a:cubicBezTo>
                <a:cubicBezTo>
                  <a:pt x="598014" y="649960"/>
                  <a:pt x="606741" y="684038"/>
                  <a:pt x="603832" y="697752"/>
                </a:cubicBezTo>
                <a:cubicBezTo>
                  <a:pt x="600923" y="711466"/>
                  <a:pt x="593028" y="704817"/>
                  <a:pt x="573911" y="710219"/>
                </a:cubicBezTo>
                <a:cubicBezTo>
                  <a:pt x="554795" y="715622"/>
                  <a:pt x="514483" y="725596"/>
                  <a:pt x="489133" y="730167"/>
                </a:cubicBezTo>
                <a:cubicBezTo>
                  <a:pt x="463783" y="734738"/>
                  <a:pt x="441342" y="732245"/>
                  <a:pt x="421810" y="737647"/>
                </a:cubicBezTo>
                <a:cubicBezTo>
                  <a:pt x="402278" y="743050"/>
                  <a:pt x="386902" y="759673"/>
                  <a:pt x="371941" y="762582"/>
                </a:cubicBezTo>
                <a:cubicBezTo>
                  <a:pt x="356980" y="765491"/>
                  <a:pt x="339942" y="742634"/>
                  <a:pt x="332046" y="755101"/>
                </a:cubicBezTo>
                <a:cubicBezTo>
                  <a:pt x="324150" y="767568"/>
                  <a:pt x="331630" y="811205"/>
                  <a:pt x="324565" y="837386"/>
                </a:cubicBezTo>
                <a:cubicBezTo>
                  <a:pt x="317500" y="863567"/>
                  <a:pt x="321656" y="898891"/>
                  <a:pt x="289657" y="912189"/>
                </a:cubicBezTo>
                <a:cubicBezTo>
                  <a:pt x="257658" y="925487"/>
                  <a:pt x="163322" y="923825"/>
                  <a:pt x="132569" y="917176"/>
                </a:cubicBezTo>
                <a:cubicBezTo>
                  <a:pt x="101816" y="910527"/>
                  <a:pt x="109712" y="886008"/>
                  <a:pt x="105141" y="872294"/>
                </a:cubicBezTo>
                <a:cubicBezTo>
                  <a:pt x="100570" y="858580"/>
                  <a:pt x="102648" y="851515"/>
                  <a:pt x="105141" y="834892"/>
                </a:cubicBezTo>
                <a:cubicBezTo>
                  <a:pt x="107634" y="818269"/>
                  <a:pt x="119686" y="790010"/>
                  <a:pt x="120102" y="772556"/>
                </a:cubicBezTo>
                <a:cubicBezTo>
                  <a:pt x="120518" y="755102"/>
                  <a:pt x="117609" y="747621"/>
                  <a:pt x="107635" y="730167"/>
                </a:cubicBezTo>
                <a:cubicBezTo>
                  <a:pt x="97661" y="712713"/>
                  <a:pt x="77298" y="682376"/>
                  <a:pt x="60259" y="667831"/>
                </a:cubicBezTo>
                <a:cubicBezTo>
                  <a:pt x="43220" y="653286"/>
                  <a:pt x="10806" y="652454"/>
                  <a:pt x="5403" y="642896"/>
                </a:cubicBezTo>
                <a:cubicBezTo>
                  <a:pt x="0" y="633338"/>
                  <a:pt x="17455" y="624610"/>
                  <a:pt x="27844" y="610481"/>
                </a:cubicBezTo>
                <a:cubicBezTo>
                  <a:pt x="38233" y="596352"/>
                  <a:pt x="57349" y="568093"/>
                  <a:pt x="67739" y="558119"/>
                </a:cubicBezTo>
                <a:cubicBezTo>
                  <a:pt x="78129" y="548145"/>
                  <a:pt x="86856" y="562690"/>
                  <a:pt x="90181" y="550638"/>
                </a:cubicBezTo>
                <a:cubicBezTo>
                  <a:pt x="93506" y="538586"/>
                  <a:pt x="91012" y="502016"/>
                  <a:pt x="87687" y="485808"/>
                </a:cubicBezTo>
                <a:cubicBezTo>
                  <a:pt x="84362" y="469600"/>
                  <a:pt x="64831" y="462536"/>
                  <a:pt x="70233" y="453393"/>
                </a:cubicBezTo>
                <a:cubicBezTo>
                  <a:pt x="75635" y="444250"/>
                  <a:pt x="97661" y="437185"/>
                  <a:pt x="120102" y="430952"/>
                </a:cubicBezTo>
                <a:cubicBezTo>
                  <a:pt x="142543" y="424719"/>
                  <a:pt x="189919" y="431368"/>
                  <a:pt x="204880" y="415992"/>
                </a:cubicBezTo>
                <a:cubicBezTo>
                  <a:pt x="219841" y="400616"/>
                  <a:pt x="217762" y="359473"/>
                  <a:pt x="209866" y="338694"/>
                </a:cubicBezTo>
                <a:cubicBezTo>
                  <a:pt x="201970" y="317915"/>
                  <a:pt x="169140" y="315007"/>
                  <a:pt x="157504" y="291319"/>
                </a:cubicBezTo>
                <a:cubicBezTo>
                  <a:pt x="145868" y="267631"/>
                  <a:pt x="147115" y="218592"/>
                  <a:pt x="140050" y="196567"/>
                </a:cubicBezTo>
                <a:cubicBezTo>
                  <a:pt x="132985" y="174542"/>
                  <a:pt x="123427" y="177867"/>
                  <a:pt x="115115" y="159166"/>
                </a:cubicBezTo>
                <a:cubicBezTo>
                  <a:pt x="106804" y="140465"/>
                  <a:pt x="93506" y="108881"/>
                  <a:pt x="90181" y="84362"/>
                </a:cubicBezTo>
                <a:cubicBezTo>
                  <a:pt x="86856" y="59843"/>
                  <a:pt x="90181" y="14130"/>
                  <a:pt x="97661" y="7065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tx1"/>
                </a:solidFill>
              </a:rPr>
              <a:t>Горячий ключ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4040188" y="4862513"/>
            <a:ext cx="1293812" cy="885825"/>
          </a:xfrm>
          <a:custGeom>
            <a:avLst/>
            <a:gdLst>
              <a:gd name="connsiteX0" fmla="*/ 9143 w 1288286"/>
              <a:gd name="connsiteY0" fmla="*/ 329967 h 890164"/>
              <a:gd name="connsiteX1" fmla="*/ 44051 w 1288286"/>
              <a:gd name="connsiteY1" fmla="*/ 237710 h 890164"/>
              <a:gd name="connsiteX2" fmla="*/ 76466 w 1288286"/>
              <a:gd name="connsiteY2" fmla="*/ 137971 h 890164"/>
              <a:gd name="connsiteX3" fmla="*/ 93921 w 1288286"/>
              <a:gd name="connsiteY3" fmla="*/ 130491 h 890164"/>
              <a:gd name="connsiteX4" fmla="*/ 83947 w 1288286"/>
              <a:gd name="connsiteY4" fmla="*/ 58181 h 890164"/>
              <a:gd name="connsiteX5" fmla="*/ 96414 w 1288286"/>
              <a:gd name="connsiteY5" fmla="*/ 25766 h 890164"/>
              <a:gd name="connsiteX6" fmla="*/ 108881 w 1288286"/>
              <a:gd name="connsiteY6" fmla="*/ 3325 h 890164"/>
              <a:gd name="connsiteX7" fmla="*/ 298384 w 1288286"/>
              <a:gd name="connsiteY7" fmla="*/ 5818 h 890164"/>
              <a:gd name="connsiteX8" fmla="*/ 330799 w 1288286"/>
              <a:gd name="connsiteY8" fmla="*/ 23272 h 890164"/>
              <a:gd name="connsiteX9" fmla="*/ 395629 w 1288286"/>
              <a:gd name="connsiteY9" fmla="*/ 55687 h 890164"/>
              <a:gd name="connsiteX10" fmla="*/ 433030 w 1288286"/>
              <a:gd name="connsiteY10" fmla="*/ 132984 h 890164"/>
              <a:gd name="connsiteX11" fmla="*/ 418070 w 1288286"/>
              <a:gd name="connsiteY11" fmla="*/ 210282 h 890164"/>
              <a:gd name="connsiteX12" fmla="*/ 415576 w 1288286"/>
              <a:gd name="connsiteY12" fmla="*/ 272618 h 890164"/>
              <a:gd name="connsiteX13" fmla="*/ 475419 w 1288286"/>
              <a:gd name="connsiteY13" fmla="*/ 290072 h 890164"/>
              <a:gd name="connsiteX14" fmla="*/ 605079 w 1288286"/>
              <a:gd name="connsiteY14" fmla="*/ 290072 h 890164"/>
              <a:gd name="connsiteX15" fmla="*/ 630013 w 1288286"/>
              <a:gd name="connsiteY15" fmla="*/ 257657 h 890164"/>
              <a:gd name="connsiteX16" fmla="*/ 637494 w 1288286"/>
              <a:gd name="connsiteY16" fmla="*/ 157919 h 890164"/>
              <a:gd name="connsiteX17" fmla="*/ 654948 w 1288286"/>
              <a:gd name="connsiteY17" fmla="*/ 123011 h 890164"/>
              <a:gd name="connsiteX18" fmla="*/ 682376 w 1288286"/>
              <a:gd name="connsiteY18" fmla="*/ 130491 h 890164"/>
              <a:gd name="connsiteX19" fmla="*/ 802062 w 1288286"/>
              <a:gd name="connsiteY19" fmla="*/ 162906 h 890164"/>
              <a:gd name="connsiteX20" fmla="*/ 996551 w 1288286"/>
              <a:gd name="connsiteY20" fmla="*/ 220255 h 890164"/>
              <a:gd name="connsiteX21" fmla="*/ 1018993 w 1288286"/>
              <a:gd name="connsiteY21" fmla="*/ 265138 h 890164"/>
              <a:gd name="connsiteX22" fmla="*/ 1116237 w 1288286"/>
              <a:gd name="connsiteY22" fmla="*/ 357395 h 890164"/>
              <a:gd name="connsiteX23" fmla="*/ 1181067 w 1288286"/>
              <a:gd name="connsiteY23" fmla="*/ 387317 h 890164"/>
              <a:gd name="connsiteX24" fmla="*/ 1208495 w 1288286"/>
              <a:gd name="connsiteY24" fmla="*/ 437186 h 890164"/>
              <a:gd name="connsiteX25" fmla="*/ 1203508 w 1288286"/>
              <a:gd name="connsiteY25" fmla="*/ 511990 h 890164"/>
              <a:gd name="connsiteX26" fmla="*/ 1171093 w 1288286"/>
              <a:gd name="connsiteY26" fmla="*/ 541911 h 890164"/>
              <a:gd name="connsiteX27" fmla="*/ 1230936 w 1288286"/>
              <a:gd name="connsiteY27" fmla="*/ 609234 h 890164"/>
              <a:gd name="connsiteX28" fmla="*/ 1268338 w 1288286"/>
              <a:gd name="connsiteY28" fmla="*/ 681545 h 890164"/>
              <a:gd name="connsiteX29" fmla="*/ 1268338 w 1288286"/>
              <a:gd name="connsiteY29" fmla="*/ 718946 h 890164"/>
              <a:gd name="connsiteX30" fmla="*/ 1148652 w 1288286"/>
              <a:gd name="connsiteY30" fmla="*/ 798737 h 890164"/>
              <a:gd name="connsiteX31" fmla="*/ 1133691 w 1288286"/>
              <a:gd name="connsiteY31" fmla="*/ 796244 h 890164"/>
              <a:gd name="connsiteX32" fmla="*/ 1076342 w 1288286"/>
              <a:gd name="connsiteY32" fmla="*/ 703986 h 890164"/>
              <a:gd name="connsiteX33" fmla="*/ 1041434 w 1288286"/>
              <a:gd name="connsiteY33" fmla="*/ 671571 h 890164"/>
              <a:gd name="connsiteX34" fmla="*/ 984084 w 1288286"/>
              <a:gd name="connsiteY34" fmla="*/ 679051 h 890164"/>
              <a:gd name="connsiteX35" fmla="*/ 949176 w 1288286"/>
              <a:gd name="connsiteY35" fmla="*/ 723933 h 890164"/>
              <a:gd name="connsiteX36" fmla="*/ 956656 w 1288286"/>
              <a:gd name="connsiteY36" fmla="*/ 761335 h 890164"/>
              <a:gd name="connsiteX37" fmla="*/ 956656 w 1288286"/>
              <a:gd name="connsiteY37" fmla="*/ 808711 h 890164"/>
              <a:gd name="connsiteX38" fmla="*/ 871879 w 1288286"/>
              <a:gd name="connsiteY38" fmla="*/ 838632 h 890164"/>
              <a:gd name="connsiteX39" fmla="*/ 782114 w 1288286"/>
              <a:gd name="connsiteY39" fmla="*/ 818685 h 890164"/>
              <a:gd name="connsiteX40" fmla="*/ 732245 w 1288286"/>
              <a:gd name="connsiteY40" fmla="*/ 823672 h 890164"/>
              <a:gd name="connsiteX41" fmla="*/ 689856 w 1288286"/>
              <a:gd name="connsiteY41" fmla="*/ 876034 h 890164"/>
              <a:gd name="connsiteX42" fmla="*/ 580144 w 1288286"/>
              <a:gd name="connsiteY42" fmla="*/ 738894 h 890164"/>
              <a:gd name="connsiteX43" fmla="*/ 532769 w 1288286"/>
              <a:gd name="connsiteY43" fmla="*/ 733907 h 890164"/>
              <a:gd name="connsiteX44" fmla="*/ 507834 w 1288286"/>
              <a:gd name="connsiteY44" fmla="*/ 706479 h 890164"/>
              <a:gd name="connsiteX45" fmla="*/ 485393 w 1288286"/>
              <a:gd name="connsiteY45" fmla="*/ 644143 h 890164"/>
              <a:gd name="connsiteX46" fmla="*/ 413083 w 1288286"/>
              <a:gd name="connsiteY46" fmla="*/ 596767 h 890164"/>
              <a:gd name="connsiteX47" fmla="*/ 333292 w 1288286"/>
              <a:gd name="connsiteY47" fmla="*/ 574326 h 890164"/>
              <a:gd name="connsiteX48" fmla="*/ 298384 w 1288286"/>
              <a:gd name="connsiteY48" fmla="*/ 556872 h 890164"/>
              <a:gd name="connsiteX49" fmla="*/ 238541 w 1288286"/>
              <a:gd name="connsiteY49" fmla="*/ 457134 h 890164"/>
              <a:gd name="connsiteX50" fmla="*/ 183685 w 1288286"/>
              <a:gd name="connsiteY50" fmla="*/ 404771 h 890164"/>
              <a:gd name="connsiteX51" fmla="*/ 98907 w 1288286"/>
              <a:gd name="connsiteY51" fmla="*/ 379837 h 890164"/>
              <a:gd name="connsiteX52" fmla="*/ 9143 w 1288286"/>
              <a:gd name="connsiteY52" fmla="*/ 329967 h 89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88286" h="890164">
                <a:moveTo>
                  <a:pt x="9143" y="329967"/>
                </a:moveTo>
                <a:cubicBezTo>
                  <a:pt x="0" y="306279"/>
                  <a:pt x="32831" y="269709"/>
                  <a:pt x="44051" y="237710"/>
                </a:cubicBezTo>
                <a:cubicBezTo>
                  <a:pt x="55271" y="205711"/>
                  <a:pt x="68154" y="155841"/>
                  <a:pt x="76466" y="137971"/>
                </a:cubicBezTo>
                <a:cubicBezTo>
                  <a:pt x="84778" y="120101"/>
                  <a:pt x="92674" y="143789"/>
                  <a:pt x="93921" y="130491"/>
                </a:cubicBezTo>
                <a:cubicBezTo>
                  <a:pt x="95168" y="117193"/>
                  <a:pt x="83532" y="75635"/>
                  <a:pt x="83947" y="58181"/>
                </a:cubicBezTo>
                <a:cubicBezTo>
                  <a:pt x="84362" y="40727"/>
                  <a:pt x="92258" y="34909"/>
                  <a:pt x="96414" y="25766"/>
                </a:cubicBezTo>
                <a:cubicBezTo>
                  <a:pt x="100570" y="16623"/>
                  <a:pt x="75219" y="6650"/>
                  <a:pt x="108881" y="3325"/>
                </a:cubicBezTo>
                <a:cubicBezTo>
                  <a:pt x="142543" y="0"/>
                  <a:pt x="261398" y="2493"/>
                  <a:pt x="298384" y="5818"/>
                </a:cubicBezTo>
                <a:cubicBezTo>
                  <a:pt x="335370" y="9143"/>
                  <a:pt x="314592" y="14961"/>
                  <a:pt x="330799" y="23272"/>
                </a:cubicBezTo>
                <a:cubicBezTo>
                  <a:pt x="347006" y="31583"/>
                  <a:pt x="378591" y="37402"/>
                  <a:pt x="395629" y="55687"/>
                </a:cubicBezTo>
                <a:cubicBezTo>
                  <a:pt x="412667" y="73972"/>
                  <a:pt x="429290" y="107218"/>
                  <a:pt x="433030" y="132984"/>
                </a:cubicBezTo>
                <a:cubicBezTo>
                  <a:pt x="436770" y="158750"/>
                  <a:pt x="420979" y="187010"/>
                  <a:pt x="418070" y="210282"/>
                </a:cubicBezTo>
                <a:cubicBezTo>
                  <a:pt x="415161" y="233554"/>
                  <a:pt x="406018" y="259320"/>
                  <a:pt x="415576" y="272618"/>
                </a:cubicBezTo>
                <a:cubicBezTo>
                  <a:pt x="425134" y="285916"/>
                  <a:pt x="443835" y="287163"/>
                  <a:pt x="475419" y="290072"/>
                </a:cubicBezTo>
                <a:cubicBezTo>
                  <a:pt x="507003" y="292981"/>
                  <a:pt x="579313" y="295474"/>
                  <a:pt x="605079" y="290072"/>
                </a:cubicBezTo>
                <a:cubicBezTo>
                  <a:pt x="630845" y="284670"/>
                  <a:pt x="624611" y="279682"/>
                  <a:pt x="630013" y="257657"/>
                </a:cubicBezTo>
                <a:cubicBezTo>
                  <a:pt x="635415" y="235632"/>
                  <a:pt x="633338" y="180360"/>
                  <a:pt x="637494" y="157919"/>
                </a:cubicBezTo>
                <a:cubicBezTo>
                  <a:pt x="641650" y="135478"/>
                  <a:pt x="647468" y="127582"/>
                  <a:pt x="654948" y="123011"/>
                </a:cubicBezTo>
                <a:cubicBezTo>
                  <a:pt x="662428" y="118440"/>
                  <a:pt x="682376" y="130491"/>
                  <a:pt x="682376" y="130491"/>
                </a:cubicBezTo>
                <a:lnTo>
                  <a:pt x="802062" y="162906"/>
                </a:lnTo>
                <a:cubicBezTo>
                  <a:pt x="854424" y="177867"/>
                  <a:pt x="960396" y="203216"/>
                  <a:pt x="996551" y="220255"/>
                </a:cubicBezTo>
                <a:cubicBezTo>
                  <a:pt x="1032706" y="237294"/>
                  <a:pt x="999045" y="242281"/>
                  <a:pt x="1018993" y="265138"/>
                </a:cubicBezTo>
                <a:cubicBezTo>
                  <a:pt x="1038941" y="287995"/>
                  <a:pt x="1089225" y="337032"/>
                  <a:pt x="1116237" y="357395"/>
                </a:cubicBezTo>
                <a:cubicBezTo>
                  <a:pt x="1143249" y="377758"/>
                  <a:pt x="1165691" y="374019"/>
                  <a:pt x="1181067" y="387317"/>
                </a:cubicBezTo>
                <a:cubicBezTo>
                  <a:pt x="1196443" y="400615"/>
                  <a:pt x="1204755" y="416407"/>
                  <a:pt x="1208495" y="437186"/>
                </a:cubicBezTo>
                <a:cubicBezTo>
                  <a:pt x="1212235" y="457965"/>
                  <a:pt x="1209742" y="494536"/>
                  <a:pt x="1203508" y="511990"/>
                </a:cubicBezTo>
                <a:cubicBezTo>
                  <a:pt x="1197274" y="529444"/>
                  <a:pt x="1166522" y="525704"/>
                  <a:pt x="1171093" y="541911"/>
                </a:cubicBezTo>
                <a:cubicBezTo>
                  <a:pt x="1175664" y="558118"/>
                  <a:pt x="1214729" y="585962"/>
                  <a:pt x="1230936" y="609234"/>
                </a:cubicBezTo>
                <a:cubicBezTo>
                  <a:pt x="1247143" y="632506"/>
                  <a:pt x="1262104" y="663260"/>
                  <a:pt x="1268338" y="681545"/>
                </a:cubicBezTo>
                <a:cubicBezTo>
                  <a:pt x="1274572" y="699830"/>
                  <a:pt x="1288286" y="699414"/>
                  <a:pt x="1268338" y="718946"/>
                </a:cubicBezTo>
                <a:cubicBezTo>
                  <a:pt x="1248390" y="738478"/>
                  <a:pt x="1171093" y="785854"/>
                  <a:pt x="1148652" y="798737"/>
                </a:cubicBezTo>
                <a:cubicBezTo>
                  <a:pt x="1126211" y="811620"/>
                  <a:pt x="1145743" y="812036"/>
                  <a:pt x="1133691" y="796244"/>
                </a:cubicBezTo>
                <a:cubicBezTo>
                  <a:pt x="1121639" y="780452"/>
                  <a:pt x="1091718" y="724765"/>
                  <a:pt x="1076342" y="703986"/>
                </a:cubicBezTo>
                <a:cubicBezTo>
                  <a:pt x="1060966" y="683207"/>
                  <a:pt x="1056810" y="675727"/>
                  <a:pt x="1041434" y="671571"/>
                </a:cubicBezTo>
                <a:cubicBezTo>
                  <a:pt x="1026058" y="667415"/>
                  <a:pt x="999460" y="670324"/>
                  <a:pt x="984084" y="679051"/>
                </a:cubicBezTo>
                <a:cubicBezTo>
                  <a:pt x="968708" y="687778"/>
                  <a:pt x="953747" y="710219"/>
                  <a:pt x="949176" y="723933"/>
                </a:cubicBezTo>
                <a:cubicBezTo>
                  <a:pt x="944605" y="737647"/>
                  <a:pt x="955409" y="747205"/>
                  <a:pt x="956656" y="761335"/>
                </a:cubicBezTo>
                <a:cubicBezTo>
                  <a:pt x="957903" y="775465"/>
                  <a:pt x="970786" y="795828"/>
                  <a:pt x="956656" y="808711"/>
                </a:cubicBezTo>
                <a:cubicBezTo>
                  <a:pt x="942527" y="821594"/>
                  <a:pt x="900969" y="836970"/>
                  <a:pt x="871879" y="838632"/>
                </a:cubicBezTo>
                <a:cubicBezTo>
                  <a:pt x="842789" y="840294"/>
                  <a:pt x="805386" y="821178"/>
                  <a:pt x="782114" y="818685"/>
                </a:cubicBezTo>
                <a:cubicBezTo>
                  <a:pt x="758842" y="816192"/>
                  <a:pt x="747621" y="814114"/>
                  <a:pt x="732245" y="823672"/>
                </a:cubicBezTo>
                <a:cubicBezTo>
                  <a:pt x="716869" y="833230"/>
                  <a:pt x="715206" y="890164"/>
                  <a:pt x="689856" y="876034"/>
                </a:cubicBezTo>
                <a:cubicBezTo>
                  <a:pt x="664506" y="861904"/>
                  <a:pt x="606325" y="762582"/>
                  <a:pt x="580144" y="738894"/>
                </a:cubicBezTo>
                <a:cubicBezTo>
                  <a:pt x="553963" y="715206"/>
                  <a:pt x="544821" y="739309"/>
                  <a:pt x="532769" y="733907"/>
                </a:cubicBezTo>
                <a:cubicBezTo>
                  <a:pt x="520717" y="728505"/>
                  <a:pt x="515730" y="721440"/>
                  <a:pt x="507834" y="706479"/>
                </a:cubicBezTo>
                <a:cubicBezTo>
                  <a:pt x="499938" y="691518"/>
                  <a:pt x="501185" y="662428"/>
                  <a:pt x="485393" y="644143"/>
                </a:cubicBezTo>
                <a:cubicBezTo>
                  <a:pt x="469601" y="625858"/>
                  <a:pt x="438433" y="608403"/>
                  <a:pt x="413083" y="596767"/>
                </a:cubicBezTo>
                <a:cubicBezTo>
                  <a:pt x="387733" y="585131"/>
                  <a:pt x="352409" y="580975"/>
                  <a:pt x="333292" y="574326"/>
                </a:cubicBezTo>
                <a:cubicBezTo>
                  <a:pt x="314176" y="567677"/>
                  <a:pt x="314176" y="576404"/>
                  <a:pt x="298384" y="556872"/>
                </a:cubicBezTo>
                <a:cubicBezTo>
                  <a:pt x="282592" y="537340"/>
                  <a:pt x="257657" y="482484"/>
                  <a:pt x="238541" y="457134"/>
                </a:cubicBezTo>
                <a:cubicBezTo>
                  <a:pt x="219425" y="431784"/>
                  <a:pt x="206957" y="417654"/>
                  <a:pt x="183685" y="404771"/>
                </a:cubicBezTo>
                <a:cubicBezTo>
                  <a:pt x="160413" y="391888"/>
                  <a:pt x="127997" y="390642"/>
                  <a:pt x="98907" y="379837"/>
                </a:cubicBezTo>
                <a:cubicBezTo>
                  <a:pt x="69817" y="369032"/>
                  <a:pt x="18286" y="353655"/>
                  <a:pt x="9143" y="329967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solidFill>
                  <a:schemeClr val="tx1"/>
                </a:solidFill>
              </a:rPr>
              <a:t>Туапсинский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4737100" y="4575175"/>
            <a:ext cx="1223963" cy="1270000"/>
          </a:xfrm>
          <a:custGeom>
            <a:avLst/>
            <a:gdLst>
              <a:gd name="connsiteX0" fmla="*/ 9991 w 1220599"/>
              <a:gd name="connsiteY0" fmla="*/ 420743 h 1277215"/>
              <a:gd name="connsiteX1" fmla="*/ 283085 w 1220599"/>
              <a:gd name="connsiteY1" fmla="*/ 494012 h 1277215"/>
              <a:gd name="connsiteX2" fmla="*/ 313059 w 1220599"/>
              <a:gd name="connsiteY2" fmla="*/ 520655 h 1277215"/>
              <a:gd name="connsiteX3" fmla="*/ 316389 w 1220599"/>
              <a:gd name="connsiteY3" fmla="*/ 563951 h 1277215"/>
              <a:gd name="connsiteX4" fmla="*/ 416302 w 1220599"/>
              <a:gd name="connsiteY4" fmla="*/ 647211 h 1277215"/>
              <a:gd name="connsiteX5" fmla="*/ 519545 w 1220599"/>
              <a:gd name="connsiteY5" fmla="*/ 693837 h 1277215"/>
              <a:gd name="connsiteX6" fmla="*/ 516215 w 1220599"/>
              <a:gd name="connsiteY6" fmla="*/ 787089 h 1277215"/>
              <a:gd name="connsiteX7" fmla="*/ 482910 w 1220599"/>
              <a:gd name="connsiteY7" fmla="*/ 817062 h 1277215"/>
              <a:gd name="connsiteX8" fmla="*/ 519545 w 1220599"/>
              <a:gd name="connsiteY8" fmla="*/ 883671 h 1277215"/>
              <a:gd name="connsiteX9" fmla="*/ 589484 w 1220599"/>
              <a:gd name="connsiteY9" fmla="*/ 990244 h 1277215"/>
              <a:gd name="connsiteX10" fmla="*/ 566171 w 1220599"/>
              <a:gd name="connsiteY10" fmla="*/ 1010227 h 1277215"/>
              <a:gd name="connsiteX11" fmla="*/ 452937 w 1220599"/>
              <a:gd name="connsiteY11" fmla="*/ 1093487 h 1277215"/>
              <a:gd name="connsiteX12" fmla="*/ 522875 w 1220599"/>
              <a:gd name="connsiteY12" fmla="*/ 1126791 h 1277215"/>
              <a:gd name="connsiteX13" fmla="*/ 686066 w 1220599"/>
              <a:gd name="connsiteY13" fmla="*/ 1206722 h 1277215"/>
              <a:gd name="connsiteX14" fmla="*/ 746014 w 1220599"/>
              <a:gd name="connsiteY14" fmla="*/ 1276660 h 1277215"/>
              <a:gd name="connsiteX15" fmla="*/ 759335 w 1220599"/>
              <a:gd name="connsiteY15" fmla="*/ 1203391 h 1277215"/>
              <a:gd name="connsiteX16" fmla="*/ 809292 w 1220599"/>
              <a:gd name="connsiteY16" fmla="*/ 1103479 h 1277215"/>
              <a:gd name="connsiteX17" fmla="*/ 859248 w 1220599"/>
              <a:gd name="connsiteY17" fmla="*/ 1076835 h 1277215"/>
              <a:gd name="connsiteX18" fmla="*/ 839265 w 1220599"/>
              <a:gd name="connsiteY18" fmla="*/ 993575 h 1277215"/>
              <a:gd name="connsiteX19" fmla="*/ 762666 w 1220599"/>
              <a:gd name="connsiteY19" fmla="*/ 940288 h 1277215"/>
              <a:gd name="connsiteX20" fmla="*/ 789309 w 1220599"/>
              <a:gd name="connsiteY20" fmla="*/ 857027 h 1277215"/>
              <a:gd name="connsiteX21" fmla="*/ 862578 w 1220599"/>
              <a:gd name="connsiteY21" fmla="*/ 847036 h 1277215"/>
              <a:gd name="connsiteX22" fmla="*/ 915865 w 1220599"/>
              <a:gd name="connsiteY22" fmla="*/ 853697 h 1277215"/>
              <a:gd name="connsiteX23" fmla="*/ 919195 w 1220599"/>
              <a:gd name="connsiteY23" fmla="*/ 926966 h 1277215"/>
              <a:gd name="connsiteX24" fmla="*/ 919195 w 1220599"/>
              <a:gd name="connsiteY24" fmla="*/ 970262 h 1277215"/>
              <a:gd name="connsiteX25" fmla="*/ 1049082 w 1220599"/>
              <a:gd name="connsiteY25" fmla="*/ 1033540 h 1277215"/>
              <a:gd name="connsiteX26" fmla="*/ 1062403 w 1220599"/>
              <a:gd name="connsiteY26" fmla="*/ 1010227 h 1277215"/>
              <a:gd name="connsiteX27" fmla="*/ 1129012 w 1220599"/>
              <a:gd name="connsiteY27" fmla="*/ 956940 h 1277215"/>
              <a:gd name="connsiteX28" fmla="*/ 1175638 w 1220599"/>
              <a:gd name="connsiteY28" fmla="*/ 970262 h 1277215"/>
              <a:gd name="connsiteX29" fmla="*/ 1182299 w 1220599"/>
              <a:gd name="connsiteY29" fmla="*/ 970262 h 1277215"/>
              <a:gd name="connsiteX30" fmla="*/ 1178968 w 1220599"/>
              <a:gd name="connsiteY30" fmla="*/ 930297 h 1277215"/>
              <a:gd name="connsiteX31" fmla="*/ 1185629 w 1220599"/>
              <a:gd name="connsiteY31" fmla="*/ 880340 h 1277215"/>
              <a:gd name="connsiteX32" fmla="*/ 1208942 w 1220599"/>
              <a:gd name="connsiteY32" fmla="*/ 867019 h 1277215"/>
              <a:gd name="connsiteX33" fmla="*/ 1215603 w 1220599"/>
              <a:gd name="connsiteY33" fmla="*/ 763776 h 1277215"/>
              <a:gd name="connsiteX34" fmla="*/ 1178968 w 1220599"/>
              <a:gd name="connsiteY34" fmla="*/ 710489 h 1277215"/>
              <a:gd name="connsiteX35" fmla="*/ 1172307 w 1220599"/>
              <a:gd name="connsiteY35" fmla="*/ 700498 h 1277215"/>
              <a:gd name="connsiteX36" fmla="*/ 1109029 w 1220599"/>
              <a:gd name="connsiteY36" fmla="*/ 707159 h 1277215"/>
              <a:gd name="connsiteX37" fmla="*/ 1055743 w 1220599"/>
              <a:gd name="connsiteY37" fmla="*/ 713819 h 1277215"/>
              <a:gd name="connsiteX38" fmla="*/ 989134 w 1220599"/>
              <a:gd name="connsiteY38" fmla="*/ 637220 h 1277215"/>
              <a:gd name="connsiteX39" fmla="*/ 979143 w 1220599"/>
              <a:gd name="connsiteY39" fmla="*/ 587264 h 1277215"/>
              <a:gd name="connsiteX40" fmla="*/ 955830 w 1220599"/>
              <a:gd name="connsiteY40" fmla="*/ 580603 h 1277215"/>
              <a:gd name="connsiteX41" fmla="*/ 912535 w 1220599"/>
              <a:gd name="connsiteY41" fmla="*/ 560620 h 1277215"/>
              <a:gd name="connsiteX42" fmla="*/ 879230 w 1220599"/>
              <a:gd name="connsiteY42" fmla="*/ 580603 h 1277215"/>
              <a:gd name="connsiteX43" fmla="*/ 855917 w 1220599"/>
              <a:gd name="connsiteY43" fmla="*/ 560620 h 1277215"/>
              <a:gd name="connsiteX44" fmla="*/ 855917 w 1220599"/>
              <a:gd name="connsiteY44" fmla="*/ 533977 h 1277215"/>
              <a:gd name="connsiteX45" fmla="*/ 885891 w 1220599"/>
              <a:gd name="connsiteY45" fmla="*/ 490681 h 1277215"/>
              <a:gd name="connsiteX46" fmla="*/ 919195 w 1220599"/>
              <a:gd name="connsiteY46" fmla="*/ 480690 h 1277215"/>
              <a:gd name="connsiteX47" fmla="*/ 932517 w 1220599"/>
              <a:gd name="connsiteY47" fmla="*/ 447386 h 1277215"/>
              <a:gd name="connsiteX48" fmla="*/ 942508 w 1220599"/>
              <a:gd name="connsiteY48" fmla="*/ 260882 h 1277215"/>
              <a:gd name="connsiteX49" fmla="*/ 922526 w 1220599"/>
              <a:gd name="connsiteY49" fmla="*/ 217587 h 1277215"/>
              <a:gd name="connsiteX50" fmla="*/ 895882 w 1220599"/>
              <a:gd name="connsiteY50" fmla="*/ 200935 h 1277215"/>
              <a:gd name="connsiteX51" fmla="*/ 909204 w 1220599"/>
              <a:gd name="connsiteY51" fmla="*/ 177622 h 1277215"/>
              <a:gd name="connsiteX52" fmla="*/ 912535 w 1220599"/>
              <a:gd name="connsiteY52" fmla="*/ 160970 h 1277215"/>
              <a:gd name="connsiteX53" fmla="*/ 892552 w 1220599"/>
              <a:gd name="connsiteY53" fmla="*/ 67718 h 1277215"/>
              <a:gd name="connsiteX54" fmla="*/ 849257 w 1220599"/>
              <a:gd name="connsiteY54" fmla="*/ 67718 h 1277215"/>
              <a:gd name="connsiteX55" fmla="*/ 829274 w 1220599"/>
              <a:gd name="connsiteY55" fmla="*/ 91031 h 1277215"/>
              <a:gd name="connsiteX56" fmla="*/ 825944 w 1220599"/>
              <a:gd name="connsiteY56" fmla="*/ 117674 h 1277215"/>
              <a:gd name="connsiteX57" fmla="*/ 802631 w 1220599"/>
              <a:gd name="connsiteY57" fmla="*/ 111014 h 1277215"/>
              <a:gd name="connsiteX58" fmla="*/ 819283 w 1220599"/>
              <a:gd name="connsiteY58" fmla="*/ 237569 h 1277215"/>
              <a:gd name="connsiteX59" fmla="*/ 799300 w 1220599"/>
              <a:gd name="connsiteY59" fmla="*/ 280865 h 1277215"/>
              <a:gd name="connsiteX60" fmla="*/ 762666 w 1220599"/>
              <a:gd name="connsiteY60" fmla="*/ 320830 h 1277215"/>
              <a:gd name="connsiteX61" fmla="*/ 746014 w 1220599"/>
              <a:gd name="connsiteY61" fmla="*/ 300847 h 1277215"/>
              <a:gd name="connsiteX62" fmla="*/ 729361 w 1220599"/>
              <a:gd name="connsiteY62" fmla="*/ 217587 h 1277215"/>
              <a:gd name="connsiteX63" fmla="*/ 696057 w 1220599"/>
              <a:gd name="connsiteY63" fmla="*/ 197604 h 1277215"/>
              <a:gd name="connsiteX64" fmla="*/ 699388 w 1220599"/>
              <a:gd name="connsiteY64" fmla="*/ 117674 h 1277215"/>
              <a:gd name="connsiteX65" fmla="*/ 682736 w 1220599"/>
              <a:gd name="connsiteY65" fmla="*/ 104353 h 1277215"/>
              <a:gd name="connsiteX66" fmla="*/ 612797 w 1220599"/>
              <a:gd name="connsiteY66" fmla="*/ 97692 h 1277215"/>
              <a:gd name="connsiteX67" fmla="*/ 606136 w 1220599"/>
              <a:gd name="connsiteY67" fmla="*/ 81040 h 1277215"/>
              <a:gd name="connsiteX68" fmla="*/ 612797 w 1220599"/>
              <a:gd name="connsiteY68" fmla="*/ 1110 h 1277215"/>
              <a:gd name="connsiteX69" fmla="*/ 559510 w 1220599"/>
              <a:gd name="connsiteY69" fmla="*/ 87701 h 1277215"/>
              <a:gd name="connsiteX70" fmla="*/ 546188 w 1220599"/>
              <a:gd name="connsiteY70" fmla="*/ 97692 h 1277215"/>
              <a:gd name="connsiteX71" fmla="*/ 509554 w 1220599"/>
              <a:gd name="connsiteY71" fmla="*/ 91031 h 1277215"/>
              <a:gd name="connsiteX72" fmla="*/ 482910 w 1220599"/>
              <a:gd name="connsiteY72" fmla="*/ 71048 h 1277215"/>
              <a:gd name="connsiteX73" fmla="*/ 396320 w 1220599"/>
              <a:gd name="connsiteY73" fmla="*/ 117674 h 1277215"/>
              <a:gd name="connsiteX74" fmla="*/ 349694 w 1220599"/>
              <a:gd name="connsiteY74" fmla="*/ 167631 h 1277215"/>
              <a:gd name="connsiteX75" fmla="*/ 263103 w 1220599"/>
              <a:gd name="connsiteY75" fmla="*/ 207596 h 1277215"/>
              <a:gd name="connsiteX76" fmla="*/ 189834 w 1220599"/>
              <a:gd name="connsiteY76" fmla="*/ 224248 h 1277215"/>
              <a:gd name="connsiteX77" fmla="*/ 196494 w 1220599"/>
              <a:gd name="connsiteY77" fmla="*/ 260882 h 1277215"/>
              <a:gd name="connsiteX78" fmla="*/ 219807 w 1220599"/>
              <a:gd name="connsiteY78" fmla="*/ 290856 h 1277215"/>
              <a:gd name="connsiteX79" fmla="*/ 223138 w 1220599"/>
              <a:gd name="connsiteY79" fmla="*/ 364125 h 1277215"/>
              <a:gd name="connsiteX80" fmla="*/ 9991 w 1220599"/>
              <a:gd name="connsiteY80" fmla="*/ 420743 h 1277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20599" h="1277215">
                <a:moveTo>
                  <a:pt x="9991" y="420743"/>
                </a:moveTo>
                <a:cubicBezTo>
                  <a:pt x="19982" y="442391"/>
                  <a:pt x="232574" y="477360"/>
                  <a:pt x="283085" y="494012"/>
                </a:cubicBezTo>
                <a:cubicBezTo>
                  <a:pt x="333596" y="510664"/>
                  <a:pt x="307508" y="508999"/>
                  <a:pt x="313059" y="520655"/>
                </a:cubicBezTo>
                <a:cubicBezTo>
                  <a:pt x="318610" y="532311"/>
                  <a:pt x="299182" y="542858"/>
                  <a:pt x="316389" y="563951"/>
                </a:cubicBezTo>
                <a:cubicBezTo>
                  <a:pt x="333596" y="585044"/>
                  <a:pt x="382443" y="625563"/>
                  <a:pt x="416302" y="647211"/>
                </a:cubicBezTo>
                <a:cubicBezTo>
                  <a:pt x="450161" y="668859"/>
                  <a:pt x="502893" y="670524"/>
                  <a:pt x="519545" y="693837"/>
                </a:cubicBezTo>
                <a:cubicBezTo>
                  <a:pt x="536197" y="717150"/>
                  <a:pt x="522321" y="766552"/>
                  <a:pt x="516215" y="787089"/>
                </a:cubicBezTo>
                <a:cubicBezTo>
                  <a:pt x="510109" y="807627"/>
                  <a:pt x="482355" y="800965"/>
                  <a:pt x="482910" y="817062"/>
                </a:cubicBezTo>
                <a:cubicBezTo>
                  <a:pt x="483465" y="833159"/>
                  <a:pt x="501783" y="854807"/>
                  <a:pt x="519545" y="883671"/>
                </a:cubicBezTo>
                <a:cubicBezTo>
                  <a:pt x="537307" y="912535"/>
                  <a:pt x="581713" y="969151"/>
                  <a:pt x="589484" y="990244"/>
                </a:cubicBezTo>
                <a:cubicBezTo>
                  <a:pt x="597255" y="1011337"/>
                  <a:pt x="588929" y="993020"/>
                  <a:pt x="566171" y="1010227"/>
                </a:cubicBezTo>
                <a:cubicBezTo>
                  <a:pt x="543413" y="1027434"/>
                  <a:pt x="460153" y="1074060"/>
                  <a:pt x="452937" y="1093487"/>
                </a:cubicBezTo>
                <a:cubicBezTo>
                  <a:pt x="445721" y="1112914"/>
                  <a:pt x="522875" y="1126791"/>
                  <a:pt x="522875" y="1126791"/>
                </a:cubicBezTo>
                <a:cubicBezTo>
                  <a:pt x="561730" y="1145663"/>
                  <a:pt x="648876" y="1181744"/>
                  <a:pt x="686066" y="1206722"/>
                </a:cubicBezTo>
                <a:cubicBezTo>
                  <a:pt x="723256" y="1231700"/>
                  <a:pt x="733803" y="1277215"/>
                  <a:pt x="746014" y="1276660"/>
                </a:cubicBezTo>
                <a:cubicBezTo>
                  <a:pt x="758225" y="1276105"/>
                  <a:pt x="748789" y="1232254"/>
                  <a:pt x="759335" y="1203391"/>
                </a:cubicBezTo>
                <a:cubicBezTo>
                  <a:pt x="769881" y="1174528"/>
                  <a:pt x="792640" y="1124572"/>
                  <a:pt x="809292" y="1103479"/>
                </a:cubicBezTo>
                <a:cubicBezTo>
                  <a:pt x="825944" y="1082386"/>
                  <a:pt x="854253" y="1095152"/>
                  <a:pt x="859248" y="1076835"/>
                </a:cubicBezTo>
                <a:cubicBezTo>
                  <a:pt x="864243" y="1058518"/>
                  <a:pt x="855362" y="1016333"/>
                  <a:pt x="839265" y="993575"/>
                </a:cubicBezTo>
                <a:cubicBezTo>
                  <a:pt x="823168" y="970817"/>
                  <a:pt x="770992" y="963046"/>
                  <a:pt x="762666" y="940288"/>
                </a:cubicBezTo>
                <a:cubicBezTo>
                  <a:pt x="754340" y="917530"/>
                  <a:pt x="772657" y="872569"/>
                  <a:pt x="789309" y="857027"/>
                </a:cubicBezTo>
                <a:cubicBezTo>
                  <a:pt x="805961" y="841485"/>
                  <a:pt x="841485" y="847591"/>
                  <a:pt x="862578" y="847036"/>
                </a:cubicBezTo>
                <a:cubicBezTo>
                  <a:pt x="883671" y="846481"/>
                  <a:pt x="906429" y="840375"/>
                  <a:pt x="915865" y="853697"/>
                </a:cubicBezTo>
                <a:cubicBezTo>
                  <a:pt x="925301" y="867019"/>
                  <a:pt x="918640" y="907539"/>
                  <a:pt x="919195" y="926966"/>
                </a:cubicBezTo>
                <a:cubicBezTo>
                  <a:pt x="919750" y="946393"/>
                  <a:pt x="897547" y="952500"/>
                  <a:pt x="919195" y="970262"/>
                </a:cubicBezTo>
                <a:cubicBezTo>
                  <a:pt x="940843" y="988024"/>
                  <a:pt x="1025214" y="1026879"/>
                  <a:pt x="1049082" y="1033540"/>
                </a:cubicBezTo>
                <a:cubicBezTo>
                  <a:pt x="1072950" y="1040201"/>
                  <a:pt x="1049081" y="1022994"/>
                  <a:pt x="1062403" y="1010227"/>
                </a:cubicBezTo>
                <a:cubicBezTo>
                  <a:pt x="1075725" y="997460"/>
                  <a:pt x="1110140" y="963601"/>
                  <a:pt x="1129012" y="956940"/>
                </a:cubicBezTo>
                <a:cubicBezTo>
                  <a:pt x="1147884" y="950279"/>
                  <a:pt x="1166757" y="968042"/>
                  <a:pt x="1175638" y="970262"/>
                </a:cubicBezTo>
                <a:cubicBezTo>
                  <a:pt x="1184519" y="972482"/>
                  <a:pt x="1181744" y="976923"/>
                  <a:pt x="1182299" y="970262"/>
                </a:cubicBezTo>
                <a:cubicBezTo>
                  <a:pt x="1182854" y="963601"/>
                  <a:pt x="1178413" y="945284"/>
                  <a:pt x="1178968" y="930297"/>
                </a:cubicBezTo>
                <a:cubicBezTo>
                  <a:pt x="1179523" y="915310"/>
                  <a:pt x="1180633" y="890886"/>
                  <a:pt x="1185629" y="880340"/>
                </a:cubicBezTo>
                <a:cubicBezTo>
                  <a:pt x="1190625" y="869794"/>
                  <a:pt x="1203946" y="886446"/>
                  <a:pt x="1208942" y="867019"/>
                </a:cubicBezTo>
                <a:cubicBezTo>
                  <a:pt x="1213938" y="847592"/>
                  <a:pt x="1220599" y="789864"/>
                  <a:pt x="1215603" y="763776"/>
                </a:cubicBezTo>
                <a:cubicBezTo>
                  <a:pt x="1210607" y="737688"/>
                  <a:pt x="1186184" y="721035"/>
                  <a:pt x="1178968" y="710489"/>
                </a:cubicBezTo>
                <a:cubicBezTo>
                  <a:pt x="1171752" y="699943"/>
                  <a:pt x="1183963" y="701053"/>
                  <a:pt x="1172307" y="700498"/>
                </a:cubicBezTo>
                <a:cubicBezTo>
                  <a:pt x="1160651" y="699943"/>
                  <a:pt x="1128456" y="704939"/>
                  <a:pt x="1109029" y="707159"/>
                </a:cubicBezTo>
                <a:cubicBezTo>
                  <a:pt x="1089602" y="709379"/>
                  <a:pt x="1075725" y="725475"/>
                  <a:pt x="1055743" y="713819"/>
                </a:cubicBezTo>
                <a:cubicBezTo>
                  <a:pt x="1035761" y="702163"/>
                  <a:pt x="1001901" y="658313"/>
                  <a:pt x="989134" y="637220"/>
                </a:cubicBezTo>
                <a:cubicBezTo>
                  <a:pt x="976367" y="616128"/>
                  <a:pt x="984694" y="596700"/>
                  <a:pt x="979143" y="587264"/>
                </a:cubicBezTo>
                <a:cubicBezTo>
                  <a:pt x="973592" y="577828"/>
                  <a:pt x="966931" y="585044"/>
                  <a:pt x="955830" y="580603"/>
                </a:cubicBezTo>
                <a:cubicBezTo>
                  <a:pt x="944729" y="576162"/>
                  <a:pt x="925302" y="560620"/>
                  <a:pt x="912535" y="560620"/>
                </a:cubicBezTo>
                <a:cubicBezTo>
                  <a:pt x="899768" y="560620"/>
                  <a:pt x="888666" y="580603"/>
                  <a:pt x="879230" y="580603"/>
                </a:cubicBezTo>
                <a:cubicBezTo>
                  <a:pt x="869794" y="580603"/>
                  <a:pt x="859803" y="568391"/>
                  <a:pt x="855917" y="560620"/>
                </a:cubicBezTo>
                <a:cubicBezTo>
                  <a:pt x="852032" y="552849"/>
                  <a:pt x="850921" y="545633"/>
                  <a:pt x="855917" y="533977"/>
                </a:cubicBezTo>
                <a:cubicBezTo>
                  <a:pt x="860913" y="522321"/>
                  <a:pt x="875345" y="499562"/>
                  <a:pt x="885891" y="490681"/>
                </a:cubicBezTo>
                <a:cubicBezTo>
                  <a:pt x="896437" y="481800"/>
                  <a:pt x="911424" y="487906"/>
                  <a:pt x="919195" y="480690"/>
                </a:cubicBezTo>
                <a:cubicBezTo>
                  <a:pt x="926966" y="473474"/>
                  <a:pt x="928632" y="484021"/>
                  <a:pt x="932517" y="447386"/>
                </a:cubicBezTo>
                <a:cubicBezTo>
                  <a:pt x="936402" y="410751"/>
                  <a:pt x="944173" y="299182"/>
                  <a:pt x="942508" y="260882"/>
                </a:cubicBezTo>
                <a:cubicBezTo>
                  <a:pt x="940843" y="222582"/>
                  <a:pt x="930297" y="227578"/>
                  <a:pt x="922526" y="217587"/>
                </a:cubicBezTo>
                <a:cubicBezTo>
                  <a:pt x="914755" y="207596"/>
                  <a:pt x="898102" y="207596"/>
                  <a:pt x="895882" y="200935"/>
                </a:cubicBezTo>
                <a:cubicBezTo>
                  <a:pt x="893662" y="194274"/>
                  <a:pt x="906429" y="184283"/>
                  <a:pt x="909204" y="177622"/>
                </a:cubicBezTo>
                <a:cubicBezTo>
                  <a:pt x="911979" y="170961"/>
                  <a:pt x="915310" y="179287"/>
                  <a:pt x="912535" y="160970"/>
                </a:cubicBezTo>
                <a:cubicBezTo>
                  <a:pt x="909760" y="142653"/>
                  <a:pt x="903098" y="83260"/>
                  <a:pt x="892552" y="67718"/>
                </a:cubicBezTo>
                <a:cubicBezTo>
                  <a:pt x="882006" y="52176"/>
                  <a:pt x="859803" y="63833"/>
                  <a:pt x="849257" y="67718"/>
                </a:cubicBezTo>
                <a:cubicBezTo>
                  <a:pt x="838711" y="71603"/>
                  <a:pt x="833159" y="82705"/>
                  <a:pt x="829274" y="91031"/>
                </a:cubicBezTo>
                <a:cubicBezTo>
                  <a:pt x="825389" y="99357"/>
                  <a:pt x="830385" y="114344"/>
                  <a:pt x="825944" y="117674"/>
                </a:cubicBezTo>
                <a:cubicBezTo>
                  <a:pt x="821504" y="121005"/>
                  <a:pt x="803741" y="91032"/>
                  <a:pt x="802631" y="111014"/>
                </a:cubicBezTo>
                <a:cubicBezTo>
                  <a:pt x="801521" y="130996"/>
                  <a:pt x="819838" y="209261"/>
                  <a:pt x="819283" y="237569"/>
                </a:cubicBezTo>
                <a:cubicBezTo>
                  <a:pt x="818728" y="265877"/>
                  <a:pt x="808736" y="266988"/>
                  <a:pt x="799300" y="280865"/>
                </a:cubicBezTo>
                <a:cubicBezTo>
                  <a:pt x="789864" y="294742"/>
                  <a:pt x="771547" y="317500"/>
                  <a:pt x="762666" y="320830"/>
                </a:cubicBezTo>
                <a:cubicBezTo>
                  <a:pt x="753785" y="324160"/>
                  <a:pt x="751565" y="318054"/>
                  <a:pt x="746014" y="300847"/>
                </a:cubicBezTo>
                <a:cubicBezTo>
                  <a:pt x="740463" y="283640"/>
                  <a:pt x="737687" y="234794"/>
                  <a:pt x="729361" y="217587"/>
                </a:cubicBezTo>
                <a:cubicBezTo>
                  <a:pt x="721035" y="200380"/>
                  <a:pt x="701053" y="214256"/>
                  <a:pt x="696057" y="197604"/>
                </a:cubicBezTo>
                <a:cubicBezTo>
                  <a:pt x="691061" y="180952"/>
                  <a:pt x="701608" y="133216"/>
                  <a:pt x="699388" y="117674"/>
                </a:cubicBezTo>
                <a:cubicBezTo>
                  <a:pt x="697168" y="102132"/>
                  <a:pt x="697168" y="107683"/>
                  <a:pt x="682736" y="104353"/>
                </a:cubicBezTo>
                <a:cubicBezTo>
                  <a:pt x="668304" y="101023"/>
                  <a:pt x="625564" y="101577"/>
                  <a:pt x="612797" y="97692"/>
                </a:cubicBezTo>
                <a:cubicBezTo>
                  <a:pt x="600030" y="93807"/>
                  <a:pt x="606136" y="97137"/>
                  <a:pt x="606136" y="81040"/>
                </a:cubicBezTo>
                <a:cubicBezTo>
                  <a:pt x="606136" y="64943"/>
                  <a:pt x="620568" y="0"/>
                  <a:pt x="612797" y="1110"/>
                </a:cubicBezTo>
                <a:cubicBezTo>
                  <a:pt x="605026" y="2220"/>
                  <a:pt x="570612" y="71604"/>
                  <a:pt x="559510" y="87701"/>
                </a:cubicBezTo>
                <a:cubicBezTo>
                  <a:pt x="548409" y="103798"/>
                  <a:pt x="554514" y="97137"/>
                  <a:pt x="546188" y="97692"/>
                </a:cubicBezTo>
                <a:cubicBezTo>
                  <a:pt x="537862" y="98247"/>
                  <a:pt x="520100" y="95472"/>
                  <a:pt x="509554" y="91031"/>
                </a:cubicBezTo>
                <a:cubicBezTo>
                  <a:pt x="499008" y="86590"/>
                  <a:pt x="501782" y="66608"/>
                  <a:pt x="482910" y="71048"/>
                </a:cubicBezTo>
                <a:cubicBezTo>
                  <a:pt x="464038" y="75489"/>
                  <a:pt x="418523" y="101577"/>
                  <a:pt x="396320" y="117674"/>
                </a:cubicBezTo>
                <a:cubicBezTo>
                  <a:pt x="374117" y="133771"/>
                  <a:pt x="371897" y="152644"/>
                  <a:pt x="349694" y="167631"/>
                </a:cubicBezTo>
                <a:cubicBezTo>
                  <a:pt x="327491" y="182618"/>
                  <a:pt x="289746" y="198160"/>
                  <a:pt x="263103" y="207596"/>
                </a:cubicBezTo>
                <a:cubicBezTo>
                  <a:pt x="236460" y="217032"/>
                  <a:pt x="200935" y="215367"/>
                  <a:pt x="189834" y="224248"/>
                </a:cubicBezTo>
                <a:cubicBezTo>
                  <a:pt x="178733" y="233129"/>
                  <a:pt x="191498" y="249781"/>
                  <a:pt x="196494" y="260882"/>
                </a:cubicBezTo>
                <a:cubicBezTo>
                  <a:pt x="201490" y="271983"/>
                  <a:pt x="215366" y="273649"/>
                  <a:pt x="219807" y="290856"/>
                </a:cubicBezTo>
                <a:cubicBezTo>
                  <a:pt x="224248" y="308063"/>
                  <a:pt x="256997" y="343587"/>
                  <a:pt x="223138" y="364125"/>
                </a:cubicBezTo>
                <a:cubicBezTo>
                  <a:pt x="189279" y="384663"/>
                  <a:pt x="0" y="399095"/>
                  <a:pt x="9991" y="420743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/>
                </a:solidFill>
              </a:rPr>
              <a:t>Апшеронский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4711700" y="5513388"/>
            <a:ext cx="1966913" cy="1293812"/>
          </a:xfrm>
          <a:custGeom>
            <a:avLst/>
            <a:gdLst>
              <a:gd name="connsiteX0" fmla="*/ 32749 w 1961618"/>
              <a:gd name="connsiteY0" fmla="*/ 233130 h 1301084"/>
              <a:gd name="connsiteX1" fmla="*/ 52732 w 1961618"/>
              <a:gd name="connsiteY1" fmla="*/ 179843 h 1301084"/>
              <a:gd name="connsiteX2" fmla="*/ 102688 w 1961618"/>
              <a:gd name="connsiteY2" fmla="*/ 166521 h 1301084"/>
              <a:gd name="connsiteX3" fmla="*/ 195940 w 1961618"/>
              <a:gd name="connsiteY3" fmla="*/ 189834 h 1301084"/>
              <a:gd name="connsiteX4" fmla="*/ 282531 w 1961618"/>
              <a:gd name="connsiteY4" fmla="*/ 166521 h 1301084"/>
              <a:gd name="connsiteX5" fmla="*/ 299183 w 1961618"/>
              <a:gd name="connsiteY5" fmla="*/ 149869 h 1301084"/>
              <a:gd name="connsiteX6" fmla="*/ 292522 w 1961618"/>
              <a:gd name="connsiteY6" fmla="*/ 103243 h 1301084"/>
              <a:gd name="connsiteX7" fmla="*/ 282531 w 1961618"/>
              <a:gd name="connsiteY7" fmla="*/ 59948 h 1301084"/>
              <a:gd name="connsiteX8" fmla="*/ 332487 w 1961618"/>
              <a:gd name="connsiteY8" fmla="*/ 23313 h 1301084"/>
              <a:gd name="connsiteX9" fmla="*/ 389104 w 1961618"/>
              <a:gd name="connsiteY9" fmla="*/ 23313 h 1301084"/>
              <a:gd name="connsiteX10" fmla="*/ 472365 w 1961618"/>
              <a:gd name="connsiteY10" fmla="*/ 163191 h 1301084"/>
              <a:gd name="connsiteX11" fmla="*/ 568947 w 1961618"/>
              <a:gd name="connsiteY11" fmla="*/ 189834 h 1301084"/>
              <a:gd name="connsiteX12" fmla="*/ 682181 w 1961618"/>
              <a:gd name="connsiteY12" fmla="*/ 256443 h 1301084"/>
              <a:gd name="connsiteX13" fmla="*/ 755450 w 1961618"/>
              <a:gd name="connsiteY13" fmla="*/ 319721 h 1301084"/>
              <a:gd name="connsiteX14" fmla="*/ 808737 w 1961618"/>
              <a:gd name="connsiteY14" fmla="*/ 359686 h 1301084"/>
              <a:gd name="connsiteX15" fmla="*/ 905319 w 1961618"/>
              <a:gd name="connsiteY15" fmla="*/ 366347 h 1301084"/>
              <a:gd name="connsiteX16" fmla="*/ 938624 w 1961618"/>
              <a:gd name="connsiteY16" fmla="*/ 316390 h 1301084"/>
              <a:gd name="connsiteX17" fmla="*/ 958606 w 1961618"/>
              <a:gd name="connsiteY17" fmla="*/ 269764 h 1301084"/>
              <a:gd name="connsiteX18" fmla="*/ 988580 w 1961618"/>
              <a:gd name="connsiteY18" fmla="*/ 343034 h 1301084"/>
              <a:gd name="connsiteX19" fmla="*/ 1025214 w 1961618"/>
              <a:gd name="connsiteY19" fmla="*/ 412972 h 1301084"/>
              <a:gd name="connsiteX20" fmla="*/ 1128457 w 1961618"/>
              <a:gd name="connsiteY20" fmla="*/ 486242 h 1301084"/>
              <a:gd name="connsiteX21" fmla="*/ 1251683 w 1961618"/>
              <a:gd name="connsiteY21" fmla="*/ 472920 h 1301084"/>
              <a:gd name="connsiteX22" fmla="*/ 1274996 w 1961618"/>
              <a:gd name="connsiteY22" fmla="*/ 442946 h 1301084"/>
              <a:gd name="connsiteX23" fmla="*/ 1314961 w 1961618"/>
              <a:gd name="connsiteY23" fmla="*/ 542859 h 1301084"/>
              <a:gd name="connsiteX24" fmla="*/ 1358256 w 1961618"/>
              <a:gd name="connsiteY24" fmla="*/ 602806 h 1301084"/>
              <a:gd name="connsiteX25" fmla="*/ 1441517 w 1961618"/>
              <a:gd name="connsiteY25" fmla="*/ 582824 h 1301084"/>
              <a:gd name="connsiteX26" fmla="*/ 1471491 w 1961618"/>
              <a:gd name="connsiteY26" fmla="*/ 582824 h 1301084"/>
              <a:gd name="connsiteX27" fmla="*/ 1508125 w 1961618"/>
              <a:gd name="connsiteY27" fmla="*/ 642771 h 1301084"/>
              <a:gd name="connsiteX28" fmla="*/ 1528108 w 1961618"/>
              <a:gd name="connsiteY28" fmla="*/ 626119 h 1301084"/>
              <a:gd name="connsiteX29" fmla="*/ 1551421 w 1961618"/>
              <a:gd name="connsiteY29" fmla="*/ 589485 h 1301084"/>
              <a:gd name="connsiteX30" fmla="*/ 1564742 w 1961618"/>
              <a:gd name="connsiteY30" fmla="*/ 596146 h 1301084"/>
              <a:gd name="connsiteX31" fmla="*/ 1591386 w 1961618"/>
              <a:gd name="connsiteY31" fmla="*/ 642771 h 1301084"/>
              <a:gd name="connsiteX32" fmla="*/ 1611368 w 1961618"/>
              <a:gd name="connsiteY32" fmla="*/ 672745 h 1301084"/>
              <a:gd name="connsiteX33" fmla="*/ 1644673 w 1961618"/>
              <a:gd name="connsiteY33" fmla="*/ 659423 h 1301084"/>
              <a:gd name="connsiteX34" fmla="*/ 1661325 w 1961618"/>
              <a:gd name="connsiteY34" fmla="*/ 672745 h 1301084"/>
              <a:gd name="connsiteX35" fmla="*/ 1684638 w 1961618"/>
              <a:gd name="connsiteY35" fmla="*/ 769327 h 1301084"/>
              <a:gd name="connsiteX36" fmla="*/ 1784550 w 1961618"/>
              <a:gd name="connsiteY36" fmla="*/ 849257 h 1301084"/>
              <a:gd name="connsiteX37" fmla="*/ 1891124 w 1961618"/>
              <a:gd name="connsiteY37" fmla="*/ 869240 h 1301084"/>
              <a:gd name="connsiteX38" fmla="*/ 1934419 w 1961618"/>
              <a:gd name="connsiteY38" fmla="*/ 939179 h 1301084"/>
              <a:gd name="connsiteX39" fmla="*/ 1957732 w 1961618"/>
              <a:gd name="connsiteY39" fmla="*/ 1009118 h 1301084"/>
              <a:gd name="connsiteX40" fmla="*/ 1911106 w 1961618"/>
              <a:gd name="connsiteY40" fmla="*/ 1012448 h 1301084"/>
              <a:gd name="connsiteX41" fmla="*/ 1841167 w 1961618"/>
              <a:gd name="connsiteY41" fmla="*/ 1039091 h 1301084"/>
              <a:gd name="connsiteX42" fmla="*/ 1744585 w 1961618"/>
              <a:gd name="connsiteY42" fmla="*/ 1032430 h 1301084"/>
              <a:gd name="connsiteX43" fmla="*/ 1667985 w 1961618"/>
              <a:gd name="connsiteY43" fmla="*/ 992465 h 1301084"/>
              <a:gd name="connsiteX44" fmla="*/ 1584725 w 1961618"/>
              <a:gd name="connsiteY44" fmla="*/ 975813 h 1301084"/>
              <a:gd name="connsiteX45" fmla="*/ 1481482 w 1961618"/>
              <a:gd name="connsiteY45" fmla="*/ 952500 h 1301084"/>
              <a:gd name="connsiteX46" fmla="*/ 1404882 w 1961618"/>
              <a:gd name="connsiteY46" fmla="*/ 952500 h 1301084"/>
              <a:gd name="connsiteX47" fmla="*/ 1334943 w 1961618"/>
              <a:gd name="connsiteY47" fmla="*/ 965822 h 1301084"/>
              <a:gd name="connsiteX48" fmla="*/ 1284987 w 1961618"/>
              <a:gd name="connsiteY48" fmla="*/ 965822 h 1301084"/>
              <a:gd name="connsiteX49" fmla="*/ 1238361 w 1961618"/>
              <a:gd name="connsiteY49" fmla="*/ 1012448 h 1301084"/>
              <a:gd name="connsiteX50" fmla="*/ 1231700 w 1961618"/>
              <a:gd name="connsiteY50" fmla="*/ 1059074 h 1301084"/>
              <a:gd name="connsiteX51" fmla="*/ 1195066 w 1961618"/>
              <a:gd name="connsiteY51" fmla="*/ 1082387 h 1301084"/>
              <a:gd name="connsiteX52" fmla="*/ 1175083 w 1961618"/>
              <a:gd name="connsiteY52" fmla="*/ 1172308 h 1301084"/>
              <a:gd name="connsiteX53" fmla="*/ 1131788 w 1961618"/>
              <a:gd name="connsiteY53" fmla="*/ 1205612 h 1301084"/>
              <a:gd name="connsiteX54" fmla="*/ 1131788 w 1961618"/>
              <a:gd name="connsiteY54" fmla="*/ 1292203 h 1301084"/>
              <a:gd name="connsiteX55" fmla="*/ 1061849 w 1961618"/>
              <a:gd name="connsiteY55" fmla="*/ 1258899 h 1301084"/>
              <a:gd name="connsiteX56" fmla="*/ 995241 w 1961618"/>
              <a:gd name="connsiteY56" fmla="*/ 1188960 h 1301084"/>
              <a:gd name="connsiteX57" fmla="*/ 955276 w 1961618"/>
              <a:gd name="connsiteY57" fmla="*/ 1095708 h 1301084"/>
              <a:gd name="connsiteX58" fmla="*/ 828720 w 1961618"/>
              <a:gd name="connsiteY58" fmla="*/ 1015778 h 1301084"/>
              <a:gd name="connsiteX59" fmla="*/ 735468 w 1961618"/>
              <a:gd name="connsiteY59" fmla="*/ 962492 h 1301084"/>
              <a:gd name="connsiteX60" fmla="*/ 732138 w 1961618"/>
              <a:gd name="connsiteY60" fmla="*/ 892553 h 1301084"/>
              <a:gd name="connsiteX61" fmla="*/ 732138 w 1961618"/>
              <a:gd name="connsiteY61" fmla="*/ 879231 h 1301084"/>
              <a:gd name="connsiteX62" fmla="*/ 672190 w 1961618"/>
              <a:gd name="connsiteY62" fmla="*/ 845927 h 1301084"/>
              <a:gd name="connsiteX63" fmla="*/ 598921 w 1961618"/>
              <a:gd name="connsiteY63" fmla="*/ 795971 h 1301084"/>
              <a:gd name="connsiteX64" fmla="*/ 525652 w 1961618"/>
              <a:gd name="connsiteY64" fmla="*/ 692728 h 1301084"/>
              <a:gd name="connsiteX65" fmla="*/ 392435 w 1961618"/>
              <a:gd name="connsiteY65" fmla="*/ 582824 h 1301084"/>
              <a:gd name="connsiteX66" fmla="*/ 295853 w 1961618"/>
              <a:gd name="connsiteY66" fmla="*/ 469590 h 1301084"/>
              <a:gd name="connsiteX67" fmla="*/ 249227 w 1961618"/>
              <a:gd name="connsiteY67" fmla="*/ 402981 h 1301084"/>
              <a:gd name="connsiteX68" fmla="*/ 32749 w 1961618"/>
              <a:gd name="connsiteY68" fmla="*/ 233130 h 130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961618" h="1301084">
                <a:moveTo>
                  <a:pt x="32749" y="233130"/>
                </a:moveTo>
                <a:cubicBezTo>
                  <a:pt x="0" y="195940"/>
                  <a:pt x="41076" y="190944"/>
                  <a:pt x="52732" y="179843"/>
                </a:cubicBezTo>
                <a:cubicBezTo>
                  <a:pt x="64388" y="168742"/>
                  <a:pt x="78820" y="164856"/>
                  <a:pt x="102688" y="166521"/>
                </a:cubicBezTo>
                <a:cubicBezTo>
                  <a:pt x="126556" y="168186"/>
                  <a:pt x="165966" y="189834"/>
                  <a:pt x="195940" y="189834"/>
                </a:cubicBezTo>
                <a:cubicBezTo>
                  <a:pt x="225914" y="189834"/>
                  <a:pt x="265324" y="173182"/>
                  <a:pt x="282531" y="166521"/>
                </a:cubicBezTo>
                <a:cubicBezTo>
                  <a:pt x="299738" y="159860"/>
                  <a:pt x="297518" y="160415"/>
                  <a:pt x="299183" y="149869"/>
                </a:cubicBezTo>
                <a:cubicBezTo>
                  <a:pt x="300848" y="139323"/>
                  <a:pt x="295297" y="118230"/>
                  <a:pt x="292522" y="103243"/>
                </a:cubicBezTo>
                <a:cubicBezTo>
                  <a:pt x="289747" y="88256"/>
                  <a:pt x="275870" y="73270"/>
                  <a:pt x="282531" y="59948"/>
                </a:cubicBezTo>
                <a:cubicBezTo>
                  <a:pt x="289192" y="46626"/>
                  <a:pt x="314725" y="29419"/>
                  <a:pt x="332487" y="23313"/>
                </a:cubicBezTo>
                <a:cubicBezTo>
                  <a:pt x="350249" y="17207"/>
                  <a:pt x="365791" y="0"/>
                  <a:pt x="389104" y="23313"/>
                </a:cubicBezTo>
                <a:cubicBezTo>
                  <a:pt x="412417" y="46626"/>
                  <a:pt x="442391" y="135438"/>
                  <a:pt x="472365" y="163191"/>
                </a:cubicBezTo>
                <a:cubicBezTo>
                  <a:pt x="502339" y="190944"/>
                  <a:pt x="533978" y="174292"/>
                  <a:pt x="568947" y="189834"/>
                </a:cubicBezTo>
                <a:cubicBezTo>
                  <a:pt x="603916" y="205376"/>
                  <a:pt x="651097" y="234795"/>
                  <a:pt x="682181" y="256443"/>
                </a:cubicBezTo>
                <a:cubicBezTo>
                  <a:pt x="713265" y="278091"/>
                  <a:pt x="734357" y="302514"/>
                  <a:pt x="755450" y="319721"/>
                </a:cubicBezTo>
                <a:cubicBezTo>
                  <a:pt x="776543" y="336928"/>
                  <a:pt x="783759" y="351915"/>
                  <a:pt x="808737" y="359686"/>
                </a:cubicBezTo>
                <a:cubicBezTo>
                  <a:pt x="833715" y="367457"/>
                  <a:pt x="883671" y="373563"/>
                  <a:pt x="905319" y="366347"/>
                </a:cubicBezTo>
                <a:cubicBezTo>
                  <a:pt x="926967" y="359131"/>
                  <a:pt x="929743" y="332487"/>
                  <a:pt x="938624" y="316390"/>
                </a:cubicBezTo>
                <a:cubicBezTo>
                  <a:pt x="947505" y="300293"/>
                  <a:pt x="950280" y="265323"/>
                  <a:pt x="958606" y="269764"/>
                </a:cubicBezTo>
                <a:cubicBezTo>
                  <a:pt x="966932" y="274205"/>
                  <a:pt x="977479" y="319166"/>
                  <a:pt x="988580" y="343034"/>
                </a:cubicBezTo>
                <a:cubicBezTo>
                  <a:pt x="999681" y="366902"/>
                  <a:pt x="1001901" y="389104"/>
                  <a:pt x="1025214" y="412972"/>
                </a:cubicBezTo>
                <a:cubicBezTo>
                  <a:pt x="1048527" y="436840"/>
                  <a:pt x="1090712" y="476251"/>
                  <a:pt x="1128457" y="486242"/>
                </a:cubicBezTo>
                <a:cubicBezTo>
                  <a:pt x="1166202" y="496233"/>
                  <a:pt x="1227260" y="480136"/>
                  <a:pt x="1251683" y="472920"/>
                </a:cubicBezTo>
                <a:cubicBezTo>
                  <a:pt x="1276106" y="465704"/>
                  <a:pt x="1264450" y="431290"/>
                  <a:pt x="1274996" y="442946"/>
                </a:cubicBezTo>
                <a:cubicBezTo>
                  <a:pt x="1285542" y="454602"/>
                  <a:pt x="1301084" y="516216"/>
                  <a:pt x="1314961" y="542859"/>
                </a:cubicBezTo>
                <a:cubicBezTo>
                  <a:pt x="1328838" y="569502"/>
                  <a:pt x="1337163" y="596145"/>
                  <a:pt x="1358256" y="602806"/>
                </a:cubicBezTo>
                <a:cubicBezTo>
                  <a:pt x="1379349" y="609467"/>
                  <a:pt x="1422645" y="586154"/>
                  <a:pt x="1441517" y="582824"/>
                </a:cubicBezTo>
                <a:cubicBezTo>
                  <a:pt x="1460389" y="579494"/>
                  <a:pt x="1460390" y="572833"/>
                  <a:pt x="1471491" y="582824"/>
                </a:cubicBezTo>
                <a:cubicBezTo>
                  <a:pt x="1482592" y="592815"/>
                  <a:pt x="1498689" y="635555"/>
                  <a:pt x="1508125" y="642771"/>
                </a:cubicBezTo>
                <a:cubicBezTo>
                  <a:pt x="1517561" y="649987"/>
                  <a:pt x="1520892" y="635000"/>
                  <a:pt x="1528108" y="626119"/>
                </a:cubicBezTo>
                <a:cubicBezTo>
                  <a:pt x="1535324" y="617238"/>
                  <a:pt x="1545315" y="594481"/>
                  <a:pt x="1551421" y="589485"/>
                </a:cubicBezTo>
                <a:cubicBezTo>
                  <a:pt x="1557527" y="584489"/>
                  <a:pt x="1558081" y="587265"/>
                  <a:pt x="1564742" y="596146"/>
                </a:cubicBezTo>
                <a:cubicBezTo>
                  <a:pt x="1571403" y="605027"/>
                  <a:pt x="1583615" y="630004"/>
                  <a:pt x="1591386" y="642771"/>
                </a:cubicBezTo>
                <a:cubicBezTo>
                  <a:pt x="1599157" y="655538"/>
                  <a:pt x="1602487" y="669970"/>
                  <a:pt x="1611368" y="672745"/>
                </a:cubicBezTo>
                <a:cubicBezTo>
                  <a:pt x="1620249" y="675520"/>
                  <a:pt x="1636347" y="659423"/>
                  <a:pt x="1644673" y="659423"/>
                </a:cubicBezTo>
                <a:cubicBezTo>
                  <a:pt x="1652999" y="659423"/>
                  <a:pt x="1654664" y="654428"/>
                  <a:pt x="1661325" y="672745"/>
                </a:cubicBezTo>
                <a:cubicBezTo>
                  <a:pt x="1667986" y="691062"/>
                  <a:pt x="1664101" y="739908"/>
                  <a:pt x="1684638" y="769327"/>
                </a:cubicBezTo>
                <a:cubicBezTo>
                  <a:pt x="1705176" y="798746"/>
                  <a:pt x="1750136" y="832605"/>
                  <a:pt x="1784550" y="849257"/>
                </a:cubicBezTo>
                <a:cubicBezTo>
                  <a:pt x="1818964" y="865909"/>
                  <a:pt x="1866146" y="854253"/>
                  <a:pt x="1891124" y="869240"/>
                </a:cubicBezTo>
                <a:cubicBezTo>
                  <a:pt x="1916102" y="884227"/>
                  <a:pt x="1923318" y="915866"/>
                  <a:pt x="1934419" y="939179"/>
                </a:cubicBezTo>
                <a:cubicBezTo>
                  <a:pt x="1945520" y="962492"/>
                  <a:pt x="1961618" y="996907"/>
                  <a:pt x="1957732" y="1009118"/>
                </a:cubicBezTo>
                <a:cubicBezTo>
                  <a:pt x="1953847" y="1021330"/>
                  <a:pt x="1930533" y="1007453"/>
                  <a:pt x="1911106" y="1012448"/>
                </a:cubicBezTo>
                <a:cubicBezTo>
                  <a:pt x="1891679" y="1017443"/>
                  <a:pt x="1868921" y="1035761"/>
                  <a:pt x="1841167" y="1039091"/>
                </a:cubicBezTo>
                <a:cubicBezTo>
                  <a:pt x="1813414" y="1042421"/>
                  <a:pt x="1773449" y="1040201"/>
                  <a:pt x="1744585" y="1032430"/>
                </a:cubicBezTo>
                <a:cubicBezTo>
                  <a:pt x="1715721" y="1024659"/>
                  <a:pt x="1694628" y="1001901"/>
                  <a:pt x="1667985" y="992465"/>
                </a:cubicBezTo>
                <a:cubicBezTo>
                  <a:pt x="1641342" y="983029"/>
                  <a:pt x="1615809" y="982474"/>
                  <a:pt x="1584725" y="975813"/>
                </a:cubicBezTo>
                <a:cubicBezTo>
                  <a:pt x="1553641" y="969152"/>
                  <a:pt x="1511456" y="956385"/>
                  <a:pt x="1481482" y="952500"/>
                </a:cubicBezTo>
                <a:cubicBezTo>
                  <a:pt x="1451508" y="948615"/>
                  <a:pt x="1429305" y="950280"/>
                  <a:pt x="1404882" y="952500"/>
                </a:cubicBezTo>
                <a:cubicBezTo>
                  <a:pt x="1380459" y="954720"/>
                  <a:pt x="1354925" y="963602"/>
                  <a:pt x="1334943" y="965822"/>
                </a:cubicBezTo>
                <a:cubicBezTo>
                  <a:pt x="1314961" y="968042"/>
                  <a:pt x="1301084" y="958051"/>
                  <a:pt x="1284987" y="965822"/>
                </a:cubicBezTo>
                <a:cubicBezTo>
                  <a:pt x="1268890" y="973593"/>
                  <a:pt x="1247242" y="996906"/>
                  <a:pt x="1238361" y="1012448"/>
                </a:cubicBezTo>
                <a:cubicBezTo>
                  <a:pt x="1229480" y="1027990"/>
                  <a:pt x="1238916" y="1047418"/>
                  <a:pt x="1231700" y="1059074"/>
                </a:cubicBezTo>
                <a:cubicBezTo>
                  <a:pt x="1224484" y="1070731"/>
                  <a:pt x="1204502" y="1063515"/>
                  <a:pt x="1195066" y="1082387"/>
                </a:cubicBezTo>
                <a:cubicBezTo>
                  <a:pt x="1185630" y="1101259"/>
                  <a:pt x="1185629" y="1151771"/>
                  <a:pt x="1175083" y="1172308"/>
                </a:cubicBezTo>
                <a:cubicBezTo>
                  <a:pt x="1164537" y="1192845"/>
                  <a:pt x="1139004" y="1185630"/>
                  <a:pt x="1131788" y="1205612"/>
                </a:cubicBezTo>
                <a:cubicBezTo>
                  <a:pt x="1124572" y="1225594"/>
                  <a:pt x="1143445" y="1283322"/>
                  <a:pt x="1131788" y="1292203"/>
                </a:cubicBezTo>
                <a:cubicBezTo>
                  <a:pt x="1120132" y="1301084"/>
                  <a:pt x="1084607" y="1276106"/>
                  <a:pt x="1061849" y="1258899"/>
                </a:cubicBezTo>
                <a:cubicBezTo>
                  <a:pt x="1039091" y="1241692"/>
                  <a:pt x="1013003" y="1216158"/>
                  <a:pt x="995241" y="1188960"/>
                </a:cubicBezTo>
                <a:cubicBezTo>
                  <a:pt x="977479" y="1161762"/>
                  <a:pt x="983029" y="1124572"/>
                  <a:pt x="955276" y="1095708"/>
                </a:cubicBezTo>
                <a:cubicBezTo>
                  <a:pt x="927523" y="1066844"/>
                  <a:pt x="865355" y="1037981"/>
                  <a:pt x="828720" y="1015778"/>
                </a:cubicBezTo>
                <a:cubicBezTo>
                  <a:pt x="792085" y="993575"/>
                  <a:pt x="751565" y="983030"/>
                  <a:pt x="735468" y="962492"/>
                </a:cubicBezTo>
                <a:cubicBezTo>
                  <a:pt x="719371" y="941954"/>
                  <a:pt x="732693" y="906430"/>
                  <a:pt x="732138" y="892553"/>
                </a:cubicBezTo>
                <a:cubicBezTo>
                  <a:pt x="731583" y="878676"/>
                  <a:pt x="742129" y="887002"/>
                  <a:pt x="732138" y="879231"/>
                </a:cubicBezTo>
                <a:cubicBezTo>
                  <a:pt x="722147" y="871460"/>
                  <a:pt x="694393" y="859804"/>
                  <a:pt x="672190" y="845927"/>
                </a:cubicBezTo>
                <a:cubicBezTo>
                  <a:pt x="649987" y="832050"/>
                  <a:pt x="623344" y="821504"/>
                  <a:pt x="598921" y="795971"/>
                </a:cubicBezTo>
                <a:cubicBezTo>
                  <a:pt x="574498" y="770438"/>
                  <a:pt x="560066" y="728253"/>
                  <a:pt x="525652" y="692728"/>
                </a:cubicBezTo>
                <a:cubicBezTo>
                  <a:pt x="491238" y="657203"/>
                  <a:pt x="430735" y="620014"/>
                  <a:pt x="392435" y="582824"/>
                </a:cubicBezTo>
                <a:cubicBezTo>
                  <a:pt x="354135" y="545634"/>
                  <a:pt x="319721" y="499564"/>
                  <a:pt x="295853" y="469590"/>
                </a:cubicBezTo>
                <a:cubicBezTo>
                  <a:pt x="271985" y="439616"/>
                  <a:pt x="291412" y="440171"/>
                  <a:pt x="249227" y="402981"/>
                </a:cubicBezTo>
                <a:cubicBezTo>
                  <a:pt x="207042" y="365791"/>
                  <a:pt x="65498" y="270320"/>
                  <a:pt x="32749" y="233130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chemeClr val="tx1"/>
                </a:solidFill>
              </a:rPr>
              <a:t>Сочи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578600" y="4383088"/>
            <a:ext cx="733425" cy="1181100"/>
          </a:xfrm>
          <a:custGeom>
            <a:avLst/>
            <a:gdLst>
              <a:gd name="connsiteX0" fmla="*/ 18872 w 731582"/>
              <a:gd name="connsiteY0" fmla="*/ 68274 h 1187850"/>
              <a:gd name="connsiteX1" fmla="*/ 18872 w 731582"/>
              <a:gd name="connsiteY1" fmla="*/ 131552 h 1187850"/>
              <a:gd name="connsiteX2" fmla="*/ 132107 w 731582"/>
              <a:gd name="connsiteY2" fmla="*/ 294742 h 1187850"/>
              <a:gd name="connsiteX3" fmla="*/ 142098 w 731582"/>
              <a:gd name="connsiteY3" fmla="*/ 471254 h 1187850"/>
              <a:gd name="connsiteX4" fmla="*/ 175402 w 731582"/>
              <a:gd name="connsiteY4" fmla="*/ 527872 h 1187850"/>
              <a:gd name="connsiteX5" fmla="*/ 261993 w 731582"/>
              <a:gd name="connsiteY5" fmla="*/ 701053 h 1187850"/>
              <a:gd name="connsiteX6" fmla="*/ 341923 w 731582"/>
              <a:gd name="connsiteY6" fmla="*/ 820949 h 1187850"/>
              <a:gd name="connsiteX7" fmla="*/ 355245 w 731582"/>
              <a:gd name="connsiteY7" fmla="*/ 850922 h 1187850"/>
              <a:gd name="connsiteX8" fmla="*/ 341923 w 731582"/>
              <a:gd name="connsiteY8" fmla="*/ 897548 h 1187850"/>
              <a:gd name="connsiteX9" fmla="*/ 341923 w 731582"/>
              <a:gd name="connsiteY9" fmla="*/ 974148 h 1187850"/>
              <a:gd name="connsiteX10" fmla="*/ 388549 w 731582"/>
              <a:gd name="connsiteY10" fmla="*/ 1050747 h 1187850"/>
              <a:gd name="connsiteX11" fmla="*/ 388549 w 731582"/>
              <a:gd name="connsiteY11" fmla="*/ 1100704 h 1187850"/>
              <a:gd name="connsiteX12" fmla="*/ 445166 w 731582"/>
              <a:gd name="connsiteY12" fmla="*/ 1104034 h 1187850"/>
              <a:gd name="connsiteX13" fmla="*/ 538418 w 731582"/>
              <a:gd name="connsiteY13" fmla="*/ 1134008 h 1187850"/>
              <a:gd name="connsiteX14" fmla="*/ 618348 w 731582"/>
              <a:gd name="connsiteY14" fmla="*/ 1160651 h 1187850"/>
              <a:gd name="connsiteX15" fmla="*/ 625009 w 731582"/>
              <a:gd name="connsiteY15" fmla="*/ 1183964 h 1187850"/>
              <a:gd name="connsiteX16" fmla="*/ 661643 w 731582"/>
              <a:gd name="connsiteY16" fmla="*/ 1137338 h 1187850"/>
              <a:gd name="connsiteX17" fmla="*/ 691617 w 731582"/>
              <a:gd name="connsiteY17" fmla="*/ 1117356 h 1187850"/>
              <a:gd name="connsiteX18" fmla="*/ 674965 w 731582"/>
              <a:gd name="connsiteY18" fmla="*/ 1037426 h 1187850"/>
              <a:gd name="connsiteX19" fmla="*/ 654982 w 731582"/>
              <a:gd name="connsiteY19" fmla="*/ 910870 h 1187850"/>
              <a:gd name="connsiteX20" fmla="*/ 591704 w 731582"/>
              <a:gd name="connsiteY20" fmla="*/ 860914 h 1187850"/>
              <a:gd name="connsiteX21" fmla="*/ 568392 w 731582"/>
              <a:gd name="connsiteY21" fmla="*/ 794305 h 1187850"/>
              <a:gd name="connsiteX22" fmla="*/ 565061 w 731582"/>
              <a:gd name="connsiteY22" fmla="*/ 754340 h 1187850"/>
              <a:gd name="connsiteX23" fmla="*/ 615017 w 731582"/>
              <a:gd name="connsiteY23" fmla="*/ 727697 h 1187850"/>
              <a:gd name="connsiteX24" fmla="*/ 638330 w 731582"/>
              <a:gd name="connsiteY24" fmla="*/ 737688 h 1187850"/>
              <a:gd name="connsiteX25" fmla="*/ 654982 w 731582"/>
              <a:gd name="connsiteY25" fmla="*/ 754340 h 1187850"/>
              <a:gd name="connsiteX26" fmla="*/ 678295 w 731582"/>
              <a:gd name="connsiteY26" fmla="*/ 737688 h 1187850"/>
              <a:gd name="connsiteX27" fmla="*/ 684956 w 731582"/>
              <a:gd name="connsiteY27" fmla="*/ 667749 h 1187850"/>
              <a:gd name="connsiteX28" fmla="*/ 698278 w 731582"/>
              <a:gd name="connsiteY28" fmla="*/ 644436 h 1187850"/>
              <a:gd name="connsiteX29" fmla="*/ 691617 w 731582"/>
              <a:gd name="connsiteY29" fmla="*/ 571167 h 1187850"/>
              <a:gd name="connsiteX30" fmla="*/ 714930 w 731582"/>
              <a:gd name="connsiteY30" fmla="*/ 521211 h 1187850"/>
              <a:gd name="connsiteX31" fmla="*/ 718260 w 731582"/>
              <a:gd name="connsiteY31" fmla="*/ 464594 h 1187850"/>
              <a:gd name="connsiteX32" fmla="*/ 724921 w 731582"/>
              <a:gd name="connsiteY32" fmla="*/ 381333 h 1187850"/>
              <a:gd name="connsiteX33" fmla="*/ 678295 w 731582"/>
              <a:gd name="connsiteY33" fmla="*/ 328046 h 1187850"/>
              <a:gd name="connsiteX34" fmla="*/ 635000 w 731582"/>
              <a:gd name="connsiteY34" fmla="*/ 328046 h 1187850"/>
              <a:gd name="connsiteX35" fmla="*/ 698278 w 731582"/>
              <a:gd name="connsiteY35" fmla="*/ 244786 h 1187850"/>
              <a:gd name="connsiteX36" fmla="*/ 718260 w 731582"/>
              <a:gd name="connsiteY36" fmla="*/ 201490 h 1187850"/>
              <a:gd name="connsiteX37" fmla="*/ 691617 w 731582"/>
              <a:gd name="connsiteY37" fmla="*/ 201490 h 1187850"/>
              <a:gd name="connsiteX38" fmla="*/ 608357 w 731582"/>
              <a:gd name="connsiteY38" fmla="*/ 191499 h 1187850"/>
              <a:gd name="connsiteX39" fmla="*/ 588374 w 731582"/>
              <a:gd name="connsiteY39" fmla="*/ 184838 h 1187850"/>
              <a:gd name="connsiteX40" fmla="*/ 561731 w 731582"/>
              <a:gd name="connsiteY40" fmla="*/ 121560 h 1187850"/>
              <a:gd name="connsiteX41" fmla="*/ 541748 w 731582"/>
              <a:gd name="connsiteY41" fmla="*/ 81595 h 1187850"/>
              <a:gd name="connsiteX42" fmla="*/ 518435 w 731582"/>
              <a:gd name="connsiteY42" fmla="*/ 88256 h 1187850"/>
              <a:gd name="connsiteX43" fmla="*/ 471809 w 731582"/>
              <a:gd name="connsiteY43" fmla="*/ 98247 h 1187850"/>
              <a:gd name="connsiteX44" fmla="*/ 441836 w 731582"/>
              <a:gd name="connsiteY44" fmla="*/ 74935 h 1187850"/>
              <a:gd name="connsiteX45" fmla="*/ 391879 w 731582"/>
              <a:gd name="connsiteY45" fmla="*/ 21648 h 1187850"/>
              <a:gd name="connsiteX46" fmla="*/ 365236 w 731582"/>
              <a:gd name="connsiteY46" fmla="*/ 31639 h 1187850"/>
              <a:gd name="connsiteX47" fmla="*/ 325271 w 731582"/>
              <a:gd name="connsiteY47" fmla="*/ 1665 h 1187850"/>
              <a:gd name="connsiteX48" fmla="*/ 238680 w 731582"/>
              <a:gd name="connsiteY48" fmla="*/ 21648 h 1187850"/>
              <a:gd name="connsiteX49" fmla="*/ 228689 w 731582"/>
              <a:gd name="connsiteY49" fmla="*/ 58282 h 1187850"/>
              <a:gd name="connsiteX50" fmla="*/ 168741 w 731582"/>
              <a:gd name="connsiteY50" fmla="*/ 58282 h 1187850"/>
              <a:gd name="connsiteX51" fmla="*/ 98802 w 731582"/>
              <a:gd name="connsiteY51" fmla="*/ 74935 h 1187850"/>
              <a:gd name="connsiteX52" fmla="*/ 18872 w 731582"/>
              <a:gd name="connsiteY52" fmla="*/ 68274 h 118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31582" h="1187850">
                <a:moveTo>
                  <a:pt x="18872" y="68274"/>
                </a:moveTo>
                <a:cubicBezTo>
                  <a:pt x="5550" y="77710"/>
                  <a:pt x="0" y="93807"/>
                  <a:pt x="18872" y="131552"/>
                </a:cubicBezTo>
                <a:cubicBezTo>
                  <a:pt x="37744" y="169297"/>
                  <a:pt x="111569" y="238125"/>
                  <a:pt x="132107" y="294742"/>
                </a:cubicBezTo>
                <a:cubicBezTo>
                  <a:pt x="152645" y="351359"/>
                  <a:pt x="134882" y="432399"/>
                  <a:pt x="142098" y="471254"/>
                </a:cubicBezTo>
                <a:cubicBezTo>
                  <a:pt x="149314" y="510109"/>
                  <a:pt x="155420" y="489572"/>
                  <a:pt x="175402" y="527872"/>
                </a:cubicBezTo>
                <a:cubicBezTo>
                  <a:pt x="195384" y="566172"/>
                  <a:pt x="234240" y="652207"/>
                  <a:pt x="261993" y="701053"/>
                </a:cubicBezTo>
                <a:cubicBezTo>
                  <a:pt x="289746" y="749899"/>
                  <a:pt x="326381" y="795971"/>
                  <a:pt x="341923" y="820949"/>
                </a:cubicBezTo>
                <a:cubicBezTo>
                  <a:pt x="357465" y="845927"/>
                  <a:pt x="355245" y="838156"/>
                  <a:pt x="355245" y="850922"/>
                </a:cubicBezTo>
                <a:cubicBezTo>
                  <a:pt x="355245" y="863688"/>
                  <a:pt x="344143" y="877010"/>
                  <a:pt x="341923" y="897548"/>
                </a:cubicBezTo>
                <a:cubicBezTo>
                  <a:pt x="339703" y="918086"/>
                  <a:pt x="334152" y="948615"/>
                  <a:pt x="341923" y="974148"/>
                </a:cubicBezTo>
                <a:cubicBezTo>
                  <a:pt x="349694" y="999681"/>
                  <a:pt x="380778" y="1029654"/>
                  <a:pt x="388549" y="1050747"/>
                </a:cubicBezTo>
                <a:cubicBezTo>
                  <a:pt x="396320" y="1071840"/>
                  <a:pt x="379113" y="1091823"/>
                  <a:pt x="388549" y="1100704"/>
                </a:cubicBezTo>
                <a:cubicBezTo>
                  <a:pt x="397985" y="1109585"/>
                  <a:pt x="420188" y="1098483"/>
                  <a:pt x="445166" y="1104034"/>
                </a:cubicBezTo>
                <a:cubicBezTo>
                  <a:pt x="470144" y="1109585"/>
                  <a:pt x="538418" y="1134008"/>
                  <a:pt x="538418" y="1134008"/>
                </a:cubicBezTo>
                <a:cubicBezTo>
                  <a:pt x="567282" y="1143444"/>
                  <a:pt x="603916" y="1152325"/>
                  <a:pt x="618348" y="1160651"/>
                </a:cubicBezTo>
                <a:cubicBezTo>
                  <a:pt x="632780" y="1168977"/>
                  <a:pt x="617793" y="1187850"/>
                  <a:pt x="625009" y="1183964"/>
                </a:cubicBezTo>
                <a:cubicBezTo>
                  <a:pt x="632225" y="1180079"/>
                  <a:pt x="650542" y="1148439"/>
                  <a:pt x="661643" y="1137338"/>
                </a:cubicBezTo>
                <a:cubicBezTo>
                  <a:pt x="672744" y="1126237"/>
                  <a:pt x="689397" y="1134008"/>
                  <a:pt x="691617" y="1117356"/>
                </a:cubicBezTo>
                <a:cubicBezTo>
                  <a:pt x="693837" y="1100704"/>
                  <a:pt x="681071" y="1071840"/>
                  <a:pt x="674965" y="1037426"/>
                </a:cubicBezTo>
                <a:cubicBezTo>
                  <a:pt x="668859" y="1003012"/>
                  <a:pt x="668859" y="940289"/>
                  <a:pt x="654982" y="910870"/>
                </a:cubicBezTo>
                <a:cubicBezTo>
                  <a:pt x="641105" y="881451"/>
                  <a:pt x="606136" y="880341"/>
                  <a:pt x="591704" y="860914"/>
                </a:cubicBezTo>
                <a:cubicBezTo>
                  <a:pt x="577272" y="841487"/>
                  <a:pt x="572832" y="812067"/>
                  <a:pt x="568392" y="794305"/>
                </a:cubicBezTo>
                <a:cubicBezTo>
                  <a:pt x="563952" y="776543"/>
                  <a:pt x="557290" y="765441"/>
                  <a:pt x="565061" y="754340"/>
                </a:cubicBezTo>
                <a:cubicBezTo>
                  <a:pt x="572832" y="743239"/>
                  <a:pt x="602806" y="730472"/>
                  <a:pt x="615017" y="727697"/>
                </a:cubicBezTo>
                <a:cubicBezTo>
                  <a:pt x="627229" y="724922"/>
                  <a:pt x="631669" y="733248"/>
                  <a:pt x="638330" y="737688"/>
                </a:cubicBezTo>
                <a:cubicBezTo>
                  <a:pt x="644991" y="742128"/>
                  <a:pt x="648321" y="754340"/>
                  <a:pt x="654982" y="754340"/>
                </a:cubicBezTo>
                <a:cubicBezTo>
                  <a:pt x="661643" y="754340"/>
                  <a:pt x="673299" y="752120"/>
                  <a:pt x="678295" y="737688"/>
                </a:cubicBezTo>
                <a:cubicBezTo>
                  <a:pt x="683291" y="723256"/>
                  <a:pt x="681626" y="683291"/>
                  <a:pt x="684956" y="667749"/>
                </a:cubicBezTo>
                <a:cubicBezTo>
                  <a:pt x="688286" y="652207"/>
                  <a:pt x="697168" y="660533"/>
                  <a:pt x="698278" y="644436"/>
                </a:cubicBezTo>
                <a:cubicBezTo>
                  <a:pt x="699388" y="628339"/>
                  <a:pt x="688842" y="591704"/>
                  <a:pt x="691617" y="571167"/>
                </a:cubicBezTo>
                <a:cubicBezTo>
                  <a:pt x="694392" y="550630"/>
                  <a:pt x="710490" y="538973"/>
                  <a:pt x="714930" y="521211"/>
                </a:cubicBezTo>
                <a:cubicBezTo>
                  <a:pt x="719370" y="503449"/>
                  <a:pt x="716595" y="487907"/>
                  <a:pt x="718260" y="464594"/>
                </a:cubicBezTo>
                <a:cubicBezTo>
                  <a:pt x="719925" y="441281"/>
                  <a:pt x="731582" y="404091"/>
                  <a:pt x="724921" y="381333"/>
                </a:cubicBezTo>
                <a:cubicBezTo>
                  <a:pt x="718260" y="358575"/>
                  <a:pt x="693282" y="336927"/>
                  <a:pt x="678295" y="328046"/>
                </a:cubicBezTo>
                <a:cubicBezTo>
                  <a:pt x="663308" y="319165"/>
                  <a:pt x="631670" y="341923"/>
                  <a:pt x="635000" y="328046"/>
                </a:cubicBezTo>
                <a:cubicBezTo>
                  <a:pt x="638330" y="314169"/>
                  <a:pt x="684401" y="265879"/>
                  <a:pt x="698278" y="244786"/>
                </a:cubicBezTo>
                <a:cubicBezTo>
                  <a:pt x="712155" y="223693"/>
                  <a:pt x="719370" y="208706"/>
                  <a:pt x="718260" y="201490"/>
                </a:cubicBezTo>
                <a:cubicBezTo>
                  <a:pt x="717150" y="194274"/>
                  <a:pt x="709934" y="203155"/>
                  <a:pt x="691617" y="201490"/>
                </a:cubicBezTo>
                <a:cubicBezTo>
                  <a:pt x="673300" y="199825"/>
                  <a:pt x="625564" y="194274"/>
                  <a:pt x="608357" y="191499"/>
                </a:cubicBezTo>
                <a:cubicBezTo>
                  <a:pt x="591150" y="188724"/>
                  <a:pt x="596145" y="196494"/>
                  <a:pt x="588374" y="184838"/>
                </a:cubicBezTo>
                <a:cubicBezTo>
                  <a:pt x="580603" y="173182"/>
                  <a:pt x="569502" y="138767"/>
                  <a:pt x="561731" y="121560"/>
                </a:cubicBezTo>
                <a:cubicBezTo>
                  <a:pt x="553960" y="104353"/>
                  <a:pt x="548964" y="87146"/>
                  <a:pt x="541748" y="81595"/>
                </a:cubicBezTo>
                <a:cubicBezTo>
                  <a:pt x="534532" y="76044"/>
                  <a:pt x="530092" y="85481"/>
                  <a:pt x="518435" y="88256"/>
                </a:cubicBezTo>
                <a:cubicBezTo>
                  <a:pt x="506778" y="91031"/>
                  <a:pt x="484575" y="100467"/>
                  <a:pt x="471809" y="98247"/>
                </a:cubicBezTo>
                <a:cubicBezTo>
                  <a:pt x="459043" y="96027"/>
                  <a:pt x="455158" y="87701"/>
                  <a:pt x="441836" y="74935"/>
                </a:cubicBezTo>
                <a:cubicBezTo>
                  <a:pt x="428514" y="62169"/>
                  <a:pt x="404646" y="28864"/>
                  <a:pt x="391879" y="21648"/>
                </a:cubicBezTo>
                <a:cubicBezTo>
                  <a:pt x="379112" y="14432"/>
                  <a:pt x="376337" y="34969"/>
                  <a:pt x="365236" y="31639"/>
                </a:cubicBezTo>
                <a:cubicBezTo>
                  <a:pt x="354135" y="28309"/>
                  <a:pt x="346364" y="3330"/>
                  <a:pt x="325271" y="1665"/>
                </a:cubicBezTo>
                <a:cubicBezTo>
                  <a:pt x="304178" y="0"/>
                  <a:pt x="254777" y="12212"/>
                  <a:pt x="238680" y="21648"/>
                </a:cubicBezTo>
                <a:cubicBezTo>
                  <a:pt x="222583" y="31084"/>
                  <a:pt x="240345" y="52176"/>
                  <a:pt x="228689" y="58282"/>
                </a:cubicBezTo>
                <a:cubicBezTo>
                  <a:pt x="217033" y="64388"/>
                  <a:pt x="190389" y="55506"/>
                  <a:pt x="168741" y="58282"/>
                </a:cubicBezTo>
                <a:cubicBezTo>
                  <a:pt x="147093" y="61058"/>
                  <a:pt x="120450" y="76600"/>
                  <a:pt x="98802" y="74935"/>
                </a:cubicBezTo>
                <a:cubicBezTo>
                  <a:pt x="77154" y="73270"/>
                  <a:pt x="32194" y="58838"/>
                  <a:pt x="18872" y="68274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bg1"/>
                </a:solidFill>
              </a:rPr>
              <a:t>         </a:t>
            </a:r>
            <a:r>
              <a:rPr lang="ru-RU" sz="600" dirty="0">
                <a:solidFill>
                  <a:schemeClr val="tx1"/>
                </a:solidFill>
              </a:rPr>
              <a:t>Лабинский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145338" y="4629150"/>
            <a:ext cx="855662" cy="1076325"/>
          </a:xfrm>
          <a:custGeom>
            <a:avLst/>
            <a:gdLst>
              <a:gd name="connsiteX0" fmla="*/ 160415 w 854808"/>
              <a:gd name="connsiteY0" fmla="*/ 140432 h 1083495"/>
              <a:gd name="connsiteX1" fmla="*/ 153754 w 854808"/>
              <a:gd name="connsiteY1" fmla="*/ 276979 h 1083495"/>
              <a:gd name="connsiteX2" fmla="*/ 127111 w 854808"/>
              <a:gd name="connsiteY2" fmla="*/ 303623 h 1083495"/>
              <a:gd name="connsiteX3" fmla="*/ 130441 w 854808"/>
              <a:gd name="connsiteY3" fmla="*/ 390213 h 1083495"/>
              <a:gd name="connsiteX4" fmla="*/ 123781 w 854808"/>
              <a:gd name="connsiteY4" fmla="*/ 426848 h 1083495"/>
              <a:gd name="connsiteX5" fmla="*/ 113789 w 854808"/>
              <a:gd name="connsiteY5" fmla="*/ 493456 h 1083495"/>
              <a:gd name="connsiteX6" fmla="*/ 87146 w 854808"/>
              <a:gd name="connsiteY6" fmla="*/ 510109 h 1083495"/>
              <a:gd name="connsiteX7" fmla="*/ 70494 w 854808"/>
              <a:gd name="connsiteY7" fmla="*/ 486796 h 1083495"/>
              <a:gd name="connsiteX8" fmla="*/ 23868 w 854808"/>
              <a:gd name="connsiteY8" fmla="*/ 486796 h 1083495"/>
              <a:gd name="connsiteX9" fmla="*/ 555 w 854808"/>
              <a:gd name="connsiteY9" fmla="*/ 513439 h 1083495"/>
              <a:gd name="connsiteX10" fmla="*/ 20538 w 854808"/>
              <a:gd name="connsiteY10" fmla="*/ 613352 h 1083495"/>
              <a:gd name="connsiteX11" fmla="*/ 60503 w 854808"/>
              <a:gd name="connsiteY11" fmla="*/ 643325 h 1083495"/>
              <a:gd name="connsiteX12" fmla="*/ 87146 w 854808"/>
              <a:gd name="connsiteY12" fmla="*/ 656647 h 1083495"/>
              <a:gd name="connsiteX13" fmla="*/ 117120 w 854808"/>
              <a:gd name="connsiteY13" fmla="*/ 813177 h 1083495"/>
              <a:gd name="connsiteX14" fmla="*/ 130441 w 854808"/>
              <a:gd name="connsiteY14" fmla="*/ 873124 h 1083495"/>
              <a:gd name="connsiteX15" fmla="*/ 97137 w 854808"/>
              <a:gd name="connsiteY15" fmla="*/ 906428 h 1083495"/>
              <a:gd name="connsiteX16" fmla="*/ 160415 w 854808"/>
              <a:gd name="connsiteY16" fmla="*/ 923081 h 1083495"/>
              <a:gd name="connsiteX17" fmla="*/ 230354 w 854808"/>
              <a:gd name="connsiteY17" fmla="*/ 923081 h 1083495"/>
              <a:gd name="connsiteX18" fmla="*/ 250337 w 854808"/>
              <a:gd name="connsiteY18" fmla="*/ 933072 h 1083495"/>
              <a:gd name="connsiteX19" fmla="*/ 316945 w 854808"/>
              <a:gd name="connsiteY19" fmla="*/ 889776 h 1083495"/>
              <a:gd name="connsiteX20" fmla="*/ 336927 w 854808"/>
              <a:gd name="connsiteY20" fmla="*/ 903098 h 1083495"/>
              <a:gd name="connsiteX21" fmla="*/ 340258 w 854808"/>
              <a:gd name="connsiteY21" fmla="*/ 926411 h 1083495"/>
              <a:gd name="connsiteX22" fmla="*/ 306954 w 854808"/>
              <a:gd name="connsiteY22" fmla="*/ 1022993 h 1083495"/>
              <a:gd name="connsiteX23" fmla="*/ 340258 w 854808"/>
              <a:gd name="connsiteY23" fmla="*/ 1042976 h 1083495"/>
              <a:gd name="connsiteX24" fmla="*/ 370232 w 854808"/>
              <a:gd name="connsiteY24" fmla="*/ 1019663 h 1083495"/>
              <a:gd name="connsiteX25" fmla="*/ 383553 w 854808"/>
              <a:gd name="connsiteY25" fmla="*/ 1029654 h 1083495"/>
              <a:gd name="connsiteX26" fmla="*/ 373562 w 854808"/>
              <a:gd name="connsiteY26" fmla="*/ 1072949 h 1083495"/>
              <a:gd name="connsiteX27" fmla="*/ 406866 w 854808"/>
              <a:gd name="connsiteY27" fmla="*/ 1079610 h 1083495"/>
              <a:gd name="connsiteX28" fmla="*/ 470144 w 854808"/>
              <a:gd name="connsiteY28" fmla="*/ 1072949 h 1083495"/>
              <a:gd name="connsiteX29" fmla="*/ 540083 w 854808"/>
              <a:gd name="connsiteY29" fmla="*/ 1072949 h 1083495"/>
              <a:gd name="connsiteX30" fmla="*/ 563396 w 854808"/>
              <a:gd name="connsiteY30" fmla="*/ 1009672 h 1083495"/>
              <a:gd name="connsiteX31" fmla="*/ 610022 w 854808"/>
              <a:gd name="connsiteY31" fmla="*/ 1006341 h 1083495"/>
              <a:gd name="connsiteX32" fmla="*/ 636665 w 854808"/>
              <a:gd name="connsiteY32" fmla="*/ 886446 h 1083495"/>
              <a:gd name="connsiteX33" fmla="*/ 719926 w 854808"/>
              <a:gd name="connsiteY33" fmla="*/ 886446 h 1083495"/>
              <a:gd name="connsiteX34" fmla="*/ 786534 w 854808"/>
              <a:gd name="connsiteY34" fmla="*/ 796525 h 1083495"/>
              <a:gd name="connsiteX35" fmla="*/ 839821 w 854808"/>
              <a:gd name="connsiteY35" fmla="*/ 736577 h 1083495"/>
              <a:gd name="connsiteX36" fmla="*/ 846482 w 854808"/>
              <a:gd name="connsiteY36" fmla="*/ 656647 h 1083495"/>
              <a:gd name="connsiteX37" fmla="*/ 846482 w 854808"/>
              <a:gd name="connsiteY37" fmla="*/ 526761 h 1083495"/>
              <a:gd name="connsiteX38" fmla="*/ 796525 w 854808"/>
              <a:gd name="connsiteY38" fmla="*/ 480135 h 1083495"/>
              <a:gd name="connsiteX39" fmla="*/ 666639 w 854808"/>
              <a:gd name="connsiteY39" fmla="*/ 423518 h 1083495"/>
              <a:gd name="connsiteX40" fmla="*/ 666639 w 854808"/>
              <a:gd name="connsiteY40" fmla="*/ 396874 h 1083495"/>
              <a:gd name="connsiteX41" fmla="*/ 696613 w 854808"/>
              <a:gd name="connsiteY41" fmla="*/ 393544 h 1083495"/>
              <a:gd name="connsiteX42" fmla="*/ 713265 w 854808"/>
              <a:gd name="connsiteY42" fmla="*/ 353579 h 1083495"/>
              <a:gd name="connsiteX43" fmla="*/ 779873 w 854808"/>
              <a:gd name="connsiteY43" fmla="*/ 346918 h 1083495"/>
              <a:gd name="connsiteX44" fmla="*/ 786534 w 854808"/>
              <a:gd name="connsiteY44" fmla="*/ 293631 h 1083495"/>
              <a:gd name="connsiteX45" fmla="*/ 836490 w 854808"/>
              <a:gd name="connsiteY45" fmla="*/ 256997 h 1083495"/>
              <a:gd name="connsiteX46" fmla="*/ 839821 w 854808"/>
              <a:gd name="connsiteY46" fmla="*/ 203710 h 1083495"/>
              <a:gd name="connsiteX47" fmla="*/ 796525 w 854808"/>
              <a:gd name="connsiteY47" fmla="*/ 203710 h 1083495"/>
              <a:gd name="connsiteX48" fmla="*/ 756560 w 854808"/>
              <a:gd name="connsiteY48" fmla="*/ 170406 h 1083495"/>
              <a:gd name="connsiteX49" fmla="*/ 716595 w 854808"/>
              <a:gd name="connsiteY49" fmla="*/ 193719 h 1083495"/>
              <a:gd name="connsiteX50" fmla="*/ 679961 w 854808"/>
              <a:gd name="connsiteY50" fmla="*/ 147093 h 1083495"/>
              <a:gd name="connsiteX51" fmla="*/ 646657 w 854808"/>
              <a:gd name="connsiteY51" fmla="*/ 153754 h 1083495"/>
              <a:gd name="connsiteX52" fmla="*/ 623344 w 854808"/>
              <a:gd name="connsiteY52" fmla="*/ 90476 h 1083495"/>
              <a:gd name="connsiteX53" fmla="*/ 606691 w 854808"/>
              <a:gd name="connsiteY53" fmla="*/ 10546 h 1083495"/>
              <a:gd name="connsiteX54" fmla="*/ 563396 w 854808"/>
              <a:gd name="connsiteY54" fmla="*/ 27198 h 1083495"/>
              <a:gd name="connsiteX55" fmla="*/ 530092 w 854808"/>
              <a:gd name="connsiteY55" fmla="*/ 27198 h 1083495"/>
              <a:gd name="connsiteX56" fmla="*/ 516770 w 854808"/>
              <a:gd name="connsiteY56" fmla="*/ 10546 h 1083495"/>
              <a:gd name="connsiteX57" fmla="*/ 416858 w 854808"/>
              <a:gd name="connsiteY57" fmla="*/ 30528 h 1083495"/>
              <a:gd name="connsiteX58" fmla="*/ 430179 w 854808"/>
              <a:gd name="connsiteY58" fmla="*/ 70493 h 1083495"/>
              <a:gd name="connsiteX59" fmla="*/ 346919 w 854808"/>
              <a:gd name="connsiteY59" fmla="*/ 140432 h 1083495"/>
              <a:gd name="connsiteX60" fmla="*/ 350249 w 854808"/>
              <a:gd name="connsiteY60" fmla="*/ 160415 h 1083495"/>
              <a:gd name="connsiteX61" fmla="*/ 253667 w 854808"/>
              <a:gd name="connsiteY61" fmla="*/ 193719 h 1083495"/>
              <a:gd name="connsiteX62" fmla="*/ 240345 w 854808"/>
              <a:gd name="connsiteY62" fmla="*/ 173736 h 1083495"/>
              <a:gd name="connsiteX63" fmla="*/ 217032 w 854808"/>
              <a:gd name="connsiteY63" fmla="*/ 143762 h 1083495"/>
              <a:gd name="connsiteX64" fmla="*/ 160415 w 854808"/>
              <a:gd name="connsiteY64" fmla="*/ 140432 h 108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54808" h="1083495">
                <a:moveTo>
                  <a:pt x="160415" y="140432"/>
                </a:moveTo>
                <a:cubicBezTo>
                  <a:pt x="149869" y="162635"/>
                  <a:pt x="159305" y="249781"/>
                  <a:pt x="153754" y="276979"/>
                </a:cubicBezTo>
                <a:cubicBezTo>
                  <a:pt x="148203" y="304177"/>
                  <a:pt x="130997" y="284751"/>
                  <a:pt x="127111" y="303623"/>
                </a:cubicBezTo>
                <a:cubicBezTo>
                  <a:pt x="123226" y="322495"/>
                  <a:pt x="130996" y="369676"/>
                  <a:pt x="130441" y="390213"/>
                </a:cubicBezTo>
                <a:cubicBezTo>
                  <a:pt x="129886" y="410750"/>
                  <a:pt x="126556" y="409641"/>
                  <a:pt x="123781" y="426848"/>
                </a:cubicBezTo>
                <a:cubicBezTo>
                  <a:pt x="121006" y="444055"/>
                  <a:pt x="119895" y="479579"/>
                  <a:pt x="113789" y="493456"/>
                </a:cubicBezTo>
                <a:cubicBezTo>
                  <a:pt x="107683" y="507333"/>
                  <a:pt x="94362" y="511219"/>
                  <a:pt x="87146" y="510109"/>
                </a:cubicBezTo>
                <a:cubicBezTo>
                  <a:pt x="79930" y="508999"/>
                  <a:pt x="81040" y="490681"/>
                  <a:pt x="70494" y="486796"/>
                </a:cubicBezTo>
                <a:cubicBezTo>
                  <a:pt x="59948" y="482911"/>
                  <a:pt x="35524" y="482356"/>
                  <a:pt x="23868" y="486796"/>
                </a:cubicBezTo>
                <a:cubicBezTo>
                  <a:pt x="12212" y="491236"/>
                  <a:pt x="1110" y="492346"/>
                  <a:pt x="555" y="513439"/>
                </a:cubicBezTo>
                <a:cubicBezTo>
                  <a:pt x="0" y="534532"/>
                  <a:pt x="10547" y="591704"/>
                  <a:pt x="20538" y="613352"/>
                </a:cubicBezTo>
                <a:cubicBezTo>
                  <a:pt x="30529" y="635000"/>
                  <a:pt x="49402" y="636109"/>
                  <a:pt x="60503" y="643325"/>
                </a:cubicBezTo>
                <a:cubicBezTo>
                  <a:pt x="71604" y="650541"/>
                  <a:pt x="77710" y="628338"/>
                  <a:pt x="87146" y="656647"/>
                </a:cubicBezTo>
                <a:cubicBezTo>
                  <a:pt x="96582" y="684956"/>
                  <a:pt x="109904" y="777098"/>
                  <a:pt x="117120" y="813177"/>
                </a:cubicBezTo>
                <a:cubicBezTo>
                  <a:pt x="124336" y="849256"/>
                  <a:pt x="133771" y="857582"/>
                  <a:pt x="130441" y="873124"/>
                </a:cubicBezTo>
                <a:cubicBezTo>
                  <a:pt x="127111" y="888666"/>
                  <a:pt x="92141" y="898102"/>
                  <a:pt x="97137" y="906428"/>
                </a:cubicBezTo>
                <a:cubicBezTo>
                  <a:pt x="102133" y="914754"/>
                  <a:pt x="138212" y="920306"/>
                  <a:pt x="160415" y="923081"/>
                </a:cubicBezTo>
                <a:cubicBezTo>
                  <a:pt x="182618" y="925857"/>
                  <a:pt x="215367" y="921416"/>
                  <a:pt x="230354" y="923081"/>
                </a:cubicBezTo>
                <a:cubicBezTo>
                  <a:pt x="245341" y="924746"/>
                  <a:pt x="235905" y="938623"/>
                  <a:pt x="250337" y="933072"/>
                </a:cubicBezTo>
                <a:cubicBezTo>
                  <a:pt x="264769" y="927521"/>
                  <a:pt x="302513" y="894772"/>
                  <a:pt x="316945" y="889776"/>
                </a:cubicBezTo>
                <a:cubicBezTo>
                  <a:pt x="331377" y="884780"/>
                  <a:pt x="333042" y="896992"/>
                  <a:pt x="336927" y="903098"/>
                </a:cubicBezTo>
                <a:cubicBezTo>
                  <a:pt x="340812" y="909204"/>
                  <a:pt x="345253" y="906429"/>
                  <a:pt x="340258" y="926411"/>
                </a:cubicBezTo>
                <a:cubicBezTo>
                  <a:pt x="335263" y="946393"/>
                  <a:pt x="306954" y="1003566"/>
                  <a:pt x="306954" y="1022993"/>
                </a:cubicBezTo>
                <a:cubicBezTo>
                  <a:pt x="306954" y="1042420"/>
                  <a:pt x="329712" y="1043531"/>
                  <a:pt x="340258" y="1042976"/>
                </a:cubicBezTo>
                <a:cubicBezTo>
                  <a:pt x="350804" y="1042421"/>
                  <a:pt x="363016" y="1021883"/>
                  <a:pt x="370232" y="1019663"/>
                </a:cubicBezTo>
                <a:cubicBezTo>
                  <a:pt x="377448" y="1017443"/>
                  <a:pt x="382998" y="1020773"/>
                  <a:pt x="383553" y="1029654"/>
                </a:cubicBezTo>
                <a:cubicBezTo>
                  <a:pt x="384108" y="1038535"/>
                  <a:pt x="369677" y="1064623"/>
                  <a:pt x="373562" y="1072949"/>
                </a:cubicBezTo>
                <a:cubicBezTo>
                  <a:pt x="377447" y="1081275"/>
                  <a:pt x="390769" y="1079610"/>
                  <a:pt x="406866" y="1079610"/>
                </a:cubicBezTo>
                <a:cubicBezTo>
                  <a:pt x="422963" y="1079610"/>
                  <a:pt x="447941" y="1074059"/>
                  <a:pt x="470144" y="1072949"/>
                </a:cubicBezTo>
                <a:cubicBezTo>
                  <a:pt x="492347" y="1071839"/>
                  <a:pt x="524541" y="1083495"/>
                  <a:pt x="540083" y="1072949"/>
                </a:cubicBezTo>
                <a:cubicBezTo>
                  <a:pt x="555625" y="1062403"/>
                  <a:pt x="551739" y="1020773"/>
                  <a:pt x="563396" y="1009672"/>
                </a:cubicBezTo>
                <a:cubicBezTo>
                  <a:pt x="575053" y="998571"/>
                  <a:pt x="597811" y="1026879"/>
                  <a:pt x="610022" y="1006341"/>
                </a:cubicBezTo>
                <a:cubicBezTo>
                  <a:pt x="622234" y="985803"/>
                  <a:pt x="618348" y="906428"/>
                  <a:pt x="636665" y="886446"/>
                </a:cubicBezTo>
                <a:cubicBezTo>
                  <a:pt x="654982" y="866464"/>
                  <a:pt x="694948" y="901433"/>
                  <a:pt x="719926" y="886446"/>
                </a:cubicBezTo>
                <a:cubicBezTo>
                  <a:pt x="744904" y="871459"/>
                  <a:pt x="766551" y="821503"/>
                  <a:pt x="786534" y="796525"/>
                </a:cubicBezTo>
                <a:cubicBezTo>
                  <a:pt x="806517" y="771547"/>
                  <a:pt x="829830" y="759890"/>
                  <a:pt x="839821" y="736577"/>
                </a:cubicBezTo>
                <a:cubicBezTo>
                  <a:pt x="849812" y="713264"/>
                  <a:pt x="845372" y="691616"/>
                  <a:pt x="846482" y="656647"/>
                </a:cubicBezTo>
                <a:cubicBezTo>
                  <a:pt x="847592" y="621678"/>
                  <a:pt x="854808" y="556180"/>
                  <a:pt x="846482" y="526761"/>
                </a:cubicBezTo>
                <a:cubicBezTo>
                  <a:pt x="838156" y="497342"/>
                  <a:pt x="826499" y="497342"/>
                  <a:pt x="796525" y="480135"/>
                </a:cubicBezTo>
                <a:cubicBezTo>
                  <a:pt x="766551" y="462928"/>
                  <a:pt x="688287" y="437395"/>
                  <a:pt x="666639" y="423518"/>
                </a:cubicBezTo>
                <a:cubicBezTo>
                  <a:pt x="644991" y="409641"/>
                  <a:pt x="661643" y="401870"/>
                  <a:pt x="666639" y="396874"/>
                </a:cubicBezTo>
                <a:cubicBezTo>
                  <a:pt x="671635" y="391878"/>
                  <a:pt x="688842" y="400760"/>
                  <a:pt x="696613" y="393544"/>
                </a:cubicBezTo>
                <a:cubicBezTo>
                  <a:pt x="704384" y="386328"/>
                  <a:pt x="699388" y="361350"/>
                  <a:pt x="713265" y="353579"/>
                </a:cubicBezTo>
                <a:cubicBezTo>
                  <a:pt x="727142" y="345808"/>
                  <a:pt x="767661" y="356909"/>
                  <a:pt x="779873" y="346918"/>
                </a:cubicBezTo>
                <a:cubicBezTo>
                  <a:pt x="792085" y="336927"/>
                  <a:pt x="777098" y="308618"/>
                  <a:pt x="786534" y="293631"/>
                </a:cubicBezTo>
                <a:cubicBezTo>
                  <a:pt x="795970" y="278644"/>
                  <a:pt x="827609" y="271984"/>
                  <a:pt x="836490" y="256997"/>
                </a:cubicBezTo>
                <a:cubicBezTo>
                  <a:pt x="845371" y="242010"/>
                  <a:pt x="846482" y="212591"/>
                  <a:pt x="839821" y="203710"/>
                </a:cubicBezTo>
                <a:cubicBezTo>
                  <a:pt x="833160" y="194829"/>
                  <a:pt x="810402" y="209261"/>
                  <a:pt x="796525" y="203710"/>
                </a:cubicBezTo>
                <a:cubicBezTo>
                  <a:pt x="782648" y="198159"/>
                  <a:pt x="769882" y="172071"/>
                  <a:pt x="756560" y="170406"/>
                </a:cubicBezTo>
                <a:cubicBezTo>
                  <a:pt x="743238" y="168741"/>
                  <a:pt x="729361" y="197604"/>
                  <a:pt x="716595" y="193719"/>
                </a:cubicBezTo>
                <a:cubicBezTo>
                  <a:pt x="703829" y="189834"/>
                  <a:pt x="691617" y="153754"/>
                  <a:pt x="679961" y="147093"/>
                </a:cubicBezTo>
                <a:cubicBezTo>
                  <a:pt x="668305" y="140432"/>
                  <a:pt x="656093" y="163190"/>
                  <a:pt x="646657" y="153754"/>
                </a:cubicBezTo>
                <a:cubicBezTo>
                  <a:pt x="637221" y="144318"/>
                  <a:pt x="630005" y="114344"/>
                  <a:pt x="623344" y="90476"/>
                </a:cubicBezTo>
                <a:cubicBezTo>
                  <a:pt x="616683" y="66608"/>
                  <a:pt x="616682" y="21092"/>
                  <a:pt x="606691" y="10546"/>
                </a:cubicBezTo>
                <a:cubicBezTo>
                  <a:pt x="596700" y="0"/>
                  <a:pt x="576163" y="24423"/>
                  <a:pt x="563396" y="27198"/>
                </a:cubicBezTo>
                <a:cubicBezTo>
                  <a:pt x="550630" y="29973"/>
                  <a:pt x="537863" y="29973"/>
                  <a:pt x="530092" y="27198"/>
                </a:cubicBezTo>
                <a:cubicBezTo>
                  <a:pt x="522321" y="24423"/>
                  <a:pt x="535642" y="9991"/>
                  <a:pt x="516770" y="10546"/>
                </a:cubicBezTo>
                <a:cubicBezTo>
                  <a:pt x="497898" y="11101"/>
                  <a:pt x="431290" y="20537"/>
                  <a:pt x="416858" y="30528"/>
                </a:cubicBezTo>
                <a:cubicBezTo>
                  <a:pt x="402426" y="40519"/>
                  <a:pt x="441835" y="52176"/>
                  <a:pt x="430179" y="70493"/>
                </a:cubicBezTo>
                <a:cubicBezTo>
                  <a:pt x="418523" y="88810"/>
                  <a:pt x="360241" y="125445"/>
                  <a:pt x="346919" y="140432"/>
                </a:cubicBezTo>
                <a:cubicBezTo>
                  <a:pt x="333597" y="155419"/>
                  <a:pt x="365791" y="151534"/>
                  <a:pt x="350249" y="160415"/>
                </a:cubicBezTo>
                <a:cubicBezTo>
                  <a:pt x="334707" y="169296"/>
                  <a:pt x="271984" y="191499"/>
                  <a:pt x="253667" y="193719"/>
                </a:cubicBezTo>
                <a:cubicBezTo>
                  <a:pt x="235350" y="195939"/>
                  <a:pt x="246451" y="182062"/>
                  <a:pt x="240345" y="173736"/>
                </a:cubicBezTo>
                <a:cubicBezTo>
                  <a:pt x="234239" y="165410"/>
                  <a:pt x="228133" y="148758"/>
                  <a:pt x="217032" y="143762"/>
                </a:cubicBezTo>
                <a:cubicBezTo>
                  <a:pt x="205931" y="138766"/>
                  <a:pt x="170961" y="118229"/>
                  <a:pt x="160415" y="140432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solidFill>
                  <a:schemeClr val="tx1"/>
                </a:solidFill>
              </a:rPr>
              <a:t>Отрадненский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312" name="TextBox 50"/>
          <p:cNvSpPr txBox="1">
            <a:spLocks noChangeArrowheads="1"/>
          </p:cNvSpPr>
          <p:nvPr/>
        </p:nvSpPr>
        <p:spPr bwMode="auto">
          <a:xfrm>
            <a:off x="0" y="-26988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Интенсивность инфицирования крупного рогатого скота возбудителем лейкоза в Краснодарском крае в 2013 году</a:t>
            </a:r>
          </a:p>
        </p:txBody>
      </p:sp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0" y="5761038"/>
          <a:ext cx="3571875" cy="109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59"/>
                <a:gridCol w="1428763"/>
                <a:gridCol w="1071572"/>
                <a:gridCol w="714381"/>
              </a:tblGrid>
              <a:tr h="365654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Свыше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30%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районов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654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10% до 30%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 районов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65,9 %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654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 10%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района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9,1 %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622" y="5589240"/>
            <a:ext cx="2027822" cy="1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776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684213" y="1412875"/>
            <a:ext cx="8229600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sz="2800" dirty="0">
              <a:solidFill>
                <a:srgbClr val="000000"/>
              </a:solidFill>
              <a:latin typeface="Haettenschweiler"/>
              <a:cs typeface="Arial" pitchFamily="34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2784475" y="1012825"/>
            <a:ext cx="1144588" cy="1041400"/>
          </a:xfrm>
          <a:custGeom>
            <a:avLst/>
            <a:gdLst>
              <a:gd name="connsiteX0" fmla="*/ 4445 w 1141095"/>
              <a:gd name="connsiteY0" fmla="*/ 1270 h 1049655"/>
              <a:gd name="connsiteX1" fmla="*/ 172085 w 1141095"/>
              <a:gd name="connsiteY1" fmla="*/ 123190 h 1049655"/>
              <a:gd name="connsiteX2" fmla="*/ 290195 w 1141095"/>
              <a:gd name="connsiteY2" fmla="*/ 176530 h 1049655"/>
              <a:gd name="connsiteX3" fmla="*/ 514985 w 1141095"/>
              <a:gd name="connsiteY3" fmla="*/ 153670 h 1049655"/>
              <a:gd name="connsiteX4" fmla="*/ 579755 w 1141095"/>
              <a:gd name="connsiteY4" fmla="*/ 85090 h 1049655"/>
              <a:gd name="connsiteX5" fmla="*/ 690245 w 1141095"/>
              <a:gd name="connsiteY5" fmla="*/ 69850 h 1049655"/>
              <a:gd name="connsiteX6" fmla="*/ 743585 w 1141095"/>
              <a:gd name="connsiteY6" fmla="*/ 31750 h 1049655"/>
              <a:gd name="connsiteX7" fmla="*/ 793115 w 1141095"/>
              <a:gd name="connsiteY7" fmla="*/ 5080 h 1049655"/>
              <a:gd name="connsiteX8" fmla="*/ 777875 w 1141095"/>
              <a:gd name="connsiteY8" fmla="*/ 62230 h 1049655"/>
              <a:gd name="connsiteX9" fmla="*/ 819785 w 1141095"/>
              <a:gd name="connsiteY9" fmla="*/ 115570 h 1049655"/>
              <a:gd name="connsiteX10" fmla="*/ 968375 w 1141095"/>
              <a:gd name="connsiteY10" fmla="*/ 161290 h 1049655"/>
              <a:gd name="connsiteX11" fmla="*/ 991235 w 1141095"/>
              <a:gd name="connsiteY11" fmla="*/ 336550 h 1049655"/>
              <a:gd name="connsiteX12" fmla="*/ 995045 w 1141095"/>
              <a:gd name="connsiteY12" fmla="*/ 374650 h 1049655"/>
              <a:gd name="connsiteX13" fmla="*/ 1040765 w 1141095"/>
              <a:gd name="connsiteY13" fmla="*/ 397510 h 1049655"/>
              <a:gd name="connsiteX14" fmla="*/ 1036955 w 1141095"/>
              <a:gd name="connsiteY14" fmla="*/ 427990 h 1049655"/>
              <a:gd name="connsiteX15" fmla="*/ 995045 w 1141095"/>
              <a:gd name="connsiteY15" fmla="*/ 427990 h 1049655"/>
              <a:gd name="connsiteX16" fmla="*/ 998855 w 1141095"/>
              <a:gd name="connsiteY16" fmla="*/ 561340 h 1049655"/>
              <a:gd name="connsiteX17" fmla="*/ 1014095 w 1141095"/>
              <a:gd name="connsiteY17" fmla="*/ 576580 h 1049655"/>
              <a:gd name="connsiteX18" fmla="*/ 1063625 w 1141095"/>
              <a:gd name="connsiteY18" fmla="*/ 629920 h 1049655"/>
              <a:gd name="connsiteX19" fmla="*/ 1116965 w 1141095"/>
              <a:gd name="connsiteY19" fmla="*/ 622300 h 1049655"/>
              <a:gd name="connsiteX20" fmla="*/ 1139825 w 1141095"/>
              <a:gd name="connsiteY20" fmla="*/ 648970 h 1049655"/>
              <a:gd name="connsiteX21" fmla="*/ 1124585 w 1141095"/>
              <a:gd name="connsiteY21" fmla="*/ 824230 h 1049655"/>
              <a:gd name="connsiteX22" fmla="*/ 1071245 w 1141095"/>
              <a:gd name="connsiteY22" fmla="*/ 1003300 h 1049655"/>
              <a:gd name="connsiteX23" fmla="*/ 1036955 w 1141095"/>
              <a:gd name="connsiteY23" fmla="*/ 1049020 h 1049655"/>
              <a:gd name="connsiteX24" fmla="*/ 1002665 w 1141095"/>
              <a:gd name="connsiteY24" fmla="*/ 1007110 h 1049655"/>
              <a:gd name="connsiteX25" fmla="*/ 854075 w 1141095"/>
              <a:gd name="connsiteY25" fmla="*/ 927100 h 1049655"/>
              <a:gd name="connsiteX26" fmla="*/ 755015 w 1141095"/>
              <a:gd name="connsiteY26" fmla="*/ 839470 h 1049655"/>
              <a:gd name="connsiteX27" fmla="*/ 747395 w 1141095"/>
              <a:gd name="connsiteY27" fmla="*/ 759460 h 1049655"/>
              <a:gd name="connsiteX28" fmla="*/ 583565 w 1141095"/>
              <a:gd name="connsiteY28" fmla="*/ 603250 h 1049655"/>
              <a:gd name="connsiteX29" fmla="*/ 476885 w 1141095"/>
              <a:gd name="connsiteY29" fmla="*/ 561340 h 1049655"/>
              <a:gd name="connsiteX30" fmla="*/ 438785 w 1141095"/>
              <a:gd name="connsiteY30" fmla="*/ 561340 h 1049655"/>
              <a:gd name="connsiteX31" fmla="*/ 408305 w 1141095"/>
              <a:gd name="connsiteY31" fmla="*/ 534670 h 1049655"/>
              <a:gd name="connsiteX32" fmla="*/ 362585 w 1141095"/>
              <a:gd name="connsiteY32" fmla="*/ 568960 h 1049655"/>
              <a:gd name="connsiteX33" fmla="*/ 320675 w 1141095"/>
              <a:gd name="connsiteY33" fmla="*/ 557530 h 1049655"/>
              <a:gd name="connsiteX34" fmla="*/ 248285 w 1141095"/>
              <a:gd name="connsiteY34" fmla="*/ 469900 h 1049655"/>
              <a:gd name="connsiteX35" fmla="*/ 175895 w 1141095"/>
              <a:gd name="connsiteY35" fmla="*/ 275590 h 1049655"/>
              <a:gd name="connsiteX36" fmla="*/ 172085 w 1141095"/>
              <a:gd name="connsiteY36" fmla="*/ 149860 h 1049655"/>
              <a:gd name="connsiteX37" fmla="*/ 145415 w 1141095"/>
              <a:gd name="connsiteY37" fmla="*/ 127000 h 1049655"/>
              <a:gd name="connsiteX38" fmla="*/ 4445 w 1141095"/>
              <a:gd name="connsiteY38" fmla="*/ 1270 h 104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41095" h="1049655">
                <a:moveTo>
                  <a:pt x="4445" y="1270"/>
                </a:moveTo>
                <a:cubicBezTo>
                  <a:pt x="8890" y="635"/>
                  <a:pt x="124460" y="93980"/>
                  <a:pt x="172085" y="123190"/>
                </a:cubicBezTo>
                <a:cubicBezTo>
                  <a:pt x="219710" y="152400"/>
                  <a:pt x="233045" y="171450"/>
                  <a:pt x="290195" y="176530"/>
                </a:cubicBezTo>
                <a:cubicBezTo>
                  <a:pt x="347345" y="181610"/>
                  <a:pt x="466725" y="168910"/>
                  <a:pt x="514985" y="153670"/>
                </a:cubicBezTo>
                <a:cubicBezTo>
                  <a:pt x="563245" y="138430"/>
                  <a:pt x="550545" y="99060"/>
                  <a:pt x="579755" y="85090"/>
                </a:cubicBezTo>
                <a:cubicBezTo>
                  <a:pt x="608965" y="71120"/>
                  <a:pt x="662940" y="78740"/>
                  <a:pt x="690245" y="69850"/>
                </a:cubicBezTo>
                <a:cubicBezTo>
                  <a:pt x="717550" y="60960"/>
                  <a:pt x="726440" y="42545"/>
                  <a:pt x="743585" y="31750"/>
                </a:cubicBezTo>
                <a:cubicBezTo>
                  <a:pt x="760730" y="20955"/>
                  <a:pt x="787400" y="0"/>
                  <a:pt x="793115" y="5080"/>
                </a:cubicBezTo>
                <a:cubicBezTo>
                  <a:pt x="798830" y="10160"/>
                  <a:pt x="773430" y="43815"/>
                  <a:pt x="777875" y="62230"/>
                </a:cubicBezTo>
                <a:cubicBezTo>
                  <a:pt x="782320" y="80645"/>
                  <a:pt x="788035" y="99060"/>
                  <a:pt x="819785" y="115570"/>
                </a:cubicBezTo>
                <a:cubicBezTo>
                  <a:pt x="851535" y="132080"/>
                  <a:pt x="939800" y="124460"/>
                  <a:pt x="968375" y="161290"/>
                </a:cubicBezTo>
                <a:cubicBezTo>
                  <a:pt x="996950" y="198120"/>
                  <a:pt x="986790" y="300990"/>
                  <a:pt x="991235" y="336550"/>
                </a:cubicBezTo>
                <a:cubicBezTo>
                  <a:pt x="995680" y="372110"/>
                  <a:pt x="986790" y="364490"/>
                  <a:pt x="995045" y="374650"/>
                </a:cubicBezTo>
                <a:cubicBezTo>
                  <a:pt x="1003300" y="384810"/>
                  <a:pt x="1033780" y="388620"/>
                  <a:pt x="1040765" y="397510"/>
                </a:cubicBezTo>
                <a:cubicBezTo>
                  <a:pt x="1047750" y="406400"/>
                  <a:pt x="1044575" y="422910"/>
                  <a:pt x="1036955" y="427990"/>
                </a:cubicBezTo>
                <a:cubicBezTo>
                  <a:pt x="1029335" y="433070"/>
                  <a:pt x="1001395" y="405765"/>
                  <a:pt x="995045" y="427990"/>
                </a:cubicBezTo>
                <a:cubicBezTo>
                  <a:pt x="988695" y="450215"/>
                  <a:pt x="995680" y="536575"/>
                  <a:pt x="998855" y="561340"/>
                </a:cubicBezTo>
                <a:cubicBezTo>
                  <a:pt x="1002030" y="586105"/>
                  <a:pt x="1003300" y="565150"/>
                  <a:pt x="1014095" y="576580"/>
                </a:cubicBezTo>
                <a:cubicBezTo>
                  <a:pt x="1024890" y="588010"/>
                  <a:pt x="1046480" y="622300"/>
                  <a:pt x="1063625" y="629920"/>
                </a:cubicBezTo>
                <a:cubicBezTo>
                  <a:pt x="1080770" y="637540"/>
                  <a:pt x="1104265" y="619125"/>
                  <a:pt x="1116965" y="622300"/>
                </a:cubicBezTo>
                <a:cubicBezTo>
                  <a:pt x="1129665" y="625475"/>
                  <a:pt x="1138555" y="615315"/>
                  <a:pt x="1139825" y="648970"/>
                </a:cubicBezTo>
                <a:cubicBezTo>
                  <a:pt x="1141095" y="682625"/>
                  <a:pt x="1136015" y="765175"/>
                  <a:pt x="1124585" y="824230"/>
                </a:cubicBezTo>
                <a:cubicBezTo>
                  <a:pt x="1113155" y="883285"/>
                  <a:pt x="1085850" y="965835"/>
                  <a:pt x="1071245" y="1003300"/>
                </a:cubicBezTo>
                <a:cubicBezTo>
                  <a:pt x="1056640" y="1040765"/>
                  <a:pt x="1048385" y="1048385"/>
                  <a:pt x="1036955" y="1049020"/>
                </a:cubicBezTo>
                <a:cubicBezTo>
                  <a:pt x="1025525" y="1049655"/>
                  <a:pt x="1033145" y="1027430"/>
                  <a:pt x="1002665" y="1007110"/>
                </a:cubicBezTo>
                <a:cubicBezTo>
                  <a:pt x="972185" y="986790"/>
                  <a:pt x="895350" y="955040"/>
                  <a:pt x="854075" y="927100"/>
                </a:cubicBezTo>
                <a:cubicBezTo>
                  <a:pt x="812800" y="899160"/>
                  <a:pt x="772795" y="867410"/>
                  <a:pt x="755015" y="839470"/>
                </a:cubicBezTo>
                <a:cubicBezTo>
                  <a:pt x="737235" y="811530"/>
                  <a:pt x="775970" y="798830"/>
                  <a:pt x="747395" y="759460"/>
                </a:cubicBezTo>
                <a:cubicBezTo>
                  <a:pt x="718820" y="720090"/>
                  <a:pt x="628650" y="636270"/>
                  <a:pt x="583565" y="603250"/>
                </a:cubicBezTo>
                <a:cubicBezTo>
                  <a:pt x="538480" y="570230"/>
                  <a:pt x="501015" y="568325"/>
                  <a:pt x="476885" y="561340"/>
                </a:cubicBezTo>
                <a:cubicBezTo>
                  <a:pt x="452755" y="554355"/>
                  <a:pt x="450215" y="565785"/>
                  <a:pt x="438785" y="561340"/>
                </a:cubicBezTo>
                <a:cubicBezTo>
                  <a:pt x="427355" y="556895"/>
                  <a:pt x="421005" y="533400"/>
                  <a:pt x="408305" y="534670"/>
                </a:cubicBezTo>
                <a:cubicBezTo>
                  <a:pt x="395605" y="535940"/>
                  <a:pt x="377190" y="565150"/>
                  <a:pt x="362585" y="568960"/>
                </a:cubicBezTo>
                <a:cubicBezTo>
                  <a:pt x="347980" y="572770"/>
                  <a:pt x="339725" y="574040"/>
                  <a:pt x="320675" y="557530"/>
                </a:cubicBezTo>
                <a:cubicBezTo>
                  <a:pt x="301625" y="541020"/>
                  <a:pt x="272415" y="516890"/>
                  <a:pt x="248285" y="469900"/>
                </a:cubicBezTo>
                <a:cubicBezTo>
                  <a:pt x="224155" y="422910"/>
                  <a:pt x="188595" y="328930"/>
                  <a:pt x="175895" y="275590"/>
                </a:cubicBezTo>
                <a:cubicBezTo>
                  <a:pt x="163195" y="222250"/>
                  <a:pt x="177165" y="174625"/>
                  <a:pt x="172085" y="149860"/>
                </a:cubicBezTo>
                <a:cubicBezTo>
                  <a:pt x="167005" y="125095"/>
                  <a:pt x="176530" y="151130"/>
                  <a:pt x="145415" y="127000"/>
                </a:cubicBezTo>
                <a:cubicBezTo>
                  <a:pt x="114300" y="102870"/>
                  <a:pt x="0" y="1905"/>
                  <a:pt x="4445" y="1270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Ейский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>
                <a:solidFill>
                  <a:schemeClr val="tx1"/>
                </a:solidFill>
              </a:rPr>
              <a:t>3</a:t>
            </a:r>
            <a:endParaRPr lang="ru-RU" sz="8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>
              <a:solidFill>
                <a:schemeClr val="tx1"/>
              </a:solidFill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3670300" y="762000"/>
            <a:ext cx="665163" cy="884238"/>
          </a:xfrm>
          <a:custGeom>
            <a:avLst/>
            <a:gdLst>
              <a:gd name="connsiteX0" fmla="*/ 7620 w 663575"/>
              <a:gd name="connsiteY0" fmla="*/ 221615 h 894080"/>
              <a:gd name="connsiteX1" fmla="*/ 87630 w 663575"/>
              <a:gd name="connsiteY1" fmla="*/ 225425 h 894080"/>
              <a:gd name="connsiteX2" fmla="*/ 236220 w 663575"/>
              <a:gd name="connsiteY2" fmla="*/ 274955 h 894080"/>
              <a:gd name="connsiteX3" fmla="*/ 262890 w 663575"/>
              <a:gd name="connsiteY3" fmla="*/ 366395 h 894080"/>
              <a:gd name="connsiteX4" fmla="*/ 236220 w 663575"/>
              <a:gd name="connsiteY4" fmla="*/ 389255 h 894080"/>
              <a:gd name="connsiteX5" fmla="*/ 179070 w 663575"/>
              <a:gd name="connsiteY5" fmla="*/ 396875 h 894080"/>
              <a:gd name="connsiteX6" fmla="*/ 87630 w 663575"/>
              <a:gd name="connsiteY6" fmla="*/ 419735 h 894080"/>
              <a:gd name="connsiteX7" fmla="*/ 102870 w 663575"/>
              <a:gd name="connsiteY7" fmla="*/ 465455 h 894080"/>
              <a:gd name="connsiteX8" fmla="*/ 102870 w 663575"/>
              <a:gd name="connsiteY8" fmla="*/ 594995 h 894080"/>
              <a:gd name="connsiteX9" fmla="*/ 106680 w 663575"/>
              <a:gd name="connsiteY9" fmla="*/ 629285 h 894080"/>
              <a:gd name="connsiteX10" fmla="*/ 160020 w 663575"/>
              <a:gd name="connsiteY10" fmla="*/ 655955 h 894080"/>
              <a:gd name="connsiteX11" fmla="*/ 152400 w 663575"/>
              <a:gd name="connsiteY11" fmla="*/ 686435 h 894080"/>
              <a:gd name="connsiteX12" fmla="*/ 125730 w 663575"/>
              <a:gd name="connsiteY12" fmla="*/ 682625 h 894080"/>
              <a:gd name="connsiteX13" fmla="*/ 110490 w 663575"/>
              <a:gd name="connsiteY13" fmla="*/ 720725 h 894080"/>
              <a:gd name="connsiteX14" fmla="*/ 121920 w 663575"/>
              <a:gd name="connsiteY14" fmla="*/ 835025 h 894080"/>
              <a:gd name="connsiteX15" fmla="*/ 144780 w 663575"/>
              <a:gd name="connsiteY15" fmla="*/ 869315 h 894080"/>
              <a:gd name="connsiteX16" fmla="*/ 182880 w 663575"/>
              <a:gd name="connsiteY16" fmla="*/ 892175 h 894080"/>
              <a:gd name="connsiteX17" fmla="*/ 240030 w 663575"/>
              <a:gd name="connsiteY17" fmla="*/ 880745 h 894080"/>
              <a:gd name="connsiteX18" fmla="*/ 278130 w 663575"/>
              <a:gd name="connsiteY18" fmla="*/ 838835 h 894080"/>
              <a:gd name="connsiteX19" fmla="*/ 483870 w 663575"/>
              <a:gd name="connsiteY19" fmla="*/ 838835 h 894080"/>
              <a:gd name="connsiteX20" fmla="*/ 426720 w 663575"/>
              <a:gd name="connsiteY20" fmla="*/ 735965 h 894080"/>
              <a:gd name="connsiteX21" fmla="*/ 434340 w 663575"/>
              <a:gd name="connsiteY21" fmla="*/ 644525 h 894080"/>
              <a:gd name="connsiteX22" fmla="*/ 438150 w 663575"/>
              <a:gd name="connsiteY22" fmla="*/ 602615 h 894080"/>
              <a:gd name="connsiteX23" fmla="*/ 544830 w 663575"/>
              <a:gd name="connsiteY23" fmla="*/ 617855 h 894080"/>
              <a:gd name="connsiteX24" fmla="*/ 563880 w 663575"/>
              <a:gd name="connsiteY24" fmla="*/ 583565 h 894080"/>
              <a:gd name="connsiteX25" fmla="*/ 601980 w 663575"/>
              <a:gd name="connsiteY25" fmla="*/ 572135 h 894080"/>
              <a:gd name="connsiteX26" fmla="*/ 621030 w 663575"/>
              <a:gd name="connsiteY26" fmla="*/ 450215 h 894080"/>
              <a:gd name="connsiteX27" fmla="*/ 621030 w 663575"/>
              <a:gd name="connsiteY27" fmla="*/ 408305 h 894080"/>
              <a:gd name="connsiteX28" fmla="*/ 590550 w 663575"/>
              <a:gd name="connsiteY28" fmla="*/ 396875 h 894080"/>
              <a:gd name="connsiteX29" fmla="*/ 579120 w 663575"/>
              <a:gd name="connsiteY29" fmla="*/ 282575 h 894080"/>
              <a:gd name="connsiteX30" fmla="*/ 582930 w 663575"/>
              <a:gd name="connsiteY30" fmla="*/ 294005 h 894080"/>
              <a:gd name="connsiteX31" fmla="*/ 613410 w 663575"/>
              <a:gd name="connsiteY31" fmla="*/ 274955 h 894080"/>
              <a:gd name="connsiteX32" fmla="*/ 628650 w 663575"/>
              <a:gd name="connsiteY32" fmla="*/ 191135 h 894080"/>
              <a:gd name="connsiteX33" fmla="*/ 628650 w 663575"/>
              <a:gd name="connsiteY33" fmla="*/ 133985 h 894080"/>
              <a:gd name="connsiteX34" fmla="*/ 643890 w 663575"/>
              <a:gd name="connsiteY34" fmla="*/ 111125 h 894080"/>
              <a:gd name="connsiteX35" fmla="*/ 662940 w 663575"/>
              <a:gd name="connsiteY35" fmla="*/ 92075 h 894080"/>
              <a:gd name="connsiteX36" fmla="*/ 640080 w 663575"/>
              <a:gd name="connsiteY36" fmla="*/ 80645 h 894080"/>
              <a:gd name="connsiteX37" fmla="*/ 586740 w 663575"/>
              <a:gd name="connsiteY37" fmla="*/ 80645 h 894080"/>
              <a:gd name="connsiteX38" fmla="*/ 579120 w 663575"/>
              <a:gd name="connsiteY38" fmla="*/ 111125 h 894080"/>
              <a:gd name="connsiteX39" fmla="*/ 384810 w 663575"/>
              <a:gd name="connsiteY39" fmla="*/ 95885 h 894080"/>
              <a:gd name="connsiteX40" fmla="*/ 369570 w 663575"/>
              <a:gd name="connsiteY40" fmla="*/ 53975 h 894080"/>
              <a:gd name="connsiteX41" fmla="*/ 369570 w 663575"/>
              <a:gd name="connsiteY41" fmla="*/ 31115 h 894080"/>
              <a:gd name="connsiteX42" fmla="*/ 308610 w 663575"/>
              <a:gd name="connsiteY42" fmla="*/ 31115 h 894080"/>
              <a:gd name="connsiteX43" fmla="*/ 224790 w 663575"/>
              <a:gd name="connsiteY43" fmla="*/ 57785 h 894080"/>
              <a:gd name="connsiteX44" fmla="*/ 167640 w 663575"/>
              <a:gd name="connsiteY44" fmla="*/ 38735 h 894080"/>
              <a:gd name="connsiteX45" fmla="*/ 41910 w 663575"/>
              <a:gd name="connsiteY45" fmla="*/ 31115 h 894080"/>
              <a:gd name="connsiteX46" fmla="*/ 7620 w 663575"/>
              <a:gd name="connsiteY46" fmla="*/ 221615 h 89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63575" h="894080">
                <a:moveTo>
                  <a:pt x="7620" y="221615"/>
                </a:moveTo>
                <a:cubicBezTo>
                  <a:pt x="15240" y="254000"/>
                  <a:pt x="49530" y="216535"/>
                  <a:pt x="87630" y="225425"/>
                </a:cubicBezTo>
                <a:cubicBezTo>
                  <a:pt x="125730" y="234315"/>
                  <a:pt x="207010" y="251460"/>
                  <a:pt x="236220" y="274955"/>
                </a:cubicBezTo>
                <a:cubicBezTo>
                  <a:pt x="265430" y="298450"/>
                  <a:pt x="262890" y="347345"/>
                  <a:pt x="262890" y="366395"/>
                </a:cubicBezTo>
                <a:cubicBezTo>
                  <a:pt x="262890" y="385445"/>
                  <a:pt x="250190" y="384175"/>
                  <a:pt x="236220" y="389255"/>
                </a:cubicBezTo>
                <a:cubicBezTo>
                  <a:pt x="222250" y="394335"/>
                  <a:pt x="203835" y="391795"/>
                  <a:pt x="179070" y="396875"/>
                </a:cubicBezTo>
                <a:cubicBezTo>
                  <a:pt x="154305" y="401955"/>
                  <a:pt x="100330" y="408305"/>
                  <a:pt x="87630" y="419735"/>
                </a:cubicBezTo>
                <a:cubicBezTo>
                  <a:pt x="74930" y="431165"/>
                  <a:pt x="100330" y="436245"/>
                  <a:pt x="102870" y="465455"/>
                </a:cubicBezTo>
                <a:cubicBezTo>
                  <a:pt x="105410" y="494665"/>
                  <a:pt x="102235" y="567690"/>
                  <a:pt x="102870" y="594995"/>
                </a:cubicBezTo>
                <a:cubicBezTo>
                  <a:pt x="103505" y="622300"/>
                  <a:pt x="97155" y="619125"/>
                  <a:pt x="106680" y="629285"/>
                </a:cubicBezTo>
                <a:cubicBezTo>
                  <a:pt x="116205" y="639445"/>
                  <a:pt x="152400" y="646430"/>
                  <a:pt x="160020" y="655955"/>
                </a:cubicBezTo>
                <a:cubicBezTo>
                  <a:pt x="167640" y="665480"/>
                  <a:pt x="158115" y="681990"/>
                  <a:pt x="152400" y="686435"/>
                </a:cubicBezTo>
                <a:cubicBezTo>
                  <a:pt x="146685" y="690880"/>
                  <a:pt x="132715" y="676910"/>
                  <a:pt x="125730" y="682625"/>
                </a:cubicBezTo>
                <a:cubicBezTo>
                  <a:pt x="118745" y="688340"/>
                  <a:pt x="111125" y="695325"/>
                  <a:pt x="110490" y="720725"/>
                </a:cubicBezTo>
                <a:cubicBezTo>
                  <a:pt x="109855" y="746125"/>
                  <a:pt x="116205" y="810260"/>
                  <a:pt x="121920" y="835025"/>
                </a:cubicBezTo>
                <a:cubicBezTo>
                  <a:pt x="127635" y="859790"/>
                  <a:pt x="134620" y="859790"/>
                  <a:pt x="144780" y="869315"/>
                </a:cubicBezTo>
                <a:cubicBezTo>
                  <a:pt x="154940" y="878840"/>
                  <a:pt x="167005" y="890270"/>
                  <a:pt x="182880" y="892175"/>
                </a:cubicBezTo>
                <a:cubicBezTo>
                  <a:pt x="198755" y="894080"/>
                  <a:pt x="224155" y="889635"/>
                  <a:pt x="240030" y="880745"/>
                </a:cubicBezTo>
                <a:cubicBezTo>
                  <a:pt x="255905" y="871855"/>
                  <a:pt x="237490" y="845820"/>
                  <a:pt x="278130" y="838835"/>
                </a:cubicBezTo>
                <a:cubicBezTo>
                  <a:pt x="318770" y="831850"/>
                  <a:pt x="459105" y="855980"/>
                  <a:pt x="483870" y="838835"/>
                </a:cubicBezTo>
                <a:cubicBezTo>
                  <a:pt x="508635" y="821690"/>
                  <a:pt x="434975" y="768350"/>
                  <a:pt x="426720" y="735965"/>
                </a:cubicBezTo>
                <a:cubicBezTo>
                  <a:pt x="418465" y="703580"/>
                  <a:pt x="432435" y="666750"/>
                  <a:pt x="434340" y="644525"/>
                </a:cubicBezTo>
                <a:cubicBezTo>
                  <a:pt x="436245" y="622300"/>
                  <a:pt x="419735" y="607060"/>
                  <a:pt x="438150" y="602615"/>
                </a:cubicBezTo>
                <a:cubicBezTo>
                  <a:pt x="456565" y="598170"/>
                  <a:pt x="523875" y="621030"/>
                  <a:pt x="544830" y="617855"/>
                </a:cubicBezTo>
                <a:cubicBezTo>
                  <a:pt x="565785" y="614680"/>
                  <a:pt x="554355" y="591185"/>
                  <a:pt x="563880" y="583565"/>
                </a:cubicBezTo>
                <a:cubicBezTo>
                  <a:pt x="573405" y="575945"/>
                  <a:pt x="592455" y="594360"/>
                  <a:pt x="601980" y="572135"/>
                </a:cubicBezTo>
                <a:cubicBezTo>
                  <a:pt x="611505" y="549910"/>
                  <a:pt x="617855" y="477520"/>
                  <a:pt x="621030" y="450215"/>
                </a:cubicBezTo>
                <a:cubicBezTo>
                  <a:pt x="624205" y="422910"/>
                  <a:pt x="626110" y="417195"/>
                  <a:pt x="621030" y="408305"/>
                </a:cubicBezTo>
                <a:cubicBezTo>
                  <a:pt x="615950" y="399415"/>
                  <a:pt x="597535" y="417830"/>
                  <a:pt x="590550" y="396875"/>
                </a:cubicBezTo>
                <a:cubicBezTo>
                  <a:pt x="583565" y="375920"/>
                  <a:pt x="580390" y="299720"/>
                  <a:pt x="579120" y="282575"/>
                </a:cubicBezTo>
                <a:cubicBezTo>
                  <a:pt x="577850" y="265430"/>
                  <a:pt x="577215" y="295275"/>
                  <a:pt x="582930" y="294005"/>
                </a:cubicBezTo>
                <a:cubicBezTo>
                  <a:pt x="588645" y="292735"/>
                  <a:pt x="605790" y="292100"/>
                  <a:pt x="613410" y="274955"/>
                </a:cubicBezTo>
                <a:cubicBezTo>
                  <a:pt x="621030" y="257810"/>
                  <a:pt x="626110" y="214630"/>
                  <a:pt x="628650" y="191135"/>
                </a:cubicBezTo>
                <a:cubicBezTo>
                  <a:pt x="631190" y="167640"/>
                  <a:pt x="626110" y="147320"/>
                  <a:pt x="628650" y="133985"/>
                </a:cubicBezTo>
                <a:cubicBezTo>
                  <a:pt x="631190" y="120650"/>
                  <a:pt x="638175" y="118110"/>
                  <a:pt x="643890" y="111125"/>
                </a:cubicBezTo>
                <a:cubicBezTo>
                  <a:pt x="649605" y="104140"/>
                  <a:pt x="663575" y="97155"/>
                  <a:pt x="662940" y="92075"/>
                </a:cubicBezTo>
                <a:cubicBezTo>
                  <a:pt x="662305" y="86995"/>
                  <a:pt x="652780" y="82550"/>
                  <a:pt x="640080" y="80645"/>
                </a:cubicBezTo>
                <a:cubicBezTo>
                  <a:pt x="627380" y="78740"/>
                  <a:pt x="596900" y="75565"/>
                  <a:pt x="586740" y="80645"/>
                </a:cubicBezTo>
                <a:cubicBezTo>
                  <a:pt x="576580" y="85725"/>
                  <a:pt x="612775" y="108585"/>
                  <a:pt x="579120" y="111125"/>
                </a:cubicBezTo>
                <a:cubicBezTo>
                  <a:pt x="545465" y="113665"/>
                  <a:pt x="419735" y="105410"/>
                  <a:pt x="384810" y="95885"/>
                </a:cubicBezTo>
                <a:cubicBezTo>
                  <a:pt x="349885" y="86360"/>
                  <a:pt x="372110" y="64770"/>
                  <a:pt x="369570" y="53975"/>
                </a:cubicBezTo>
                <a:cubicBezTo>
                  <a:pt x="367030" y="43180"/>
                  <a:pt x="379730" y="34925"/>
                  <a:pt x="369570" y="31115"/>
                </a:cubicBezTo>
                <a:cubicBezTo>
                  <a:pt x="359410" y="27305"/>
                  <a:pt x="332740" y="26670"/>
                  <a:pt x="308610" y="31115"/>
                </a:cubicBezTo>
                <a:cubicBezTo>
                  <a:pt x="284480" y="35560"/>
                  <a:pt x="248285" y="56515"/>
                  <a:pt x="224790" y="57785"/>
                </a:cubicBezTo>
                <a:cubicBezTo>
                  <a:pt x="201295" y="59055"/>
                  <a:pt x="198120" y="43180"/>
                  <a:pt x="167640" y="38735"/>
                </a:cubicBezTo>
                <a:cubicBezTo>
                  <a:pt x="137160" y="34290"/>
                  <a:pt x="66675" y="0"/>
                  <a:pt x="41910" y="31115"/>
                </a:cubicBezTo>
                <a:cubicBezTo>
                  <a:pt x="17145" y="62230"/>
                  <a:pt x="0" y="189230"/>
                  <a:pt x="7620" y="221615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b="1" dirty="0" smtClean="0">
                <a:solidFill>
                  <a:schemeClr val="tx1"/>
                </a:solidFill>
              </a:rPr>
              <a:t>Щербиновский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</a:rPr>
              <a:t>7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4097338" y="1076325"/>
            <a:ext cx="795337" cy="712788"/>
          </a:xfrm>
          <a:custGeom>
            <a:avLst/>
            <a:gdLst>
              <a:gd name="connsiteX0" fmla="*/ 213995 w 793115"/>
              <a:gd name="connsiteY0" fmla="*/ 100965 h 719455"/>
              <a:gd name="connsiteX1" fmla="*/ 191135 w 793115"/>
              <a:gd name="connsiteY1" fmla="*/ 245745 h 719455"/>
              <a:gd name="connsiteX2" fmla="*/ 137795 w 793115"/>
              <a:gd name="connsiteY2" fmla="*/ 260985 h 719455"/>
              <a:gd name="connsiteX3" fmla="*/ 133985 w 793115"/>
              <a:gd name="connsiteY3" fmla="*/ 291465 h 719455"/>
              <a:gd name="connsiteX4" fmla="*/ 65405 w 793115"/>
              <a:gd name="connsiteY4" fmla="*/ 299085 h 719455"/>
              <a:gd name="connsiteX5" fmla="*/ 12065 w 793115"/>
              <a:gd name="connsiteY5" fmla="*/ 276225 h 719455"/>
              <a:gd name="connsiteX6" fmla="*/ 4445 w 793115"/>
              <a:gd name="connsiteY6" fmla="*/ 337185 h 719455"/>
              <a:gd name="connsiteX7" fmla="*/ 4445 w 793115"/>
              <a:gd name="connsiteY7" fmla="*/ 424815 h 719455"/>
              <a:gd name="connsiteX8" fmla="*/ 31115 w 793115"/>
              <a:gd name="connsiteY8" fmla="*/ 470535 h 719455"/>
              <a:gd name="connsiteX9" fmla="*/ 65405 w 793115"/>
              <a:gd name="connsiteY9" fmla="*/ 520065 h 719455"/>
              <a:gd name="connsiteX10" fmla="*/ 263525 w 793115"/>
              <a:gd name="connsiteY10" fmla="*/ 535305 h 719455"/>
              <a:gd name="connsiteX11" fmla="*/ 351155 w 793115"/>
              <a:gd name="connsiteY11" fmla="*/ 535305 h 719455"/>
              <a:gd name="connsiteX12" fmla="*/ 381635 w 793115"/>
              <a:gd name="connsiteY12" fmla="*/ 573405 h 719455"/>
              <a:gd name="connsiteX13" fmla="*/ 389255 w 793115"/>
              <a:gd name="connsiteY13" fmla="*/ 630555 h 719455"/>
              <a:gd name="connsiteX14" fmla="*/ 419735 w 793115"/>
              <a:gd name="connsiteY14" fmla="*/ 653415 h 719455"/>
              <a:gd name="connsiteX15" fmla="*/ 469265 w 793115"/>
              <a:gd name="connsiteY15" fmla="*/ 683895 h 719455"/>
              <a:gd name="connsiteX16" fmla="*/ 526415 w 793115"/>
              <a:gd name="connsiteY16" fmla="*/ 718185 h 719455"/>
              <a:gd name="connsiteX17" fmla="*/ 518795 w 793115"/>
              <a:gd name="connsiteY17" fmla="*/ 676275 h 719455"/>
              <a:gd name="connsiteX18" fmla="*/ 530225 w 793115"/>
              <a:gd name="connsiteY18" fmla="*/ 626745 h 719455"/>
              <a:gd name="connsiteX19" fmla="*/ 583565 w 793115"/>
              <a:gd name="connsiteY19" fmla="*/ 603885 h 719455"/>
              <a:gd name="connsiteX20" fmla="*/ 636905 w 793115"/>
              <a:gd name="connsiteY20" fmla="*/ 577215 h 719455"/>
              <a:gd name="connsiteX21" fmla="*/ 663575 w 793115"/>
              <a:gd name="connsiteY21" fmla="*/ 554355 h 719455"/>
              <a:gd name="connsiteX22" fmla="*/ 713105 w 793115"/>
              <a:gd name="connsiteY22" fmla="*/ 485775 h 719455"/>
              <a:gd name="connsiteX23" fmla="*/ 774065 w 793115"/>
              <a:gd name="connsiteY23" fmla="*/ 478155 h 719455"/>
              <a:gd name="connsiteX24" fmla="*/ 789305 w 793115"/>
              <a:gd name="connsiteY24" fmla="*/ 436245 h 719455"/>
              <a:gd name="connsiteX25" fmla="*/ 751205 w 793115"/>
              <a:gd name="connsiteY25" fmla="*/ 260985 h 719455"/>
              <a:gd name="connsiteX26" fmla="*/ 751205 w 793115"/>
              <a:gd name="connsiteY26" fmla="*/ 139065 h 719455"/>
              <a:gd name="connsiteX27" fmla="*/ 686435 w 793115"/>
              <a:gd name="connsiteY27" fmla="*/ 59055 h 719455"/>
              <a:gd name="connsiteX28" fmla="*/ 629285 w 793115"/>
              <a:gd name="connsiteY28" fmla="*/ 9525 h 719455"/>
              <a:gd name="connsiteX29" fmla="*/ 553085 w 793115"/>
              <a:gd name="connsiteY29" fmla="*/ 1905 h 719455"/>
              <a:gd name="connsiteX30" fmla="*/ 549275 w 793115"/>
              <a:gd name="connsiteY30" fmla="*/ 13335 h 719455"/>
              <a:gd name="connsiteX31" fmla="*/ 549275 w 793115"/>
              <a:gd name="connsiteY31" fmla="*/ 51435 h 719455"/>
              <a:gd name="connsiteX32" fmla="*/ 556895 w 793115"/>
              <a:gd name="connsiteY32" fmla="*/ 139065 h 719455"/>
              <a:gd name="connsiteX33" fmla="*/ 522605 w 793115"/>
              <a:gd name="connsiteY33" fmla="*/ 146685 h 719455"/>
              <a:gd name="connsiteX34" fmla="*/ 473075 w 793115"/>
              <a:gd name="connsiteY34" fmla="*/ 150495 h 719455"/>
              <a:gd name="connsiteX35" fmla="*/ 415925 w 793115"/>
              <a:gd name="connsiteY35" fmla="*/ 180975 h 719455"/>
              <a:gd name="connsiteX36" fmla="*/ 377825 w 793115"/>
              <a:gd name="connsiteY36" fmla="*/ 169545 h 719455"/>
              <a:gd name="connsiteX37" fmla="*/ 374015 w 793115"/>
              <a:gd name="connsiteY37" fmla="*/ 127635 h 719455"/>
              <a:gd name="connsiteX38" fmla="*/ 335915 w 793115"/>
              <a:gd name="connsiteY38" fmla="*/ 135255 h 719455"/>
              <a:gd name="connsiteX39" fmla="*/ 294005 w 793115"/>
              <a:gd name="connsiteY39" fmla="*/ 116205 h 719455"/>
              <a:gd name="connsiteX40" fmla="*/ 274955 w 793115"/>
              <a:gd name="connsiteY40" fmla="*/ 116205 h 719455"/>
              <a:gd name="connsiteX41" fmla="*/ 255905 w 793115"/>
              <a:gd name="connsiteY41" fmla="*/ 131445 h 719455"/>
              <a:gd name="connsiteX42" fmla="*/ 213995 w 793115"/>
              <a:gd name="connsiteY42" fmla="*/ 100965 h 71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93115" h="719455">
                <a:moveTo>
                  <a:pt x="213995" y="100965"/>
                </a:moveTo>
                <a:cubicBezTo>
                  <a:pt x="203200" y="120015"/>
                  <a:pt x="203835" y="219075"/>
                  <a:pt x="191135" y="245745"/>
                </a:cubicBezTo>
                <a:cubicBezTo>
                  <a:pt x="178435" y="272415"/>
                  <a:pt x="147320" y="253365"/>
                  <a:pt x="137795" y="260985"/>
                </a:cubicBezTo>
                <a:cubicBezTo>
                  <a:pt x="128270" y="268605"/>
                  <a:pt x="146050" y="285115"/>
                  <a:pt x="133985" y="291465"/>
                </a:cubicBezTo>
                <a:cubicBezTo>
                  <a:pt x="121920" y="297815"/>
                  <a:pt x="85725" y="301625"/>
                  <a:pt x="65405" y="299085"/>
                </a:cubicBezTo>
                <a:cubicBezTo>
                  <a:pt x="45085" y="296545"/>
                  <a:pt x="22225" y="269875"/>
                  <a:pt x="12065" y="276225"/>
                </a:cubicBezTo>
                <a:cubicBezTo>
                  <a:pt x="1905" y="282575"/>
                  <a:pt x="5715" y="312420"/>
                  <a:pt x="4445" y="337185"/>
                </a:cubicBezTo>
                <a:cubicBezTo>
                  <a:pt x="3175" y="361950"/>
                  <a:pt x="0" y="402590"/>
                  <a:pt x="4445" y="424815"/>
                </a:cubicBezTo>
                <a:cubicBezTo>
                  <a:pt x="8890" y="447040"/>
                  <a:pt x="20955" y="454660"/>
                  <a:pt x="31115" y="470535"/>
                </a:cubicBezTo>
                <a:cubicBezTo>
                  <a:pt x="41275" y="486410"/>
                  <a:pt x="26670" y="509270"/>
                  <a:pt x="65405" y="520065"/>
                </a:cubicBezTo>
                <a:cubicBezTo>
                  <a:pt x="104140" y="530860"/>
                  <a:pt x="215900" y="532765"/>
                  <a:pt x="263525" y="535305"/>
                </a:cubicBezTo>
                <a:cubicBezTo>
                  <a:pt x="311150" y="537845"/>
                  <a:pt x="331470" y="528955"/>
                  <a:pt x="351155" y="535305"/>
                </a:cubicBezTo>
                <a:cubicBezTo>
                  <a:pt x="370840" y="541655"/>
                  <a:pt x="375285" y="557530"/>
                  <a:pt x="381635" y="573405"/>
                </a:cubicBezTo>
                <a:cubicBezTo>
                  <a:pt x="387985" y="589280"/>
                  <a:pt x="382905" y="617220"/>
                  <a:pt x="389255" y="630555"/>
                </a:cubicBezTo>
                <a:cubicBezTo>
                  <a:pt x="395605" y="643890"/>
                  <a:pt x="406400" y="644525"/>
                  <a:pt x="419735" y="653415"/>
                </a:cubicBezTo>
                <a:cubicBezTo>
                  <a:pt x="433070" y="662305"/>
                  <a:pt x="469265" y="683895"/>
                  <a:pt x="469265" y="683895"/>
                </a:cubicBezTo>
                <a:cubicBezTo>
                  <a:pt x="487045" y="694690"/>
                  <a:pt x="518160" y="719455"/>
                  <a:pt x="526415" y="718185"/>
                </a:cubicBezTo>
                <a:cubicBezTo>
                  <a:pt x="534670" y="716915"/>
                  <a:pt x="518160" y="691515"/>
                  <a:pt x="518795" y="676275"/>
                </a:cubicBezTo>
                <a:cubicBezTo>
                  <a:pt x="519430" y="661035"/>
                  <a:pt x="519430" y="638810"/>
                  <a:pt x="530225" y="626745"/>
                </a:cubicBezTo>
                <a:cubicBezTo>
                  <a:pt x="541020" y="614680"/>
                  <a:pt x="565785" y="612140"/>
                  <a:pt x="583565" y="603885"/>
                </a:cubicBezTo>
                <a:cubicBezTo>
                  <a:pt x="601345" y="595630"/>
                  <a:pt x="623570" y="585470"/>
                  <a:pt x="636905" y="577215"/>
                </a:cubicBezTo>
                <a:cubicBezTo>
                  <a:pt x="650240" y="568960"/>
                  <a:pt x="650875" y="569595"/>
                  <a:pt x="663575" y="554355"/>
                </a:cubicBezTo>
                <a:cubicBezTo>
                  <a:pt x="676275" y="539115"/>
                  <a:pt x="694690" y="498475"/>
                  <a:pt x="713105" y="485775"/>
                </a:cubicBezTo>
                <a:cubicBezTo>
                  <a:pt x="731520" y="473075"/>
                  <a:pt x="761365" y="486410"/>
                  <a:pt x="774065" y="478155"/>
                </a:cubicBezTo>
                <a:cubicBezTo>
                  <a:pt x="786765" y="469900"/>
                  <a:pt x="793115" y="472440"/>
                  <a:pt x="789305" y="436245"/>
                </a:cubicBezTo>
                <a:cubicBezTo>
                  <a:pt x="785495" y="400050"/>
                  <a:pt x="757555" y="310515"/>
                  <a:pt x="751205" y="260985"/>
                </a:cubicBezTo>
                <a:cubicBezTo>
                  <a:pt x="744855" y="211455"/>
                  <a:pt x="762000" y="172720"/>
                  <a:pt x="751205" y="139065"/>
                </a:cubicBezTo>
                <a:cubicBezTo>
                  <a:pt x="740410" y="105410"/>
                  <a:pt x="706755" y="80645"/>
                  <a:pt x="686435" y="59055"/>
                </a:cubicBezTo>
                <a:cubicBezTo>
                  <a:pt x="666115" y="37465"/>
                  <a:pt x="651510" y="19050"/>
                  <a:pt x="629285" y="9525"/>
                </a:cubicBezTo>
                <a:cubicBezTo>
                  <a:pt x="607060" y="0"/>
                  <a:pt x="566420" y="1270"/>
                  <a:pt x="553085" y="1905"/>
                </a:cubicBezTo>
                <a:cubicBezTo>
                  <a:pt x="539750" y="2540"/>
                  <a:pt x="549910" y="5080"/>
                  <a:pt x="549275" y="13335"/>
                </a:cubicBezTo>
                <a:cubicBezTo>
                  <a:pt x="548640" y="21590"/>
                  <a:pt x="548005" y="30480"/>
                  <a:pt x="549275" y="51435"/>
                </a:cubicBezTo>
                <a:cubicBezTo>
                  <a:pt x="550545" y="72390"/>
                  <a:pt x="561340" y="123190"/>
                  <a:pt x="556895" y="139065"/>
                </a:cubicBezTo>
                <a:cubicBezTo>
                  <a:pt x="552450" y="154940"/>
                  <a:pt x="536575" y="144780"/>
                  <a:pt x="522605" y="146685"/>
                </a:cubicBezTo>
                <a:cubicBezTo>
                  <a:pt x="508635" y="148590"/>
                  <a:pt x="490855" y="144780"/>
                  <a:pt x="473075" y="150495"/>
                </a:cubicBezTo>
                <a:cubicBezTo>
                  <a:pt x="455295" y="156210"/>
                  <a:pt x="431800" y="177800"/>
                  <a:pt x="415925" y="180975"/>
                </a:cubicBezTo>
                <a:cubicBezTo>
                  <a:pt x="400050" y="184150"/>
                  <a:pt x="384810" y="178435"/>
                  <a:pt x="377825" y="169545"/>
                </a:cubicBezTo>
                <a:cubicBezTo>
                  <a:pt x="370840" y="160655"/>
                  <a:pt x="381000" y="133350"/>
                  <a:pt x="374015" y="127635"/>
                </a:cubicBezTo>
                <a:cubicBezTo>
                  <a:pt x="367030" y="121920"/>
                  <a:pt x="349250" y="137160"/>
                  <a:pt x="335915" y="135255"/>
                </a:cubicBezTo>
                <a:cubicBezTo>
                  <a:pt x="322580" y="133350"/>
                  <a:pt x="304165" y="119380"/>
                  <a:pt x="294005" y="116205"/>
                </a:cubicBezTo>
                <a:cubicBezTo>
                  <a:pt x="283845" y="113030"/>
                  <a:pt x="281305" y="113665"/>
                  <a:pt x="274955" y="116205"/>
                </a:cubicBezTo>
                <a:cubicBezTo>
                  <a:pt x="268605" y="118745"/>
                  <a:pt x="266065" y="133985"/>
                  <a:pt x="255905" y="131445"/>
                </a:cubicBezTo>
                <a:cubicBezTo>
                  <a:pt x="245745" y="128905"/>
                  <a:pt x="224790" y="81915"/>
                  <a:pt x="213995" y="100965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Староминский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</a:rPr>
              <a:t>4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4732338" y="871538"/>
            <a:ext cx="1133475" cy="858837"/>
          </a:xfrm>
          <a:custGeom>
            <a:avLst/>
            <a:gdLst>
              <a:gd name="connsiteX0" fmla="*/ 8255 w 1131570"/>
              <a:gd name="connsiteY0" fmla="*/ 220345 h 865505"/>
              <a:gd name="connsiteX1" fmla="*/ 12065 w 1131570"/>
              <a:gd name="connsiteY1" fmla="*/ 83185 h 865505"/>
              <a:gd name="connsiteX2" fmla="*/ 69215 w 1131570"/>
              <a:gd name="connsiteY2" fmla="*/ 75565 h 865505"/>
              <a:gd name="connsiteX3" fmla="*/ 153035 w 1131570"/>
              <a:gd name="connsiteY3" fmla="*/ 67945 h 865505"/>
              <a:gd name="connsiteX4" fmla="*/ 194945 w 1131570"/>
              <a:gd name="connsiteY4" fmla="*/ 67945 h 865505"/>
              <a:gd name="connsiteX5" fmla="*/ 206375 w 1131570"/>
              <a:gd name="connsiteY5" fmla="*/ 52705 h 865505"/>
              <a:gd name="connsiteX6" fmla="*/ 236855 w 1131570"/>
              <a:gd name="connsiteY6" fmla="*/ 6985 h 865505"/>
              <a:gd name="connsiteX7" fmla="*/ 263525 w 1131570"/>
              <a:gd name="connsiteY7" fmla="*/ 10795 h 865505"/>
              <a:gd name="connsiteX8" fmla="*/ 301625 w 1131570"/>
              <a:gd name="connsiteY8" fmla="*/ 41275 h 865505"/>
              <a:gd name="connsiteX9" fmla="*/ 320675 w 1131570"/>
              <a:gd name="connsiteY9" fmla="*/ 29845 h 865505"/>
              <a:gd name="connsiteX10" fmla="*/ 339725 w 1131570"/>
              <a:gd name="connsiteY10" fmla="*/ 56515 h 865505"/>
              <a:gd name="connsiteX11" fmla="*/ 370205 w 1131570"/>
              <a:gd name="connsiteY11" fmla="*/ 79375 h 865505"/>
              <a:gd name="connsiteX12" fmla="*/ 400685 w 1131570"/>
              <a:gd name="connsiteY12" fmla="*/ 79375 h 865505"/>
              <a:gd name="connsiteX13" fmla="*/ 457835 w 1131570"/>
              <a:gd name="connsiteY13" fmla="*/ 52705 h 865505"/>
              <a:gd name="connsiteX14" fmla="*/ 530225 w 1131570"/>
              <a:gd name="connsiteY14" fmla="*/ 60325 h 865505"/>
              <a:gd name="connsiteX15" fmla="*/ 598805 w 1131570"/>
              <a:gd name="connsiteY15" fmla="*/ 60325 h 865505"/>
              <a:gd name="connsiteX16" fmla="*/ 655955 w 1131570"/>
              <a:gd name="connsiteY16" fmla="*/ 60325 h 865505"/>
              <a:gd name="connsiteX17" fmla="*/ 694055 w 1131570"/>
              <a:gd name="connsiteY17" fmla="*/ 64135 h 865505"/>
              <a:gd name="connsiteX18" fmla="*/ 724535 w 1131570"/>
              <a:gd name="connsiteY18" fmla="*/ 75565 h 865505"/>
              <a:gd name="connsiteX19" fmla="*/ 796925 w 1131570"/>
              <a:gd name="connsiteY19" fmla="*/ 75565 h 865505"/>
              <a:gd name="connsiteX20" fmla="*/ 876935 w 1131570"/>
              <a:gd name="connsiteY20" fmla="*/ 75565 h 865505"/>
              <a:gd name="connsiteX21" fmla="*/ 937895 w 1131570"/>
              <a:gd name="connsiteY21" fmla="*/ 71755 h 865505"/>
              <a:gd name="connsiteX22" fmla="*/ 964565 w 1131570"/>
              <a:gd name="connsiteY22" fmla="*/ 67945 h 865505"/>
              <a:gd name="connsiteX23" fmla="*/ 1017905 w 1131570"/>
              <a:gd name="connsiteY23" fmla="*/ 132715 h 865505"/>
              <a:gd name="connsiteX24" fmla="*/ 1067435 w 1131570"/>
              <a:gd name="connsiteY24" fmla="*/ 144145 h 865505"/>
              <a:gd name="connsiteX25" fmla="*/ 1082675 w 1131570"/>
              <a:gd name="connsiteY25" fmla="*/ 132715 h 865505"/>
              <a:gd name="connsiteX26" fmla="*/ 1116965 w 1131570"/>
              <a:gd name="connsiteY26" fmla="*/ 109855 h 865505"/>
              <a:gd name="connsiteX27" fmla="*/ 1128395 w 1131570"/>
              <a:gd name="connsiteY27" fmla="*/ 125095 h 865505"/>
              <a:gd name="connsiteX28" fmla="*/ 1097915 w 1131570"/>
              <a:gd name="connsiteY28" fmla="*/ 163195 h 865505"/>
              <a:gd name="connsiteX29" fmla="*/ 1101725 w 1131570"/>
              <a:gd name="connsiteY29" fmla="*/ 197485 h 865505"/>
              <a:gd name="connsiteX30" fmla="*/ 1094105 w 1131570"/>
              <a:gd name="connsiteY30" fmla="*/ 269875 h 865505"/>
              <a:gd name="connsiteX31" fmla="*/ 1086485 w 1131570"/>
              <a:gd name="connsiteY31" fmla="*/ 304165 h 865505"/>
              <a:gd name="connsiteX32" fmla="*/ 1075055 w 1131570"/>
              <a:gd name="connsiteY32" fmla="*/ 315595 h 865505"/>
              <a:gd name="connsiteX33" fmla="*/ 1033145 w 1131570"/>
              <a:gd name="connsiteY33" fmla="*/ 323215 h 865505"/>
              <a:gd name="connsiteX34" fmla="*/ 1025525 w 1131570"/>
              <a:gd name="connsiteY34" fmla="*/ 346075 h 865505"/>
              <a:gd name="connsiteX35" fmla="*/ 1021715 w 1131570"/>
              <a:gd name="connsiteY35" fmla="*/ 387985 h 865505"/>
              <a:gd name="connsiteX36" fmla="*/ 995045 w 1131570"/>
              <a:gd name="connsiteY36" fmla="*/ 384175 h 865505"/>
              <a:gd name="connsiteX37" fmla="*/ 934085 w 1131570"/>
              <a:gd name="connsiteY37" fmla="*/ 395605 h 865505"/>
              <a:gd name="connsiteX38" fmla="*/ 926465 w 1131570"/>
              <a:gd name="connsiteY38" fmla="*/ 426085 h 865505"/>
              <a:gd name="connsiteX39" fmla="*/ 945515 w 1131570"/>
              <a:gd name="connsiteY39" fmla="*/ 487045 h 865505"/>
              <a:gd name="connsiteX40" fmla="*/ 930275 w 1131570"/>
              <a:gd name="connsiteY40" fmla="*/ 540385 h 865505"/>
              <a:gd name="connsiteX41" fmla="*/ 903605 w 1131570"/>
              <a:gd name="connsiteY41" fmla="*/ 563245 h 865505"/>
              <a:gd name="connsiteX42" fmla="*/ 865505 w 1131570"/>
              <a:gd name="connsiteY42" fmla="*/ 559435 h 865505"/>
              <a:gd name="connsiteX43" fmla="*/ 850265 w 1131570"/>
              <a:gd name="connsiteY43" fmla="*/ 525145 h 865505"/>
              <a:gd name="connsiteX44" fmla="*/ 800735 w 1131570"/>
              <a:gd name="connsiteY44" fmla="*/ 513715 h 865505"/>
              <a:gd name="connsiteX45" fmla="*/ 758825 w 1131570"/>
              <a:gd name="connsiteY45" fmla="*/ 490855 h 865505"/>
              <a:gd name="connsiteX46" fmla="*/ 716915 w 1131570"/>
              <a:gd name="connsiteY46" fmla="*/ 471805 h 865505"/>
              <a:gd name="connsiteX47" fmla="*/ 682625 w 1131570"/>
              <a:gd name="connsiteY47" fmla="*/ 483235 h 865505"/>
              <a:gd name="connsiteX48" fmla="*/ 652145 w 1131570"/>
              <a:gd name="connsiteY48" fmla="*/ 513715 h 865505"/>
              <a:gd name="connsiteX49" fmla="*/ 655955 w 1131570"/>
              <a:gd name="connsiteY49" fmla="*/ 555625 h 865505"/>
              <a:gd name="connsiteX50" fmla="*/ 652145 w 1131570"/>
              <a:gd name="connsiteY50" fmla="*/ 620395 h 865505"/>
              <a:gd name="connsiteX51" fmla="*/ 686435 w 1131570"/>
              <a:gd name="connsiteY51" fmla="*/ 650875 h 865505"/>
              <a:gd name="connsiteX52" fmla="*/ 728345 w 1131570"/>
              <a:gd name="connsiteY52" fmla="*/ 662305 h 865505"/>
              <a:gd name="connsiteX53" fmla="*/ 777875 w 1131570"/>
              <a:gd name="connsiteY53" fmla="*/ 662305 h 865505"/>
              <a:gd name="connsiteX54" fmla="*/ 823595 w 1131570"/>
              <a:gd name="connsiteY54" fmla="*/ 669925 h 865505"/>
              <a:gd name="connsiteX55" fmla="*/ 835025 w 1131570"/>
              <a:gd name="connsiteY55" fmla="*/ 696595 h 865505"/>
              <a:gd name="connsiteX56" fmla="*/ 835025 w 1131570"/>
              <a:gd name="connsiteY56" fmla="*/ 730885 h 865505"/>
              <a:gd name="connsiteX57" fmla="*/ 823595 w 1131570"/>
              <a:gd name="connsiteY57" fmla="*/ 749935 h 865505"/>
              <a:gd name="connsiteX58" fmla="*/ 800735 w 1131570"/>
              <a:gd name="connsiteY58" fmla="*/ 791845 h 865505"/>
              <a:gd name="connsiteX59" fmla="*/ 755015 w 1131570"/>
              <a:gd name="connsiteY59" fmla="*/ 795655 h 865505"/>
              <a:gd name="connsiteX60" fmla="*/ 724535 w 1131570"/>
              <a:gd name="connsiteY60" fmla="*/ 818515 h 865505"/>
              <a:gd name="connsiteX61" fmla="*/ 701675 w 1131570"/>
              <a:gd name="connsiteY61" fmla="*/ 833755 h 865505"/>
              <a:gd name="connsiteX62" fmla="*/ 671195 w 1131570"/>
              <a:gd name="connsiteY62" fmla="*/ 829945 h 865505"/>
              <a:gd name="connsiteX63" fmla="*/ 652145 w 1131570"/>
              <a:gd name="connsiteY63" fmla="*/ 860425 h 865505"/>
              <a:gd name="connsiteX64" fmla="*/ 621665 w 1131570"/>
              <a:gd name="connsiteY64" fmla="*/ 860425 h 865505"/>
              <a:gd name="connsiteX65" fmla="*/ 583565 w 1131570"/>
              <a:gd name="connsiteY65" fmla="*/ 856615 h 865505"/>
              <a:gd name="connsiteX66" fmla="*/ 549275 w 1131570"/>
              <a:gd name="connsiteY66" fmla="*/ 864235 h 865505"/>
              <a:gd name="connsiteX67" fmla="*/ 488315 w 1131570"/>
              <a:gd name="connsiteY67" fmla="*/ 852805 h 865505"/>
              <a:gd name="connsiteX68" fmla="*/ 469265 w 1131570"/>
              <a:gd name="connsiteY68" fmla="*/ 803275 h 865505"/>
              <a:gd name="connsiteX69" fmla="*/ 434975 w 1131570"/>
              <a:gd name="connsiteY69" fmla="*/ 776605 h 865505"/>
              <a:gd name="connsiteX70" fmla="*/ 412115 w 1131570"/>
              <a:gd name="connsiteY70" fmla="*/ 765175 h 865505"/>
              <a:gd name="connsiteX71" fmla="*/ 404495 w 1131570"/>
              <a:gd name="connsiteY71" fmla="*/ 704215 h 865505"/>
              <a:gd name="connsiteX72" fmla="*/ 396875 w 1131570"/>
              <a:gd name="connsiteY72" fmla="*/ 582295 h 865505"/>
              <a:gd name="connsiteX73" fmla="*/ 377825 w 1131570"/>
              <a:gd name="connsiteY73" fmla="*/ 567055 h 865505"/>
              <a:gd name="connsiteX74" fmla="*/ 351155 w 1131570"/>
              <a:gd name="connsiteY74" fmla="*/ 574675 h 865505"/>
              <a:gd name="connsiteX75" fmla="*/ 294005 w 1131570"/>
              <a:gd name="connsiteY75" fmla="*/ 586105 h 865505"/>
              <a:gd name="connsiteX76" fmla="*/ 294005 w 1131570"/>
              <a:gd name="connsiteY76" fmla="*/ 624205 h 865505"/>
              <a:gd name="connsiteX77" fmla="*/ 267335 w 1131570"/>
              <a:gd name="connsiteY77" fmla="*/ 624205 h 865505"/>
              <a:gd name="connsiteX78" fmla="*/ 240665 w 1131570"/>
              <a:gd name="connsiteY78" fmla="*/ 647065 h 865505"/>
              <a:gd name="connsiteX79" fmla="*/ 198755 w 1131570"/>
              <a:gd name="connsiteY79" fmla="*/ 654685 h 865505"/>
              <a:gd name="connsiteX80" fmla="*/ 164465 w 1131570"/>
              <a:gd name="connsiteY80" fmla="*/ 669925 h 865505"/>
              <a:gd name="connsiteX81" fmla="*/ 153035 w 1131570"/>
              <a:gd name="connsiteY81" fmla="*/ 662305 h 865505"/>
              <a:gd name="connsiteX82" fmla="*/ 145415 w 1131570"/>
              <a:gd name="connsiteY82" fmla="*/ 574675 h 865505"/>
              <a:gd name="connsiteX83" fmla="*/ 130175 w 1131570"/>
              <a:gd name="connsiteY83" fmla="*/ 532765 h 865505"/>
              <a:gd name="connsiteX84" fmla="*/ 118745 w 1131570"/>
              <a:gd name="connsiteY84" fmla="*/ 483235 h 865505"/>
              <a:gd name="connsiteX85" fmla="*/ 111125 w 1131570"/>
              <a:gd name="connsiteY85" fmla="*/ 437515 h 865505"/>
              <a:gd name="connsiteX86" fmla="*/ 114935 w 1131570"/>
              <a:gd name="connsiteY86" fmla="*/ 395605 h 865505"/>
              <a:gd name="connsiteX87" fmla="*/ 118745 w 1131570"/>
              <a:gd name="connsiteY87" fmla="*/ 349885 h 865505"/>
              <a:gd name="connsiteX88" fmla="*/ 111125 w 1131570"/>
              <a:gd name="connsiteY88" fmla="*/ 323215 h 865505"/>
              <a:gd name="connsiteX89" fmla="*/ 92075 w 1131570"/>
              <a:gd name="connsiteY89" fmla="*/ 304165 h 865505"/>
              <a:gd name="connsiteX90" fmla="*/ 61595 w 1131570"/>
              <a:gd name="connsiteY90" fmla="*/ 273685 h 865505"/>
              <a:gd name="connsiteX91" fmla="*/ 8255 w 1131570"/>
              <a:gd name="connsiteY91" fmla="*/ 220345 h 865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131570" h="865505">
                <a:moveTo>
                  <a:pt x="8255" y="220345"/>
                </a:moveTo>
                <a:cubicBezTo>
                  <a:pt x="0" y="188595"/>
                  <a:pt x="1905" y="107315"/>
                  <a:pt x="12065" y="83185"/>
                </a:cubicBezTo>
                <a:cubicBezTo>
                  <a:pt x="22225" y="59055"/>
                  <a:pt x="45720" y="78105"/>
                  <a:pt x="69215" y="75565"/>
                </a:cubicBezTo>
                <a:cubicBezTo>
                  <a:pt x="92710" y="73025"/>
                  <a:pt x="132080" y="69215"/>
                  <a:pt x="153035" y="67945"/>
                </a:cubicBezTo>
                <a:cubicBezTo>
                  <a:pt x="173990" y="66675"/>
                  <a:pt x="186055" y="70485"/>
                  <a:pt x="194945" y="67945"/>
                </a:cubicBezTo>
                <a:cubicBezTo>
                  <a:pt x="203835" y="65405"/>
                  <a:pt x="199390" y="62865"/>
                  <a:pt x="206375" y="52705"/>
                </a:cubicBezTo>
                <a:cubicBezTo>
                  <a:pt x="213360" y="42545"/>
                  <a:pt x="227330" y="13970"/>
                  <a:pt x="236855" y="6985"/>
                </a:cubicBezTo>
                <a:cubicBezTo>
                  <a:pt x="246380" y="0"/>
                  <a:pt x="252730" y="5080"/>
                  <a:pt x="263525" y="10795"/>
                </a:cubicBezTo>
                <a:cubicBezTo>
                  <a:pt x="274320" y="16510"/>
                  <a:pt x="292100" y="38100"/>
                  <a:pt x="301625" y="41275"/>
                </a:cubicBezTo>
                <a:cubicBezTo>
                  <a:pt x="311150" y="44450"/>
                  <a:pt x="314325" y="27305"/>
                  <a:pt x="320675" y="29845"/>
                </a:cubicBezTo>
                <a:cubicBezTo>
                  <a:pt x="327025" y="32385"/>
                  <a:pt x="331470" y="48260"/>
                  <a:pt x="339725" y="56515"/>
                </a:cubicBezTo>
                <a:cubicBezTo>
                  <a:pt x="347980" y="64770"/>
                  <a:pt x="360045" y="75565"/>
                  <a:pt x="370205" y="79375"/>
                </a:cubicBezTo>
                <a:cubicBezTo>
                  <a:pt x="380365" y="83185"/>
                  <a:pt x="386080" y="83820"/>
                  <a:pt x="400685" y="79375"/>
                </a:cubicBezTo>
                <a:cubicBezTo>
                  <a:pt x="415290" y="74930"/>
                  <a:pt x="436245" y="55880"/>
                  <a:pt x="457835" y="52705"/>
                </a:cubicBezTo>
                <a:cubicBezTo>
                  <a:pt x="479425" y="49530"/>
                  <a:pt x="506730" y="59055"/>
                  <a:pt x="530225" y="60325"/>
                </a:cubicBezTo>
                <a:cubicBezTo>
                  <a:pt x="553720" y="61595"/>
                  <a:pt x="598805" y="60325"/>
                  <a:pt x="598805" y="60325"/>
                </a:cubicBezTo>
                <a:cubicBezTo>
                  <a:pt x="619760" y="60325"/>
                  <a:pt x="640080" y="59690"/>
                  <a:pt x="655955" y="60325"/>
                </a:cubicBezTo>
                <a:cubicBezTo>
                  <a:pt x="671830" y="60960"/>
                  <a:pt x="682625" y="61595"/>
                  <a:pt x="694055" y="64135"/>
                </a:cubicBezTo>
                <a:cubicBezTo>
                  <a:pt x="705485" y="66675"/>
                  <a:pt x="707390" y="73660"/>
                  <a:pt x="724535" y="75565"/>
                </a:cubicBezTo>
                <a:cubicBezTo>
                  <a:pt x="741680" y="77470"/>
                  <a:pt x="796925" y="75565"/>
                  <a:pt x="796925" y="75565"/>
                </a:cubicBezTo>
                <a:cubicBezTo>
                  <a:pt x="822325" y="75565"/>
                  <a:pt x="853440" y="76200"/>
                  <a:pt x="876935" y="75565"/>
                </a:cubicBezTo>
                <a:cubicBezTo>
                  <a:pt x="900430" y="74930"/>
                  <a:pt x="923290" y="73025"/>
                  <a:pt x="937895" y="71755"/>
                </a:cubicBezTo>
                <a:cubicBezTo>
                  <a:pt x="952500" y="70485"/>
                  <a:pt x="951230" y="57785"/>
                  <a:pt x="964565" y="67945"/>
                </a:cubicBezTo>
                <a:cubicBezTo>
                  <a:pt x="977900" y="78105"/>
                  <a:pt x="1000760" y="120015"/>
                  <a:pt x="1017905" y="132715"/>
                </a:cubicBezTo>
                <a:cubicBezTo>
                  <a:pt x="1035050" y="145415"/>
                  <a:pt x="1056640" y="144145"/>
                  <a:pt x="1067435" y="144145"/>
                </a:cubicBezTo>
                <a:cubicBezTo>
                  <a:pt x="1078230" y="144145"/>
                  <a:pt x="1074420" y="138430"/>
                  <a:pt x="1082675" y="132715"/>
                </a:cubicBezTo>
                <a:cubicBezTo>
                  <a:pt x="1090930" y="127000"/>
                  <a:pt x="1109345" y="111125"/>
                  <a:pt x="1116965" y="109855"/>
                </a:cubicBezTo>
                <a:cubicBezTo>
                  <a:pt x="1124585" y="108585"/>
                  <a:pt x="1131570" y="116205"/>
                  <a:pt x="1128395" y="125095"/>
                </a:cubicBezTo>
                <a:cubicBezTo>
                  <a:pt x="1125220" y="133985"/>
                  <a:pt x="1102360" y="151130"/>
                  <a:pt x="1097915" y="163195"/>
                </a:cubicBezTo>
                <a:cubicBezTo>
                  <a:pt x="1093470" y="175260"/>
                  <a:pt x="1102360" y="179705"/>
                  <a:pt x="1101725" y="197485"/>
                </a:cubicBezTo>
                <a:cubicBezTo>
                  <a:pt x="1101090" y="215265"/>
                  <a:pt x="1096645" y="252095"/>
                  <a:pt x="1094105" y="269875"/>
                </a:cubicBezTo>
                <a:cubicBezTo>
                  <a:pt x="1091565" y="287655"/>
                  <a:pt x="1089660" y="296545"/>
                  <a:pt x="1086485" y="304165"/>
                </a:cubicBezTo>
                <a:cubicBezTo>
                  <a:pt x="1083310" y="311785"/>
                  <a:pt x="1083945" y="312420"/>
                  <a:pt x="1075055" y="315595"/>
                </a:cubicBezTo>
                <a:cubicBezTo>
                  <a:pt x="1066165" y="318770"/>
                  <a:pt x="1041400" y="318135"/>
                  <a:pt x="1033145" y="323215"/>
                </a:cubicBezTo>
                <a:cubicBezTo>
                  <a:pt x="1024890" y="328295"/>
                  <a:pt x="1027430" y="335280"/>
                  <a:pt x="1025525" y="346075"/>
                </a:cubicBezTo>
                <a:cubicBezTo>
                  <a:pt x="1023620" y="356870"/>
                  <a:pt x="1026795" y="381635"/>
                  <a:pt x="1021715" y="387985"/>
                </a:cubicBezTo>
                <a:cubicBezTo>
                  <a:pt x="1016635" y="394335"/>
                  <a:pt x="1009650" y="382905"/>
                  <a:pt x="995045" y="384175"/>
                </a:cubicBezTo>
                <a:cubicBezTo>
                  <a:pt x="980440" y="385445"/>
                  <a:pt x="945515" y="388620"/>
                  <a:pt x="934085" y="395605"/>
                </a:cubicBezTo>
                <a:cubicBezTo>
                  <a:pt x="922655" y="402590"/>
                  <a:pt x="924560" y="410845"/>
                  <a:pt x="926465" y="426085"/>
                </a:cubicBezTo>
                <a:cubicBezTo>
                  <a:pt x="928370" y="441325"/>
                  <a:pt x="944880" y="467995"/>
                  <a:pt x="945515" y="487045"/>
                </a:cubicBezTo>
                <a:cubicBezTo>
                  <a:pt x="946150" y="506095"/>
                  <a:pt x="937260" y="527685"/>
                  <a:pt x="930275" y="540385"/>
                </a:cubicBezTo>
                <a:cubicBezTo>
                  <a:pt x="923290" y="553085"/>
                  <a:pt x="914400" y="560070"/>
                  <a:pt x="903605" y="563245"/>
                </a:cubicBezTo>
                <a:cubicBezTo>
                  <a:pt x="892810" y="566420"/>
                  <a:pt x="874395" y="565785"/>
                  <a:pt x="865505" y="559435"/>
                </a:cubicBezTo>
                <a:cubicBezTo>
                  <a:pt x="856615" y="553085"/>
                  <a:pt x="861060" y="532765"/>
                  <a:pt x="850265" y="525145"/>
                </a:cubicBezTo>
                <a:cubicBezTo>
                  <a:pt x="839470" y="517525"/>
                  <a:pt x="815975" y="519430"/>
                  <a:pt x="800735" y="513715"/>
                </a:cubicBezTo>
                <a:cubicBezTo>
                  <a:pt x="785495" y="508000"/>
                  <a:pt x="772795" y="497840"/>
                  <a:pt x="758825" y="490855"/>
                </a:cubicBezTo>
                <a:cubicBezTo>
                  <a:pt x="744855" y="483870"/>
                  <a:pt x="729615" y="473075"/>
                  <a:pt x="716915" y="471805"/>
                </a:cubicBezTo>
                <a:cubicBezTo>
                  <a:pt x="704215" y="470535"/>
                  <a:pt x="693420" y="476250"/>
                  <a:pt x="682625" y="483235"/>
                </a:cubicBezTo>
                <a:cubicBezTo>
                  <a:pt x="671830" y="490220"/>
                  <a:pt x="656590" y="501650"/>
                  <a:pt x="652145" y="513715"/>
                </a:cubicBezTo>
                <a:cubicBezTo>
                  <a:pt x="647700" y="525780"/>
                  <a:pt x="655955" y="537845"/>
                  <a:pt x="655955" y="555625"/>
                </a:cubicBezTo>
                <a:cubicBezTo>
                  <a:pt x="655955" y="573405"/>
                  <a:pt x="647065" y="604520"/>
                  <a:pt x="652145" y="620395"/>
                </a:cubicBezTo>
                <a:cubicBezTo>
                  <a:pt x="657225" y="636270"/>
                  <a:pt x="673735" y="643890"/>
                  <a:pt x="686435" y="650875"/>
                </a:cubicBezTo>
                <a:cubicBezTo>
                  <a:pt x="699135" y="657860"/>
                  <a:pt x="713105" y="660400"/>
                  <a:pt x="728345" y="662305"/>
                </a:cubicBezTo>
                <a:cubicBezTo>
                  <a:pt x="743585" y="664210"/>
                  <a:pt x="762000" y="661035"/>
                  <a:pt x="777875" y="662305"/>
                </a:cubicBezTo>
                <a:cubicBezTo>
                  <a:pt x="793750" y="663575"/>
                  <a:pt x="814070" y="664210"/>
                  <a:pt x="823595" y="669925"/>
                </a:cubicBezTo>
                <a:cubicBezTo>
                  <a:pt x="833120" y="675640"/>
                  <a:pt x="833120" y="686435"/>
                  <a:pt x="835025" y="696595"/>
                </a:cubicBezTo>
                <a:cubicBezTo>
                  <a:pt x="836930" y="706755"/>
                  <a:pt x="836930" y="721995"/>
                  <a:pt x="835025" y="730885"/>
                </a:cubicBezTo>
                <a:cubicBezTo>
                  <a:pt x="833120" y="739775"/>
                  <a:pt x="829310" y="739775"/>
                  <a:pt x="823595" y="749935"/>
                </a:cubicBezTo>
                <a:cubicBezTo>
                  <a:pt x="817880" y="760095"/>
                  <a:pt x="812165" y="784225"/>
                  <a:pt x="800735" y="791845"/>
                </a:cubicBezTo>
                <a:cubicBezTo>
                  <a:pt x="789305" y="799465"/>
                  <a:pt x="767715" y="791210"/>
                  <a:pt x="755015" y="795655"/>
                </a:cubicBezTo>
                <a:cubicBezTo>
                  <a:pt x="742315" y="800100"/>
                  <a:pt x="733425" y="812165"/>
                  <a:pt x="724535" y="818515"/>
                </a:cubicBezTo>
                <a:cubicBezTo>
                  <a:pt x="715645" y="824865"/>
                  <a:pt x="710565" y="831850"/>
                  <a:pt x="701675" y="833755"/>
                </a:cubicBezTo>
                <a:cubicBezTo>
                  <a:pt x="692785" y="835660"/>
                  <a:pt x="679450" y="825500"/>
                  <a:pt x="671195" y="829945"/>
                </a:cubicBezTo>
                <a:cubicBezTo>
                  <a:pt x="662940" y="834390"/>
                  <a:pt x="660400" y="855345"/>
                  <a:pt x="652145" y="860425"/>
                </a:cubicBezTo>
                <a:cubicBezTo>
                  <a:pt x="643890" y="865505"/>
                  <a:pt x="633095" y="861060"/>
                  <a:pt x="621665" y="860425"/>
                </a:cubicBezTo>
                <a:cubicBezTo>
                  <a:pt x="610235" y="859790"/>
                  <a:pt x="595630" y="855980"/>
                  <a:pt x="583565" y="856615"/>
                </a:cubicBezTo>
                <a:cubicBezTo>
                  <a:pt x="571500" y="857250"/>
                  <a:pt x="565150" y="864870"/>
                  <a:pt x="549275" y="864235"/>
                </a:cubicBezTo>
                <a:cubicBezTo>
                  <a:pt x="533400" y="863600"/>
                  <a:pt x="501650" y="862965"/>
                  <a:pt x="488315" y="852805"/>
                </a:cubicBezTo>
                <a:cubicBezTo>
                  <a:pt x="474980" y="842645"/>
                  <a:pt x="478155" y="815975"/>
                  <a:pt x="469265" y="803275"/>
                </a:cubicBezTo>
                <a:cubicBezTo>
                  <a:pt x="460375" y="790575"/>
                  <a:pt x="444500" y="782955"/>
                  <a:pt x="434975" y="776605"/>
                </a:cubicBezTo>
                <a:cubicBezTo>
                  <a:pt x="425450" y="770255"/>
                  <a:pt x="417195" y="777240"/>
                  <a:pt x="412115" y="765175"/>
                </a:cubicBezTo>
                <a:cubicBezTo>
                  <a:pt x="407035" y="753110"/>
                  <a:pt x="407035" y="734695"/>
                  <a:pt x="404495" y="704215"/>
                </a:cubicBezTo>
                <a:cubicBezTo>
                  <a:pt x="401955" y="673735"/>
                  <a:pt x="401320" y="605155"/>
                  <a:pt x="396875" y="582295"/>
                </a:cubicBezTo>
                <a:cubicBezTo>
                  <a:pt x="392430" y="559435"/>
                  <a:pt x="385445" y="568325"/>
                  <a:pt x="377825" y="567055"/>
                </a:cubicBezTo>
                <a:cubicBezTo>
                  <a:pt x="370205" y="565785"/>
                  <a:pt x="365125" y="571500"/>
                  <a:pt x="351155" y="574675"/>
                </a:cubicBezTo>
                <a:cubicBezTo>
                  <a:pt x="337185" y="577850"/>
                  <a:pt x="303530" y="577850"/>
                  <a:pt x="294005" y="586105"/>
                </a:cubicBezTo>
                <a:cubicBezTo>
                  <a:pt x="284480" y="594360"/>
                  <a:pt x="298450" y="617855"/>
                  <a:pt x="294005" y="624205"/>
                </a:cubicBezTo>
                <a:cubicBezTo>
                  <a:pt x="289560" y="630555"/>
                  <a:pt x="276225" y="620395"/>
                  <a:pt x="267335" y="624205"/>
                </a:cubicBezTo>
                <a:cubicBezTo>
                  <a:pt x="258445" y="628015"/>
                  <a:pt x="252095" y="641985"/>
                  <a:pt x="240665" y="647065"/>
                </a:cubicBezTo>
                <a:cubicBezTo>
                  <a:pt x="229235" y="652145"/>
                  <a:pt x="211455" y="650875"/>
                  <a:pt x="198755" y="654685"/>
                </a:cubicBezTo>
                <a:cubicBezTo>
                  <a:pt x="186055" y="658495"/>
                  <a:pt x="172085" y="668655"/>
                  <a:pt x="164465" y="669925"/>
                </a:cubicBezTo>
                <a:cubicBezTo>
                  <a:pt x="156845" y="671195"/>
                  <a:pt x="156210" y="678180"/>
                  <a:pt x="153035" y="662305"/>
                </a:cubicBezTo>
                <a:cubicBezTo>
                  <a:pt x="149860" y="646430"/>
                  <a:pt x="149225" y="596265"/>
                  <a:pt x="145415" y="574675"/>
                </a:cubicBezTo>
                <a:cubicBezTo>
                  <a:pt x="141605" y="553085"/>
                  <a:pt x="134620" y="548005"/>
                  <a:pt x="130175" y="532765"/>
                </a:cubicBezTo>
                <a:cubicBezTo>
                  <a:pt x="125730" y="517525"/>
                  <a:pt x="121920" y="499110"/>
                  <a:pt x="118745" y="483235"/>
                </a:cubicBezTo>
                <a:cubicBezTo>
                  <a:pt x="115570" y="467360"/>
                  <a:pt x="111760" y="452120"/>
                  <a:pt x="111125" y="437515"/>
                </a:cubicBezTo>
                <a:cubicBezTo>
                  <a:pt x="110490" y="422910"/>
                  <a:pt x="113665" y="410210"/>
                  <a:pt x="114935" y="395605"/>
                </a:cubicBezTo>
                <a:cubicBezTo>
                  <a:pt x="116205" y="381000"/>
                  <a:pt x="119380" y="361950"/>
                  <a:pt x="118745" y="349885"/>
                </a:cubicBezTo>
                <a:cubicBezTo>
                  <a:pt x="118110" y="337820"/>
                  <a:pt x="115570" y="330835"/>
                  <a:pt x="111125" y="323215"/>
                </a:cubicBezTo>
                <a:cubicBezTo>
                  <a:pt x="106680" y="315595"/>
                  <a:pt x="92075" y="304165"/>
                  <a:pt x="92075" y="304165"/>
                </a:cubicBezTo>
                <a:cubicBezTo>
                  <a:pt x="83820" y="295910"/>
                  <a:pt x="71755" y="285750"/>
                  <a:pt x="61595" y="273685"/>
                </a:cubicBezTo>
                <a:cubicBezTo>
                  <a:pt x="51435" y="261620"/>
                  <a:pt x="16510" y="252095"/>
                  <a:pt x="8255" y="220345"/>
                </a:cubicBezTo>
                <a:close/>
              </a:path>
            </a:pathLst>
          </a:custGeom>
          <a:solidFill>
            <a:srgbClr val="92D05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Кущевский</a:t>
            </a:r>
            <a:endParaRPr lang="ru-RU" sz="600" b="1" dirty="0">
              <a:solidFill>
                <a:schemeClr val="tx1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367338" y="1243013"/>
            <a:ext cx="860425" cy="738187"/>
          </a:xfrm>
          <a:custGeom>
            <a:avLst/>
            <a:gdLst>
              <a:gd name="connsiteX0" fmla="*/ 387985 w 857250"/>
              <a:gd name="connsiteY0" fmla="*/ 12700 h 745490"/>
              <a:gd name="connsiteX1" fmla="*/ 422275 w 857250"/>
              <a:gd name="connsiteY1" fmla="*/ 96520 h 745490"/>
              <a:gd name="connsiteX2" fmla="*/ 452755 w 857250"/>
              <a:gd name="connsiteY2" fmla="*/ 111760 h 745490"/>
              <a:gd name="connsiteX3" fmla="*/ 498475 w 857250"/>
              <a:gd name="connsiteY3" fmla="*/ 104140 h 745490"/>
              <a:gd name="connsiteX4" fmla="*/ 532765 w 857250"/>
              <a:gd name="connsiteY4" fmla="*/ 96520 h 745490"/>
              <a:gd name="connsiteX5" fmla="*/ 570865 w 857250"/>
              <a:gd name="connsiteY5" fmla="*/ 104140 h 745490"/>
              <a:gd name="connsiteX6" fmla="*/ 593725 w 857250"/>
              <a:gd name="connsiteY6" fmla="*/ 142240 h 745490"/>
              <a:gd name="connsiteX7" fmla="*/ 601345 w 857250"/>
              <a:gd name="connsiteY7" fmla="*/ 176530 h 745490"/>
              <a:gd name="connsiteX8" fmla="*/ 601345 w 857250"/>
              <a:gd name="connsiteY8" fmla="*/ 195580 h 745490"/>
              <a:gd name="connsiteX9" fmla="*/ 628015 w 857250"/>
              <a:gd name="connsiteY9" fmla="*/ 222250 h 745490"/>
              <a:gd name="connsiteX10" fmla="*/ 628015 w 857250"/>
              <a:gd name="connsiteY10" fmla="*/ 248920 h 745490"/>
              <a:gd name="connsiteX11" fmla="*/ 654685 w 857250"/>
              <a:gd name="connsiteY11" fmla="*/ 241300 h 745490"/>
              <a:gd name="connsiteX12" fmla="*/ 692785 w 857250"/>
              <a:gd name="connsiteY12" fmla="*/ 248920 h 745490"/>
              <a:gd name="connsiteX13" fmla="*/ 681355 w 857250"/>
              <a:gd name="connsiteY13" fmla="*/ 302260 h 745490"/>
              <a:gd name="connsiteX14" fmla="*/ 681355 w 857250"/>
              <a:gd name="connsiteY14" fmla="*/ 344170 h 745490"/>
              <a:gd name="connsiteX15" fmla="*/ 669925 w 857250"/>
              <a:gd name="connsiteY15" fmla="*/ 367030 h 745490"/>
              <a:gd name="connsiteX16" fmla="*/ 650875 w 857250"/>
              <a:gd name="connsiteY16" fmla="*/ 374650 h 745490"/>
              <a:gd name="connsiteX17" fmla="*/ 635635 w 857250"/>
              <a:gd name="connsiteY17" fmla="*/ 386080 h 745490"/>
              <a:gd name="connsiteX18" fmla="*/ 635635 w 857250"/>
              <a:gd name="connsiteY18" fmla="*/ 405130 h 745490"/>
              <a:gd name="connsiteX19" fmla="*/ 624205 w 857250"/>
              <a:gd name="connsiteY19" fmla="*/ 416560 h 745490"/>
              <a:gd name="connsiteX20" fmla="*/ 608965 w 857250"/>
              <a:gd name="connsiteY20" fmla="*/ 427990 h 745490"/>
              <a:gd name="connsiteX21" fmla="*/ 628015 w 857250"/>
              <a:gd name="connsiteY21" fmla="*/ 447040 h 745490"/>
              <a:gd name="connsiteX22" fmla="*/ 654685 w 857250"/>
              <a:gd name="connsiteY22" fmla="*/ 443230 h 745490"/>
              <a:gd name="connsiteX23" fmla="*/ 669925 w 857250"/>
              <a:gd name="connsiteY23" fmla="*/ 454660 h 745490"/>
              <a:gd name="connsiteX24" fmla="*/ 681355 w 857250"/>
              <a:gd name="connsiteY24" fmla="*/ 473710 h 745490"/>
              <a:gd name="connsiteX25" fmla="*/ 711835 w 857250"/>
              <a:gd name="connsiteY25" fmla="*/ 473710 h 745490"/>
              <a:gd name="connsiteX26" fmla="*/ 727075 w 857250"/>
              <a:gd name="connsiteY26" fmla="*/ 477520 h 745490"/>
              <a:gd name="connsiteX27" fmla="*/ 730885 w 857250"/>
              <a:gd name="connsiteY27" fmla="*/ 492760 h 745490"/>
              <a:gd name="connsiteX28" fmla="*/ 730885 w 857250"/>
              <a:gd name="connsiteY28" fmla="*/ 534670 h 745490"/>
              <a:gd name="connsiteX29" fmla="*/ 742315 w 857250"/>
              <a:gd name="connsiteY29" fmla="*/ 561340 h 745490"/>
              <a:gd name="connsiteX30" fmla="*/ 780415 w 857250"/>
              <a:gd name="connsiteY30" fmla="*/ 561340 h 745490"/>
              <a:gd name="connsiteX31" fmla="*/ 845185 w 857250"/>
              <a:gd name="connsiteY31" fmla="*/ 561340 h 745490"/>
              <a:gd name="connsiteX32" fmla="*/ 852805 w 857250"/>
              <a:gd name="connsiteY32" fmla="*/ 584200 h 745490"/>
              <a:gd name="connsiteX33" fmla="*/ 833755 w 857250"/>
              <a:gd name="connsiteY33" fmla="*/ 588010 h 745490"/>
              <a:gd name="connsiteX34" fmla="*/ 799465 w 857250"/>
              <a:gd name="connsiteY34" fmla="*/ 591820 h 745490"/>
              <a:gd name="connsiteX35" fmla="*/ 749935 w 857250"/>
              <a:gd name="connsiteY35" fmla="*/ 603250 h 745490"/>
              <a:gd name="connsiteX36" fmla="*/ 734695 w 857250"/>
              <a:gd name="connsiteY36" fmla="*/ 626110 h 745490"/>
              <a:gd name="connsiteX37" fmla="*/ 730885 w 857250"/>
              <a:gd name="connsiteY37" fmla="*/ 637540 h 745490"/>
              <a:gd name="connsiteX38" fmla="*/ 700405 w 857250"/>
              <a:gd name="connsiteY38" fmla="*/ 614680 h 745490"/>
              <a:gd name="connsiteX39" fmla="*/ 666115 w 857250"/>
              <a:gd name="connsiteY39" fmla="*/ 591820 h 745490"/>
              <a:gd name="connsiteX40" fmla="*/ 635635 w 857250"/>
              <a:gd name="connsiteY40" fmla="*/ 584200 h 745490"/>
              <a:gd name="connsiteX41" fmla="*/ 582295 w 857250"/>
              <a:gd name="connsiteY41" fmla="*/ 595630 h 745490"/>
              <a:gd name="connsiteX42" fmla="*/ 582295 w 857250"/>
              <a:gd name="connsiteY42" fmla="*/ 610870 h 745490"/>
              <a:gd name="connsiteX43" fmla="*/ 582295 w 857250"/>
              <a:gd name="connsiteY43" fmla="*/ 610870 h 745490"/>
              <a:gd name="connsiteX44" fmla="*/ 601345 w 857250"/>
              <a:gd name="connsiteY44" fmla="*/ 721360 h 745490"/>
              <a:gd name="connsiteX45" fmla="*/ 597535 w 857250"/>
              <a:gd name="connsiteY45" fmla="*/ 740410 h 745490"/>
              <a:gd name="connsiteX46" fmla="*/ 563245 w 857250"/>
              <a:gd name="connsiteY46" fmla="*/ 744220 h 745490"/>
              <a:gd name="connsiteX47" fmla="*/ 521335 w 857250"/>
              <a:gd name="connsiteY47" fmla="*/ 744220 h 745490"/>
              <a:gd name="connsiteX48" fmla="*/ 471805 w 857250"/>
              <a:gd name="connsiteY48" fmla="*/ 736600 h 745490"/>
              <a:gd name="connsiteX49" fmla="*/ 429895 w 857250"/>
              <a:gd name="connsiteY49" fmla="*/ 736600 h 745490"/>
              <a:gd name="connsiteX50" fmla="*/ 399415 w 857250"/>
              <a:gd name="connsiteY50" fmla="*/ 717550 h 745490"/>
              <a:gd name="connsiteX51" fmla="*/ 368935 w 857250"/>
              <a:gd name="connsiteY51" fmla="*/ 702310 h 745490"/>
              <a:gd name="connsiteX52" fmla="*/ 327025 w 857250"/>
              <a:gd name="connsiteY52" fmla="*/ 706120 h 745490"/>
              <a:gd name="connsiteX53" fmla="*/ 277495 w 857250"/>
              <a:gd name="connsiteY53" fmla="*/ 706120 h 745490"/>
              <a:gd name="connsiteX54" fmla="*/ 243205 w 857250"/>
              <a:gd name="connsiteY54" fmla="*/ 706120 h 745490"/>
              <a:gd name="connsiteX55" fmla="*/ 227965 w 857250"/>
              <a:gd name="connsiteY55" fmla="*/ 687070 h 745490"/>
              <a:gd name="connsiteX56" fmla="*/ 193675 w 857250"/>
              <a:gd name="connsiteY56" fmla="*/ 660400 h 745490"/>
              <a:gd name="connsiteX57" fmla="*/ 155575 w 857250"/>
              <a:gd name="connsiteY57" fmla="*/ 641350 h 745490"/>
              <a:gd name="connsiteX58" fmla="*/ 125095 w 857250"/>
              <a:gd name="connsiteY58" fmla="*/ 641350 h 745490"/>
              <a:gd name="connsiteX59" fmla="*/ 90805 w 857250"/>
              <a:gd name="connsiteY59" fmla="*/ 664210 h 745490"/>
              <a:gd name="connsiteX60" fmla="*/ 67945 w 857250"/>
              <a:gd name="connsiteY60" fmla="*/ 656590 h 745490"/>
              <a:gd name="connsiteX61" fmla="*/ 52705 w 857250"/>
              <a:gd name="connsiteY61" fmla="*/ 645160 h 745490"/>
              <a:gd name="connsiteX62" fmla="*/ 41275 w 857250"/>
              <a:gd name="connsiteY62" fmla="*/ 614680 h 745490"/>
              <a:gd name="connsiteX63" fmla="*/ 37465 w 857250"/>
              <a:gd name="connsiteY63" fmla="*/ 565150 h 745490"/>
              <a:gd name="connsiteX64" fmla="*/ 14605 w 857250"/>
              <a:gd name="connsiteY64" fmla="*/ 542290 h 745490"/>
              <a:gd name="connsiteX65" fmla="*/ 37465 w 857250"/>
              <a:gd name="connsiteY65" fmla="*/ 519430 h 745490"/>
              <a:gd name="connsiteX66" fmla="*/ 41275 w 857250"/>
              <a:gd name="connsiteY66" fmla="*/ 481330 h 745490"/>
              <a:gd name="connsiteX67" fmla="*/ 52705 w 857250"/>
              <a:gd name="connsiteY67" fmla="*/ 454660 h 745490"/>
              <a:gd name="connsiteX68" fmla="*/ 86995 w 857250"/>
              <a:gd name="connsiteY68" fmla="*/ 462280 h 745490"/>
              <a:gd name="connsiteX69" fmla="*/ 117475 w 857250"/>
              <a:gd name="connsiteY69" fmla="*/ 431800 h 745490"/>
              <a:gd name="connsiteX70" fmla="*/ 163195 w 857250"/>
              <a:gd name="connsiteY70" fmla="*/ 424180 h 745490"/>
              <a:gd name="connsiteX71" fmla="*/ 197485 w 857250"/>
              <a:gd name="connsiteY71" fmla="*/ 374650 h 745490"/>
              <a:gd name="connsiteX72" fmla="*/ 208915 w 857250"/>
              <a:gd name="connsiteY72" fmla="*/ 321310 h 745490"/>
              <a:gd name="connsiteX73" fmla="*/ 197485 w 857250"/>
              <a:gd name="connsiteY73" fmla="*/ 283210 h 745490"/>
              <a:gd name="connsiteX74" fmla="*/ 144145 w 857250"/>
              <a:gd name="connsiteY74" fmla="*/ 283210 h 745490"/>
              <a:gd name="connsiteX75" fmla="*/ 83185 w 857250"/>
              <a:gd name="connsiteY75" fmla="*/ 279400 h 745490"/>
              <a:gd name="connsiteX76" fmla="*/ 10795 w 857250"/>
              <a:gd name="connsiteY76" fmla="*/ 248920 h 745490"/>
              <a:gd name="connsiteX77" fmla="*/ 18415 w 857250"/>
              <a:gd name="connsiteY77" fmla="*/ 176530 h 745490"/>
              <a:gd name="connsiteX78" fmla="*/ 22225 w 857250"/>
              <a:gd name="connsiteY78" fmla="*/ 123190 h 745490"/>
              <a:gd name="connsiteX79" fmla="*/ 71755 w 857250"/>
              <a:gd name="connsiteY79" fmla="*/ 107950 h 745490"/>
              <a:gd name="connsiteX80" fmla="*/ 94615 w 857250"/>
              <a:gd name="connsiteY80" fmla="*/ 100330 h 745490"/>
              <a:gd name="connsiteX81" fmla="*/ 144145 w 857250"/>
              <a:gd name="connsiteY81" fmla="*/ 127000 h 745490"/>
              <a:gd name="connsiteX82" fmla="*/ 193675 w 857250"/>
              <a:gd name="connsiteY82" fmla="*/ 142240 h 745490"/>
              <a:gd name="connsiteX83" fmla="*/ 224155 w 857250"/>
              <a:gd name="connsiteY83" fmla="*/ 165100 h 745490"/>
              <a:gd name="connsiteX84" fmla="*/ 254635 w 857250"/>
              <a:gd name="connsiteY84" fmla="*/ 191770 h 745490"/>
              <a:gd name="connsiteX85" fmla="*/ 281305 w 857250"/>
              <a:gd name="connsiteY85" fmla="*/ 180340 h 745490"/>
              <a:gd name="connsiteX86" fmla="*/ 311785 w 857250"/>
              <a:gd name="connsiteY86" fmla="*/ 142240 h 745490"/>
              <a:gd name="connsiteX87" fmla="*/ 315595 w 857250"/>
              <a:gd name="connsiteY87" fmla="*/ 107950 h 745490"/>
              <a:gd name="connsiteX88" fmla="*/ 292735 w 857250"/>
              <a:gd name="connsiteY88" fmla="*/ 46990 h 745490"/>
              <a:gd name="connsiteX89" fmla="*/ 311785 w 857250"/>
              <a:gd name="connsiteY89" fmla="*/ 20320 h 745490"/>
              <a:gd name="connsiteX90" fmla="*/ 387985 w 857250"/>
              <a:gd name="connsiteY90" fmla="*/ 12700 h 74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857250" h="745490">
                <a:moveTo>
                  <a:pt x="387985" y="12700"/>
                </a:moveTo>
                <a:cubicBezTo>
                  <a:pt x="406400" y="25400"/>
                  <a:pt x="411480" y="80010"/>
                  <a:pt x="422275" y="96520"/>
                </a:cubicBezTo>
                <a:cubicBezTo>
                  <a:pt x="433070" y="113030"/>
                  <a:pt x="440055" y="110490"/>
                  <a:pt x="452755" y="111760"/>
                </a:cubicBezTo>
                <a:cubicBezTo>
                  <a:pt x="465455" y="113030"/>
                  <a:pt x="485140" y="106680"/>
                  <a:pt x="498475" y="104140"/>
                </a:cubicBezTo>
                <a:cubicBezTo>
                  <a:pt x="511810" y="101600"/>
                  <a:pt x="520700" y="96520"/>
                  <a:pt x="532765" y="96520"/>
                </a:cubicBezTo>
                <a:cubicBezTo>
                  <a:pt x="544830" y="96520"/>
                  <a:pt x="560705" y="96520"/>
                  <a:pt x="570865" y="104140"/>
                </a:cubicBezTo>
                <a:cubicBezTo>
                  <a:pt x="581025" y="111760"/>
                  <a:pt x="588645" y="130175"/>
                  <a:pt x="593725" y="142240"/>
                </a:cubicBezTo>
                <a:cubicBezTo>
                  <a:pt x="598805" y="154305"/>
                  <a:pt x="600075" y="167640"/>
                  <a:pt x="601345" y="176530"/>
                </a:cubicBezTo>
                <a:cubicBezTo>
                  <a:pt x="602615" y="185420"/>
                  <a:pt x="596900" y="187960"/>
                  <a:pt x="601345" y="195580"/>
                </a:cubicBezTo>
                <a:cubicBezTo>
                  <a:pt x="605790" y="203200"/>
                  <a:pt x="623570" y="213360"/>
                  <a:pt x="628015" y="222250"/>
                </a:cubicBezTo>
                <a:cubicBezTo>
                  <a:pt x="632460" y="231140"/>
                  <a:pt x="623570" y="245745"/>
                  <a:pt x="628015" y="248920"/>
                </a:cubicBezTo>
                <a:cubicBezTo>
                  <a:pt x="632460" y="252095"/>
                  <a:pt x="643890" y="241300"/>
                  <a:pt x="654685" y="241300"/>
                </a:cubicBezTo>
                <a:cubicBezTo>
                  <a:pt x="665480" y="241300"/>
                  <a:pt x="688340" y="238760"/>
                  <a:pt x="692785" y="248920"/>
                </a:cubicBezTo>
                <a:cubicBezTo>
                  <a:pt x="697230" y="259080"/>
                  <a:pt x="683260" y="286385"/>
                  <a:pt x="681355" y="302260"/>
                </a:cubicBezTo>
                <a:cubicBezTo>
                  <a:pt x="679450" y="318135"/>
                  <a:pt x="683260" y="333375"/>
                  <a:pt x="681355" y="344170"/>
                </a:cubicBezTo>
                <a:cubicBezTo>
                  <a:pt x="679450" y="354965"/>
                  <a:pt x="675005" y="361950"/>
                  <a:pt x="669925" y="367030"/>
                </a:cubicBezTo>
                <a:cubicBezTo>
                  <a:pt x="664845" y="372110"/>
                  <a:pt x="656590" y="371475"/>
                  <a:pt x="650875" y="374650"/>
                </a:cubicBezTo>
                <a:cubicBezTo>
                  <a:pt x="645160" y="377825"/>
                  <a:pt x="638175" y="381000"/>
                  <a:pt x="635635" y="386080"/>
                </a:cubicBezTo>
                <a:cubicBezTo>
                  <a:pt x="633095" y="391160"/>
                  <a:pt x="637540" y="400050"/>
                  <a:pt x="635635" y="405130"/>
                </a:cubicBezTo>
                <a:cubicBezTo>
                  <a:pt x="633730" y="410210"/>
                  <a:pt x="628650" y="412750"/>
                  <a:pt x="624205" y="416560"/>
                </a:cubicBezTo>
                <a:cubicBezTo>
                  <a:pt x="619760" y="420370"/>
                  <a:pt x="608330" y="422910"/>
                  <a:pt x="608965" y="427990"/>
                </a:cubicBezTo>
                <a:cubicBezTo>
                  <a:pt x="609600" y="433070"/>
                  <a:pt x="620395" y="444500"/>
                  <a:pt x="628015" y="447040"/>
                </a:cubicBezTo>
                <a:cubicBezTo>
                  <a:pt x="635635" y="449580"/>
                  <a:pt x="647700" y="441960"/>
                  <a:pt x="654685" y="443230"/>
                </a:cubicBezTo>
                <a:cubicBezTo>
                  <a:pt x="661670" y="444500"/>
                  <a:pt x="665480" y="449580"/>
                  <a:pt x="669925" y="454660"/>
                </a:cubicBezTo>
                <a:cubicBezTo>
                  <a:pt x="674370" y="459740"/>
                  <a:pt x="674370" y="470535"/>
                  <a:pt x="681355" y="473710"/>
                </a:cubicBezTo>
                <a:cubicBezTo>
                  <a:pt x="688340" y="476885"/>
                  <a:pt x="704215" y="473075"/>
                  <a:pt x="711835" y="473710"/>
                </a:cubicBezTo>
                <a:cubicBezTo>
                  <a:pt x="719455" y="474345"/>
                  <a:pt x="723900" y="474345"/>
                  <a:pt x="727075" y="477520"/>
                </a:cubicBezTo>
                <a:cubicBezTo>
                  <a:pt x="730250" y="480695"/>
                  <a:pt x="730250" y="483235"/>
                  <a:pt x="730885" y="492760"/>
                </a:cubicBezTo>
                <a:cubicBezTo>
                  <a:pt x="731520" y="502285"/>
                  <a:pt x="728980" y="523240"/>
                  <a:pt x="730885" y="534670"/>
                </a:cubicBezTo>
                <a:cubicBezTo>
                  <a:pt x="732790" y="546100"/>
                  <a:pt x="734060" y="556895"/>
                  <a:pt x="742315" y="561340"/>
                </a:cubicBezTo>
                <a:cubicBezTo>
                  <a:pt x="750570" y="565785"/>
                  <a:pt x="780415" y="561340"/>
                  <a:pt x="780415" y="561340"/>
                </a:cubicBezTo>
                <a:cubicBezTo>
                  <a:pt x="797560" y="561340"/>
                  <a:pt x="833120" y="557530"/>
                  <a:pt x="845185" y="561340"/>
                </a:cubicBezTo>
                <a:cubicBezTo>
                  <a:pt x="857250" y="565150"/>
                  <a:pt x="854710" y="579755"/>
                  <a:pt x="852805" y="584200"/>
                </a:cubicBezTo>
                <a:cubicBezTo>
                  <a:pt x="850900" y="588645"/>
                  <a:pt x="842645" y="586740"/>
                  <a:pt x="833755" y="588010"/>
                </a:cubicBezTo>
                <a:cubicBezTo>
                  <a:pt x="824865" y="589280"/>
                  <a:pt x="813435" y="589280"/>
                  <a:pt x="799465" y="591820"/>
                </a:cubicBezTo>
                <a:cubicBezTo>
                  <a:pt x="785495" y="594360"/>
                  <a:pt x="760730" y="597535"/>
                  <a:pt x="749935" y="603250"/>
                </a:cubicBezTo>
                <a:cubicBezTo>
                  <a:pt x="739140" y="608965"/>
                  <a:pt x="737870" y="620395"/>
                  <a:pt x="734695" y="626110"/>
                </a:cubicBezTo>
                <a:cubicBezTo>
                  <a:pt x="731520" y="631825"/>
                  <a:pt x="736600" y="639445"/>
                  <a:pt x="730885" y="637540"/>
                </a:cubicBezTo>
                <a:cubicBezTo>
                  <a:pt x="725170" y="635635"/>
                  <a:pt x="711200" y="622300"/>
                  <a:pt x="700405" y="614680"/>
                </a:cubicBezTo>
                <a:cubicBezTo>
                  <a:pt x="689610" y="607060"/>
                  <a:pt x="676910" y="596900"/>
                  <a:pt x="666115" y="591820"/>
                </a:cubicBezTo>
                <a:cubicBezTo>
                  <a:pt x="655320" y="586740"/>
                  <a:pt x="649605" y="583565"/>
                  <a:pt x="635635" y="584200"/>
                </a:cubicBezTo>
                <a:cubicBezTo>
                  <a:pt x="621665" y="584835"/>
                  <a:pt x="591185" y="591185"/>
                  <a:pt x="582295" y="595630"/>
                </a:cubicBezTo>
                <a:cubicBezTo>
                  <a:pt x="573405" y="600075"/>
                  <a:pt x="582295" y="610870"/>
                  <a:pt x="582295" y="610870"/>
                </a:cubicBezTo>
                <a:lnTo>
                  <a:pt x="582295" y="610870"/>
                </a:lnTo>
                <a:cubicBezTo>
                  <a:pt x="585470" y="629285"/>
                  <a:pt x="598805" y="699770"/>
                  <a:pt x="601345" y="721360"/>
                </a:cubicBezTo>
                <a:cubicBezTo>
                  <a:pt x="603885" y="742950"/>
                  <a:pt x="603885" y="736600"/>
                  <a:pt x="597535" y="740410"/>
                </a:cubicBezTo>
                <a:cubicBezTo>
                  <a:pt x="591185" y="744220"/>
                  <a:pt x="575945" y="743585"/>
                  <a:pt x="563245" y="744220"/>
                </a:cubicBezTo>
                <a:cubicBezTo>
                  <a:pt x="550545" y="744855"/>
                  <a:pt x="536575" y="745490"/>
                  <a:pt x="521335" y="744220"/>
                </a:cubicBezTo>
                <a:cubicBezTo>
                  <a:pt x="506095" y="742950"/>
                  <a:pt x="487045" y="737870"/>
                  <a:pt x="471805" y="736600"/>
                </a:cubicBezTo>
                <a:cubicBezTo>
                  <a:pt x="456565" y="735330"/>
                  <a:pt x="441960" y="739775"/>
                  <a:pt x="429895" y="736600"/>
                </a:cubicBezTo>
                <a:cubicBezTo>
                  <a:pt x="417830" y="733425"/>
                  <a:pt x="409575" y="723265"/>
                  <a:pt x="399415" y="717550"/>
                </a:cubicBezTo>
                <a:cubicBezTo>
                  <a:pt x="389255" y="711835"/>
                  <a:pt x="381000" y="704215"/>
                  <a:pt x="368935" y="702310"/>
                </a:cubicBezTo>
                <a:cubicBezTo>
                  <a:pt x="356870" y="700405"/>
                  <a:pt x="342265" y="705485"/>
                  <a:pt x="327025" y="706120"/>
                </a:cubicBezTo>
                <a:cubicBezTo>
                  <a:pt x="311785" y="706755"/>
                  <a:pt x="277495" y="706120"/>
                  <a:pt x="277495" y="706120"/>
                </a:cubicBezTo>
                <a:cubicBezTo>
                  <a:pt x="263525" y="706120"/>
                  <a:pt x="251460" y="709295"/>
                  <a:pt x="243205" y="706120"/>
                </a:cubicBezTo>
                <a:cubicBezTo>
                  <a:pt x="234950" y="702945"/>
                  <a:pt x="236220" y="694690"/>
                  <a:pt x="227965" y="687070"/>
                </a:cubicBezTo>
                <a:cubicBezTo>
                  <a:pt x="219710" y="679450"/>
                  <a:pt x="205740" y="668020"/>
                  <a:pt x="193675" y="660400"/>
                </a:cubicBezTo>
                <a:cubicBezTo>
                  <a:pt x="181610" y="652780"/>
                  <a:pt x="167005" y="644525"/>
                  <a:pt x="155575" y="641350"/>
                </a:cubicBezTo>
                <a:cubicBezTo>
                  <a:pt x="144145" y="638175"/>
                  <a:pt x="135890" y="637540"/>
                  <a:pt x="125095" y="641350"/>
                </a:cubicBezTo>
                <a:cubicBezTo>
                  <a:pt x="114300" y="645160"/>
                  <a:pt x="100330" y="661670"/>
                  <a:pt x="90805" y="664210"/>
                </a:cubicBezTo>
                <a:cubicBezTo>
                  <a:pt x="81280" y="666750"/>
                  <a:pt x="74295" y="659765"/>
                  <a:pt x="67945" y="656590"/>
                </a:cubicBezTo>
                <a:cubicBezTo>
                  <a:pt x="61595" y="653415"/>
                  <a:pt x="57150" y="652145"/>
                  <a:pt x="52705" y="645160"/>
                </a:cubicBezTo>
                <a:cubicBezTo>
                  <a:pt x="48260" y="638175"/>
                  <a:pt x="43815" y="628015"/>
                  <a:pt x="41275" y="614680"/>
                </a:cubicBezTo>
                <a:cubicBezTo>
                  <a:pt x="38735" y="601345"/>
                  <a:pt x="41910" y="577215"/>
                  <a:pt x="37465" y="565150"/>
                </a:cubicBezTo>
                <a:cubicBezTo>
                  <a:pt x="33020" y="553085"/>
                  <a:pt x="14605" y="549910"/>
                  <a:pt x="14605" y="542290"/>
                </a:cubicBezTo>
                <a:cubicBezTo>
                  <a:pt x="14605" y="534670"/>
                  <a:pt x="33020" y="529590"/>
                  <a:pt x="37465" y="519430"/>
                </a:cubicBezTo>
                <a:cubicBezTo>
                  <a:pt x="41910" y="509270"/>
                  <a:pt x="38735" y="492125"/>
                  <a:pt x="41275" y="481330"/>
                </a:cubicBezTo>
                <a:cubicBezTo>
                  <a:pt x="43815" y="470535"/>
                  <a:pt x="45085" y="457835"/>
                  <a:pt x="52705" y="454660"/>
                </a:cubicBezTo>
                <a:cubicBezTo>
                  <a:pt x="60325" y="451485"/>
                  <a:pt x="76200" y="466090"/>
                  <a:pt x="86995" y="462280"/>
                </a:cubicBezTo>
                <a:cubicBezTo>
                  <a:pt x="97790" y="458470"/>
                  <a:pt x="104775" y="438150"/>
                  <a:pt x="117475" y="431800"/>
                </a:cubicBezTo>
                <a:cubicBezTo>
                  <a:pt x="130175" y="425450"/>
                  <a:pt x="149860" y="433705"/>
                  <a:pt x="163195" y="424180"/>
                </a:cubicBezTo>
                <a:cubicBezTo>
                  <a:pt x="176530" y="414655"/>
                  <a:pt x="189865" y="391795"/>
                  <a:pt x="197485" y="374650"/>
                </a:cubicBezTo>
                <a:cubicBezTo>
                  <a:pt x="205105" y="357505"/>
                  <a:pt x="208915" y="336550"/>
                  <a:pt x="208915" y="321310"/>
                </a:cubicBezTo>
                <a:cubicBezTo>
                  <a:pt x="208915" y="306070"/>
                  <a:pt x="208280" y="289560"/>
                  <a:pt x="197485" y="283210"/>
                </a:cubicBezTo>
                <a:cubicBezTo>
                  <a:pt x="186690" y="276860"/>
                  <a:pt x="163195" y="283845"/>
                  <a:pt x="144145" y="283210"/>
                </a:cubicBezTo>
                <a:cubicBezTo>
                  <a:pt x="125095" y="282575"/>
                  <a:pt x="105410" y="285115"/>
                  <a:pt x="83185" y="279400"/>
                </a:cubicBezTo>
                <a:cubicBezTo>
                  <a:pt x="60960" y="273685"/>
                  <a:pt x="21590" y="266065"/>
                  <a:pt x="10795" y="248920"/>
                </a:cubicBezTo>
                <a:cubicBezTo>
                  <a:pt x="0" y="231775"/>
                  <a:pt x="16510" y="197485"/>
                  <a:pt x="18415" y="176530"/>
                </a:cubicBezTo>
                <a:cubicBezTo>
                  <a:pt x="20320" y="155575"/>
                  <a:pt x="13335" y="134620"/>
                  <a:pt x="22225" y="123190"/>
                </a:cubicBezTo>
                <a:cubicBezTo>
                  <a:pt x="31115" y="111760"/>
                  <a:pt x="59690" y="111760"/>
                  <a:pt x="71755" y="107950"/>
                </a:cubicBezTo>
                <a:cubicBezTo>
                  <a:pt x="83820" y="104140"/>
                  <a:pt x="82550" y="97155"/>
                  <a:pt x="94615" y="100330"/>
                </a:cubicBezTo>
                <a:cubicBezTo>
                  <a:pt x="106680" y="103505"/>
                  <a:pt x="127635" y="120015"/>
                  <a:pt x="144145" y="127000"/>
                </a:cubicBezTo>
                <a:cubicBezTo>
                  <a:pt x="160655" y="133985"/>
                  <a:pt x="180340" y="135890"/>
                  <a:pt x="193675" y="142240"/>
                </a:cubicBezTo>
                <a:cubicBezTo>
                  <a:pt x="207010" y="148590"/>
                  <a:pt x="213995" y="156845"/>
                  <a:pt x="224155" y="165100"/>
                </a:cubicBezTo>
                <a:cubicBezTo>
                  <a:pt x="234315" y="173355"/>
                  <a:pt x="245110" y="189230"/>
                  <a:pt x="254635" y="191770"/>
                </a:cubicBezTo>
                <a:cubicBezTo>
                  <a:pt x="264160" y="194310"/>
                  <a:pt x="271780" y="188595"/>
                  <a:pt x="281305" y="180340"/>
                </a:cubicBezTo>
                <a:cubicBezTo>
                  <a:pt x="290830" y="172085"/>
                  <a:pt x="306070" y="154305"/>
                  <a:pt x="311785" y="142240"/>
                </a:cubicBezTo>
                <a:cubicBezTo>
                  <a:pt x="317500" y="130175"/>
                  <a:pt x="318770" y="123825"/>
                  <a:pt x="315595" y="107950"/>
                </a:cubicBezTo>
                <a:cubicBezTo>
                  <a:pt x="312420" y="92075"/>
                  <a:pt x="293370" y="61595"/>
                  <a:pt x="292735" y="46990"/>
                </a:cubicBezTo>
                <a:cubicBezTo>
                  <a:pt x="292100" y="32385"/>
                  <a:pt x="302260" y="26035"/>
                  <a:pt x="311785" y="20320"/>
                </a:cubicBezTo>
                <a:cubicBezTo>
                  <a:pt x="321310" y="14605"/>
                  <a:pt x="369570" y="0"/>
                  <a:pt x="387985" y="12700"/>
                </a:cubicBezTo>
                <a:close/>
              </a:path>
            </a:pathLst>
          </a:custGeom>
          <a:solidFill>
            <a:srgbClr val="92D05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>
                <a:solidFill>
                  <a:schemeClr val="tx1"/>
                </a:solidFill>
              </a:rPr>
              <a:t>крыловской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3786182" y="1595438"/>
            <a:ext cx="1317631" cy="901700"/>
          </a:xfrm>
          <a:custGeom>
            <a:avLst/>
            <a:gdLst>
              <a:gd name="connsiteX0" fmla="*/ 9525 w 1282700"/>
              <a:gd name="connsiteY0" fmla="*/ 462915 h 909955"/>
              <a:gd name="connsiteX1" fmla="*/ 55245 w 1282700"/>
              <a:gd name="connsiteY1" fmla="*/ 417195 h 909955"/>
              <a:gd name="connsiteX2" fmla="*/ 62865 w 1282700"/>
              <a:gd name="connsiteY2" fmla="*/ 348615 h 909955"/>
              <a:gd name="connsiteX3" fmla="*/ 93345 w 1282700"/>
              <a:gd name="connsiteY3" fmla="*/ 260985 h 909955"/>
              <a:gd name="connsiteX4" fmla="*/ 108585 w 1282700"/>
              <a:gd name="connsiteY4" fmla="*/ 135255 h 909955"/>
              <a:gd name="connsiteX5" fmla="*/ 108585 w 1282700"/>
              <a:gd name="connsiteY5" fmla="*/ 81915 h 909955"/>
              <a:gd name="connsiteX6" fmla="*/ 104775 w 1282700"/>
              <a:gd name="connsiteY6" fmla="*/ 24765 h 909955"/>
              <a:gd name="connsiteX7" fmla="*/ 127635 w 1282700"/>
              <a:gd name="connsiteY7" fmla="*/ 5715 h 909955"/>
              <a:gd name="connsiteX8" fmla="*/ 173355 w 1282700"/>
              <a:gd name="connsiteY8" fmla="*/ 1905 h 909955"/>
              <a:gd name="connsiteX9" fmla="*/ 238125 w 1282700"/>
              <a:gd name="connsiteY9" fmla="*/ 1905 h 909955"/>
              <a:gd name="connsiteX10" fmla="*/ 295275 w 1282700"/>
              <a:gd name="connsiteY10" fmla="*/ 9525 h 909955"/>
              <a:gd name="connsiteX11" fmla="*/ 340995 w 1282700"/>
              <a:gd name="connsiteY11" fmla="*/ 1905 h 909955"/>
              <a:gd name="connsiteX12" fmla="*/ 501015 w 1282700"/>
              <a:gd name="connsiteY12" fmla="*/ 20955 h 909955"/>
              <a:gd name="connsiteX13" fmla="*/ 558165 w 1282700"/>
              <a:gd name="connsiteY13" fmla="*/ 20955 h 909955"/>
              <a:gd name="connsiteX14" fmla="*/ 630555 w 1282700"/>
              <a:gd name="connsiteY14" fmla="*/ 17145 h 909955"/>
              <a:gd name="connsiteX15" fmla="*/ 661035 w 1282700"/>
              <a:gd name="connsiteY15" fmla="*/ 55245 h 909955"/>
              <a:gd name="connsiteX16" fmla="*/ 668655 w 1282700"/>
              <a:gd name="connsiteY16" fmla="*/ 93345 h 909955"/>
              <a:gd name="connsiteX17" fmla="*/ 687705 w 1282700"/>
              <a:gd name="connsiteY17" fmla="*/ 135255 h 909955"/>
              <a:gd name="connsiteX18" fmla="*/ 702945 w 1282700"/>
              <a:gd name="connsiteY18" fmla="*/ 154305 h 909955"/>
              <a:gd name="connsiteX19" fmla="*/ 687705 w 1282700"/>
              <a:gd name="connsiteY19" fmla="*/ 192405 h 909955"/>
              <a:gd name="connsiteX20" fmla="*/ 687705 w 1282700"/>
              <a:gd name="connsiteY20" fmla="*/ 226695 h 909955"/>
              <a:gd name="connsiteX21" fmla="*/ 687705 w 1282700"/>
              <a:gd name="connsiteY21" fmla="*/ 283845 h 909955"/>
              <a:gd name="connsiteX22" fmla="*/ 706755 w 1282700"/>
              <a:gd name="connsiteY22" fmla="*/ 318135 h 909955"/>
              <a:gd name="connsiteX23" fmla="*/ 733425 w 1282700"/>
              <a:gd name="connsiteY23" fmla="*/ 360045 h 909955"/>
              <a:gd name="connsiteX24" fmla="*/ 767715 w 1282700"/>
              <a:gd name="connsiteY24" fmla="*/ 367665 h 909955"/>
              <a:gd name="connsiteX25" fmla="*/ 767715 w 1282700"/>
              <a:gd name="connsiteY25" fmla="*/ 401955 h 909955"/>
              <a:gd name="connsiteX26" fmla="*/ 798195 w 1282700"/>
              <a:gd name="connsiteY26" fmla="*/ 417195 h 909955"/>
              <a:gd name="connsiteX27" fmla="*/ 862965 w 1282700"/>
              <a:gd name="connsiteY27" fmla="*/ 421005 h 909955"/>
              <a:gd name="connsiteX28" fmla="*/ 897255 w 1282700"/>
              <a:gd name="connsiteY28" fmla="*/ 440055 h 909955"/>
              <a:gd name="connsiteX29" fmla="*/ 901065 w 1282700"/>
              <a:gd name="connsiteY29" fmla="*/ 462915 h 909955"/>
              <a:gd name="connsiteX30" fmla="*/ 904875 w 1282700"/>
              <a:gd name="connsiteY30" fmla="*/ 535305 h 909955"/>
              <a:gd name="connsiteX31" fmla="*/ 920115 w 1282700"/>
              <a:gd name="connsiteY31" fmla="*/ 539115 h 909955"/>
              <a:gd name="connsiteX32" fmla="*/ 901065 w 1282700"/>
              <a:gd name="connsiteY32" fmla="*/ 588645 h 909955"/>
              <a:gd name="connsiteX33" fmla="*/ 897255 w 1282700"/>
              <a:gd name="connsiteY33" fmla="*/ 626745 h 909955"/>
              <a:gd name="connsiteX34" fmla="*/ 885825 w 1282700"/>
              <a:gd name="connsiteY34" fmla="*/ 653415 h 909955"/>
              <a:gd name="connsiteX35" fmla="*/ 916305 w 1282700"/>
              <a:gd name="connsiteY35" fmla="*/ 676275 h 909955"/>
              <a:gd name="connsiteX36" fmla="*/ 942975 w 1282700"/>
              <a:gd name="connsiteY36" fmla="*/ 699135 h 909955"/>
              <a:gd name="connsiteX37" fmla="*/ 958215 w 1282700"/>
              <a:gd name="connsiteY37" fmla="*/ 733425 h 909955"/>
              <a:gd name="connsiteX38" fmla="*/ 1007745 w 1282700"/>
              <a:gd name="connsiteY38" fmla="*/ 737235 h 909955"/>
              <a:gd name="connsiteX39" fmla="*/ 1091565 w 1282700"/>
              <a:gd name="connsiteY39" fmla="*/ 737235 h 909955"/>
              <a:gd name="connsiteX40" fmla="*/ 1106805 w 1282700"/>
              <a:gd name="connsiteY40" fmla="*/ 706755 h 909955"/>
              <a:gd name="connsiteX41" fmla="*/ 1133475 w 1282700"/>
              <a:gd name="connsiteY41" fmla="*/ 676275 h 909955"/>
              <a:gd name="connsiteX42" fmla="*/ 1179195 w 1282700"/>
              <a:gd name="connsiteY42" fmla="*/ 657225 h 909955"/>
              <a:gd name="connsiteX43" fmla="*/ 1221105 w 1282700"/>
              <a:gd name="connsiteY43" fmla="*/ 657225 h 909955"/>
              <a:gd name="connsiteX44" fmla="*/ 1266825 w 1282700"/>
              <a:gd name="connsiteY44" fmla="*/ 657225 h 909955"/>
              <a:gd name="connsiteX45" fmla="*/ 1255395 w 1282700"/>
              <a:gd name="connsiteY45" fmla="*/ 702945 h 909955"/>
              <a:gd name="connsiteX46" fmla="*/ 1278255 w 1282700"/>
              <a:gd name="connsiteY46" fmla="*/ 725805 h 909955"/>
              <a:gd name="connsiteX47" fmla="*/ 1282065 w 1282700"/>
              <a:gd name="connsiteY47" fmla="*/ 775335 h 909955"/>
              <a:gd name="connsiteX48" fmla="*/ 1274445 w 1282700"/>
              <a:gd name="connsiteY48" fmla="*/ 813435 h 909955"/>
              <a:gd name="connsiteX49" fmla="*/ 1266825 w 1282700"/>
              <a:gd name="connsiteY49" fmla="*/ 836295 h 909955"/>
              <a:gd name="connsiteX50" fmla="*/ 1205865 w 1282700"/>
              <a:gd name="connsiteY50" fmla="*/ 828675 h 909955"/>
              <a:gd name="connsiteX51" fmla="*/ 1160145 w 1282700"/>
              <a:gd name="connsiteY51" fmla="*/ 855345 h 909955"/>
              <a:gd name="connsiteX52" fmla="*/ 1091565 w 1282700"/>
              <a:gd name="connsiteY52" fmla="*/ 874395 h 909955"/>
              <a:gd name="connsiteX53" fmla="*/ 1049655 w 1282700"/>
              <a:gd name="connsiteY53" fmla="*/ 901065 h 909955"/>
              <a:gd name="connsiteX54" fmla="*/ 1003935 w 1282700"/>
              <a:gd name="connsiteY54" fmla="*/ 901065 h 909955"/>
              <a:gd name="connsiteX55" fmla="*/ 950595 w 1282700"/>
              <a:gd name="connsiteY55" fmla="*/ 908685 h 909955"/>
              <a:gd name="connsiteX56" fmla="*/ 904875 w 1282700"/>
              <a:gd name="connsiteY56" fmla="*/ 893445 h 909955"/>
              <a:gd name="connsiteX57" fmla="*/ 851535 w 1282700"/>
              <a:gd name="connsiteY57" fmla="*/ 862965 h 909955"/>
              <a:gd name="connsiteX58" fmla="*/ 809625 w 1282700"/>
              <a:gd name="connsiteY58" fmla="*/ 878205 h 909955"/>
              <a:gd name="connsiteX59" fmla="*/ 760095 w 1282700"/>
              <a:gd name="connsiteY59" fmla="*/ 862965 h 909955"/>
              <a:gd name="connsiteX60" fmla="*/ 718185 w 1282700"/>
              <a:gd name="connsiteY60" fmla="*/ 828675 h 909955"/>
              <a:gd name="connsiteX61" fmla="*/ 649605 w 1282700"/>
              <a:gd name="connsiteY61" fmla="*/ 828675 h 909955"/>
              <a:gd name="connsiteX62" fmla="*/ 615315 w 1282700"/>
              <a:gd name="connsiteY62" fmla="*/ 828675 h 909955"/>
              <a:gd name="connsiteX63" fmla="*/ 603885 w 1282700"/>
              <a:gd name="connsiteY63" fmla="*/ 805815 h 909955"/>
              <a:gd name="connsiteX64" fmla="*/ 539115 w 1282700"/>
              <a:gd name="connsiteY64" fmla="*/ 798195 h 909955"/>
              <a:gd name="connsiteX65" fmla="*/ 485775 w 1282700"/>
              <a:gd name="connsiteY65" fmla="*/ 798195 h 909955"/>
              <a:gd name="connsiteX66" fmla="*/ 459105 w 1282700"/>
              <a:gd name="connsiteY66" fmla="*/ 760095 h 909955"/>
              <a:gd name="connsiteX67" fmla="*/ 462915 w 1282700"/>
              <a:gd name="connsiteY67" fmla="*/ 687705 h 909955"/>
              <a:gd name="connsiteX68" fmla="*/ 462915 w 1282700"/>
              <a:gd name="connsiteY68" fmla="*/ 645795 h 909955"/>
              <a:gd name="connsiteX69" fmla="*/ 421005 w 1282700"/>
              <a:gd name="connsiteY69" fmla="*/ 634365 h 909955"/>
              <a:gd name="connsiteX70" fmla="*/ 363855 w 1282700"/>
              <a:gd name="connsiteY70" fmla="*/ 661035 h 909955"/>
              <a:gd name="connsiteX71" fmla="*/ 329565 w 1282700"/>
              <a:gd name="connsiteY71" fmla="*/ 649605 h 909955"/>
              <a:gd name="connsiteX72" fmla="*/ 276225 w 1282700"/>
              <a:gd name="connsiteY72" fmla="*/ 638175 h 909955"/>
              <a:gd name="connsiteX73" fmla="*/ 245745 w 1282700"/>
              <a:gd name="connsiteY73" fmla="*/ 672465 h 909955"/>
              <a:gd name="connsiteX74" fmla="*/ 291465 w 1282700"/>
              <a:gd name="connsiteY74" fmla="*/ 725805 h 909955"/>
              <a:gd name="connsiteX75" fmla="*/ 344805 w 1282700"/>
              <a:gd name="connsiteY75" fmla="*/ 782955 h 909955"/>
              <a:gd name="connsiteX76" fmla="*/ 379095 w 1282700"/>
              <a:gd name="connsiteY76" fmla="*/ 817245 h 909955"/>
              <a:gd name="connsiteX77" fmla="*/ 390525 w 1282700"/>
              <a:gd name="connsiteY77" fmla="*/ 859155 h 909955"/>
              <a:gd name="connsiteX78" fmla="*/ 363855 w 1282700"/>
              <a:gd name="connsiteY78" fmla="*/ 874395 h 909955"/>
              <a:gd name="connsiteX79" fmla="*/ 318135 w 1282700"/>
              <a:gd name="connsiteY79" fmla="*/ 874395 h 909955"/>
              <a:gd name="connsiteX80" fmla="*/ 287655 w 1282700"/>
              <a:gd name="connsiteY80" fmla="*/ 874395 h 909955"/>
              <a:gd name="connsiteX81" fmla="*/ 272415 w 1282700"/>
              <a:gd name="connsiteY81" fmla="*/ 840105 h 909955"/>
              <a:gd name="connsiteX82" fmla="*/ 257175 w 1282700"/>
              <a:gd name="connsiteY82" fmla="*/ 760095 h 909955"/>
              <a:gd name="connsiteX83" fmla="*/ 230505 w 1282700"/>
              <a:gd name="connsiteY83" fmla="*/ 737235 h 909955"/>
              <a:gd name="connsiteX84" fmla="*/ 188595 w 1282700"/>
              <a:gd name="connsiteY84" fmla="*/ 699135 h 909955"/>
              <a:gd name="connsiteX85" fmla="*/ 139065 w 1282700"/>
              <a:gd name="connsiteY85" fmla="*/ 626745 h 909955"/>
              <a:gd name="connsiteX86" fmla="*/ 112395 w 1282700"/>
              <a:gd name="connsiteY86" fmla="*/ 596265 h 909955"/>
              <a:gd name="connsiteX87" fmla="*/ 9525 w 1282700"/>
              <a:gd name="connsiteY87" fmla="*/ 462915 h 90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282700" h="909955">
                <a:moveTo>
                  <a:pt x="9525" y="462915"/>
                </a:moveTo>
                <a:cubicBezTo>
                  <a:pt x="0" y="433070"/>
                  <a:pt x="46355" y="436245"/>
                  <a:pt x="55245" y="417195"/>
                </a:cubicBezTo>
                <a:cubicBezTo>
                  <a:pt x="64135" y="398145"/>
                  <a:pt x="56515" y="374650"/>
                  <a:pt x="62865" y="348615"/>
                </a:cubicBezTo>
                <a:cubicBezTo>
                  <a:pt x="69215" y="322580"/>
                  <a:pt x="85725" y="296545"/>
                  <a:pt x="93345" y="260985"/>
                </a:cubicBezTo>
                <a:cubicBezTo>
                  <a:pt x="100965" y="225425"/>
                  <a:pt x="106045" y="165100"/>
                  <a:pt x="108585" y="135255"/>
                </a:cubicBezTo>
                <a:cubicBezTo>
                  <a:pt x="111125" y="105410"/>
                  <a:pt x="109220" y="100330"/>
                  <a:pt x="108585" y="81915"/>
                </a:cubicBezTo>
                <a:cubicBezTo>
                  <a:pt x="107950" y="63500"/>
                  <a:pt x="101600" y="37465"/>
                  <a:pt x="104775" y="24765"/>
                </a:cubicBezTo>
                <a:cubicBezTo>
                  <a:pt x="107950" y="12065"/>
                  <a:pt x="116205" y="9525"/>
                  <a:pt x="127635" y="5715"/>
                </a:cubicBezTo>
                <a:cubicBezTo>
                  <a:pt x="139065" y="1905"/>
                  <a:pt x="154940" y="2540"/>
                  <a:pt x="173355" y="1905"/>
                </a:cubicBezTo>
                <a:cubicBezTo>
                  <a:pt x="191770" y="1270"/>
                  <a:pt x="217805" y="635"/>
                  <a:pt x="238125" y="1905"/>
                </a:cubicBezTo>
                <a:cubicBezTo>
                  <a:pt x="258445" y="3175"/>
                  <a:pt x="278130" y="9525"/>
                  <a:pt x="295275" y="9525"/>
                </a:cubicBezTo>
                <a:cubicBezTo>
                  <a:pt x="312420" y="9525"/>
                  <a:pt x="306705" y="0"/>
                  <a:pt x="340995" y="1905"/>
                </a:cubicBezTo>
                <a:cubicBezTo>
                  <a:pt x="375285" y="3810"/>
                  <a:pt x="464820" y="17780"/>
                  <a:pt x="501015" y="20955"/>
                </a:cubicBezTo>
                <a:cubicBezTo>
                  <a:pt x="537210" y="24130"/>
                  <a:pt x="536575" y="21590"/>
                  <a:pt x="558165" y="20955"/>
                </a:cubicBezTo>
                <a:cubicBezTo>
                  <a:pt x="579755" y="20320"/>
                  <a:pt x="613410" y="11430"/>
                  <a:pt x="630555" y="17145"/>
                </a:cubicBezTo>
                <a:cubicBezTo>
                  <a:pt x="647700" y="22860"/>
                  <a:pt x="654685" y="42545"/>
                  <a:pt x="661035" y="55245"/>
                </a:cubicBezTo>
                <a:cubicBezTo>
                  <a:pt x="667385" y="67945"/>
                  <a:pt x="664210" y="80010"/>
                  <a:pt x="668655" y="93345"/>
                </a:cubicBezTo>
                <a:cubicBezTo>
                  <a:pt x="673100" y="106680"/>
                  <a:pt x="681990" y="125095"/>
                  <a:pt x="687705" y="135255"/>
                </a:cubicBezTo>
                <a:cubicBezTo>
                  <a:pt x="693420" y="145415"/>
                  <a:pt x="702945" y="144780"/>
                  <a:pt x="702945" y="154305"/>
                </a:cubicBezTo>
                <a:cubicBezTo>
                  <a:pt x="702945" y="163830"/>
                  <a:pt x="690245" y="180340"/>
                  <a:pt x="687705" y="192405"/>
                </a:cubicBezTo>
                <a:cubicBezTo>
                  <a:pt x="685165" y="204470"/>
                  <a:pt x="687705" y="226695"/>
                  <a:pt x="687705" y="226695"/>
                </a:cubicBezTo>
                <a:cubicBezTo>
                  <a:pt x="687705" y="241935"/>
                  <a:pt x="684530" y="268605"/>
                  <a:pt x="687705" y="283845"/>
                </a:cubicBezTo>
                <a:cubicBezTo>
                  <a:pt x="690880" y="299085"/>
                  <a:pt x="699135" y="305435"/>
                  <a:pt x="706755" y="318135"/>
                </a:cubicBezTo>
                <a:cubicBezTo>
                  <a:pt x="714375" y="330835"/>
                  <a:pt x="723265" y="351790"/>
                  <a:pt x="733425" y="360045"/>
                </a:cubicBezTo>
                <a:cubicBezTo>
                  <a:pt x="743585" y="368300"/>
                  <a:pt x="762000" y="360680"/>
                  <a:pt x="767715" y="367665"/>
                </a:cubicBezTo>
                <a:cubicBezTo>
                  <a:pt x="773430" y="374650"/>
                  <a:pt x="762635" y="393700"/>
                  <a:pt x="767715" y="401955"/>
                </a:cubicBezTo>
                <a:cubicBezTo>
                  <a:pt x="772795" y="410210"/>
                  <a:pt x="782320" y="414020"/>
                  <a:pt x="798195" y="417195"/>
                </a:cubicBezTo>
                <a:cubicBezTo>
                  <a:pt x="814070" y="420370"/>
                  <a:pt x="846455" y="417195"/>
                  <a:pt x="862965" y="421005"/>
                </a:cubicBezTo>
                <a:cubicBezTo>
                  <a:pt x="879475" y="424815"/>
                  <a:pt x="890905" y="433070"/>
                  <a:pt x="897255" y="440055"/>
                </a:cubicBezTo>
                <a:cubicBezTo>
                  <a:pt x="903605" y="447040"/>
                  <a:pt x="899795" y="447040"/>
                  <a:pt x="901065" y="462915"/>
                </a:cubicBezTo>
                <a:cubicBezTo>
                  <a:pt x="902335" y="478790"/>
                  <a:pt x="901700" y="522605"/>
                  <a:pt x="904875" y="535305"/>
                </a:cubicBezTo>
                <a:cubicBezTo>
                  <a:pt x="908050" y="548005"/>
                  <a:pt x="920750" y="530225"/>
                  <a:pt x="920115" y="539115"/>
                </a:cubicBezTo>
                <a:cubicBezTo>
                  <a:pt x="919480" y="548005"/>
                  <a:pt x="904875" y="574040"/>
                  <a:pt x="901065" y="588645"/>
                </a:cubicBezTo>
                <a:cubicBezTo>
                  <a:pt x="897255" y="603250"/>
                  <a:pt x="899795" y="615950"/>
                  <a:pt x="897255" y="626745"/>
                </a:cubicBezTo>
                <a:cubicBezTo>
                  <a:pt x="894715" y="637540"/>
                  <a:pt x="882650" y="645160"/>
                  <a:pt x="885825" y="653415"/>
                </a:cubicBezTo>
                <a:cubicBezTo>
                  <a:pt x="889000" y="661670"/>
                  <a:pt x="906780" y="668655"/>
                  <a:pt x="916305" y="676275"/>
                </a:cubicBezTo>
                <a:cubicBezTo>
                  <a:pt x="925830" y="683895"/>
                  <a:pt x="935990" y="689610"/>
                  <a:pt x="942975" y="699135"/>
                </a:cubicBezTo>
                <a:cubicBezTo>
                  <a:pt x="949960" y="708660"/>
                  <a:pt x="947420" y="727075"/>
                  <a:pt x="958215" y="733425"/>
                </a:cubicBezTo>
                <a:cubicBezTo>
                  <a:pt x="969010" y="739775"/>
                  <a:pt x="985520" y="736600"/>
                  <a:pt x="1007745" y="737235"/>
                </a:cubicBezTo>
                <a:cubicBezTo>
                  <a:pt x="1029970" y="737870"/>
                  <a:pt x="1075055" y="742315"/>
                  <a:pt x="1091565" y="737235"/>
                </a:cubicBezTo>
                <a:cubicBezTo>
                  <a:pt x="1108075" y="732155"/>
                  <a:pt x="1099820" y="716915"/>
                  <a:pt x="1106805" y="706755"/>
                </a:cubicBezTo>
                <a:cubicBezTo>
                  <a:pt x="1113790" y="696595"/>
                  <a:pt x="1121410" y="684530"/>
                  <a:pt x="1133475" y="676275"/>
                </a:cubicBezTo>
                <a:cubicBezTo>
                  <a:pt x="1145540" y="668020"/>
                  <a:pt x="1164590" y="660400"/>
                  <a:pt x="1179195" y="657225"/>
                </a:cubicBezTo>
                <a:cubicBezTo>
                  <a:pt x="1193800" y="654050"/>
                  <a:pt x="1221105" y="657225"/>
                  <a:pt x="1221105" y="657225"/>
                </a:cubicBezTo>
                <a:cubicBezTo>
                  <a:pt x="1235710" y="657225"/>
                  <a:pt x="1261110" y="649605"/>
                  <a:pt x="1266825" y="657225"/>
                </a:cubicBezTo>
                <a:cubicBezTo>
                  <a:pt x="1272540" y="664845"/>
                  <a:pt x="1253490" y="691515"/>
                  <a:pt x="1255395" y="702945"/>
                </a:cubicBezTo>
                <a:cubicBezTo>
                  <a:pt x="1257300" y="714375"/>
                  <a:pt x="1273810" y="713740"/>
                  <a:pt x="1278255" y="725805"/>
                </a:cubicBezTo>
                <a:cubicBezTo>
                  <a:pt x="1282700" y="737870"/>
                  <a:pt x="1282700" y="760730"/>
                  <a:pt x="1282065" y="775335"/>
                </a:cubicBezTo>
                <a:cubicBezTo>
                  <a:pt x="1281430" y="789940"/>
                  <a:pt x="1276985" y="803275"/>
                  <a:pt x="1274445" y="813435"/>
                </a:cubicBezTo>
                <a:cubicBezTo>
                  <a:pt x="1271905" y="823595"/>
                  <a:pt x="1278255" y="833755"/>
                  <a:pt x="1266825" y="836295"/>
                </a:cubicBezTo>
                <a:cubicBezTo>
                  <a:pt x="1255395" y="838835"/>
                  <a:pt x="1223645" y="825500"/>
                  <a:pt x="1205865" y="828675"/>
                </a:cubicBezTo>
                <a:cubicBezTo>
                  <a:pt x="1188085" y="831850"/>
                  <a:pt x="1179195" y="847725"/>
                  <a:pt x="1160145" y="855345"/>
                </a:cubicBezTo>
                <a:cubicBezTo>
                  <a:pt x="1141095" y="862965"/>
                  <a:pt x="1109980" y="866775"/>
                  <a:pt x="1091565" y="874395"/>
                </a:cubicBezTo>
                <a:cubicBezTo>
                  <a:pt x="1073150" y="882015"/>
                  <a:pt x="1064260" y="896620"/>
                  <a:pt x="1049655" y="901065"/>
                </a:cubicBezTo>
                <a:cubicBezTo>
                  <a:pt x="1035050" y="905510"/>
                  <a:pt x="1020445" y="899795"/>
                  <a:pt x="1003935" y="901065"/>
                </a:cubicBezTo>
                <a:cubicBezTo>
                  <a:pt x="987425" y="902335"/>
                  <a:pt x="967105" y="909955"/>
                  <a:pt x="950595" y="908685"/>
                </a:cubicBezTo>
                <a:cubicBezTo>
                  <a:pt x="934085" y="907415"/>
                  <a:pt x="921385" y="901065"/>
                  <a:pt x="904875" y="893445"/>
                </a:cubicBezTo>
                <a:cubicBezTo>
                  <a:pt x="888365" y="885825"/>
                  <a:pt x="867410" y="865505"/>
                  <a:pt x="851535" y="862965"/>
                </a:cubicBezTo>
                <a:cubicBezTo>
                  <a:pt x="835660" y="860425"/>
                  <a:pt x="824865" y="878205"/>
                  <a:pt x="809625" y="878205"/>
                </a:cubicBezTo>
                <a:cubicBezTo>
                  <a:pt x="794385" y="878205"/>
                  <a:pt x="775335" y="871220"/>
                  <a:pt x="760095" y="862965"/>
                </a:cubicBezTo>
                <a:cubicBezTo>
                  <a:pt x="744855" y="854710"/>
                  <a:pt x="736600" y="834390"/>
                  <a:pt x="718185" y="828675"/>
                </a:cubicBezTo>
                <a:cubicBezTo>
                  <a:pt x="699770" y="822960"/>
                  <a:pt x="649605" y="828675"/>
                  <a:pt x="649605" y="828675"/>
                </a:cubicBezTo>
                <a:cubicBezTo>
                  <a:pt x="632460" y="828675"/>
                  <a:pt x="622935" y="832485"/>
                  <a:pt x="615315" y="828675"/>
                </a:cubicBezTo>
                <a:cubicBezTo>
                  <a:pt x="607695" y="824865"/>
                  <a:pt x="616585" y="810895"/>
                  <a:pt x="603885" y="805815"/>
                </a:cubicBezTo>
                <a:cubicBezTo>
                  <a:pt x="591185" y="800735"/>
                  <a:pt x="558800" y="799465"/>
                  <a:pt x="539115" y="798195"/>
                </a:cubicBezTo>
                <a:cubicBezTo>
                  <a:pt x="519430" y="796925"/>
                  <a:pt x="499110" y="804545"/>
                  <a:pt x="485775" y="798195"/>
                </a:cubicBezTo>
                <a:cubicBezTo>
                  <a:pt x="472440" y="791845"/>
                  <a:pt x="462915" y="778510"/>
                  <a:pt x="459105" y="760095"/>
                </a:cubicBezTo>
                <a:cubicBezTo>
                  <a:pt x="455295" y="741680"/>
                  <a:pt x="462280" y="706755"/>
                  <a:pt x="462915" y="687705"/>
                </a:cubicBezTo>
                <a:cubicBezTo>
                  <a:pt x="463550" y="668655"/>
                  <a:pt x="469900" y="654685"/>
                  <a:pt x="462915" y="645795"/>
                </a:cubicBezTo>
                <a:cubicBezTo>
                  <a:pt x="455930" y="636905"/>
                  <a:pt x="437515" y="631825"/>
                  <a:pt x="421005" y="634365"/>
                </a:cubicBezTo>
                <a:cubicBezTo>
                  <a:pt x="404495" y="636905"/>
                  <a:pt x="379095" y="658495"/>
                  <a:pt x="363855" y="661035"/>
                </a:cubicBezTo>
                <a:cubicBezTo>
                  <a:pt x="348615" y="663575"/>
                  <a:pt x="344170" y="653415"/>
                  <a:pt x="329565" y="649605"/>
                </a:cubicBezTo>
                <a:cubicBezTo>
                  <a:pt x="314960" y="645795"/>
                  <a:pt x="290195" y="634365"/>
                  <a:pt x="276225" y="638175"/>
                </a:cubicBezTo>
                <a:cubicBezTo>
                  <a:pt x="262255" y="641985"/>
                  <a:pt x="243205" y="657860"/>
                  <a:pt x="245745" y="672465"/>
                </a:cubicBezTo>
                <a:cubicBezTo>
                  <a:pt x="248285" y="687070"/>
                  <a:pt x="274955" y="707390"/>
                  <a:pt x="291465" y="725805"/>
                </a:cubicBezTo>
                <a:cubicBezTo>
                  <a:pt x="307975" y="744220"/>
                  <a:pt x="330200" y="767715"/>
                  <a:pt x="344805" y="782955"/>
                </a:cubicBezTo>
                <a:cubicBezTo>
                  <a:pt x="359410" y="798195"/>
                  <a:pt x="371475" y="804545"/>
                  <a:pt x="379095" y="817245"/>
                </a:cubicBezTo>
                <a:cubicBezTo>
                  <a:pt x="386715" y="829945"/>
                  <a:pt x="393065" y="849630"/>
                  <a:pt x="390525" y="859155"/>
                </a:cubicBezTo>
                <a:cubicBezTo>
                  <a:pt x="387985" y="868680"/>
                  <a:pt x="375920" y="871855"/>
                  <a:pt x="363855" y="874395"/>
                </a:cubicBezTo>
                <a:cubicBezTo>
                  <a:pt x="351790" y="876935"/>
                  <a:pt x="318135" y="874395"/>
                  <a:pt x="318135" y="874395"/>
                </a:cubicBezTo>
                <a:cubicBezTo>
                  <a:pt x="305435" y="874395"/>
                  <a:pt x="295275" y="880110"/>
                  <a:pt x="287655" y="874395"/>
                </a:cubicBezTo>
                <a:cubicBezTo>
                  <a:pt x="280035" y="868680"/>
                  <a:pt x="277495" y="859155"/>
                  <a:pt x="272415" y="840105"/>
                </a:cubicBezTo>
                <a:cubicBezTo>
                  <a:pt x="267335" y="821055"/>
                  <a:pt x="264160" y="777240"/>
                  <a:pt x="257175" y="760095"/>
                </a:cubicBezTo>
                <a:cubicBezTo>
                  <a:pt x="250190" y="742950"/>
                  <a:pt x="241935" y="747395"/>
                  <a:pt x="230505" y="737235"/>
                </a:cubicBezTo>
                <a:cubicBezTo>
                  <a:pt x="219075" y="727075"/>
                  <a:pt x="203835" y="717550"/>
                  <a:pt x="188595" y="699135"/>
                </a:cubicBezTo>
                <a:cubicBezTo>
                  <a:pt x="173355" y="680720"/>
                  <a:pt x="151765" y="643890"/>
                  <a:pt x="139065" y="626745"/>
                </a:cubicBezTo>
                <a:cubicBezTo>
                  <a:pt x="126365" y="609600"/>
                  <a:pt x="131445" y="621030"/>
                  <a:pt x="112395" y="596265"/>
                </a:cubicBezTo>
                <a:cubicBezTo>
                  <a:pt x="93345" y="571500"/>
                  <a:pt x="19050" y="492760"/>
                  <a:pt x="9525" y="462915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82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Каневской</a:t>
            </a:r>
          </a:p>
          <a:p>
            <a:pPr marL="269875" indent="88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</a:rPr>
              <a:t>13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2928938" y="1857375"/>
            <a:ext cx="1177925" cy="990600"/>
          </a:xfrm>
          <a:custGeom>
            <a:avLst/>
            <a:gdLst>
              <a:gd name="connsiteX0" fmla="*/ 603250 w 1174115"/>
              <a:gd name="connsiteY0" fmla="*/ 1270 h 1000125"/>
              <a:gd name="connsiteX1" fmla="*/ 576580 w 1174115"/>
              <a:gd name="connsiteY1" fmla="*/ 77470 h 1000125"/>
              <a:gd name="connsiteX2" fmla="*/ 580390 w 1174115"/>
              <a:gd name="connsiteY2" fmla="*/ 168910 h 1000125"/>
              <a:gd name="connsiteX3" fmla="*/ 549910 w 1174115"/>
              <a:gd name="connsiteY3" fmla="*/ 195580 h 1000125"/>
              <a:gd name="connsiteX4" fmla="*/ 530860 w 1174115"/>
              <a:gd name="connsiteY4" fmla="*/ 218440 h 1000125"/>
              <a:gd name="connsiteX5" fmla="*/ 511810 w 1174115"/>
              <a:gd name="connsiteY5" fmla="*/ 233680 h 1000125"/>
              <a:gd name="connsiteX6" fmla="*/ 359410 w 1174115"/>
              <a:gd name="connsiteY6" fmla="*/ 340360 h 1000125"/>
              <a:gd name="connsiteX7" fmla="*/ 245110 w 1174115"/>
              <a:gd name="connsiteY7" fmla="*/ 386080 h 1000125"/>
              <a:gd name="connsiteX8" fmla="*/ 199390 w 1174115"/>
              <a:gd name="connsiteY8" fmla="*/ 435610 h 1000125"/>
              <a:gd name="connsiteX9" fmla="*/ 153670 w 1174115"/>
              <a:gd name="connsiteY9" fmla="*/ 675640 h 1000125"/>
              <a:gd name="connsiteX10" fmla="*/ 81280 w 1174115"/>
              <a:gd name="connsiteY10" fmla="*/ 850900 h 1000125"/>
              <a:gd name="connsiteX11" fmla="*/ 12700 w 1174115"/>
              <a:gd name="connsiteY11" fmla="*/ 900430 h 1000125"/>
              <a:gd name="connsiteX12" fmla="*/ 5080 w 1174115"/>
              <a:gd name="connsiteY12" fmla="*/ 915670 h 1000125"/>
              <a:gd name="connsiteX13" fmla="*/ 16510 w 1174115"/>
              <a:gd name="connsiteY13" fmla="*/ 961390 h 1000125"/>
              <a:gd name="connsiteX14" fmla="*/ 54610 w 1174115"/>
              <a:gd name="connsiteY14" fmla="*/ 988060 h 1000125"/>
              <a:gd name="connsiteX15" fmla="*/ 123190 w 1174115"/>
              <a:gd name="connsiteY15" fmla="*/ 999490 h 1000125"/>
              <a:gd name="connsiteX16" fmla="*/ 161290 w 1174115"/>
              <a:gd name="connsiteY16" fmla="*/ 991870 h 1000125"/>
              <a:gd name="connsiteX17" fmla="*/ 187960 w 1174115"/>
              <a:gd name="connsiteY17" fmla="*/ 949960 h 1000125"/>
              <a:gd name="connsiteX18" fmla="*/ 226060 w 1174115"/>
              <a:gd name="connsiteY18" fmla="*/ 930910 h 1000125"/>
              <a:gd name="connsiteX19" fmla="*/ 294640 w 1174115"/>
              <a:gd name="connsiteY19" fmla="*/ 881380 h 1000125"/>
              <a:gd name="connsiteX20" fmla="*/ 328930 w 1174115"/>
              <a:gd name="connsiteY20" fmla="*/ 885190 h 1000125"/>
              <a:gd name="connsiteX21" fmla="*/ 382270 w 1174115"/>
              <a:gd name="connsiteY21" fmla="*/ 915670 h 1000125"/>
              <a:gd name="connsiteX22" fmla="*/ 431800 w 1174115"/>
              <a:gd name="connsiteY22" fmla="*/ 957580 h 1000125"/>
              <a:gd name="connsiteX23" fmla="*/ 435610 w 1174115"/>
              <a:gd name="connsiteY23" fmla="*/ 980440 h 1000125"/>
              <a:gd name="connsiteX24" fmla="*/ 481330 w 1174115"/>
              <a:gd name="connsiteY24" fmla="*/ 980440 h 1000125"/>
              <a:gd name="connsiteX25" fmla="*/ 519430 w 1174115"/>
              <a:gd name="connsiteY25" fmla="*/ 953770 h 1000125"/>
              <a:gd name="connsiteX26" fmla="*/ 580390 w 1174115"/>
              <a:gd name="connsiteY26" fmla="*/ 927100 h 1000125"/>
              <a:gd name="connsiteX27" fmla="*/ 618490 w 1174115"/>
              <a:gd name="connsiteY27" fmla="*/ 900430 h 1000125"/>
              <a:gd name="connsiteX28" fmla="*/ 664210 w 1174115"/>
              <a:gd name="connsiteY28" fmla="*/ 858520 h 1000125"/>
              <a:gd name="connsiteX29" fmla="*/ 717550 w 1174115"/>
              <a:gd name="connsiteY29" fmla="*/ 881380 h 1000125"/>
              <a:gd name="connsiteX30" fmla="*/ 770890 w 1174115"/>
              <a:gd name="connsiteY30" fmla="*/ 908050 h 1000125"/>
              <a:gd name="connsiteX31" fmla="*/ 816610 w 1174115"/>
              <a:gd name="connsiteY31" fmla="*/ 885190 h 1000125"/>
              <a:gd name="connsiteX32" fmla="*/ 866140 w 1174115"/>
              <a:gd name="connsiteY32" fmla="*/ 908050 h 1000125"/>
              <a:gd name="connsiteX33" fmla="*/ 965200 w 1174115"/>
              <a:gd name="connsiteY33" fmla="*/ 908050 h 1000125"/>
              <a:gd name="connsiteX34" fmla="*/ 1068070 w 1174115"/>
              <a:gd name="connsiteY34" fmla="*/ 885190 h 1000125"/>
              <a:gd name="connsiteX35" fmla="*/ 1083310 w 1174115"/>
              <a:gd name="connsiteY35" fmla="*/ 847090 h 1000125"/>
              <a:gd name="connsiteX36" fmla="*/ 1087120 w 1174115"/>
              <a:gd name="connsiteY36" fmla="*/ 805180 h 1000125"/>
              <a:gd name="connsiteX37" fmla="*/ 1113790 w 1174115"/>
              <a:gd name="connsiteY37" fmla="*/ 782320 h 1000125"/>
              <a:gd name="connsiteX38" fmla="*/ 1075690 w 1174115"/>
              <a:gd name="connsiteY38" fmla="*/ 736600 h 1000125"/>
              <a:gd name="connsiteX39" fmla="*/ 1106170 w 1174115"/>
              <a:gd name="connsiteY39" fmla="*/ 690880 h 1000125"/>
              <a:gd name="connsiteX40" fmla="*/ 1148080 w 1174115"/>
              <a:gd name="connsiteY40" fmla="*/ 652780 h 1000125"/>
              <a:gd name="connsiteX41" fmla="*/ 1167130 w 1174115"/>
              <a:gd name="connsiteY41" fmla="*/ 637540 h 1000125"/>
              <a:gd name="connsiteX42" fmla="*/ 1155700 w 1174115"/>
              <a:gd name="connsiteY42" fmla="*/ 542290 h 1000125"/>
              <a:gd name="connsiteX43" fmla="*/ 1144270 w 1174115"/>
              <a:gd name="connsiteY43" fmla="*/ 515620 h 1000125"/>
              <a:gd name="connsiteX44" fmla="*/ 976630 w 1174115"/>
              <a:gd name="connsiteY44" fmla="*/ 321310 h 1000125"/>
              <a:gd name="connsiteX45" fmla="*/ 904240 w 1174115"/>
              <a:gd name="connsiteY45" fmla="*/ 229870 h 1000125"/>
              <a:gd name="connsiteX46" fmla="*/ 866140 w 1174115"/>
              <a:gd name="connsiteY46" fmla="*/ 199390 h 1000125"/>
              <a:gd name="connsiteX47" fmla="*/ 767080 w 1174115"/>
              <a:gd name="connsiteY47" fmla="*/ 130810 h 1000125"/>
              <a:gd name="connsiteX48" fmla="*/ 679450 w 1174115"/>
              <a:gd name="connsiteY48" fmla="*/ 85090 h 1000125"/>
              <a:gd name="connsiteX49" fmla="*/ 603250 w 1174115"/>
              <a:gd name="connsiteY49" fmla="*/ 1270 h 100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74115" h="1000125">
                <a:moveTo>
                  <a:pt x="603250" y="1270"/>
                </a:moveTo>
                <a:cubicBezTo>
                  <a:pt x="586105" y="0"/>
                  <a:pt x="580390" y="49530"/>
                  <a:pt x="576580" y="77470"/>
                </a:cubicBezTo>
                <a:cubicBezTo>
                  <a:pt x="572770" y="105410"/>
                  <a:pt x="584835" y="149225"/>
                  <a:pt x="580390" y="168910"/>
                </a:cubicBezTo>
                <a:cubicBezTo>
                  <a:pt x="575945" y="188595"/>
                  <a:pt x="558165" y="187325"/>
                  <a:pt x="549910" y="195580"/>
                </a:cubicBezTo>
                <a:cubicBezTo>
                  <a:pt x="541655" y="203835"/>
                  <a:pt x="537210" y="212090"/>
                  <a:pt x="530860" y="218440"/>
                </a:cubicBezTo>
                <a:cubicBezTo>
                  <a:pt x="524510" y="224790"/>
                  <a:pt x="540385" y="213360"/>
                  <a:pt x="511810" y="233680"/>
                </a:cubicBezTo>
                <a:cubicBezTo>
                  <a:pt x="483235" y="254000"/>
                  <a:pt x="403860" y="314960"/>
                  <a:pt x="359410" y="340360"/>
                </a:cubicBezTo>
                <a:cubicBezTo>
                  <a:pt x="314960" y="365760"/>
                  <a:pt x="271780" y="370205"/>
                  <a:pt x="245110" y="386080"/>
                </a:cubicBezTo>
                <a:cubicBezTo>
                  <a:pt x="218440" y="401955"/>
                  <a:pt x="214630" y="387350"/>
                  <a:pt x="199390" y="435610"/>
                </a:cubicBezTo>
                <a:cubicBezTo>
                  <a:pt x="184150" y="483870"/>
                  <a:pt x="173355" y="606425"/>
                  <a:pt x="153670" y="675640"/>
                </a:cubicBezTo>
                <a:cubicBezTo>
                  <a:pt x="133985" y="744855"/>
                  <a:pt x="104775" y="813435"/>
                  <a:pt x="81280" y="850900"/>
                </a:cubicBezTo>
                <a:cubicBezTo>
                  <a:pt x="57785" y="888365"/>
                  <a:pt x="25400" y="889635"/>
                  <a:pt x="12700" y="900430"/>
                </a:cubicBezTo>
                <a:cubicBezTo>
                  <a:pt x="0" y="911225"/>
                  <a:pt x="4445" y="905510"/>
                  <a:pt x="5080" y="915670"/>
                </a:cubicBezTo>
                <a:cubicBezTo>
                  <a:pt x="5715" y="925830"/>
                  <a:pt x="8255" y="949325"/>
                  <a:pt x="16510" y="961390"/>
                </a:cubicBezTo>
                <a:cubicBezTo>
                  <a:pt x="24765" y="973455"/>
                  <a:pt x="36830" y="981710"/>
                  <a:pt x="54610" y="988060"/>
                </a:cubicBezTo>
                <a:cubicBezTo>
                  <a:pt x="72390" y="994410"/>
                  <a:pt x="105410" y="998855"/>
                  <a:pt x="123190" y="999490"/>
                </a:cubicBezTo>
                <a:cubicBezTo>
                  <a:pt x="140970" y="1000125"/>
                  <a:pt x="150495" y="1000125"/>
                  <a:pt x="161290" y="991870"/>
                </a:cubicBezTo>
                <a:cubicBezTo>
                  <a:pt x="172085" y="983615"/>
                  <a:pt x="177165" y="960120"/>
                  <a:pt x="187960" y="949960"/>
                </a:cubicBezTo>
                <a:cubicBezTo>
                  <a:pt x="198755" y="939800"/>
                  <a:pt x="208280" y="942340"/>
                  <a:pt x="226060" y="930910"/>
                </a:cubicBezTo>
                <a:cubicBezTo>
                  <a:pt x="243840" y="919480"/>
                  <a:pt x="277495" y="889000"/>
                  <a:pt x="294640" y="881380"/>
                </a:cubicBezTo>
                <a:cubicBezTo>
                  <a:pt x="311785" y="873760"/>
                  <a:pt x="314325" y="879475"/>
                  <a:pt x="328930" y="885190"/>
                </a:cubicBezTo>
                <a:cubicBezTo>
                  <a:pt x="343535" y="890905"/>
                  <a:pt x="365125" y="903605"/>
                  <a:pt x="382270" y="915670"/>
                </a:cubicBezTo>
                <a:cubicBezTo>
                  <a:pt x="399415" y="927735"/>
                  <a:pt x="422910" y="946785"/>
                  <a:pt x="431800" y="957580"/>
                </a:cubicBezTo>
                <a:cubicBezTo>
                  <a:pt x="440690" y="968375"/>
                  <a:pt x="427355" y="976630"/>
                  <a:pt x="435610" y="980440"/>
                </a:cubicBezTo>
                <a:cubicBezTo>
                  <a:pt x="443865" y="984250"/>
                  <a:pt x="467360" y="984885"/>
                  <a:pt x="481330" y="980440"/>
                </a:cubicBezTo>
                <a:cubicBezTo>
                  <a:pt x="495300" y="975995"/>
                  <a:pt x="502920" y="962660"/>
                  <a:pt x="519430" y="953770"/>
                </a:cubicBezTo>
                <a:cubicBezTo>
                  <a:pt x="535940" y="944880"/>
                  <a:pt x="563880" y="935990"/>
                  <a:pt x="580390" y="927100"/>
                </a:cubicBezTo>
                <a:cubicBezTo>
                  <a:pt x="596900" y="918210"/>
                  <a:pt x="604520" y="911860"/>
                  <a:pt x="618490" y="900430"/>
                </a:cubicBezTo>
                <a:cubicBezTo>
                  <a:pt x="632460" y="889000"/>
                  <a:pt x="647700" y="861695"/>
                  <a:pt x="664210" y="858520"/>
                </a:cubicBezTo>
                <a:cubicBezTo>
                  <a:pt x="680720" y="855345"/>
                  <a:pt x="699770" y="873125"/>
                  <a:pt x="717550" y="881380"/>
                </a:cubicBezTo>
                <a:cubicBezTo>
                  <a:pt x="735330" y="889635"/>
                  <a:pt x="754380" y="907415"/>
                  <a:pt x="770890" y="908050"/>
                </a:cubicBezTo>
                <a:cubicBezTo>
                  <a:pt x="787400" y="908685"/>
                  <a:pt x="800735" y="885190"/>
                  <a:pt x="816610" y="885190"/>
                </a:cubicBezTo>
                <a:cubicBezTo>
                  <a:pt x="832485" y="885190"/>
                  <a:pt x="841375" y="904240"/>
                  <a:pt x="866140" y="908050"/>
                </a:cubicBezTo>
                <a:cubicBezTo>
                  <a:pt x="890905" y="911860"/>
                  <a:pt x="931545" y="911860"/>
                  <a:pt x="965200" y="908050"/>
                </a:cubicBezTo>
                <a:cubicBezTo>
                  <a:pt x="998855" y="904240"/>
                  <a:pt x="1048385" y="895350"/>
                  <a:pt x="1068070" y="885190"/>
                </a:cubicBezTo>
                <a:cubicBezTo>
                  <a:pt x="1087755" y="875030"/>
                  <a:pt x="1080135" y="860425"/>
                  <a:pt x="1083310" y="847090"/>
                </a:cubicBezTo>
                <a:cubicBezTo>
                  <a:pt x="1086485" y="833755"/>
                  <a:pt x="1082040" y="815975"/>
                  <a:pt x="1087120" y="805180"/>
                </a:cubicBezTo>
                <a:cubicBezTo>
                  <a:pt x="1092200" y="794385"/>
                  <a:pt x="1115695" y="793750"/>
                  <a:pt x="1113790" y="782320"/>
                </a:cubicBezTo>
                <a:cubicBezTo>
                  <a:pt x="1111885" y="770890"/>
                  <a:pt x="1076960" y="751840"/>
                  <a:pt x="1075690" y="736600"/>
                </a:cubicBezTo>
                <a:cubicBezTo>
                  <a:pt x="1074420" y="721360"/>
                  <a:pt x="1094105" y="704850"/>
                  <a:pt x="1106170" y="690880"/>
                </a:cubicBezTo>
                <a:cubicBezTo>
                  <a:pt x="1118235" y="676910"/>
                  <a:pt x="1137920" y="661670"/>
                  <a:pt x="1148080" y="652780"/>
                </a:cubicBezTo>
                <a:cubicBezTo>
                  <a:pt x="1158240" y="643890"/>
                  <a:pt x="1165860" y="655955"/>
                  <a:pt x="1167130" y="637540"/>
                </a:cubicBezTo>
                <a:cubicBezTo>
                  <a:pt x="1168400" y="619125"/>
                  <a:pt x="1159510" y="562610"/>
                  <a:pt x="1155700" y="542290"/>
                </a:cubicBezTo>
                <a:cubicBezTo>
                  <a:pt x="1151890" y="521970"/>
                  <a:pt x="1174115" y="552450"/>
                  <a:pt x="1144270" y="515620"/>
                </a:cubicBezTo>
                <a:cubicBezTo>
                  <a:pt x="1114425" y="478790"/>
                  <a:pt x="1016635" y="368935"/>
                  <a:pt x="976630" y="321310"/>
                </a:cubicBezTo>
                <a:cubicBezTo>
                  <a:pt x="936625" y="273685"/>
                  <a:pt x="922655" y="250190"/>
                  <a:pt x="904240" y="229870"/>
                </a:cubicBezTo>
                <a:cubicBezTo>
                  <a:pt x="885825" y="209550"/>
                  <a:pt x="889000" y="215900"/>
                  <a:pt x="866140" y="199390"/>
                </a:cubicBezTo>
                <a:cubicBezTo>
                  <a:pt x="843280" y="182880"/>
                  <a:pt x="798195" y="149860"/>
                  <a:pt x="767080" y="130810"/>
                </a:cubicBezTo>
                <a:cubicBezTo>
                  <a:pt x="735965" y="111760"/>
                  <a:pt x="705485" y="103505"/>
                  <a:pt x="679450" y="85090"/>
                </a:cubicBezTo>
                <a:cubicBezTo>
                  <a:pt x="653415" y="66675"/>
                  <a:pt x="620395" y="2540"/>
                  <a:pt x="603250" y="1270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>
                <a:solidFill>
                  <a:schemeClr val="tx1"/>
                </a:solidFill>
              </a:rPr>
              <a:t>Приморско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>
                <a:solidFill>
                  <a:schemeClr val="tx1"/>
                </a:solidFill>
              </a:rPr>
              <a:t>-</a:t>
            </a:r>
            <a:r>
              <a:rPr lang="ru-RU" sz="600" b="1" dirty="0" smtClean="0">
                <a:solidFill>
                  <a:schemeClr val="tx1"/>
                </a:solidFill>
              </a:rPr>
              <a:t>Ахтарский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</a:rPr>
              <a:t>13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4498975" y="1428750"/>
            <a:ext cx="936625" cy="889000"/>
          </a:xfrm>
          <a:custGeom>
            <a:avLst/>
            <a:gdLst>
              <a:gd name="connsiteX0" fmla="*/ 8255 w 935355"/>
              <a:gd name="connsiteY0" fmla="*/ 290830 h 899160"/>
              <a:gd name="connsiteX1" fmla="*/ 69215 w 935355"/>
              <a:gd name="connsiteY1" fmla="*/ 336550 h 899160"/>
              <a:gd name="connsiteX2" fmla="*/ 88265 w 935355"/>
              <a:gd name="connsiteY2" fmla="*/ 347980 h 899160"/>
              <a:gd name="connsiteX3" fmla="*/ 122555 w 935355"/>
              <a:gd name="connsiteY3" fmla="*/ 359410 h 899160"/>
              <a:gd name="connsiteX4" fmla="*/ 118745 w 935355"/>
              <a:gd name="connsiteY4" fmla="*/ 294640 h 899160"/>
              <a:gd name="connsiteX5" fmla="*/ 126365 w 935355"/>
              <a:gd name="connsiteY5" fmla="*/ 275590 h 899160"/>
              <a:gd name="connsiteX6" fmla="*/ 183515 w 935355"/>
              <a:gd name="connsiteY6" fmla="*/ 245110 h 899160"/>
              <a:gd name="connsiteX7" fmla="*/ 271145 w 935355"/>
              <a:gd name="connsiteY7" fmla="*/ 207010 h 899160"/>
              <a:gd name="connsiteX8" fmla="*/ 278765 w 935355"/>
              <a:gd name="connsiteY8" fmla="*/ 168910 h 899160"/>
              <a:gd name="connsiteX9" fmla="*/ 313055 w 935355"/>
              <a:gd name="connsiteY9" fmla="*/ 134620 h 899160"/>
              <a:gd name="connsiteX10" fmla="*/ 370205 w 935355"/>
              <a:gd name="connsiteY10" fmla="*/ 127000 h 899160"/>
              <a:gd name="connsiteX11" fmla="*/ 404495 w 935355"/>
              <a:gd name="connsiteY11" fmla="*/ 115570 h 899160"/>
              <a:gd name="connsiteX12" fmla="*/ 454025 w 935355"/>
              <a:gd name="connsiteY12" fmla="*/ 96520 h 899160"/>
              <a:gd name="connsiteX13" fmla="*/ 476885 w 935355"/>
              <a:gd name="connsiteY13" fmla="*/ 96520 h 899160"/>
              <a:gd name="connsiteX14" fmla="*/ 507365 w 935355"/>
              <a:gd name="connsiteY14" fmla="*/ 69850 h 899160"/>
              <a:gd name="connsiteX15" fmla="*/ 541655 w 935355"/>
              <a:gd name="connsiteY15" fmla="*/ 69850 h 899160"/>
              <a:gd name="connsiteX16" fmla="*/ 530225 w 935355"/>
              <a:gd name="connsiteY16" fmla="*/ 27940 h 899160"/>
              <a:gd name="connsiteX17" fmla="*/ 572135 w 935355"/>
              <a:gd name="connsiteY17" fmla="*/ 24130 h 899160"/>
              <a:gd name="connsiteX18" fmla="*/ 617855 w 935355"/>
              <a:gd name="connsiteY18" fmla="*/ 5080 h 899160"/>
              <a:gd name="connsiteX19" fmla="*/ 625475 w 935355"/>
              <a:gd name="connsiteY19" fmla="*/ 54610 h 899160"/>
              <a:gd name="connsiteX20" fmla="*/ 633095 w 935355"/>
              <a:gd name="connsiteY20" fmla="*/ 184150 h 899160"/>
              <a:gd name="connsiteX21" fmla="*/ 644525 w 935355"/>
              <a:gd name="connsiteY21" fmla="*/ 203200 h 899160"/>
              <a:gd name="connsiteX22" fmla="*/ 675005 w 935355"/>
              <a:gd name="connsiteY22" fmla="*/ 222250 h 899160"/>
              <a:gd name="connsiteX23" fmla="*/ 701675 w 935355"/>
              <a:gd name="connsiteY23" fmla="*/ 248920 h 899160"/>
              <a:gd name="connsiteX24" fmla="*/ 705485 w 935355"/>
              <a:gd name="connsiteY24" fmla="*/ 290830 h 899160"/>
              <a:gd name="connsiteX25" fmla="*/ 781685 w 935355"/>
              <a:gd name="connsiteY25" fmla="*/ 302260 h 899160"/>
              <a:gd name="connsiteX26" fmla="*/ 835025 w 935355"/>
              <a:gd name="connsiteY26" fmla="*/ 302260 h 899160"/>
              <a:gd name="connsiteX27" fmla="*/ 884555 w 935355"/>
              <a:gd name="connsiteY27" fmla="*/ 302260 h 899160"/>
              <a:gd name="connsiteX28" fmla="*/ 899795 w 935355"/>
              <a:gd name="connsiteY28" fmla="*/ 275590 h 899160"/>
              <a:gd name="connsiteX29" fmla="*/ 895985 w 935355"/>
              <a:gd name="connsiteY29" fmla="*/ 328930 h 899160"/>
              <a:gd name="connsiteX30" fmla="*/ 884555 w 935355"/>
              <a:gd name="connsiteY30" fmla="*/ 363220 h 899160"/>
              <a:gd name="connsiteX31" fmla="*/ 899795 w 935355"/>
              <a:gd name="connsiteY31" fmla="*/ 378460 h 899160"/>
              <a:gd name="connsiteX32" fmla="*/ 911225 w 935355"/>
              <a:gd name="connsiteY32" fmla="*/ 435610 h 899160"/>
              <a:gd name="connsiteX33" fmla="*/ 922655 w 935355"/>
              <a:gd name="connsiteY33" fmla="*/ 473710 h 899160"/>
              <a:gd name="connsiteX34" fmla="*/ 918845 w 935355"/>
              <a:gd name="connsiteY34" fmla="*/ 485140 h 899160"/>
              <a:gd name="connsiteX35" fmla="*/ 915035 w 935355"/>
              <a:gd name="connsiteY35" fmla="*/ 511810 h 899160"/>
              <a:gd name="connsiteX36" fmla="*/ 796925 w 935355"/>
              <a:gd name="connsiteY36" fmla="*/ 504190 h 899160"/>
              <a:gd name="connsiteX37" fmla="*/ 766445 w 935355"/>
              <a:gd name="connsiteY37" fmla="*/ 488950 h 899160"/>
              <a:gd name="connsiteX38" fmla="*/ 743585 w 935355"/>
              <a:gd name="connsiteY38" fmla="*/ 511810 h 899160"/>
              <a:gd name="connsiteX39" fmla="*/ 720725 w 935355"/>
              <a:gd name="connsiteY39" fmla="*/ 534670 h 899160"/>
              <a:gd name="connsiteX40" fmla="*/ 728345 w 935355"/>
              <a:gd name="connsiteY40" fmla="*/ 660400 h 899160"/>
              <a:gd name="connsiteX41" fmla="*/ 728345 w 935355"/>
              <a:gd name="connsiteY41" fmla="*/ 671830 h 899160"/>
              <a:gd name="connsiteX42" fmla="*/ 690245 w 935355"/>
              <a:gd name="connsiteY42" fmla="*/ 671830 h 899160"/>
              <a:gd name="connsiteX43" fmla="*/ 667385 w 935355"/>
              <a:gd name="connsiteY43" fmla="*/ 690880 h 899160"/>
              <a:gd name="connsiteX44" fmla="*/ 640715 w 935355"/>
              <a:gd name="connsiteY44" fmla="*/ 713740 h 899160"/>
              <a:gd name="connsiteX45" fmla="*/ 640715 w 935355"/>
              <a:gd name="connsiteY45" fmla="*/ 740410 h 899160"/>
              <a:gd name="connsiteX46" fmla="*/ 640715 w 935355"/>
              <a:gd name="connsiteY46" fmla="*/ 774700 h 899160"/>
              <a:gd name="connsiteX47" fmla="*/ 648335 w 935355"/>
              <a:gd name="connsiteY47" fmla="*/ 808990 h 899160"/>
              <a:gd name="connsiteX48" fmla="*/ 614045 w 935355"/>
              <a:gd name="connsiteY48" fmla="*/ 820420 h 899160"/>
              <a:gd name="connsiteX49" fmla="*/ 591185 w 935355"/>
              <a:gd name="connsiteY49" fmla="*/ 816610 h 899160"/>
              <a:gd name="connsiteX50" fmla="*/ 541655 w 935355"/>
              <a:gd name="connsiteY50" fmla="*/ 820420 h 899160"/>
              <a:gd name="connsiteX51" fmla="*/ 492125 w 935355"/>
              <a:gd name="connsiteY51" fmla="*/ 820420 h 899160"/>
              <a:gd name="connsiteX52" fmla="*/ 446405 w 935355"/>
              <a:gd name="connsiteY52" fmla="*/ 839470 h 899160"/>
              <a:gd name="connsiteX53" fmla="*/ 419735 w 935355"/>
              <a:gd name="connsiteY53" fmla="*/ 881380 h 899160"/>
              <a:gd name="connsiteX54" fmla="*/ 408305 w 935355"/>
              <a:gd name="connsiteY54" fmla="*/ 896620 h 899160"/>
              <a:gd name="connsiteX55" fmla="*/ 377825 w 935355"/>
              <a:gd name="connsiteY55" fmla="*/ 896620 h 899160"/>
              <a:gd name="connsiteX56" fmla="*/ 282575 w 935355"/>
              <a:gd name="connsiteY56" fmla="*/ 896620 h 899160"/>
              <a:gd name="connsiteX57" fmla="*/ 267335 w 935355"/>
              <a:gd name="connsiteY57" fmla="*/ 885190 h 899160"/>
              <a:gd name="connsiteX58" fmla="*/ 263525 w 935355"/>
              <a:gd name="connsiteY58" fmla="*/ 869950 h 899160"/>
              <a:gd name="connsiteX59" fmla="*/ 244475 w 935355"/>
              <a:gd name="connsiteY59" fmla="*/ 839470 h 899160"/>
              <a:gd name="connsiteX60" fmla="*/ 210185 w 935355"/>
              <a:gd name="connsiteY60" fmla="*/ 816610 h 899160"/>
              <a:gd name="connsiteX61" fmla="*/ 213995 w 935355"/>
              <a:gd name="connsiteY61" fmla="*/ 789940 h 899160"/>
              <a:gd name="connsiteX62" fmla="*/ 225425 w 935355"/>
              <a:gd name="connsiteY62" fmla="*/ 744220 h 899160"/>
              <a:gd name="connsiteX63" fmla="*/ 229235 w 935355"/>
              <a:gd name="connsiteY63" fmla="*/ 721360 h 899160"/>
              <a:gd name="connsiteX64" fmla="*/ 244475 w 935355"/>
              <a:gd name="connsiteY64" fmla="*/ 702310 h 899160"/>
              <a:gd name="connsiteX65" fmla="*/ 229235 w 935355"/>
              <a:gd name="connsiteY65" fmla="*/ 702310 h 899160"/>
              <a:gd name="connsiteX66" fmla="*/ 229235 w 935355"/>
              <a:gd name="connsiteY66" fmla="*/ 671830 h 899160"/>
              <a:gd name="connsiteX67" fmla="*/ 229235 w 935355"/>
              <a:gd name="connsiteY67" fmla="*/ 641350 h 899160"/>
              <a:gd name="connsiteX68" fmla="*/ 221615 w 935355"/>
              <a:gd name="connsiteY68" fmla="*/ 610870 h 899160"/>
              <a:gd name="connsiteX69" fmla="*/ 206375 w 935355"/>
              <a:gd name="connsiteY69" fmla="*/ 588010 h 899160"/>
              <a:gd name="connsiteX70" fmla="*/ 156845 w 935355"/>
              <a:gd name="connsiteY70" fmla="*/ 584200 h 899160"/>
              <a:gd name="connsiteX71" fmla="*/ 92075 w 935355"/>
              <a:gd name="connsiteY71" fmla="*/ 580390 h 899160"/>
              <a:gd name="connsiteX72" fmla="*/ 88265 w 935355"/>
              <a:gd name="connsiteY72" fmla="*/ 561340 h 899160"/>
              <a:gd name="connsiteX73" fmla="*/ 92075 w 935355"/>
              <a:gd name="connsiteY73" fmla="*/ 534670 h 899160"/>
              <a:gd name="connsiteX74" fmla="*/ 84455 w 935355"/>
              <a:gd name="connsiteY74" fmla="*/ 527050 h 899160"/>
              <a:gd name="connsiteX75" fmla="*/ 69215 w 935355"/>
              <a:gd name="connsiteY75" fmla="*/ 523240 h 899160"/>
              <a:gd name="connsiteX76" fmla="*/ 50165 w 935355"/>
              <a:gd name="connsiteY76" fmla="*/ 519430 h 899160"/>
              <a:gd name="connsiteX77" fmla="*/ 27305 w 935355"/>
              <a:gd name="connsiteY77" fmla="*/ 481330 h 899160"/>
              <a:gd name="connsiteX78" fmla="*/ 8255 w 935355"/>
              <a:gd name="connsiteY78" fmla="*/ 458470 h 899160"/>
              <a:gd name="connsiteX79" fmla="*/ 8255 w 935355"/>
              <a:gd name="connsiteY79" fmla="*/ 405130 h 899160"/>
              <a:gd name="connsiteX80" fmla="*/ 19685 w 935355"/>
              <a:gd name="connsiteY80" fmla="*/ 351790 h 899160"/>
              <a:gd name="connsiteX81" fmla="*/ 8255 w 935355"/>
              <a:gd name="connsiteY81" fmla="*/ 29083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935355" h="899160">
                <a:moveTo>
                  <a:pt x="8255" y="290830"/>
                </a:moveTo>
                <a:cubicBezTo>
                  <a:pt x="16510" y="288290"/>
                  <a:pt x="55880" y="327025"/>
                  <a:pt x="69215" y="336550"/>
                </a:cubicBezTo>
                <a:cubicBezTo>
                  <a:pt x="82550" y="346075"/>
                  <a:pt x="79375" y="344170"/>
                  <a:pt x="88265" y="347980"/>
                </a:cubicBezTo>
                <a:cubicBezTo>
                  <a:pt x="97155" y="351790"/>
                  <a:pt x="117475" y="368300"/>
                  <a:pt x="122555" y="359410"/>
                </a:cubicBezTo>
                <a:cubicBezTo>
                  <a:pt x="127635" y="350520"/>
                  <a:pt x="118110" y="308610"/>
                  <a:pt x="118745" y="294640"/>
                </a:cubicBezTo>
                <a:cubicBezTo>
                  <a:pt x="119380" y="280670"/>
                  <a:pt x="115570" y="283845"/>
                  <a:pt x="126365" y="275590"/>
                </a:cubicBezTo>
                <a:cubicBezTo>
                  <a:pt x="137160" y="267335"/>
                  <a:pt x="159385" y="256540"/>
                  <a:pt x="183515" y="245110"/>
                </a:cubicBezTo>
                <a:cubicBezTo>
                  <a:pt x="207645" y="233680"/>
                  <a:pt x="255270" y="219710"/>
                  <a:pt x="271145" y="207010"/>
                </a:cubicBezTo>
                <a:cubicBezTo>
                  <a:pt x="287020" y="194310"/>
                  <a:pt x="271780" y="180975"/>
                  <a:pt x="278765" y="168910"/>
                </a:cubicBezTo>
                <a:cubicBezTo>
                  <a:pt x="285750" y="156845"/>
                  <a:pt x="297815" y="141605"/>
                  <a:pt x="313055" y="134620"/>
                </a:cubicBezTo>
                <a:cubicBezTo>
                  <a:pt x="328295" y="127635"/>
                  <a:pt x="354965" y="130175"/>
                  <a:pt x="370205" y="127000"/>
                </a:cubicBezTo>
                <a:cubicBezTo>
                  <a:pt x="385445" y="123825"/>
                  <a:pt x="390525" y="120650"/>
                  <a:pt x="404495" y="115570"/>
                </a:cubicBezTo>
                <a:cubicBezTo>
                  <a:pt x="418465" y="110490"/>
                  <a:pt x="441960" y="99695"/>
                  <a:pt x="454025" y="96520"/>
                </a:cubicBezTo>
                <a:cubicBezTo>
                  <a:pt x="466090" y="93345"/>
                  <a:pt x="467995" y="100965"/>
                  <a:pt x="476885" y="96520"/>
                </a:cubicBezTo>
                <a:cubicBezTo>
                  <a:pt x="485775" y="92075"/>
                  <a:pt x="496570" y="74295"/>
                  <a:pt x="507365" y="69850"/>
                </a:cubicBezTo>
                <a:cubicBezTo>
                  <a:pt x="518160" y="65405"/>
                  <a:pt x="537845" y="76835"/>
                  <a:pt x="541655" y="69850"/>
                </a:cubicBezTo>
                <a:cubicBezTo>
                  <a:pt x="545465" y="62865"/>
                  <a:pt x="525145" y="35560"/>
                  <a:pt x="530225" y="27940"/>
                </a:cubicBezTo>
                <a:cubicBezTo>
                  <a:pt x="535305" y="20320"/>
                  <a:pt x="557530" y="27940"/>
                  <a:pt x="572135" y="24130"/>
                </a:cubicBezTo>
                <a:cubicBezTo>
                  <a:pt x="586740" y="20320"/>
                  <a:pt x="608965" y="0"/>
                  <a:pt x="617855" y="5080"/>
                </a:cubicBezTo>
                <a:cubicBezTo>
                  <a:pt x="626745" y="10160"/>
                  <a:pt x="622935" y="24765"/>
                  <a:pt x="625475" y="54610"/>
                </a:cubicBezTo>
                <a:cubicBezTo>
                  <a:pt x="628015" y="84455"/>
                  <a:pt x="629920" y="159385"/>
                  <a:pt x="633095" y="184150"/>
                </a:cubicBezTo>
                <a:cubicBezTo>
                  <a:pt x="636270" y="208915"/>
                  <a:pt x="637540" y="196850"/>
                  <a:pt x="644525" y="203200"/>
                </a:cubicBezTo>
                <a:cubicBezTo>
                  <a:pt x="651510" y="209550"/>
                  <a:pt x="665480" y="214630"/>
                  <a:pt x="675005" y="222250"/>
                </a:cubicBezTo>
                <a:cubicBezTo>
                  <a:pt x="684530" y="229870"/>
                  <a:pt x="696595" y="237490"/>
                  <a:pt x="701675" y="248920"/>
                </a:cubicBezTo>
                <a:cubicBezTo>
                  <a:pt x="706755" y="260350"/>
                  <a:pt x="692150" y="281940"/>
                  <a:pt x="705485" y="290830"/>
                </a:cubicBezTo>
                <a:cubicBezTo>
                  <a:pt x="718820" y="299720"/>
                  <a:pt x="760095" y="300355"/>
                  <a:pt x="781685" y="302260"/>
                </a:cubicBezTo>
                <a:cubicBezTo>
                  <a:pt x="803275" y="304165"/>
                  <a:pt x="835025" y="302260"/>
                  <a:pt x="835025" y="302260"/>
                </a:cubicBezTo>
                <a:cubicBezTo>
                  <a:pt x="852170" y="302260"/>
                  <a:pt x="873760" y="306705"/>
                  <a:pt x="884555" y="302260"/>
                </a:cubicBezTo>
                <a:cubicBezTo>
                  <a:pt x="895350" y="297815"/>
                  <a:pt x="897890" y="271145"/>
                  <a:pt x="899795" y="275590"/>
                </a:cubicBezTo>
                <a:cubicBezTo>
                  <a:pt x="901700" y="280035"/>
                  <a:pt x="898525" y="314325"/>
                  <a:pt x="895985" y="328930"/>
                </a:cubicBezTo>
                <a:cubicBezTo>
                  <a:pt x="893445" y="343535"/>
                  <a:pt x="883920" y="354965"/>
                  <a:pt x="884555" y="363220"/>
                </a:cubicBezTo>
                <a:cubicBezTo>
                  <a:pt x="885190" y="371475"/>
                  <a:pt x="895350" y="366395"/>
                  <a:pt x="899795" y="378460"/>
                </a:cubicBezTo>
                <a:cubicBezTo>
                  <a:pt x="904240" y="390525"/>
                  <a:pt x="907415" y="419735"/>
                  <a:pt x="911225" y="435610"/>
                </a:cubicBezTo>
                <a:cubicBezTo>
                  <a:pt x="915035" y="451485"/>
                  <a:pt x="921385" y="465455"/>
                  <a:pt x="922655" y="473710"/>
                </a:cubicBezTo>
                <a:cubicBezTo>
                  <a:pt x="923925" y="481965"/>
                  <a:pt x="920115" y="478790"/>
                  <a:pt x="918845" y="485140"/>
                </a:cubicBezTo>
                <a:cubicBezTo>
                  <a:pt x="917575" y="491490"/>
                  <a:pt x="935355" y="508635"/>
                  <a:pt x="915035" y="511810"/>
                </a:cubicBezTo>
                <a:cubicBezTo>
                  <a:pt x="894715" y="514985"/>
                  <a:pt x="821690" y="508000"/>
                  <a:pt x="796925" y="504190"/>
                </a:cubicBezTo>
                <a:cubicBezTo>
                  <a:pt x="772160" y="500380"/>
                  <a:pt x="775335" y="487680"/>
                  <a:pt x="766445" y="488950"/>
                </a:cubicBezTo>
                <a:cubicBezTo>
                  <a:pt x="757555" y="490220"/>
                  <a:pt x="743585" y="511810"/>
                  <a:pt x="743585" y="511810"/>
                </a:cubicBezTo>
                <a:cubicBezTo>
                  <a:pt x="735965" y="519430"/>
                  <a:pt x="723265" y="509905"/>
                  <a:pt x="720725" y="534670"/>
                </a:cubicBezTo>
                <a:cubicBezTo>
                  <a:pt x="718185" y="559435"/>
                  <a:pt x="727075" y="637540"/>
                  <a:pt x="728345" y="660400"/>
                </a:cubicBezTo>
                <a:cubicBezTo>
                  <a:pt x="729615" y="683260"/>
                  <a:pt x="734695" y="669925"/>
                  <a:pt x="728345" y="671830"/>
                </a:cubicBezTo>
                <a:cubicBezTo>
                  <a:pt x="721995" y="673735"/>
                  <a:pt x="700405" y="668655"/>
                  <a:pt x="690245" y="671830"/>
                </a:cubicBezTo>
                <a:cubicBezTo>
                  <a:pt x="680085" y="675005"/>
                  <a:pt x="675640" y="683895"/>
                  <a:pt x="667385" y="690880"/>
                </a:cubicBezTo>
                <a:cubicBezTo>
                  <a:pt x="659130" y="697865"/>
                  <a:pt x="645160" y="705485"/>
                  <a:pt x="640715" y="713740"/>
                </a:cubicBezTo>
                <a:cubicBezTo>
                  <a:pt x="636270" y="721995"/>
                  <a:pt x="640715" y="740410"/>
                  <a:pt x="640715" y="740410"/>
                </a:cubicBezTo>
                <a:cubicBezTo>
                  <a:pt x="640715" y="750570"/>
                  <a:pt x="639445" y="763270"/>
                  <a:pt x="640715" y="774700"/>
                </a:cubicBezTo>
                <a:cubicBezTo>
                  <a:pt x="641985" y="786130"/>
                  <a:pt x="652780" y="801370"/>
                  <a:pt x="648335" y="808990"/>
                </a:cubicBezTo>
                <a:cubicBezTo>
                  <a:pt x="643890" y="816610"/>
                  <a:pt x="623570" y="819150"/>
                  <a:pt x="614045" y="820420"/>
                </a:cubicBezTo>
                <a:cubicBezTo>
                  <a:pt x="604520" y="821690"/>
                  <a:pt x="603250" y="816610"/>
                  <a:pt x="591185" y="816610"/>
                </a:cubicBezTo>
                <a:cubicBezTo>
                  <a:pt x="579120" y="816610"/>
                  <a:pt x="558165" y="819785"/>
                  <a:pt x="541655" y="820420"/>
                </a:cubicBezTo>
                <a:cubicBezTo>
                  <a:pt x="525145" y="821055"/>
                  <a:pt x="508000" y="817245"/>
                  <a:pt x="492125" y="820420"/>
                </a:cubicBezTo>
                <a:cubicBezTo>
                  <a:pt x="476250" y="823595"/>
                  <a:pt x="458470" y="829310"/>
                  <a:pt x="446405" y="839470"/>
                </a:cubicBezTo>
                <a:cubicBezTo>
                  <a:pt x="434340" y="849630"/>
                  <a:pt x="426085" y="871855"/>
                  <a:pt x="419735" y="881380"/>
                </a:cubicBezTo>
                <a:cubicBezTo>
                  <a:pt x="413385" y="890905"/>
                  <a:pt x="415290" y="894080"/>
                  <a:pt x="408305" y="896620"/>
                </a:cubicBezTo>
                <a:cubicBezTo>
                  <a:pt x="401320" y="899160"/>
                  <a:pt x="377825" y="896620"/>
                  <a:pt x="377825" y="896620"/>
                </a:cubicBezTo>
                <a:cubicBezTo>
                  <a:pt x="356870" y="896620"/>
                  <a:pt x="300990" y="898525"/>
                  <a:pt x="282575" y="896620"/>
                </a:cubicBezTo>
                <a:cubicBezTo>
                  <a:pt x="264160" y="894715"/>
                  <a:pt x="270510" y="889635"/>
                  <a:pt x="267335" y="885190"/>
                </a:cubicBezTo>
                <a:cubicBezTo>
                  <a:pt x="264160" y="880745"/>
                  <a:pt x="267335" y="877570"/>
                  <a:pt x="263525" y="869950"/>
                </a:cubicBezTo>
                <a:cubicBezTo>
                  <a:pt x="259715" y="862330"/>
                  <a:pt x="253365" y="848360"/>
                  <a:pt x="244475" y="839470"/>
                </a:cubicBezTo>
                <a:cubicBezTo>
                  <a:pt x="235585" y="830580"/>
                  <a:pt x="215265" y="824865"/>
                  <a:pt x="210185" y="816610"/>
                </a:cubicBezTo>
                <a:cubicBezTo>
                  <a:pt x="205105" y="808355"/>
                  <a:pt x="211455" y="802005"/>
                  <a:pt x="213995" y="789940"/>
                </a:cubicBezTo>
                <a:cubicBezTo>
                  <a:pt x="216535" y="777875"/>
                  <a:pt x="222885" y="755650"/>
                  <a:pt x="225425" y="744220"/>
                </a:cubicBezTo>
                <a:cubicBezTo>
                  <a:pt x="227965" y="732790"/>
                  <a:pt x="226060" y="728345"/>
                  <a:pt x="229235" y="721360"/>
                </a:cubicBezTo>
                <a:cubicBezTo>
                  <a:pt x="232410" y="714375"/>
                  <a:pt x="244475" y="705485"/>
                  <a:pt x="244475" y="702310"/>
                </a:cubicBezTo>
                <a:cubicBezTo>
                  <a:pt x="244475" y="699135"/>
                  <a:pt x="231775" y="707390"/>
                  <a:pt x="229235" y="702310"/>
                </a:cubicBezTo>
                <a:cubicBezTo>
                  <a:pt x="226695" y="697230"/>
                  <a:pt x="229235" y="671830"/>
                  <a:pt x="229235" y="671830"/>
                </a:cubicBezTo>
                <a:cubicBezTo>
                  <a:pt x="229235" y="661670"/>
                  <a:pt x="230505" y="651510"/>
                  <a:pt x="229235" y="641350"/>
                </a:cubicBezTo>
                <a:cubicBezTo>
                  <a:pt x="227965" y="631190"/>
                  <a:pt x="225425" y="619760"/>
                  <a:pt x="221615" y="610870"/>
                </a:cubicBezTo>
                <a:cubicBezTo>
                  <a:pt x="217805" y="601980"/>
                  <a:pt x="217170" y="592455"/>
                  <a:pt x="206375" y="588010"/>
                </a:cubicBezTo>
                <a:cubicBezTo>
                  <a:pt x="195580" y="583565"/>
                  <a:pt x="156845" y="584200"/>
                  <a:pt x="156845" y="584200"/>
                </a:cubicBezTo>
                <a:cubicBezTo>
                  <a:pt x="137795" y="582930"/>
                  <a:pt x="103505" y="584200"/>
                  <a:pt x="92075" y="580390"/>
                </a:cubicBezTo>
                <a:cubicBezTo>
                  <a:pt x="80645" y="576580"/>
                  <a:pt x="88265" y="568960"/>
                  <a:pt x="88265" y="561340"/>
                </a:cubicBezTo>
                <a:cubicBezTo>
                  <a:pt x="88265" y="553720"/>
                  <a:pt x="92710" y="540385"/>
                  <a:pt x="92075" y="534670"/>
                </a:cubicBezTo>
                <a:cubicBezTo>
                  <a:pt x="91440" y="528955"/>
                  <a:pt x="88265" y="528955"/>
                  <a:pt x="84455" y="527050"/>
                </a:cubicBezTo>
                <a:cubicBezTo>
                  <a:pt x="80645" y="525145"/>
                  <a:pt x="74930" y="524510"/>
                  <a:pt x="69215" y="523240"/>
                </a:cubicBezTo>
                <a:cubicBezTo>
                  <a:pt x="63500" y="521970"/>
                  <a:pt x="57150" y="526415"/>
                  <a:pt x="50165" y="519430"/>
                </a:cubicBezTo>
                <a:cubicBezTo>
                  <a:pt x="43180" y="512445"/>
                  <a:pt x="34290" y="491490"/>
                  <a:pt x="27305" y="481330"/>
                </a:cubicBezTo>
                <a:cubicBezTo>
                  <a:pt x="20320" y="471170"/>
                  <a:pt x="11430" y="471170"/>
                  <a:pt x="8255" y="458470"/>
                </a:cubicBezTo>
                <a:cubicBezTo>
                  <a:pt x="5080" y="445770"/>
                  <a:pt x="6350" y="422910"/>
                  <a:pt x="8255" y="405130"/>
                </a:cubicBezTo>
                <a:cubicBezTo>
                  <a:pt x="10160" y="387350"/>
                  <a:pt x="17780" y="365125"/>
                  <a:pt x="19685" y="351790"/>
                </a:cubicBezTo>
                <a:cubicBezTo>
                  <a:pt x="21590" y="338455"/>
                  <a:pt x="0" y="293370"/>
                  <a:pt x="8255" y="290830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Ленинградский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</a:rPr>
              <a:t>4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6356350" y="1703388"/>
            <a:ext cx="968375" cy="1109662"/>
          </a:xfrm>
          <a:custGeom>
            <a:avLst/>
            <a:gdLst>
              <a:gd name="connsiteX0" fmla="*/ 187325 w 967105"/>
              <a:gd name="connsiteY0" fmla="*/ 48895 h 1120775"/>
              <a:gd name="connsiteX1" fmla="*/ 252095 w 967105"/>
              <a:gd name="connsiteY1" fmla="*/ 45085 h 1120775"/>
              <a:gd name="connsiteX2" fmla="*/ 267335 w 967105"/>
              <a:gd name="connsiteY2" fmla="*/ 67945 h 1120775"/>
              <a:gd name="connsiteX3" fmla="*/ 271145 w 967105"/>
              <a:gd name="connsiteY3" fmla="*/ 159385 h 1120775"/>
              <a:gd name="connsiteX4" fmla="*/ 320675 w 967105"/>
              <a:gd name="connsiteY4" fmla="*/ 163195 h 1120775"/>
              <a:gd name="connsiteX5" fmla="*/ 480695 w 967105"/>
              <a:gd name="connsiteY5" fmla="*/ 147955 h 1120775"/>
              <a:gd name="connsiteX6" fmla="*/ 495935 w 967105"/>
              <a:gd name="connsiteY6" fmla="*/ 132715 h 1120775"/>
              <a:gd name="connsiteX7" fmla="*/ 492125 w 967105"/>
              <a:gd name="connsiteY7" fmla="*/ 26035 h 1120775"/>
              <a:gd name="connsiteX8" fmla="*/ 503555 w 967105"/>
              <a:gd name="connsiteY8" fmla="*/ 26035 h 1120775"/>
              <a:gd name="connsiteX9" fmla="*/ 572135 w 967105"/>
              <a:gd name="connsiteY9" fmla="*/ 18415 h 1120775"/>
              <a:gd name="connsiteX10" fmla="*/ 579755 w 967105"/>
              <a:gd name="connsiteY10" fmla="*/ 22225 h 1120775"/>
              <a:gd name="connsiteX11" fmla="*/ 579755 w 967105"/>
              <a:gd name="connsiteY11" fmla="*/ 151765 h 1120775"/>
              <a:gd name="connsiteX12" fmla="*/ 568325 w 967105"/>
              <a:gd name="connsiteY12" fmla="*/ 197485 h 1120775"/>
              <a:gd name="connsiteX13" fmla="*/ 560705 w 967105"/>
              <a:gd name="connsiteY13" fmla="*/ 235585 h 1120775"/>
              <a:gd name="connsiteX14" fmla="*/ 579755 w 967105"/>
              <a:gd name="connsiteY14" fmla="*/ 330835 h 1120775"/>
              <a:gd name="connsiteX15" fmla="*/ 606425 w 967105"/>
              <a:gd name="connsiteY15" fmla="*/ 338455 h 1120775"/>
              <a:gd name="connsiteX16" fmla="*/ 659765 w 967105"/>
              <a:gd name="connsiteY16" fmla="*/ 327025 h 1120775"/>
              <a:gd name="connsiteX17" fmla="*/ 686435 w 967105"/>
              <a:gd name="connsiteY17" fmla="*/ 349885 h 1120775"/>
              <a:gd name="connsiteX18" fmla="*/ 690245 w 967105"/>
              <a:gd name="connsiteY18" fmla="*/ 384175 h 1120775"/>
              <a:gd name="connsiteX19" fmla="*/ 735965 w 967105"/>
              <a:gd name="connsiteY19" fmla="*/ 403225 h 1120775"/>
              <a:gd name="connsiteX20" fmla="*/ 743585 w 967105"/>
              <a:gd name="connsiteY20" fmla="*/ 437515 h 1120775"/>
              <a:gd name="connsiteX21" fmla="*/ 751205 w 967105"/>
              <a:gd name="connsiteY21" fmla="*/ 494665 h 1120775"/>
              <a:gd name="connsiteX22" fmla="*/ 770255 w 967105"/>
              <a:gd name="connsiteY22" fmla="*/ 528955 h 1120775"/>
              <a:gd name="connsiteX23" fmla="*/ 793115 w 967105"/>
              <a:gd name="connsiteY23" fmla="*/ 540385 h 1120775"/>
              <a:gd name="connsiteX24" fmla="*/ 793115 w 967105"/>
              <a:gd name="connsiteY24" fmla="*/ 570865 h 1120775"/>
              <a:gd name="connsiteX25" fmla="*/ 800735 w 967105"/>
              <a:gd name="connsiteY25" fmla="*/ 601345 h 1120775"/>
              <a:gd name="connsiteX26" fmla="*/ 812165 w 967105"/>
              <a:gd name="connsiteY26" fmla="*/ 639445 h 1120775"/>
              <a:gd name="connsiteX27" fmla="*/ 804545 w 967105"/>
              <a:gd name="connsiteY27" fmla="*/ 730885 h 1120775"/>
              <a:gd name="connsiteX28" fmla="*/ 835025 w 967105"/>
              <a:gd name="connsiteY28" fmla="*/ 734695 h 1120775"/>
              <a:gd name="connsiteX29" fmla="*/ 876935 w 967105"/>
              <a:gd name="connsiteY29" fmla="*/ 738505 h 1120775"/>
              <a:gd name="connsiteX30" fmla="*/ 922655 w 967105"/>
              <a:gd name="connsiteY30" fmla="*/ 753745 h 1120775"/>
              <a:gd name="connsiteX31" fmla="*/ 934085 w 967105"/>
              <a:gd name="connsiteY31" fmla="*/ 788035 h 1120775"/>
              <a:gd name="connsiteX32" fmla="*/ 903605 w 967105"/>
              <a:gd name="connsiteY32" fmla="*/ 818515 h 1120775"/>
              <a:gd name="connsiteX33" fmla="*/ 895985 w 967105"/>
              <a:gd name="connsiteY33" fmla="*/ 837565 h 1120775"/>
              <a:gd name="connsiteX34" fmla="*/ 937895 w 967105"/>
              <a:gd name="connsiteY34" fmla="*/ 852805 h 1120775"/>
              <a:gd name="connsiteX35" fmla="*/ 945515 w 967105"/>
              <a:gd name="connsiteY35" fmla="*/ 875665 h 1120775"/>
              <a:gd name="connsiteX36" fmla="*/ 949325 w 967105"/>
              <a:gd name="connsiteY36" fmla="*/ 963295 h 1120775"/>
              <a:gd name="connsiteX37" fmla="*/ 838835 w 967105"/>
              <a:gd name="connsiteY37" fmla="*/ 963295 h 1120775"/>
              <a:gd name="connsiteX38" fmla="*/ 823595 w 967105"/>
              <a:gd name="connsiteY38" fmla="*/ 970915 h 1120775"/>
              <a:gd name="connsiteX39" fmla="*/ 823595 w 967105"/>
              <a:gd name="connsiteY39" fmla="*/ 1100455 h 1120775"/>
              <a:gd name="connsiteX40" fmla="*/ 694055 w 967105"/>
              <a:gd name="connsiteY40" fmla="*/ 1092835 h 1120775"/>
              <a:gd name="connsiteX41" fmla="*/ 636905 w 967105"/>
              <a:gd name="connsiteY41" fmla="*/ 1100455 h 1120775"/>
              <a:gd name="connsiteX42" fmla="*/ 621665 w 967105"/>
              <a:gd name="connsiteY42" fmla="*/ 1047115 h 1120775"/>
              <a:gd name="connsiteX43" fmla="*/ 587375 w 967105"/>
              <a:gd name="connsiteY43" fmla="*/ 1077595 h 1120775"/>
              <a:gd name="connsiteX44" fmla="*/ 537845 w 967105"/>
              <a:gd name="connsiteY44" fmla="*/ 1077595 h 1120775"/>
              <a:gd name="connsiteX45" fmla="*/ 518795 w 967105"/>
              <a:gd name="connsiteY45" fmla="*/ 1077595 h 1120775"/>
              <a:gd name="connsiteX46" fmla="*/ 526415 w 967105"/>
              <a:gd name="connsiteY46" fmla="*/ 1016635 h 1120775"/>
              <a:gd name="connsiteX47" fmla="*/ 507365 w 967105"/>
              <a:gd name="connsiteY47" fmla="*/ 1016635 h 1120775"/>
              <a:gd name="connsiteX48" fmla="*/ 450215 w 967105"/>
              <a:gd name="connsiteY48" fmla="*/ 1016635 h 1120775"/>
              <a:gd name="connsiteX49" fmla="*/ 423545 w 967105"/>
              <a:gd name="connsiteY49" fmla="*/ 1012825 h 1120775"/>
              <a:gd name="connsiteX50" fmla="*/ 427355 w 967105"/>
              <a:gd name="connsiteY50" fmla="*/ 986155 h 1120775"/>
              <a:gd name="connsiteX51" fmla="*/ 404495 w 967105"/>
              <a:gd name="connsiteY51" fmla="*/ 970915 h 1120775"/>
              <a:gd name="connsiteX52" fmla="*/ 400685 w 967105"/>
              <a:gd name="connsiteY52" fmla="*/ 936625 h 1120775"/>
              <a:gd name="connsiteX53" fmla="*/ 404495 w 967105"/>
              <a:gd name="connsiteY53" fmla="*/ 902335 h 1120775"/>
              <a:gd name="connsiteX54" fmla="*/ 492125 w 967105"/>
              <a:gd name="connsiteY54" fmla="*/ 909955 h 1120775"/>
              <a:gd name="connsiteX55" fmla="*/ 564515 w 967105"/>
              <a:gd name="connsiteY55" fmla="*/ 913765 h 1120775"/>
              <a:gd name="connsiteX56" fmla="*/ 583565 w 967105"/>
              <a:gd name="connsiteY56" fmla="*/ 902335 h 1120775"/>
              <a:gd name="connsiteX57" fmla="*/ 583565 w 967105"/>
              <a:gd name="connsiteY57" fmla="*/ 871855 h 1120775"/>
              <a:gd name="connsiteX58" fmla="*/ 572135 w 967105"/>
              <a:gd name="connsiteY58" fmla="*/ 852805 h 1120775"/>
              <a:gd name="connsiteX59" fmla="*/ 553085 w 967105"/>
              <a:gd name="connsiteY59" fmla="*/ 837565 h 1120775"/>
              <a:gd name="connsiteX60" fmla="*/ 537845 w 967105"/>
              <a:gd name="connsiteY60" fmla="*/ 814705 h 1120775"/>
              <a:gd name="connsiteX61" fmla="*/ 534035 w 967105"/>
              <a:gd name="connsiteY61" fmla="*/ 791845 h 1120775"/>
              <a:gd name="connsiteX62" fmla="*/ 537845 w 967105"/>
              <a:gd name="connsiteY62" fmla="*/ 761365 h 1120775"/>
              <a:gd name="connsiteX63" fmla="*/ 549275 w 967105"/>
              <a:gd name="connsiteY63" fmla="*/ 742315 h 1120775"/>
              <a:gd name="connsiteX64" fmla="*/ 575945 w 967105"/>
              <a:gd name="connsiteY64" fmla="*/ 719455 h 1120775"/>
              <a:gd name="connsiteX65" fmla="*/ 572135 w 967105"/>
              <a:gd name="connsiteY65" fmla="*/ 692785 h 1120775"/>
              <a:gd name="connsiteX66" fmla="*/ 526415 w 967105"/>
              <a:gd name="connsiteY66" fmla="*/ 662305 h 1120775"/>
              <a:gd name="connsiteX67" fmla="*/ 301625 w 967105"/>
              <a:gd name="connsiteY67" fmla="*/ 517525 h 1120775"/>
              <a:gd name="connsiteX68" fmla="*/ 267335 w 967105"/>
              <a:gd name="connsiteY68" fmla="*/ 498475 h 1120775"/>
              <a:gd name="connsiteX69" fmla="*/ 255905 w 967105"/>
              <a:gd name="connsiteY69" fmla="*/ 372745 h 1120775"/>
              <a:gd name="connsiteX70" fmla="*/ 255905 w 967105"/>
              <a:gd name="connsiteY70" fmla="*/ 292735 h 1120775"/>
              <a:gd name="connsiteX71" fmla="*/ 252095 w 967105"/>
              <a:gd name="connsiteY71" fmla="*/ 254635 h 1120775"/>
              <a:gd name="connsiteX72" fmla="*/ 229235 w 967105"/>
              <a:gd name="connsiteY72" fmla="*/ 243205 h 1120775"/>
              <a:gd name="connsiteX73" fmla="*/ 202565 w 967105"/>
              <a:gd name="connsiteY73" fmla="*/ 269875 h 1120775"/>
              <a:gd name="connsiteX74" fmla="*/ 175895 w 967105"/>
              <a:gd name="connsiteY74" fmla="*/ 296545 h 1120775"/>
              <a:gd name="connsiteX75" fmla="*/ 130175 w 967105"/>
              <a:gd name="connsiteY75" fmla="*/ 307975 h 1120775"/>
              <a:gd name="connsiteX76" fmla="*/ 92075 w 967105"/>
              <a:gd name="connsiteY76" fmla="*/ 319405 h 1120775"/>
              <a:gd name="connsiteX77" fmla="*/ 46355 w 967105"/>
              <a:gd name="connsiteY77" fmla="*/ 327025 h 1120775"/>
              <a:gd name="connsiteX78" fmla="*/ 12065 w 967105"/>
              <a:gd name="connsiteY78" fmla="*/ 319405 h 1120775"/>
              <a:gd name="connsiteX79" fmla="*/ 635 w 967105"/>
              <a:gd name="connsiteY79" fmla="*/ 288925 h 1120775"/>
              <a:gd name="connsiteX80" fmla="*/ 8255 w 967105"/>
              <a:gd name="connsiteY80" fmla="*/ 205105 h 1120775"/>
              <a:gd name="connsiteX81" fmla="*/ 42545 w 967105"/>
              <a:gd name="connsiteY81" fmla="*/ 205105 h 1120775"/>
              <a:gd name="connsiteX82" fmla="*/ 194945 w 967105"/>
              <a:gd name="connsiteY82" fmla="*/ 193675 h 1120775"/>
              <a:gd name="connsiteX83" fmla="*/ 221615 w 967105"/>
              <a:gd name="connsiteY83" fmla="*/ 197485 h 1120775"/>
              <a:gd name="connsiteX84" fmla="*/ 225425 w 967105"/>
              <a:gd name="connsiteY84" fmla="*/ 167005 h 1120775"/>
              <a:gd name="connsiteX85" fmla="*/ 206375 w 967105"/>
              <a:gd name="connsiteY85" fmla="*/ 136525 h 1120775"/>
              <a:gd name="connsiteX86" fmla="*/ 187325 w 967105"/>
              <a:gd name="connsiteY86" fmla="*/ 48895 h 112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967105" h="1120775">
                <a:moveTo>
                  <a:pt x="187325" y="48895"/>
                </a:moveTo>
                <a:cubicBezTo>
                  <a:pt x="194945" y="33655"/>
                  <a:pt x="238760" y="41910"/>
                  <a:pt x="252095" y="45085"/>
                </a:cubicBezTo>
                <a:cubicBezTo>
                  <a:pt x="265430" y="48260"/>
                  <a:pt x="264160" y="48895"/>
                  <a:pt x="267335" y="67945"/>
                </a:cubicBezTo>
                <a:cubicBezTo>
                  <a:pt x="270510" y="86995"/>
                  <a:pt x="262255" y="143510"/>
                  <a:pt x="271145" y="159385"/>
                </a:cubicBezTo>
                <a:cubicBezTo>
                  <a:pt x="280035" y="175260"/>
                  <a:pt x="285750" y="165100"/>
                  <a:pt x="320675" y="163195"/>
                </a:cubicBezTo>
                <a:cubicBezTo>
                  <a:pt x="355600" y="161290"/>
                  <a:pt x="451485" y="153035"/>
                  <a:pt x="480695" y="147955"/>
                </a:cubicBezTo>
                <a:cubicBezTo>
                  <a:pt x="509905" y="142875"/>
                  <a:pt x="494030" y="153035"/>
                  <a:pt x="495935" y="132715"/>
                </a:cubicBezTo>
                <a:cubicBezTo>
                  <a:pt x="497840" y="112395"/>
                  <a:pt x="490855" y="43815"/>
                  <a:pt x="492125" y="26035"/>
                </a:cubicBezTo>
                <a:cubicBezTo>
                  <a:pt x="493395" y="8255"/>
                  <a:pt x="490220" y="27305"/>
                  <a:pt x="503555" y="26035"/>
                </a:cubicBezTo>
                <a:cubicBezTo>
                  <a:pt x="516890" y="24765"/>
                  <a:pt x="559435" y="19050"/>
                  <a:pt x="572135" y="18415"/>
                </a:cubicBezTo>
                <a:cubicBezTo>
                  <a:pt x="584835" y="17780"/>
                  <a:pt x="578485" y="0"/>
                  <a:pt x="579755" y="22225"/>
                </a:cubicBezTo>
                <a:cubicBezTo>
                  <a:pt x="581025" y="44450"/>
                  <a:pt x="581660" y="122555"/>
                  <a:pt x="579755" y="151765"/>
                </a:cubicBezTo>
                <a:cubicBezTo>
                  <a:pt x="577850" y="180975"/>
                  <a:pt x="571500" y="183515"/>
                  <a:pt x="568325" y="197485"/>
                </a:cubicBezTo>
                <a:cubicBezTo>
                  <a:pt x="565150" y="211455"/>
                  <a:pt x="558800" y="213360"/>
                  <a:pt x="560705" y="235585"/>
                </a:cubicBezTo>
                <a:cubicBezTo>
                  <a:pt x="562610" y="257810"/>
                  <a:pt x="572135" y="313690"/>
                  <a:pt x="579755" y="330835"/>
                </a:cubicBezTo>
                <a:cubicBezTo>
                  <a:pt x="587375" y="347980"/>
                  <a:pt x="593090" y="339090"/>
                  <a:pt x="606425" y="338455"/>
                </a:cubicBezTo>
                <a:cubicBezTo>
                  <a:pt x="619760" y="337820"/>
                  <a:pt x="646430" y="325120"/>
                  <a:pt x="659765" y="327025"/>
                </a:cubicBezTo>
                <a:cubicBezTo>
                  <a:pt x="673100" y="328930"/>
                  <a:pt x="681355" y="340360"/>
                  <a:pt x="686435" y="349885"/>
                </a:cubicBezTo>
                <a:cubicBezTo>
                  <a:pt x="691515" y="359410"/>
                  <a:pt x="681990" y="375285"/>
                  <a:pt x="690245" y="384175"/>
                </a:cubicBezTo>
                <a:cubicBezTo>
                  <a:pt x="698500" y="393065"/>
                  <a:pt x="727075" y="394335"/>
                  <a:pt x="735965" y="403225"/>
                </a:cubicBezTo>
                <a:cubicBezTo>
                  <a:pt x="744855" y="412115"/>
                  <a:pt x="741045" y="422275"/>
                  <a:pt x="743585" y="437515"/>
                </a:cubicBezTo>
                <a:cubicBezTo>
                  <a:pt x="746125" y="452755"/>
                  <a:pt x="746760" y="479425"/>
                  <a:pt x="751205" y="494665"/>
                </a:cubicBezTo>
                <a:cubicBezTo>
                  <a:pt x="755650" y="509905"/>
                  <a:pt x="763270" y="521335"/>
                  <a:pt x="770255" y="528955"/>
                </a:cubicBezTo>
                <a:cubicBezTo>
                  <a:pt x="777240" y="536575"/>
                  <a:pt x="789305" y="533400"/>
                  <a:pt x="793115" y="540385"/>
                </a:cubicBezTo>
                <a:cubicBezTo>
                  <a:pt x="796925" y="547370"/>
                  <a:pt x="791845" y="560705"/>
                  <a:pt x="793115" y="570865"/>
                </a:cubicBezTo>
                <a:cubicBezTo>
                  <a:pt x="794385" y="581025"/>
                  <a:pt x="797560" y="589915"/>
                  <a:pt x="800735" y="601345"/>
                </a:cubicBezTo>
                <a:cubicBezTo>
                  <a:pt x="803910" y="612775"/>
                  <a:pt x="811530" y="617855"/>
                  <a:pt x="812165" y="639445"/>
                </a:cubicBezTo>
                <a:cubicBezTo>
                  <a:pt x="812800" y="661035"/>
                  <a:pt x="800735" y="715010"/>
                  <a:pt x="804545" y="730885"/>
                </a:cubicBezTo>
                <a:cubicBezTo>
                  <a:pt x="808355" y="746760"/>
                  <a:pt x="822960" y="733425"/>
                  <a:pt x="835025" y="734695"/>
                </a:cubicBezTo>
                <a:cubicBezTo>
                  <a:pt x="847090" y="735965"/>
                  <a:pt x="862330" y="735330"/>
                  <a:pt x="876935" y="738505"/>
                </a:cubicBezTo>
                <a:cubicBezTo>
                  <a:pt x="891540" y="741680"/>
                  <a:pt x="913130" y="745490"/>
                  <a:pt x="922655" y="753745"/>
                </a:cubicBezTo>
                <a:cubicBezTo>
                  <a:pt x="932180" y="762000"/>
                  <a:pt x="937260" y="777240"/>
                  <a:pt x="934085" y="788035"/>
                </a:cubicBezTo>
                <a:cubicBezTo>
                  <a:pt x="930910" y="798830"/>
                  <a:pt x="909955" y="810260"/>
                  <a:pt x="903605" y="818515"/>
                </a:cubicBezTo>
                <a:cubicBezTo>
                  <a:pt x="897255" y="826770"/>
                  <a:pt x="890270" y="831850"/>
                  <a:pt x="895985" y="837565"/>
                </a:cubicBezTo>
                <a:cubicBezTo>
                  <a:pt x="901700" y="843280"/>
                  <a:pt x="929640" y="846455"/>
                  <a:pt x="937895" y="852805"/>
                </a:cubicBezTo>
                <a:cubicBezTo>
                  <a:pt x="946150" y="859155"/>
                  <a:pt x="943610" y="857250"/>
                  <a:pt x="945515" y="875665"/>
                </a:cubicBezTo>
                <a:cubicBezTo>
                  <a:pt x="947420" y="894080"/>
                  <a:pt x="967105" y="948690"/>
                  <a:pt x="949325" y="963295"/>
                </a:cubicBezTo>
                <a:cubicBezTo>
                  <a:pt x="931545" y="977900"/>
                  <a:pt x="859790" y="962025"/>
                  <a:pt x="838835" y="963295"/>
                </a:cubicBezTo>
                <a:cubicBezTo>
                  <a:pt x="817880" y="964565"/>
                  <a:pt x="826135" y="948055"/>
                  <a:pt x="823595" y="970915"/>
                </a:cubicBezTo>
                <a:cubicBezTo>
                  <a:pt x="821055" y="993775"/>
                  <a:pt x="845185" y="1080135"/>
                  <a:pt x="823595" y="1100455"/>
                </a:cubicBezTo>
                <a:cubicBezTo>
                  <a:pt x="802005" y="1120775"/>
                  <a:pt x="725170" y="1092835"/>
                  <a:pt x="694055" y="1092835"/>
                </a:cubicBezTo>
                <a:cubicBezTo>
                  <a:pt x="662940" y="1092835"/>
                  <a:pt x="648970" y="1108075"/>
                  <a:pt x="636905" y="1100455"/>
                </a:cubicBezTo>
                <a:cubicBezTo>
                  <a:pt x="624840" y="1092835"/>
                  <a:pt x="629920" y="1050925"/>
                  <a:pt x="621665" y="1047115"/>
                </a:cubicBezTo>
                <a:cubicBezTo>
                  <a:pt x="613410" y="1043305"/>
                  <a:pt x="601345" y="1072515"/>
                  <a:pt x="587375" y="1077595"/>
                </a:cubicBezTo>
                <a:cubicBezTo>
                  <a:pt x="573405" y="1082675"/>
                  <a:pt x="537845" y="1077595"/>
                  <a:pt x="537845" y="1077595"/>
                </a:cubicBezTo>
                <a:cubicBezTo>
                  <a:pt x="526415" y="1077595"/>
                  <a:pt x="520700" y="1087755"/>
                  <a:pt x="518795" y="1077595"/>
                </a:cubicBezTo>
                <a:cubicBezTo>
                  <a:pt x="516890" y="1067435"/>
                  <a:pt x="528320" y="1026795"/>
                  <a:pt x="526415" y="1016635"/>
                </a:cubicBezTo>
                <a:cubicBezTo>
                  <a:pt x="524510" y="1006475"/>
                  <a:pt x="507365" y="1016635"/>
                  <a:pt x="507365" y="1016635"/>
                </a:cubicBezTo>
                <a:cubicBezTo>
                  <a:pt x="494665" y="1016635"/>
                  <a:pt x="464185" y="1017270"/>
                  <a:pt x="450215" y="1016635"/>
                </a:cubicBezTo>
                <a:cubicBezTo>
                  <a:pt x="436245" y="1016000"/>
                  <a:pt x="427355" y="1017905"/>
                  <a:pt x="423545" y="1012825"/>
                </a:cubicBezTo>
                <a:cubicBezTo>
                  <a:pt x="419735" y="1007745"/>
                  <a:pt x="430530" y="993140"/>
                  <a:pt x="427355" y="986155"/>
                </a:cubicBezTo>
                <a:cubicBezTo>
                  <a:pt x="424180" y="979170"/>
                  <a:pt x="408940" y="979170"/>
                  <a:pt x="404495" y="970915"/>
                </a:cubicBezTo>
                <a:cubicBezTo>
                  <a:pt x="400050" y="962660"/>
                  <a:pt x="400685" y="948055"/>
                  <a:pt x="400685" y="936625"/>
                </a:cubicBezTo>
                <a:cubicBezTo>
                  <a:pt x="400685" y="925195"/>
                  <a:pt x="389255" y="906780"/>
                  <a:pt x="404495" y="902335"/>
                </a:cubicBezTo>
                <a:cubicBezTo>
                  <a:pt x="419735" y="897890"/>
                  <a:pt x="465455" y="908050"/>
                  <a:pt x="492125" y="909955"/>
                </a:cubicBezTo>
                <a:cubicBezTo>
                  <a:pt x="518795" y="911860"/>
                  <a:pt x="549275" y="915035"/>
                  <a:pt x="564515" y="913765"/>
                </a:cubicBezTo>
                <a:cubicBezTo>
                  <a:pt x="579755" y="912495"/>
                  <a:pt x="580390" y="909320"/>
                  <a:pt x="583565" y="902335"/>
                </a:cubicBezTo>
                <a:cubicBezTo>
                  <a:pt x="586740" y="895350"/>
                  <a:pt x="585470" y="880110"/>
                  <a:pt x="583565" y="871855"/>
                </a:cubicBezTo>
                <a:cubicBezTo>
                  <a:pt x="581660" y="863600"/>
                  <a:pt x="577215" y="858520"/>
                  <a:pt x="572135" y="852805"/>
                </a:cubicBezTo>
                <a:cubicBezTo>
                  <a:pt x="567055" y="847090"/>
                  <a:pt x="558800" y="843915"/>
                  <a:pt x="553085" y="837565"/>
                </a:cubicBezTo>
                <a:cubicBezTo>
                  <a:pt x="547370" y="831215"/>
                  <a:pt x="541020" y="822325"/>
                  <a:pt x="537845" y="814705"/>
                </a:cubicBezTo>
                <a:cubicBezTo>
                  <a:pt x="534670" y="807085"/>
                  <a:pt x="534035" y="800735"/>
                  <a:pt x="534035" y="791845"/>
                </a:cubicBezTo>
                <a:cubicBezTo>
                  <a:pt x="534035" y="782955"/>
                  <a:pt x="535305" y="769620"/>
                  <a:pt x="537845" y="761365"/>
                </a:cubicBezTo>
                <a:cubicBezTo>
                  <a:pt x="540385" y="753110"/>
                  <a:pt x="542925" y="749300"/>
                  <a:pt x="549275" y="742315"/>
                </a:cubicBezTo>
                <a:cubicBezTo>
                  <a:pt x="555625" y="735330"/>
                  <a:pt x="572135" y="727710"/>
                  <a:pt x="575945" y="719455"/>
                </a:cubicBezTo>
                <a:cubicBezTo>
                  <a:pt x="579755" y="711200"/>
                  <a:pt x="580390" y="702310"/>
                  <a:pt x="572135" y="692785"/>
                </a:cubicBezTo>
                <a:cubicBezTo>
                  <a:pt x="563880" y="683260"/>
                  <a:pt x="526415" y="662305"/>
                  <a:pt x="526415" y="662305"/>
                </a:cubicBezTo>
                <a:lnTo>
                  <a:pt x="301625" y="517525"/>
                </a:lnTo>
                <a:cubicBezTo>
                  <a:pt x="258445" y="490220"/>
                  <a:pt x="274955" y="522605"/>
                  <a:pt x="267335" y="498475"/>
                </a:cubicBezTo>
                <a:cubicBezTo>
                  <a:pt x="259715" y="474345"/>
                  <a:pt x="257810" y="407035"/>
                  <a:pt x="255905" y="372745"/>
                </a:cubicBezTo>
                <a:cubicBezTo>
                  <a:pt x="254000" y="338455"/>
                  <a:pt x="256540" y="312420"/>
                  <a:pt x="255905" y="292735"/>
                </a:cubicBezTo>
                <a:cubicBezTo>
                  <a:pt x="255270" y="273050"/>
                  <a:pt x="256540" y="262890"/>
                  <a:pt x="252095" y="254635"/>
                </a:cubicBezTo>
                <a:cubicBezTo>
                  <a:pt x="247650" y="246380"/>
                  <a:pt x="237490" y="240665"/>
                  <a:pt x="229235" y="243205"/>
                </a:cubicBezTo>
                <a:cubicBezTo>
                  <a:pt x="220980" y="245745"/>
                  <a:pt x="202565" y="269875"/>
                  <a:pt x="202565" y="269875"/>
                </a:cubicBezTo>
                <a:cubicBezTo>
                  <a:pt x="193675" y="278765"/>
                  <a:pt x="187960" y="290195"/>
                  <a:pt x="175895" y="296545"/>
                </a:cubicBezTo>
                <a:cubicBezTo>
                  <a:pt x="163830" y="302895"/>
                  <a:pt x="144145" y="304165"/>
                  <a:pt x="130175" y="307975"/>
                </a:cubicBezTo>
                <a:cubicBezTo>
                  <a:pt x="116205" y="311785"/>
                  <a:pt x="106045" y="316230"/>
                  <a:pt x="92075" y="319405"/>
                </a:cubicBezTo>
                <a:cubicBezTo>
                  <a:pt x="78105" y="322580"/>
                  <a:pt x="59690" y="327025"/>
                  <a:pt x="46355" y="327025"/>
                </a:cubicBezTo>
                <a:cubicBezTo>
                  <a:pt x="33020" y="327025"/>
                  <a:pt x="19685" y="325755"/>
                  <a:pt x="12065" y="319405"/>
                </a:cubicBezTo>
                <a:cubicBezTo>
                  <a:pt x="4445" y="313055"/>
                  <a:pt x="1270" y="307975"/>
                  <a:pt x="635" y="288925"/>
                </a:cubicBezTo>
                <a:cubicBezTo>
                  <a:pt x="0" y="269875"/>
                  <a:pt x="1270" y="219075"/>
                  <a:pt x="8255" y="205105"/>
                </a:cubicBezTo>
                <a:cubicBezTo>
                  <a:pt x="15240" y="191135"/>
                  <a:pt x="11430" y="207010"/>
                  <a:pt x="42545" y="205105"/>
                </a:cubicBezTo>
                <a:cubicBezTo>
                  <a:pt x="73660" y="203200"/>
                  <a:pt x="165100" y="194945"/>
                  <a:pt x="194945" y="193675"/>
                </a:cubicBezTo>
                <a:cubicBezTo>
                  <a:pt x="224790" y="192405"/>
                  <a:pt x="216535" y="201930"/>
                  <a:pt x="221615" y="197485"/>
                </a:cubicBezTo>
                <a:cubicBezTo>
                  <a:pt x="226695" y="193040"/>
                  <a:pt x="227965" y="177165"/>
                  <a:pt x="225425" y="167005"/>
                </a:cubicBezTo>
                <a:cubicBezTo>
                  <a:pt x="222885" y="156845"/>
                  <a:pt x="211455" y="149225"/>
                  <a:pt x="206375" y="136525"/>
                </a:cubicBezTo>
                <a:cubicBezTo>
                  <a:pt x="201295" y="123825"/>
                  <a:pt x="179705" y="64135"/>
                  <a:pt x="187325" y="48895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b="1" dirty="0">
                <a:solidFill>
                  <a:schemeClr val="tx1"/>
                </a:solidFill>
              </a:rPr>
              <a:t>               белая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b="1" dirty="0">
                <a:solidFill>
                  <a:schemeClr val="tx1"/>
                </a:solidFill>
              </a:rPr>
              <a:t>                   глина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5964238" y="1747839"/>
            <a:ext cx="1036654" cy="1109658"/>
          </a:xfrm>
          <a:custGeom>
            <a:avLst/>
            <a:gdLst>
              <a:gd name="connsiteX0" fmla="*/ 260985 w 994410"/>
              <a:gd name="connsiteY0" fmla="*/ 33020 h 1136015"/>
              <a:gd name="connsiteX1" fmla="*/ 375285 w 994410"/>
              <a:gd name="connsiteY1" fmla="*/ 48260 h 1136015"/>
              <a:gd name="connsiteX2" fmla="*/ 421005 w 994410"/>
              <a:gd name="connsiteY2" fmla="*/ 44450 h 1136015"/>
              <a:gd name="connsiteX3" fmla="*/ 459105 w 994410"/>
              <a:gd name="connsiteY3" fmla="*/ 10160 h 1136015"/>
              <a:gd name="connsiteX4" fmla="*/ 527685 w 994410"/>
              <a:gd name="connsiteY4" fmla="*/ 6350 h 1136015"/>
              <a:gd name="connsiteX5" fmla="*/ 565785 w 994410"/>
              <a:gd name="connsiteY5" fmla="*/ 6350 h 1136015"/>
              <a:gd name="connsiteX6" fmla="*/ 573405 w 994410"/>
              <a:gd name="connsiteY6" fmla="*/ 44450 h 1136015"/>
              <a:gd name="connsiteX7" fmla="*/ 584835 w 994410"/>
              <a:gd name="connsiteY7" fmla="*/ 71120 h 1136015"/>
              <a:gd name="connsiteX8" fmla="*/ 592455 w 994410"/>
              <a:gd name="connsiteY8" fmla="*/ 105410 h 1136015"/>
              <a:gd name="connsiteX9" fmla="*/ 611505 w 994410"/>
              <a:gd name="connsiteY9" fmla="*/ 120650 h 1136015"/>
              <a:gd name="connsiteX10" fmla="*/ 607695 w 994410"/>
              <a:gd name="connsiteY10" fmla="*/ 143510 h 1136015"/>
              <a:gd name="connsiteX11" fmla="*/ 573405 w 994410"/>
              <a:gd name="connsiteY11" fmla="*/ 147320 h 1136015"/>
              <a:gd name="connsiteX12" fmla="*/ 508635 w 994410"/>
              <a:gd name="connsiteY12" fmla="*/ 147320 h 1136015"/>
              <a:gd name="connsiteX13" fmla="*/ 428625 w 994410"/>
              <a:gd name="connsiteY13" fmla="*/ 151130 h 1136015"/>
              <a:gd name="connsiteX14" fmla="*/ 382905 w 994410"/>
              <a:gd name="connsiteY14" fmla="*/ 158750 h 1136015"/>
              <a:gd name="connsiteX15" fmla="*/ 386715 w 994410"/>
              <a:gd name="connsiteY15" fmla="*/ 196850 h 1136015"/>
              <a:gd name="connsiteX16" fmla="*/ 398145 w 994410"/>
              <a:gd name="connsiteY16" fmla="*/ 284480 h 1136015"/>
              <a:gd name="connsiteX17" fmla="*/ 573405 w 994410"/>
              <a:gd name="connsiteY17" fmla="*/ 242570 h 1136015"/>
              <a:gd name="connsiteX18" fmla="*/ 615315 w 994410"/>
              <a:gd name="connsiteY18" fmla="*/ 193040 h 1136015"/>
              <a:gd name="connsiteX19" fmla="*/ 641985 w 994410"/>
              <a:gd name="connsiteY19" fmla="*/ 261620 h 1136015"/>
              <a:gd name="connsiteX20" fmla="*/ 638175 w 994410"/>
              <a:gd name="connsiteY20" fmla="*/ 368300 h 1136015"/>
              <a:gd name="connsiteX21" fmla="*/ 641985 w 994410"/>
              <a:gd name="connsiteY21" fmla="*/ 455930 h 1136015"/>
              <a:gd name="connsiteX22" fmla="*/ 687705 w 994410"/>
              <a:gd name="connsiteY22" fmla="*/ 486410 h 1136015"/>
              <a:gd name="connsiteX23" fmla="*/ 680085 w 994410"/>
              <a:gd name="connsiteY23" fmla="*/ 467360 h 1136015"/>
              <a:gd name="connsiteX24" fmla="*/ 954405 w 994410"/>
              <a:gd name="connsiteY24" fmla="*/ 650240 h 1136015"/>
              <a:gd name="connsiteX25" fmla="*/ 920115 w 994410"/>
              <a:gd name="connsiteY25" fmla="*/ 676910 h 1136015"/>
              <a:gd name="connsiteX26" fmla="*/ 939165 w 994410"/>
              <a:gd name="connsiteY26" fmla="*/ 676910 h 1136015"/>
              <a:gd name="connsiteX27" fmla="*/ 923925 w 994410"/>
              <a:gd name="connsiteY27" fmla="*/ 699770 h 1136015"/>
              <a:gd name="connsiteX28" fmla="*/ 916305 w 994410"/>
              <a:gd name="connsiteY28" fmla="*/ 741680 h 1136015"/>
              <a:gd name="connsiteX29" fmla="*/ 939165 w 994410"/>
              <a:gd name="connsiteY29" fmla="*/ 798830 h 1136015"/>
              <a:gd name="connsiteX30" fmla="*/ 962025 w 994410"/>
              <a:gd name="connsiteY30" fmla="*/ 810260 h 1136015"/>
              <a:gd name="connsiteX31" fmla="*/ 965835 w 994410"/>
              <a:gd name="connsiteY31" fmla="*/ 833120 h 1136015"/>
              <a:gd name="connsiteX32" fmla="*/ 965835 w 994410"/>
              <a:gd name="connsiteY32" fmla="*/ 848360 h 1136015"/>
              <a:gd name="connsiteX33" fmla="*/ 950595 w 994410"/>
              <a:gd name="connsiteY33" fmla="*/ 855980 h 1136015"/>
              <a:gd name="connsiteX34" fmla="*/ 908685 w 994410"/>
              <a:gd name="connsiteY34" fmla="*/ 855980 h 1136015"/>
              <a:gd name="connsiteX35" fmla="*/ 828675 w 994410"/>
              <a:gd name="connsiteY35" fmla="*/ 855980 h 1136015"/>
              <a:gd name="connsiteX36" fmla="*/ 786765 w 994410"/>
              <a:gd name="connsiteY36" fmla="*/ 855980 h 1136015"/>
              <a:gd name="connsiteX37" fmla="*/ 782955 w 994410"/>
              <a:gd name="connsiteY37" fmla="*/ 882650 h 1136015"/>
              <a:gd name="connsiteX38" fmla="*/ 775335 w 994410"/>
              <a:gd name="connsiteY38" fmla="*/ 916940 h 1136015"/>
              <a:gd name="connsiteX39" fmla="*/ 790575 w 994410"/>
              <a:gd name="connsiteY39" fmla="*/ 932180 h 1136015"/>
              <a:gd name="connsiteX40" fmla="*/ 802005 w 994410"/>
              <a:gd name="connsiteY40" fmla="*/ 951230 h 1136015"/>
              <a:gd name="connsiteX41" fmla="*/ 805815 w 994410"/>
              <a:gd name="connsiteY41" fmla="*/ 966470 h 1136015"/>
              <a:gd name="connsiteX42" fmla="*/ 843915 w 994410"/>
              <a:gd name="connsiteY42" fmla="*/ 970280 h 1136015"/>
              <a:gd name="connsiteX43" fmla="*/ 912495 w 994410"/>
              <a:gd name="connsiteY43" fmla="*/ 962660 h 1136015"/>
              <a:gd name="connsiteX44" fmla="*/ 916305 w 994410"/>
              <a:gd name="connsiteY44" fmla="*/ 974090 h 1136015"/>
              <a:gd name="connsiteX45" fmla="*/ 908685 w 994410"/>
              <a:gd name="connsiteY45" fmla="*/ 1004570 h 1136015"/>
              <a:gd name="connsiteX46" fmla="*/ 904875 w 994410"/>
              <a:gd name="connsiteY46" fmla="*/ 1023620 h 1136015"/>
              <a:gd name="connsiteX47" fmla="*/ 897255 w 994410"/>
              <a:gd name="connsiteY47" fmla="*/ 1031240 h 1136015"/>
              <a:gd name="connsiteX48" fmla="*/ 843915 w 994410"/>
              <a:gd name="connsiteY48" fmla="*/ 1023620 h 1136015"/>
              <a:gd name="connsiteX49" fmla="*/ 790575 w 994410"/>
              <a:gd name="connsiteY49" fmla="*/ 1031240 h 1136015"/>
              <a:gd name="connsiteX50" fmla="*/ 756285 w 994410"/>
              <a:gd name="connsiteY50" fmla="*/ 1031240 h 1136015"/>
              <a:gd name="connsiteX51" fmla="*/ 721995 w 994410"/>
              <a:gd name="connsiteY51" fmla="*/ 1031240 h 1136015"/>
              <a:gd name="connsiteX52" fmla="*/ 683895 w 994410"/>
              <a:gd name="connsiteY52" fmla="*/ 1027430 h 1136015"/>
              <a:gd name="connsiteX53" fmla="*/ 649605 w 994410"/>
              <a:gd name="connsiteY53" fmla="*/ 1031240 h 1136015"/>
              <a:gd name="connsiteX54" fmla="*/ 657225 w 994410"/>
              <a:gd name="connsiteY54" fmla="*/ 1050290 h 1136015"/>
              <a:gd name="connsiteX55" fmla="*/ 645795 w 994410"/>
              <a:gd name="connsiteY55" fmla="*/ 1073150 h 1136015"/>
              <a:gd name="connsiteX56" fmla="*/ 622935 w 994410"/>
              <a:gd name="connsiteY56" fmla="*/ 1073150 h 1136015"/>
              <a:gd name="connsiteX57" fmla="*/ 588645 w 994410"/>
              <a:gd name="connsiteY57" fmla="*/ 1073150 h 1136015"/>
              <a:gd name="connsiteX58" fmla="*/ 573405 w 994410"/>
              <a:gd name="connsiteY58" fmla="*/ 1099820 h 1136015"/>
              <a:gd name="connsiteX59" fmla="*/ 558165 w 994410"/>
              <a:gd name="connsiteY59" fmla="*/ 1115060 h 1136015"/>
              <a:gd name="connsiteX60" fmla="*/ 539115 w 994410"/>
              <a:gd name="connsiteY60" fmla="*/ 1130300 h 1136015"/>
              <a:gd name="connsiteX61" fmla="*/ 485775 w 994410"/>
              <a:gd name="connsiteY61" fmla="*/ 1130300 h 1136015"/>
              <a:gd name="connsiteX62" fmla="*/ 440055 w 994410"/>
              <a:gd name="connsiteY62" fmla="*/ 1126490 h 1136015"/>
              <a:gd name="connsiteX63" fmla="*/ 440055 w 994410"/>
              <a:gd name="connsiteY63" fmla="*/ 1073150 h 1136015"/>
              <a:gd name="connsiteX64" fmla="*/ 428625 w 994410"/>
              <a:gd name="connsiteY64" fmla="*/ 1050290 h 1136015"/>
              <a:gd name="connsiteX65" fmla="*/ 405765 w 994410"/>
              <a:gd name="connsiteY65" fmla="*/ 1023620 h 1136015"/>
              <a:gd name="connsiteX66" fmla="*/ 382905 w 994410"/>
              <a:gd name="connsiteY66" fmla="*/ 1008380 h 1136015"/>
              <a:gd name="connsiteX67" fmla="*/ 360045 w 994410"/>
              <a:gd name="connsiteY67" fmla="*/ 989330 h 1136015"/>
              <a:gd name="connsiteX68" fmla="*/ 337185 w 994410"/>
              <a:gd name="connsiteY68" fmla="*/ 932180 h 1136015"/>
              <a:gd name="connsiteX69" fmla="*/ 356235 w 994410"/>
              <a:gd name="connsiteY69" fmla="*/ 760730 h 1136015"/>
              <a:gd name="connsiteX70" fmla="*/ 348615 w 994410"/>
              <a:gd name="connsiteY70" fmla="*/ 692150 h 1136015"/>
              <a:gd name="connsiteX71" fmla="*/ 329565 w 994410"/>
              <a:gd name="connsiteY71" fmla="*/ 635000 h 1136015"/>
              <a:gd name="connsiteX72" fmla="*/ 291465 w 994410"/>
              <a:gd name="connsiteY72" fmla="*/ 608330 h 1136015"/>
              <a:gd name="connsiteX73" fmla="*/ 249555 w 994410"/>
              <a:gd name="connsiteY73" fmla="*/ 623570 h 1136015"/>
              <a:gd name="connsiteX74" fmla="*/ 219075 w 994410"/>
              <a:gd name="connsiteY74" fmla="*/ 623570 h 1136015"/>
              <a:gd name="connsiteX75" fmla="*/ 180975 w 994410"/>
              <a:gd name="connsiteY75" fmla="*/ 612140 h 1136015"/>
              <a:gd name="connsiteX76" fmla="*/ 158115 w 994410"/>
              <a:gd name="connsiteY76" fmla="*/ 593090 h 1136015"/>
              <a:gd name="connsiteX77" fmla="*/ 97155 w 994410"/>
              <a:gd name="connsiteY77" fmla="*/ 577850 h 1136015"/>
              <a:gd name="connsiteX78" fmla="*/ 43815 w 994410"/>
              <a:gd name="connsiteY78" fmla="*/ 577850 h 1136015"/>
              <a:gd name="connsiteX79" fmla="*/ 13335 w 994410"/>
              <a:gd name="connsiteY79" fmla="*/ 570230 h 1136015"/>
              <a:gd name="connsiteX80" fmla="*/ 5715 w 994410"/>
              <a:gd name="connsiteY80" fmla="*/ 520700 h 1136015"/>
              <a:gd name="connsiteX81" fmla="*/ 5715 w 994410"/>
              <a:gd name="connsiteY81" fmla="*/ 455930 h 1136015"/>
              <a:gd name="connsiteX82" fmla="*/ 5715 w 994410"/>
              <a:gd name="connsiteY82" fmla="*/ 387350 h 1136015"/>
              <a:gd name="connsiteX83" fmla="*/ 40005 w 994410"/>
              <a:gd name="connsiteY83" fmla="*/ 383540 h 1136015"/>
              <a:gd name="connsiteX84" fmla="*/ 100965 w 994410"/>
              <a:gd name="connsiteY84" fmla="*/ 383540 h 1136015"/>
              <a:gd name="connsiteX85" fmla="*/ 116205 w 994410"/>
              <a:gd name="connsiteY85" fmla="*/ 387350 h 1136015"/>
              <a:gd name="connsiteX86" fmla="*/ 150495 w 994410"/>
              <a:gd name="connsiteY86" fmla="*/ 406400 h 1136015"/>
              <a:gd name="connsiteX87" fmla="*/ 180975 w 994410"/>
              <a:gd name="connsiteY87" fmla="*/ 391160 h 1136015"/>
              <a:gd name="connsiteX88" fmla="*/ 188595 w 994410"/>
              <a:gd name="connsiteY88" fmla="*/ 368300 h 1136015"/>
              <a:gd name="connsiteX89" fmla="*/ 192405 w 994410"/>
              <a:gd name="connsiteY89" fmla="*/ 326390 h 1136015"/>
              <a:gd name="connsiteX90" fmla="*/ 180975 w 994410"/>
              <a:gd name="connsiteY90" fmla="*/ 307340 h 1136015"/>
              <a:gd name="connsiteX91" fmla="*/ 154305 w 994410"/>
              <a:gd name="connsiteY91" fmla="*/ 288290 h 1136015"/>
              <a:gd name="connsiteX92" fmla="*/ 146685 w 994410"/>
              <a:gd name="connsiteY92" fmla="*/ 246380 h 1136015"/>
              <a:gd name="connsiteX93" fmla="*/ 142875 w 994410"/>
              <a:gd name="connsiteY93" fmla="*/ 189230 h 1136015"/>
              <a:gd name="connsiteX94" fmla="*/ 142875 w 994410"/>
              <a:gd name="connsiteY94" fmla="*/ 158750 h 1136015"/>
              <a:gd name="connsiteX95" fmla="*/ 131445 w 994410"/>
              <a:gd name="connsiteY95" fmla="*/ 128270 h 1136015"/>
              <a:gd name="connsiteX96" fmla="*/ 154305 w 994410"/>
              <a:gd name="connsiteY96" fmla="*/ 90170 h 1136015"/>
              <a:gd name="connsiteX97" fmla="*/ 165735 w 994410"/>
              <a:gd name="connsiteY97" fmla="*/ 74930 h 1136015"/>
              <a:gd name="connsiteX98" fmla="*/ 222885 w 994410"/>
              <a:gd name="connsiteY98" fmla="*/ 74930 h 1136015"/>
              <a:gd name="connsiteX99" fmla="*/ 260985 w 994410"/>
              <a:gd name="connsiteY99" fmla="*/ 33020 h 113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994410" h="1136015">
                <a:moveTo>
                  <a:pt x="260985" y="33020"/>
                </a:moveTo>
                <a:cubicBezTo>
                  <a:pt x="286385" y="28575"/>
                  <a:pt x="348615" y="46355"/>
                  <a:pt x="375285" y="48260"/>
                </a:cubicBezTo>
                <a:cubicBezTo>
                  <a:pt x="401955" y="50165"/>
                  <a:pt x="407035" y="50800"/>
                  <a:pt x="421005" y="44450"/>
                </a:cubicBezTo>
                <a:cubicBezTo>
                  <a:pt x="434975" y="38100"/>
                  <a:pt x="441325" y="16510"/>
                  <a:pt x="459105" y="10160"/>
                </a:cubicBezTo>
                <a:cubicBezTo>
                  <a:pt x="476885" y="3810"/>
                  <a:pt x="509905" y="6985"/>
                  <a:pt x="527685" y="6350"/>
                </a:cubicBezTo>
                <a:cubicBezTo>
                  <a:pt x="545465" y="5715"/>
                  <a:pt x="558165" y="0"/>
                  <a:pt x="565785" y="6350"/>
                </a:cubicBezTo>
                <a:cubicBezTo>
                  <a:pt x="573405" y="12700"/>
                  <a:pt x="570230" y="33655"/>
                  <a:pt x="573405" y="44450"/>
                </a:cubicBezTo>
                <a:cubicBezTo>
                  <a:pt x="576580" y="55245"/>
                  <a:pt x="581660" y="60960"/>
                  <a:pt x="584835" y="71120"/>
                </a:cubicBezTo>
                <a:cubicBezTo>
                  <a:pt x="588010" y="81280"/>
                  <a:pt x="588010" y="97155"/>
                  <a:pt x="592455" y="105410"/>
                </a:cubicBezTo>
                <a:cubicBezTo>
                  <a:pt x="596900" y="113665"/>
                  <a:pt x="608965" y="114300"/>
                  <a:pt x="611505" y="120650"/>
                </a:cubicBezTo>
                <a:cubicBezTo>
                  <a:pt x="614045" y="127000"/>
                  <a:pt x="614045" y="139065"/>
                  <a:pt x="607695" y="143510"/>
                </a:cubicBezTo>
                <a:cubicBezTo>
                  <a:pt x="601345" y="147955"/>
                  <a:pt x="589915" y="146685"/>
                  <a:pt x="573405" y="147320"/>
                </a:cubicBezTo>
                <a:cubicBezTo>
                  <a:pt x="556895" y="147955"/>
                  <a:pt x="532765" y="146685"/>
                  <a:pt x="508635" y="147320"/>
                </a:cubicBezTo>
                <a:cubicBezTo>
                  <a:pt x="484505" y="147955"/>
                  <a:pt x="449580" y="149225"/>
                  <a:pt x="428625" y="151130"/>
                </a:cubicBezTo>
                <a:cubicBezTo>
                  <a:pt x="407670" y="153035"/>
                  <a:pt x="389890" y="151130"/>
                  <a:pt x="382905" y="158750"/>
                </a:cubicBezTo>
                <a:cubicBezTo>
                  <a:pt x="375920" y="166370"/>
                  <a:pt x="384175" y="175895"/>
                  <a:pt x="386715" y="196850"/>
                </a:cubicBezTo>
                <a:cubicBezTo>
                  <a:pt x="389255" y="217805"/>
                  <a:pt x="367030" y="276860"/>
                  <a:pt x="398145" y="284480"/>
                </a:cubicBezTo>
                <a:cubicBezTo>
                  <a:pt x="429260" y="292100"/>
                  <a:pt x="537210" y="257810"/>
                  <a:pt x="573405" y="242570"/>
                </a:cubicBezTo>
                <a:cubicBezTo>
                  <a:pt x="609600" y="227330"/>
                  <a:pt x="603885" y="189865"/>
                  <a:pt x="615315" y="193040"/>
                </a:cubicBezTo>
                <a:cubicBezTo>
                  <a:pt x="626745" y="196215"/>
                  <a:pt x="638175" y="232410"/>
                  <a:pt x="641985" y="261620"/>
                </a:cubicBezTo>
                <a:cubicBezTo>
                  <a:pt x="645795" y="290830"/>
                  <a:pt x="638175" y="335915"/>
                  <a:pt x="638175" y="368300"/>
                </a:cubicBezTo>
                <a:cubicBezTo>
                  <a:pt x="638175" y="400685"/>
                  <a:pt x="633730" y="436245"/>
                  <a:pt x="641985" y="455930"/>
                </a:cubicBezTo>
                <a:cubicBezTo>
                  <a:pt x="650240" y="475615"/>
                  <a:pt x="681355" y="484505"/>
                  <a:pt x="687705" y="486410"/>
                </a:cubicBezTo>
                <a:cubicBezTo>
                  <a:pt x="694055" y="488315"/>
                  <a:pt x="635635" y="440055"/>
                  <a:pt x="680085" y="467360"/>
                </a:cubicBezTo>
                <a:cubicBezTo>
                  <a:pt x="724535" y="494665"/>
                  <a:pt x="914400" y="615315"/>
                  <a:pt x="954405" y="650240"/>
                </a:cubicBezTo>
                <a:cubicBezTo>
                  <a:pt x="994410" y="685165"/>
                  <a:pt x="922655" y="672465"/>
                  <a:pt x="920115" y="676910"/>
                </a:cubicBezTo>
                <a:cubicBezTo>
                  <a:pt x="917575" y="681355"/>
                  <a:pt x="938530" y="673100"/>
                  <a:pt x="939165" y="676910"/>
                </a:cubicBezTo>
                <a:cubicBezTo>
                  <a:pt x="939800" y="680720"/>
                  <a:pt x="927735" y="688975"/>
                  <a:pt x="923925" y="699770"/>
                </a:cubicBezTo>
                <a:cubicBezTo>
                  <a:pt x="920115" y="710565"/>
                  <a:pt x="913765" y="725170"/>
                  <a:pt x="916305" y="741680"/>
                </a:cubicBezTo>
                <a:cubicBezTo>
                  <a:pt x="918845" y="758190"/>
                  <a:pt x="931545" y="787400"/>
                  <a:pt x="939165" y="798830"/>
                </a:cubicBezTo>
                <a:cubicBezTo>
                  <a:pt x="946785" y="810260"/>
                  <a:pt x="957580" y="804545"/>
                  <a:pt x="962025" y="810260"/>
                </a:cubicBezTo>
                <a:cubicBezTo>
                  <a:pt x="966470" y="815975"/>
                  <a:pt x="965200" y="826770"/>
                  <a:pt x="965835" y="833120"/>
                </a:cubicBezTo>
                <a:cubicBezTo>
                  <a:pt x="966470" y="839470"/>
                  <a:pt x="968375" y="844550"/>
                  <a:pt x="965835" y="848360"/>
                </a:cubicBezTo>
                <a:cubicBezTo>
                  <a:pt x="963295" y="852170"/>
                  <a:pt x="960120" y="854710"/>
                  <a:pt x="950595" y="855980"/>
                </a:cubicBezTo>
                <a:cubicBezTo>
                  <a:pt x="941070" y="857250"/>
                  <a:pt x="908685" y="855980"/>
                  <a:pt x="908685" y="855980"/>
                </a:cubicBezTo>
                <a:lnTo>
                  <a:pt x="828675" y="855980"/>
                </a:lnTo>
                <a:cubicBezTo>
                  <a:pt x="808355" y="855980"/>
                  <a:pt x="794385" y="851535"/>
                  <a:pt x="786765" y="855980"/>
                </a:cubicBezTo>
                <a:cubicBezTo>
                  <a:pt x="779145" y="860425"/>
                  <a:pt x="784860" y="872490"/>
                  <a:pt x="782955" y="882650"/>
                </a:cubicBezTo>
                <a:cubicBezTo>
                  <a:pt x="781050" y="892810"/>
                  <a:pt x="774065" y="908685"/>
                  <a:pt x="775335" y="916940"/>
                </a:cubicBezTo>
                <a:cubicBezTo>
                  <a:pt x="776605" y="925195"/>
                  <a:pt x="786130" y="926465"/>
                  <a:pt x="790575" y="932180"/>
                </a:cubicBezTo>
                <a:cubicBezTo>
                  <a:pt x="795020" y="937895"/>
                  <a:pt x="799465" y="945515"/>
                  <a:pt x="802005" y="951230"/>
                </a:cubicBezTo>
                <a:cubicBezTo>
                  <a:pt x="804545" y="956945"/>
                  <a:pt x="798830" y="963295"/>
                  <a:pt x="805815" y="966470"/>
                </a:cubicBezTo>
                <a:cubicBezTo>
                  <a:pt x="812800" y="969645"/>
                  <a:pt x="826135" y="970915"/>
                  <a:pt x="843915" y="970280"/>
                </a:cubicBezTo>
                <a:cubicBezTo>
                  <a:pt x="861695" y="969645"/>
                  <a:pt x="900430" y="962025"/>
                  <a:pt x="912495" y="962660"/>
                </a:cubicBezTo>
                <a:cubicBezTo>
                  <a:pt x="924560" y="963295"/>
                  <a:pt x="916940" y="967105"/>
                  <a:pt x="916305" y="974090"/>
                </a:cubicBezTo>
                <a:cubicBezTo>
                  <a:pt x="915670" y="981075"/>
                  <a:pt x="910590" y="996315"/>
                  <a:pt x="908685" y="1004570"/>
                </a:cubicBezTo>
                <a:cubicBezTo>
                  <a:pt x="906780" y="1012825"/>
                  <a:pt x="906780" y="1019175"/>
                  <a:pt x="904875" y="1023620"/>
                </a:cubicBezTo>
                <a:cubicBezTo>
                  <a:pt x="902970" y="1028065"/>
                  <a:pt x="907415" y="1031240"/>
                  <a:pt x="897255" y="1031240"/>
                </a:cubicBezTo>
                <a:cubicBezTo>
                  <a:pt x="887095" y="1031240"/>
                  <a:pt x="861695" y="1023620"/>
                  <a:pt x="843915" y="1023620"/>
                </a:cubicBezTo>
                <a:cubicBezTo>
                  <a:pt x="826135" y="1023620"/>
                  <a:pt x="805180" y="1029970"/>
                  <a:pt x="790575" y="1031240"/>
                </a:cubicBezTo>
                <a:cubicBezTo>
                  <a:pt x="775970" y="1032510"/>
                  <a:pt x="756285" y="1031240"/>
                  <a:pt x="756285" y="1031240"/>
                </a:cubicBezTo>
                <a:cubicBezTo>
                  <a:pt x="744855" y="1031240"/>
                  <a:pt x="734060" y="1031875"/>
                  <a:pt x="721995" y="1031240"/>
                </a:cubicBezTo>
                <a:cubicBezTo>
                  <a:pt x="709930" y="1030605"/>
                  <a:pt x="695960" y="1027430"/>
                  <a:pt x="683895" y="1027430"/>
                </a:cubicBezTo>
                <a:cubicBezTo>
                  <a:pt x="671830" y="1027430"/>
                  <a:pt x="654050" y="1027430"/>
                  <a:pt x="649605" y="1031240"/>
                </a:cubicBezTo>
                <a:cubicBezTo>
                  <a:pt x="645160" y="1035050"/>
                  <a:pt x="657860" y="1043305"/>
                  <a:pt x="657225" y="1050290"/>
                </a:cubicBezTo>
                <a:cubicBezTo>
                  <a:pt x="656590" y="1057275"/>
                  <a:pt x="651510" y="1069340"/>
                  <a:pt x="645795" y="1073150"/>
                </a:cubicBezTo>
                <a:cubicBezTo>
                  <a:pt x="640080" y="1076960"/>
                  <a:pt x="622935" y="1073150"/>
                  <a:pt x="622935" y="1073150"/>
                </a:cubicBezTo>
                <a:cubicBezTo>
                  <a:pt x="613410" y="1073150"/>
                  <a:pt x="596900" y="1068705"/>
                  <a:pt x="588645" y="1073150"/>
                </a:cubicBezTo>
                <a:cubicBezTo>
                  <a:pt x="580390" y="1077595"/>
                  <a:pt x="578485" y="1092835"/>
                  <a:pt x="573405" y="1099820"/>
                </a:cubicBezTo>
                <a:cubicBezTo>
                  <a:pt x="568325" y="1106805"/>
                  <a:pt x="563880" y="1109980"/>
                  <a:pt x="558165" y="1115060"/>
                </a:cubicBezTo>
                <a:cubicBezTo>
                  <a:pt x="552450" y="1120140"/>
                  <a:pt x="551180" y="1127760"/>
                  <a:pt x="539115" y="1130300"/>
                </a:cubicBezTo>
                <a:cubicBezTo>
                  <a:pt x="527050" y="1132840"/>
                  <a:pt x="502285" y="1130935"/>
                  <a:pt x="485775" y="1130300"/>
                </a:cubicBezTo>
                <a:cubicBezTo>
                  <a:pt x="469265" y="1129665"/>
                  <a:pt x="447675" y="1136015"/>
                  <a:pt x="440055" y="1126490"/>
                </a:cubicBezTo>
                <a:cubicBezTo>
                  <a:pt x="432435" y="1116965"/>
                  <a:pt x="441960" y="1085850"/>
                  <a:pt x="440055" y="1073150"/>
                </a:cubicBezTo>
                <a:cubicBezTo>
                  <a:pt x="438150" y="1060450"/>
                  <a:pt x="434340" y="1058545"/>
                  <a:pt x="428625" y="1050290"/>
                </a:cubicBezTo>
                <a:cubicBezTo>
                  <a:pt x="422910" y="1042035"/>
                  <a:pt x="413385" y="1030605"/>
                  <a:pt x="405765" y="1023620"/>
                </a:cubicBezTo>
                <a:cubicBezTo>
                  <a:pt x="398145" y="1016635"/>
                  <a:pt x="390525" y="1014095"/>
                  <a:pt x="382905" y="1008380"/>
                </a:cubicBezTo>
                <a:cubicBezTo>
                  <a:pt x="375285" y="1002665"/>
                  <a:pt x="367665" y="1002030"/>
                  <a:pt x="360045" y="989330"/>
                </a:cubicBezTo>
                <a:cubicBezTo>
                  <a:pt x="352425" y="976630"/>
                  <a:pt x="337820" y="970280"/>
                  <a:pt x="337185" y="932180"/>
                </a:cubicBezTo>
                <a:cubicBezTo>
                  <a:pt x="336550" y="894080"/>
                  <a:pt x="354330" y="800735"/>
                  <a:pt x="356235" y="760730"/>
                </a:cubicBezTo>
                <a:cubicBezTo>
                  <a:pt x="358140" y="720725"/>
                  <a:pt x="353060" y="713105"/>
                  <a:pt x="348615" y="692150"/>
                </a:cubicBezTo>
                <a:cubicBezTo>
                  <a:pt x="344170" y="671195"/>
                  <a:pt x="339090" y="648970"/>
                  <a:pt x="329565" y="635000"/>
                </a:cubicBezTo>
                <a:cubicBezTo>
                  <a:pt x="320040" y="621030"/>
                  <a:pt x="304800" y="610235"/>
                  <a:pt x="291465" y="608330"/>
                </a:cubicBezTo>
                <a:cubicBezTo>
                  <a:pt x="278130" y="606425"/>
                  <a:pt x="261620" y="621030"/>
                  <a:pt x="249555" y="623570"/>
                </a:cubicBezTo>
                <a:cubicBezTo>
                  <a:pt x="237490" y="626110"/>
                  <a:pt x="230505" y="625475"/>
                  <a:pt x="219075" y="623570"/>
                </a:cubicBezTo>
                <a:cubicBezTo>
                  <a:pt x="207645" y="621665"/>
                  <a:pt x="191135" y="617220"/>
                  <a:pt x="180975" y="612140"/>
                </a:cubicBezTo>
                <a:cubicBezTo>
                  <a:pt x="170815" y="607060"/>
                  <a:pt x="172085" y="598805"/>
                  <a:pt x="158115" y="593090"/>
                </a:cubicBezTo>
                <a:cubicBezTo>
                  <a:pt x="144145" y="587375"/>
                  <a:pt x="116205" y="580390"/>
                  <a:pt x="97155" y="577850"/>
                </a:cubicBezTo>
                <a:cubicBezTo>
                  <a:pt x="78105" y="575310"/>
                  <a:pt x="57785" y="579120"/>
                  <a:pt x="43815" y="577850"/>
                </a:cubicBezTo>
                <a:cubicBezTo>
                  <a:pt x="29845" y="576580"/>
                  <a:pt x="19685" y="579755"/>
                  <a:pt x="13335" y="570230"/>
                </a:cubicBezTo>
                <a:cubicBezTo>
                  <a:pt x="6985" y="560705"/>
                  <a:pt x="6985" y="539750"/>
                  <a:pt x="5715" y="520700"/>
                </a:cubicBezTo>
                <a:cubicBezTo>
                  <a:pt x="4445" y="501650"/>
                  <a:pt x="5715" y="455930"/>
                  <a:pt x="5715" y="455930"/>
                </a:cubicBezTo>
                <a:cubicBezTo>
                  <a:pt x="5715" y="433705"/>
                  <a:pt x="0" y="399415"/>
                  <a:pt x="5715" y="387350"/>
                </a:cubicBezTo>
                <a:cubicBezTo>
                  <a:pt x="11430" y="375285"/>
                  <a:pt x="24130" y="384175"/>
                  <a:pt x="40005" y="383540"/>
                </a:cubicBezTo>
                <a:cubicBezTo>
                  <a:pt x="55880" y="382905"/>
                  <a:pt x="88265" y="382905"/>
                  <a:pt x="100965" y="383540"/>
                </a:cubicBezTo>
                <a:cubicBezTo>
                  <a:pt x="113665" y="384175"/>
                  <a:pt x="107950" y="383540"/>
                  <a:pt x="116205" y="387350"/>
                </a:cubicBezTo>
                <a:cubicBezTo>
                  <a:pt x="124460" y="391160"/>
                  <a:pt x="139700" y="405765"/>
                  <a:pt x="150495" y="406400"/>
                </a:cubicBezTo>
                <a:cubicBezTo>
                  <a:pt x="161290" y="407035"/>
                  <a:pt x="174625" y="397510"/>
                  <a:pt x="180975" y="391160"/>
                </a:cubicBezTo>
                <a:cubicBezTo>
                  <a:pt x="187325" y="384810"/>
                  <a:pt x="186690" y="379095"/>
                  <a:pt x="188595" y="368300"/>
                </a:cubicBezTo>
                <a:cubicBezTo>
                  <a:pt x="190500" y="357505"/>
                  <a:pt x="193675" y="336550"/>
                  <a:pt x="192405" y="326390"/>
                </a:cubicBezTo>
                <a:cubicBezTo>
                  <a:pt x="191135" y="316230"/>
                  <a:pt x="187325" y="313690"/>
                  <a:pt x="180975" y="307340"/>
                </a:cubicBezTo>
                <a:cubicBezTo>
                  <a:pt x="174625" y="300990"/>
                  <a:pt x="160020" y="298450"/>
                  <a:pt x="154305" y="288290"/>
                </a:cubicBezTo>
                <a:cubicBezTo>
                  <a:pt x="148590" y="278130"/>
                  <a:pt x="148590" y="262890"/>
                  <a:pt x="146685" y="246380"/>
                </a:cubicBezTo>
                <a:cubicBezTo>
                  <a:pt x="144780" y="229870"/>
                  <a:pt x="143510" y="203835"/>
                  <a:pt x="142875" y="189230"/>
                </a:cubicBezTo>
                <a:cubicBezTo>
                  <a:pt x="142240" y="174625"/>
                  <a:pt x="144780" y="168910"/>
                  <a:pt x="142875" y="158750"/>
                </a:cubicBezTo>
                <a:cubicBezTo>
                  <a:pt x="140970" y="148590"/>
                  <a:pt x="129540" y="139700"/>
                  <a:pt x="131445" y="128270"/>
                </a:cubicBezTo>
                <a:cubicBezTo>
                  <a:pt x="133350" y="116840"/>
                  <a:pt x="148590" y="99060"/>
                  <a:pt x="154305" y="90170"/>
                </a:cubicBezTo>
                <a:cubicBezTo>
                  <a:pt x="160020" y="81280"/>
                  <a:pt x="154305" y="77470"/>
                  <a:pt x="165735" y="74930"/>
                </a:cubicBezTo>
                <a:cubicBezTo>
                  <a:pt x="177165" y="72390"/>
                  <a:pt x="207010" y="76835"/>
                  <a:pt x="222885" y="74930"/>
                </a:cubicBezTo>
                <a:cubicBezTo>
                  <a:pt x="238760" y="73025"/>
                  <a:pt x="235585" y="37465"/>
                  <a:pt x="260985" y="33020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b="1" dirty="0" smtClean="0">
                <a:solidFill>
                  <a:schemeClr val="tx1"/>
                </a:solidFill>
              </a:rPr>
              <a:t>Новопокровский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080000" y="1819275"/>
            <a:ext cx="1082675" cy="663575"/>
          </a:xfrm>
          <a:custGeom>
            <a:avLst/>
            <a:gdLst>
              <a:gd name="connsiteX0" fmla="*/ 13229 w 1081617"/>
              <a:gd name="connsiteY0" fmla="*/ 602192 h 668867"/>
              <a:gd name="connsiteX1" fmla="*/ 22754 w 1081617"/>
              <a:gd name="connsiteY1" fmla="*/ 513292 h 668867"/>
              <a:gd name="connsiteX2" fmla="*/ 16404 w 1081617"/>
              <a:gd name="connsiteY2" fmla="*/ 487892 h 668867"/>
              <a:gd name="connsiteX3" fmla="*/ 529 w 1081617"/>
              <a:gd name="connsiteY3" fmla="*/ 459317 h 668867"/>
              <a:gd name="connsiteX4" fmla="*/ 13229 w 1081617"/>
              <a:gd name="connsiteY4" fmla="*/ 443442 h 668867"/>
              <a:gd name="connsiteX5" fmla="*/ 16404 w 1081617"/>
              <a:gd name="connsiteY5" fmla="*/ 430742 h 668867"/>
              <a:gd name="connsiteX6" fmla="*/ 51329 w 1081617"/>
              <a:gd name="connsiteY6" fmla="*/ 427567 h 668867"/>
              <a:gd name="connsiteX7" fmla="*/ 67204 w 1081617"/>
              <a:gd name="connsiteY7" fmla="*/ 424392 h 668867"/>
              <a:gd name="connsiteX8" fmla="*/ 70379 w 1081617"/>
              <a:gd name="connsiteY8" fmla="*/ 395817 h 668867"/>
              <a:gd name="connsiteX9" fmla="*/ 64029 w 1081617"/>
              <a:gd name="connsiteY9" fmla="*/ 338667 h 668867"/>
              <a:gd name="connsiteX10" fmla="*/ 79904 w 1081617"/>
              <a:gd name="connsiteY10" fmla="*/ 303742 h 668867"/>
              <a:gd name="connsiteX11" fmla="*/ 98954 w 1081617"/>
              <a:gd name="connsiteY11" fmla="*/ 281517 h 668867"/>
              <a:gd name="connsiteX12" fmla="*/ 137054 w 1081617"/>
              <a:gd name="connsiteY12" fmla="*/ 278342 h 668867"/>
              <a:gd name="connsiteX13" fmla="*/ 152929 w 1081617"/>
              <a:gd name="connsiteY13" fmla="*/ 275167 h 668867"/>
              <a:gd name="connsiteX14" fmla="*/ 156104 w 1081617"/>
              <a:gd name="connsiteY14" fmla="*/ 237067 h 668867"/>
              <a:gd name="connsiteX15" fmla="*/ 146579 w 1081617"/>
              <a:gd name="connsiteY15" fmla="*/ 221192 h 668867"/>
              <a:gd name="connsiteX16" fmla="*/ 137054 w 1081617"/>
              <a:gd name="connsiteY16" fmla="*/ 164042 h 668867"/>
              <a:gd name="connsiteX17" fmla="*/ 146579 w 1081617"/>
              <a:gd name="connsiteY17" fmla="*/ 132292 h 668867"/>
              <a:gd name="connsiteX18" fmla="*/ 156104 w 1081617"/>
              <a:gd name="connsiteY18" fmla="*/ 113242 h 668867"/>
              <a:gd name="connsiteX19" fmla="*/ 191029 w 1081617"/>
              <a:gd name="connsiteY19" fmla="*/ 94192 h 668867"/>
              <a:gd name="connsiteX20" fmla="*/ 206904 w 1081617"/>
              <a:gd name="connsiteY20" fmla="*/ 110067 h 668867"/>
              <a:gd name="connsiteX21" fmla="*/ 241829 w 1081617"/>
              <a:gd name="connsiteY21" fmla="*/ 113242 h 668867"/>
              <a:gd name="connsiteX22" fmla="*/ 305329 w 1081617"/>
              <a:gd name="connsiteY22" fmla="*/ 119592 h 668867"/>
              <a:gd name="connsiteX23" fmla="*/ 330729 w 1081617"/>
              <a:gd name="connsiteY23" fmla="*/ 119592 h 668867"/>
              <a:gd name="connsiteX24" fmla="*/ 349779 w 1081617"/>
              <a:gd name="connsiteY24" fmla="*/ 100542 h 668867"/>
              <a:gd name="connsiteX25" fmla="*/ 349779 w 1081617"/>
              <a:gd name="connsiteY25" fmla="*/ 65617 h 668867"/>
              <a:gd name="connsiteX26" fmla="*/ 362479 w 1081617"/>
              <a:gd name="connsiteY26" fmla="*/ 78317 h 668867"/>
              <a:gd name="connsiteX27" fmla="*/ 406929 w 1081617"/>
              <a:gd name="connsiteY27" fmla="*/ 68792 h 668867"/>
              <a:gd name="connsiteX28" fmla="*/ 441854 w 1081617"/>
              <a:gd name="connsiteY28" fmla="*/ 62442 h 668867"/>
              <a:gd name="connsiteX29" fmla="*/ 486304 w 1081617"/>
              <a:gd name="connsiteY29" fmla="*/ 81492 h 668867"/>
              <a:gd name="connsiteX30" fmla="*/ 511704 w 1081617"/>
              <a:gd name="connsiteY30" fmla="*/ 100542 h 668867"/>
              <a:gd name="connsiteX31" fmla="*/ 530754 w 1081617"/>
              <a:gd name="connsiteY31" fmla="*/ 132292 h 668867"/>
              <a:gd name="connsiteX32" fmla="*/ 572029 w 1081617"/>
              <a:gd name="connsiteY32" fmla="*/ 132292 h 668867"/>
              <a:gd name="connsiteX33" fmla="*/ 648229 w 1081617"/>
              <a:gd name="connsiteY33" fmla="*/ 119592 h 668867"/>
              <a:gd name="connsiteX34" fmla="*/ 686329 w 1081617"/>
              <a:gd name="connsiteY34" fmla="*/ 132292 h 668867"/>
              <a:gd name="connsiteX35" fmla="*/ 711729 w 1081617"/>
              <a:gd name="connsiteY35" fmla="*/ 144992 h 668867"/>
              <a:gd name="connsiteX36" fmla="*/ 756179 w 1081617"/>
              <a:gd name="connsiteY36" fmla="*/ 154517 h 668867"/>
              <a:gd name="connsiteX37" fmla="*/ 886354 w 1081617"/>
              <a:gd name="connsiteY37" fmla="*/ 157692 h 668867"/>
              <a:gd name="connsiteX38" fmla="*/ 892704 w 1081617"/>
              <a:gd name="connsiteY38" fmla="*/ 141817 h 668867"/>
              <a:gd name="connsiteX39" fmla="*/ 867304 w 1081617"/>
              <a:gd name="connsiteY39" fmla="*/ 56092 h 668867"/>
              <a:gd name="connsiteX40" fmla="*/ 870479 w 1081617"/>
              <a:gd name="connsiteY40" fmla="*/ 8467 h 668867"/>
              <a:gd name="connsiteX41" fmla="*/ 921279 w 1081617"/>
              <a:gd name="connsiteY41" fmla="*/ 5292 h 668867"/>
              <a:gd name="connsiteX42" fmla="*/ 959379 w 1081617"/>
              <a:gd name="connsiteY42" fmla="*/ 14817 h 668867"/>
              <a:gd name="connsiteX43" fmla="*/ 1016529 w 1081617"/>
              <a:gd name="connsiteY43" fmla="*/ 56092 h 668867"/>
              <a:gd name="connsiteX44" fmla="*/ 1035579 w 1081617"/>
              <a:gd name="connsiteY44" fmla="*/ 78317 h 668867"/>
              <a:gd name="connsiteX45" fmla="*/ 1016529 w 1081617"/>
              <a:gd name="connsiteY45" fmla="*/ 148167 h 668867"/>
              <a:gd name="connsiteX46" fmla="*/ 1048279 w 1081617"/>
              <a:gd name="connsiteY46" fmla="*/ 224367 h 668867"/>
              <a:gd name="connsiteX47" fmla="*/ 1076854 w 1081617"/>
              <a:gd name="connsiteY47" fmla="*/ 252942 h 668867"/>
              <a:gd name="connsiteX48" fmla="*/ 1076854 w 1081617"/>
              <a:gd name="connsiteY48" fmla="*/ 281517 h 668867"/>
              <a:gd name="connsiteX49" fmla="*/ 1070504 w 1081617"/>
              <a:gd name="connsiteY49" fmla="*/ 319617 h 668867"/>
              <a:gd name="connsiteX50" fmla="*/ 1057804 w 1081617"/>
              <a:gd name="connsiteY50" fmla="*/ 332317 h 668867"/>
              <a:gd name="connsiteX51" fmla="*/ 1032404 w 1081617"/>
              <a:gd name="connsiteY51" fmla="*/ 332317 h 668867"/>
              <a:gd name="connsiteX52" fmla="*/ 997479 w 1081617"/>
              <a:gd name="connsiteY52" fmla="*/ 310092 h 668867"/>
              <a:gd name="connsiteX53" fmla="*/ 975254 w 1081617"/>
              <a:gd name="connsiteY53" fmla="*/ 313267 h 668867"/>
              <a:gd name="connsiteX54" fmla="*/ 930804 w 1081617"/>
              <a:gd name="connsiteY54" fmla="*/ 313267 h 668867"/>
              <a:gd name="connsiteX55" fmla="*/ 899054 w 1081617"/>
              <a:gd name="connsiteY55" fmla="*/ 306917 h 668867"/>
              <a:gd name="connsiteX56" fmla="*/ 876829 w 1081617"/>
              <a:gd name="connsiteY56" fmla="*/ 319617 h 668867"/>
              <a:gd name="connsiteX57" fmla="*/ 864129 w 1081617"/>
              <a:gd name="connsiteY57" fmla="*/ 325967 h 668867"/>
              <a:gd name="connsiteX58" fmla="*/ 816504 w 1081617"/>
              <a:gd name="connsiteY58" fmla="*/ 341842 h 668867"/>
              <a:gd name="connsiteX59" fmla="*/ 772054 w 1081617"/>
              <a:gd name="connsiteY59" fmla="*/ 335492 h 668867"/>
              <a:gd name="connsiteX60" fmla="*/ 762529 w 1081617"/>
              <a:gd name="connsiteY60" fmla="*/ 360892 h 668867"/>
              <a:gd name="connsiteX61" fmla="*/ 743479 w 1081617"/>
              <a:gd name="connsiteY61" fmla="*/ 367242 h 668867"/>
              <a:gd name="connsiteX62" fmla="*/ 699029 w 1081617"/>
              <a:gd name="connsiteY62" fmla="*/ 364067 h 668867"/>
              <a:gd name="connsiteX63" fmla="*/ 692679 w 1081617"/>
              <a:gd name="connsiteY63" fmla="*/ 395817 h 668867"/>
              <a:gd name="connsiteX64" fmla="*/ 692679 w 1081617"/>
              <a:gd name="connsiteY64" fmla="*/ 440267 h 668867"/>
              <a:gd name="connsiteX65" fmla="*/ 695854 w 1081617"/>
              <a:gd name="connsiteY65" fmla="*/ 478367 h 668867"/>
              <a:gd name="connsiteX66" fmla="*/ 683154 w 1081617"/>
              <a:gd name="connsiteY66" fmla="*/ 516467 h 668867"/>
              <a:gd name="connsiteX67" fmla="*/ 651404 w 1081617"/>
              <a:gd name="connsiteY67" fmla="*/ 522817 h 668867"/>
              <a:gd name="connsiteX68" fmla="*/ 616479 w 1081617"/>
              <a:gd name="connsiteY68" fmla="*/ 541867 h 668867"/>
              <a:gd name="connsiteX69" fmla="*/ 626004 w 1081617"/>
              <a:gd name="connsiteY69" fmla="*/ 494242 h 668867"/>
              <a:gd name="connsiteX70" fmla="*/ 591079 w 1081617"/>
              <a:gd name="connsiteY70" fmla="*/ 503767 h 668867"/>
              <a:gd name="connsiteX71" fmla="*/ 556154 w 1081617"/>
              <a:gd name="connsiteY71" fmla="*/ 510117 h 668867"/>
              <a:gd name="connsiteX72" fmla="*/ 533929 w 1081617"/>
              <a:gd name="connsiteY72" fmla="*/ 506942 h 668867"/>
              <a:gd name="connsiteX73" fmla="*/ 505354 w 1081617"/>
              <a:gd name="connsiteY73" fmla="*/ 541867 h 668867"/>
              <a:gd name="connsiteX74" fmla="*/ 473604 w 1081617"/>
              <a:gd name="connsiteY74" fmla="*/ 576792 h 668867"/>
              <a:gd name="connsiteX75" fmla="*/ 425979 w 1081617"/>
              <a:gd name="connsiteY75" fmla="*/ 567267 h 668867"/>
              <a:gd name="connsiteX76" fmla="*/ 403754 w 1081617"/>
              <a:gd name="connsiteY76" fmla="*/ 589492 h 668867"/>
              <a:gd name="connsiteX77" fmla="*/ 362479 w 1081617"/>
              <a:gd name="connsiteY77" fmla="*/ 602192 h 668867"/>
              <a:gd name="connsiteX78" fmla="*/ 324379 w 1081617"/>
              <a:gd name="connsiteY78" fmla="*/ 630767 h 668867"/>
              <a:gd name="connsiteX79" fmla="*/ 264054 w 1081617"/>
              <a:gd name="connsiteY79" fmla="*/ 637117 h 668867"/>
              <a:gd name="connsiteX80" fmla="*/ 238654 w 1081617"/>
              <a:gd name="connsiteY80" fmla="*/ 624417 h 668867"/>
              <a:gd name="connsiteX81" fmla="*/ 222779 w 1081617"/>
              <a:gd name="connsiteY81" fmla="*/ 611717 h 668867"/>
              <a:gd name="connsiteX82" fmla="*/ 168804 w 1081617"/>
              <a:gd name="connsiteY82" fmla="*/ 621242 h 668867"/>
              <a:gd name="connsiteX83" fmla="*/ 121179 w 1081617"/>
              <a:gd name="connsiteY83" fmla="*/ 640292 h 668867"/>
              <a:gd name="connsiteX84" fmla="*/ 114829 w 1081617"/>
              <a:gd name="connsiteY84" fmla="*/ 662517 h 668867"/>
              <a:gd name="connsiteX85" fmla="*/ 86254 w 1081617"/>
              <a:gd name="connsiteY85" fmla="*/ 662517 h 668867"/>
              <a:gd name="connsiteX86" fmla="*/ 76729 w 1081617"/>
              <a:gd name="connsiteY86" fmla="*/ 624417 h 668867"/>
              <a:gd name="connsiteX87" fmla="*/ 13229 w 1081617"/>
              <a:gd name="connsiteY87" fmla="*/ 602192 h 6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081617" h="668867">
                <a:moveTo>
                  <a:pt x="13229" y="602192"/>
                </a:moveTo>
                <a:cubicBezTo>
                  <a:pt x="4233" y="583671"/>
                  <a:pt x="22225" y="532342"/>
                  <a:pt x="22754" y="513292"/>
                </a:cubicBezTo>
                <a:cubicBezTo>
                  <a:pt x="23283" y="494242"/>
                  <a:pt x="20108" y="496888"/>
                  <a:pt x="16404" y="487892"/>
                </a:cubicBezTo>
                <a:cubicBezTo>
                  <a:pt x="12700" y="478896"/>
                  <a:pt x="1058" y="466725"/>
                  <a:pt x="529" y="459317"/>
                </a:cubicBezTo>
                <a:cubicBezTo>
                  <a:pt x="0" y="451909"/>
                  <a:pt x="10583" y="448204"/>
                  <a:pt x="13229" y="443442"/>
                </a:cubicBezTo>
                <a:cubicBezTo>
                  <a:pt x="15875" y="438680"/>
                  <a:pt x="10054" y="433388"/>
                  <a:pt x="16404" y="430742"/>
                </a:cubicBezTo>
                <a:cubicBezTo>
                  <a:pt x="22754" y="428096"/>
                  <a:pt x="42862" y="428625"/>
                  <a:pt x="51329" y="427567"/>
                </a:cubicBezTo>
                <a:cubicBezTo>
                  <a:pt x="59796" y="426509"/>
                  <a:pt x="64029" y="429684"/>
                  <a:pt x="67204" y="424392"/>
                </a:cubicBezTo>
                <a:cubicBezTo>
                  <a:pt x="70379" y="419100"/>
                  <a:pt x="70908" y="410105"/>
                  <a:pt x="70379" y="395817"/>
                </a:cubicBezTo>
                <a:cubicBezTo>
                  <a:pt x="69850" y="381530"/>
                  <a:pt x="62442" y="354013"/>
                  <a:pt x="64029" y="338667"/>
                </a:cubicBezTo>
                <a:cubicBezTo>
                  <a:pt x="65617" y="323321"/>
                  <a:pt x="74083" y="313267"/>
                  <a:pt x="79904" y="303742"/>
                </a:cubicBezTo>
                <a:cubicBezTo>
                  <a:pt x="85725" y="294217"/>
                  <a:pt x="89429" y="285750"/>
                  <a:pt x="98954" y="281517"/>
                </a:cubicBezTo>
                <a:cubicBezTo>
                  <a:pt x="108479" y="277284"/>
                  <a:pt x="128058" y="279400"/>
                  <a:pt x="137054" y="278342"/>
                </a:cubicBezTo>
                <a:cubicBezTo>
                  <a:pt x="146050" y="277284"/>
                  <a:pt x="149754" y="282046"/>
                  <a:pt x="152929" y="275167"/>
                </a:cubicBezTo>
                <a:cubicBezTo>
                  <a:pt x="156104" y="268288"/>
                  <a:pt x="157162" y="246063"/>
                  <a:pt x="156104" y="237067"/>
                </a:cubicBezTo>
                <a:cubicBezTo>
                  <a:pt x="155046" y="228071"/>
                  <a:pt x="149754" y="233363"/>
                  <a:pt x="146579" y="221192"/>
                </a:cubicBezTo>
                <a:cubicBezTo>
                  <a:pt x="143404" y="209021"/>
                  <a:pt x="137054" y="178859"/>
                  <a:pt x="137054" y="164042"/>
                </a:cubicBezTo>
                <a:cubicBezTo>
                  <a:pt x="137054" y="149225"/>
                  <a:pt x="143404" y="140759"/>
                  <a:pt x="146579" y="132292"/>
                </a:cubicBezTo>
                <a:cubicBezTo>
                  <a:pt x="149754" y="123825"/>
                  <a:pt x="148696" y="119592"/>
                  <a:pt x="156104" y="113242"/>
                </a:cubicBezTo>
                <a:cubicBezTo>
                  <a:pt x="163512" y="106892"/>
                  <a:pt x="182562" y="94721"/>
                  <a:pt x="191029" y="94192"/>
                </a:cubicBezTo>
                <a:cubicBezTo>
                  <a:pt x="199496" y="93663"/>
                  <a:pt x="198437" y="106892"/>
                  <a:pt x="206904" y="110067"/>
                </a:cubicBezTo>
                <a:cubicBezTo>
                  <a:pt x="215371" y="113242"/>
                  <a:pt x="241829" y="113242"/>
                  <a:pt x="241829" y="113242"/>
                </a:cubicBezTo>
                <a:lnTo>
                  <a:pt x="305329" y="119592"/>
                </a:lnTo>
                <a:cubicBezTo>
                  <a:pt x="320146" y="120650"/>
                  <a:pt x="323321" y="122767"/>
                  <a:pt x="330729" y="119592"/>
                </a:cubicBezTo>
                <a:cubicBezTo>
                  <a:pt x="338137" y="116417"/>
                  <a:pt x="346604" y="109538"/>
                  <a:pt x="349779" y="100542"/>
                </a:cubicBezTo>
                <a:cubicBezTo>
                  <a:pt x="352954" y="91546"/>
                  <a:pt x="347662" y="69321"/>
                  <a:pt x="349779" y="65617"/>
                </a:cubicBezTo>
                <a:cubicBezTo>
                  <a:pt x="351896" y="61913"/>
                  <a:pt x="352954" y="77788"/>
                  <a:pt x="362479" y="78317"/>
                </a:cubicBezTo>
                <a:cubicBezTo>
                  <a:pt x="372004" y="78846"/>
                  <a:pt x="393700" y="71438"/>
                  <a:pt x="406929" y="68792"/>
                </a:cubicBezTo>
                <a:cubicBezTo>
                  <a:pt x="420158" y="66146"/>
                  <a:pt x="428625" y="60325"/>
                  <a:pt x="441854" y="62442"/>
                </a:cubicBezTo>
                <a:cubicBezTo>
                  <a:pt x="455083" y="64559"/>
                  <a:pt x="474662" y="75142"/>
                  <a:pt x="486304" y="81492"/>
                </a:cubicBezTo>
                <a:cubicBezTo>
                  <a:pt x="497946" y="87842"/>
                  <a:pt x="504296" y="92075"/>
                  <a:pt x="511704" y="100542"/>
                </a:cubicBezTo>
                <a:cubicBezTo>
                  <a:pt x="519112" y="109009"/>
                  <a:pt x="520700" y="127000"/>
                  <a:pt x="530754" y="132292"/>
                </a:cubicBezTo>
                <a:cubicBezTo>
                  <a:pt x="540808" y="137584"/>
                  <a:pt x="552450" y="134409"/>
                  <a:pt x="572029" y="132292"/>
                </a:cubicBezTo>
                <a:cubicBezTo>
                  <a:pt x="591608" y="130175"/>
                  <a:pt x="629179" y="119592"/>
                  <a:pt x="648229" y="119592"/>
                </a:cubicBezTo>
                <a:cubicBezTo>
                  <a:pt x="667279" y="119592"/>
                  <a:pt x="675746" y="128059"/>
                  <a:pt x="686329" y="132292"/>
                </a:cubicBezTo>
                <a:cubicBezTo>
                  <a:pt x="696912" y="136525"/>
                  <a:pt x="700087" y="141288"/>
                  <a:pt x="711729" y="144992"/>
                </a:cubicBezTo>
                <a:cubicBezTo>
                  <a:pt x="723371" y="148696"/>
                  <a:pt x="727075" y="152400"/>
                  <a:pt x="756179" y="154517"/>
                </a:cubicBezTo>
                <a:cubicBezTo>
                  <a:pt x="785283" y="156634"/>
                  <a:pt x="863600" y="159809"/>
                  <a:pt x="886354" y="157692"/>
                </a:cubicBezTo>
                <a:cubicBezTo>
                  <a:pt x="909108" y="155575"/>
                  <a:pt x="895879" y="158750"/>
                  <a:pt x="892704" y="141817"/>
                </a:cubicBezTo>
                <a:cubicBezTo>
                  <a:pt x="889529" y="124884"/>
                  <a:pt x="871008" y="78317"/>
                  <a:pt x="867304" y="56092"/>
                </a:cubicBezTo>
                <a:cubicBezTo>
                  <a:pt x="863600" y="33867"/>
                  <a:pt x="861483" y="16934"/>
                  <a:pt x="870479" y="8467"/>
                </a:cubicBezTo>
                <a:cubicBezTo>
                  <a:pt x="879475" y="0"/>
                  <a:pt x="906462" y="4234"/>
                  <a:pt x="921279" y="5292"/>
                </a:cubicBezTo>
                <a:cubicBezTo>
                  <a:pt x="936096" y="6350"/>
                  <a:pt x="943504" y="6350"/>
                  <a:pt x="959379" y="14817"/>
                </a:cubicBezTo>
                <a:cubicBezTo>
                  <a:pt x="975254" y="23284"/>
                  <a:pt x="1003829" y="45509"/>
                  <a:pt x="1016529" y="56092"/>
                </a:cubicBezTo>
                <a:cubicBezTo>
                  <a:pt x="1029229" y="66675"/>
                  <a:pt x="1035579" y="62971"/>
                  <a:pt x="1035579" y="78317"/>
                </a:cubicBezTo>
                <a:cubicBezTo>
                  <a:pt x="1035579" y="93663"/>
                  <a:pt x="1014412" y="123825"/>
                  <a:pt x="1016529" y="148167"/>
                </a:cubicBezTo>
                <a:cubicBezTo>
                  <a:pt x="1018646" y="172509"/>
                  <a:pt x="1038225" y="206905"/>
                  <a:pt x="1048279" y="224367"/>
                </a:cubicBezTo>
                <a:cubicBezTo>
                  <a:pt x="1058333" y="241829"/>
                  <a:pt x="1072091" y="243417"/>
                  <a:pt x="1076854" y="252942"/>
                </a:cubicBezTo>
                <a:cubicBezTo>
                  <a:pt x="1081617" y="262467"/>
                  <a:pt x="1077912" y="270405"/>
                  <a:pt x="1076854" y="281517"/>
                </a:cubicBezTo>
                <a:cubicBezTo>
                  <a:pt x="1075796" y="292629"/>
                  <a:pt x="1073679" y="311150"/>
                  <a:pt x="1070504" y="319617"/>
                </a:cubicBezTo>
                <a:cubicBezTo>
                  <a:pt x="1067329" y="328084"/>
                  <a:pt x="1064154" y="330200"/>
                  <a:pt x="1057804" y="332317"/>
                </a:cubicBezTo>
                <a:cubicBezTo>
                  <a:pt x="1051454" y="334434"/>
                  <a:pt x="1042458" y="336021"/>
                  <a:pt x="1032404" y="332317"/>
                </a:cubicBezTo>
                <a:cubicBezTo>
                  <a:pt x="1022350" y="328613"/>
                  <a:pt x="1007004" y="313267"/>
                  <a:pt x="997479" y="310092"/>
                </a:cubicBezTo>
                <a:cubicBezTo>
                  <a:pt x="987954" y="306917"/>
                  <a:pt x="986366" y="312738"/>
                  <a:pt x="975254" y="313267"/>
                </a:cubicBezTo>
                <a:cubicBezTo>
                  <a:pt x="964142" y="313796"/>
                  <a:pt x="943504" y="314325"/>
                  <a:pt x="930804" y="313267"/>
                </a:cubicBezTo>
                <a:cubicBezTo>
                  <a:pt x="918104" y="312209"/>
                  <a:pt x="908050" y="305859"/>
                  <a:pt x="899054" y="306917"/>
                </a:cubicBezTo>
                <a:cubicBezTo>
                  <a:pt x="890058" y="307975"/>
                  <a:pt x="882650" y="316442"/>
                  <a:pt x="876829" y="319617"/>
                </a:cubicBezTo>
                <a:cubicBezTo>
                  <a:pt x="871008" y="322792"/>
                  <a:pt x="874183" y="322263"/>
                  <a:pt x="864129" y="325967"/>
                </a:cubicBezTo>
                <a:cubicBezTo>
                  <a:pt x="854075" y="329671"/>
                  <a:pt x="831850" y="340255"/>
                  <a:pt x="816504" y="341842"/>
                </a:cubicBezTo>
                <a:cubicBezTo>
                  <a:pt x="801158" y="343430"/>
                  <a:pt x="781050" y="332317"/>
                  <a:pt x="772054" y="335492"/>
                </a:cubicBezTo>
                <a:cubicBezTo>
                  <a:pt x="763058" y="338667"/>
                  <a:pt x="767292" y="355600"/>
                  <a:pt x="762529" y="360892"/>
                </a:cubicBezTo>
                <a:cubicBezTo>
                  <a:pt x="757767" y="366184"/>
                  <a:pt x="754062" y="366713"/>
                  <a:pt x="743479" y="367242"/>
                </a:cubicBezTo>
                <a:cubicBezTo>
                  <a:pt x="732896" y="367771"/>
                  <a:pt x="707496" y="359304"/>
                  <a:pt x="699029" y="364067"/>
                </a:cubicBezTo>
                <a:cubicBezTo>
                  <a:pt x="690562" y="368830"/>
                  <a:pt x="693737" y="383117"/>
                  <a:pt x="692679" y="395817"/>
                </a:cubicBezTo>
                <a:cubicBezTo>
                  <a:pt x="691621" y="408517"/>
                  <a:pt x="692150" y="426509"/>
                  <a:pt x="692679" y="440267"/>
                </a:cubicBezTo>
                <a:cubicBezTo>
                  <a:pt x="693208" y="454025"/>
                  <a:pt x="697441" y="465667"/>
                  <a:pt x="695854" y="478367"/>
                </a:cubicBezTo>
                <a:cubicBezTo>
                  <a:pt x="694267" y="491067"/>
                  <a:pt x="690562" y="509059"/>
                  <a:pt x="683154" y="516467"/>
                </a:cubicBezTo>
                <a:cubicBezTo>
                  <a:pt x="675746" y="523875"/>
                  <a:pt x="662517" y="518584"/>
                  <a:pt x="651404" y="522817"/>
                </a:cubicBezTo>
                <a:cubicBezTo>
                  <a:pt x="640292" y="527050"/>
                  <a:pt x="620712" y="546629"/>
                  <a:pt x="616479" y="541867"/>
                </a:cubicBezTo>
                <a:cubicBezTo>
                  <a:pt x="612246" y="537105"/>
                  <a:pt x="630237" y="500592"/>
                  <a:pt x="626004" y="494242"/>
                </a:cubicBezTo>
                <a:cubicBezTo>
                  <a:pt x="621771" y="487892"/>
                  <a:pt x="602721" y="501121"/>
                  <a:pt x="591079" y="503767"/>
                </a:cubicBezTo>
                <a:cubicBezTo>
                  <a:pt x="579437" y="506413"/>
                  <a:pt x="565679" y="509588"/>
                  <a:pt x="556154" y="510117"/>
                </a:cubicBezTo>
                <a:cubicBezTo>
                  <a:pt x="546629" y="510646"/>
                  <a:pt x="542396" y="501650"/>
                  <a:pt x="533929" y="506942"/>
                </a:cubicBezTo>
                <a:cubicBezTo>
                  <a:pt x="525462" y="512234"/>
                  <a:pt x="515408" y="530225"/>
                  <a:pt x="505354" y="541867"/>
                </a:cubicBezTo>
                <a:cubicBezTo>
                  <a:pt x="495300" y="553509"/>
                  <a:pt x="486833" y="572559"/>
                  <a:pt x="473604" y="576792"/>
                </a:cubicBezTo>
                <a:cubicBezTo>
                  <a:pt x="460375" y="581025"/>
                  <a:pt x="437621" y="565150"/>
                  <a:pt x="425979" y="567267"/>
                </a:cubicBezTo>
                <a:cubicBezTo>
                  <a:pt x="414337" y="569384"/>
                  <a:pt x="414337" y="583671"/>
                  <a:pt x="403754" y="589492"/>
                </a:cubicBezTo>
                <a:cubicBezTo>
                  <a:pt x="393171" y="595313"/>
                  <a:pt x="375708" y="595313"/>
                  <a:pt x="362479" y="602192"/>
                </a:cubicBezTo>
                <a:cubicBezTo>
                  <a:pt x="349250" y="609071"/>
                  <a:pt x="340783" y="624946"/>
                  <a:pt x="324379" y="630767"/>
                </a:cubicBezTo>
                <a:cubicBezTo>
                  <a:pt x="307975" y="636588"/>
                  <a:pt x="278341" y="638175"/>
                  <a:pt x="264054" y="637117"/>
                </a:cubicBezTo>
                <a:cubicBezTo>
                  <a:pt x="249767" y="636059"/>
                  <a:pt x="245533" y="628650"/>
                  <a:pt x="238654" y="624417"/>
                </a:cubicBezTo>
                <a:cubicBezTo>
                  <a:pt x="231775" y="620184"/>
                  <a:pt x="234421" y="612246"/>
                  <a:pt x="222779" y="611717"/>
                </a:cubicBezTo>
                <a:cubicBezTo>
                  <a:pt x="211137" y="611188"/>
                  <a:pt x="185737" y="616480"/>
                  <a:pt x="168804" y="621242"/>
                </a:cubicBezTo>
                <a:cubicBezTo>
                  <a:pt x="151871" y="626004"/>
                  <a:pt x="130175" y="633413"/>
                  <a:pt x="121179" y="640292"/>
                </a:cubicBezTo>
                <a:cubicBezTo>
                  <a:pt x="112183" y="647171"/>
                  <a:pt x="120650" y="658813"/>
                  <a:pt x="114829" y="662517"/>
                </a:cubicBezTo>
                <a:cubicBezTo>
                  <a:pt x="109008" y="666221"/>
                  <a:pt x="92604" y="668867"/>
                  <a:pt x="86254" y="662517"/>
                </a:cubicBezTo>
                <a:cubicBezTo>
                  <a:pt x="79904" y="656167"/>
                  <a:pt x="84666" y="632354"/>
                  <a:pt x="76729" y="624417"/>
                </a:cubicBezTo>
                <a:cubicBezTo>
                  <a:pt x="68792" y="616480"/>
                  <a:pt x="22225" y="620713"/>
                  <a:pt x="13229" y="602192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82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Павловский</a:t>
            </a:r>
          </a:p>
          <a:p>
            <a:pPr marL="87313" indent="182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</a:rPr>
              <a:t>4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475288" y="2111375"/>
            <a:ext cx="947737" cy="912813"/>
          </a:xfrm>
          <a:custGeom>
            <a:avLst/>
            <a:gdLst>
              <a:gd name="connsiteX0" fmla="*/ 1058 w 944562"/>
              <a:gd name="connsiteY0" fmla="*/ 301625 h 921808"/>
              <a:gd name="connsiteX1" fmla="*/ 51858 w 944562"/>
              <a:gd name="connsiteY1" fmla="*/ 273050 h 921808"/>
              <a:gd name="connsiteX2" fmla="*/ 70908 w 944562"/>
              <a:gd name="connsiteY2" fmla="*/ 285750 h 921808"/>
              <a:gd name="connsiteX3" fmla="*/ 134408 w 944562"/>
              <a:gd name="connsiteY3" fmla="*/ 212725 h 921808"/>
              <a:gd name="connsiteX4" fmla="*/ 140758 w 944562"/>
              <a:gd name="connsiteY4" fmla="*/ 206375 h 921808"/>
              <a:gd name="connsiteX5" fmla="*/ 162983 w 944562"/>
              <a:gd name="connsiteY5" fmla="*/ 215900 h 921808"/>
              <a:gd name="connsiteX6" fmla="*/ 188383 w 944562"/>
              <a:gd name="connsiteY6" fmla="*/ 209550 h 921808"/>
              <a:gd name="connsiteX7" fmla="*/ 210608 w 944562"/>
              <a:gd name="connsiteY7" fmla="*/ 196850 h 921808"/>
              <a:gd name="connsiteX8" fmla="*/ 226483 w 944562"/>
              <a:gd name="connsiteY8" fmla="*/ 196850 h 921808"/>
              <a:gd name="connsiteX9" fmla="*/ 226483 w 944562"/>
              <a:gd name="connsiteY9" fmla="*/ 219075 h 921808"/>
              <a:gd name="connsiteX10" fmla="*/ 213783 w 944562"/>
              <a:gd name="connsiteY10" fmla="*/ 238125 h 921808"/>
              <a:gd name="connsiteX11" fmla="*/ 213783 w 944562"/>
              <a:gd name="connsiteY11" fmla="*/ 250825 h 921808"/>
              <a:gd name="connsiteX12" fmla="*/ 229658 w 944562"/>
              <a:gd name="connsiteY12" fmla="*/ 244475 h 921808"/>
              <a:gd name="connsiteX13" fmla="*/ 261408 w 944562"/>
              <a:gd name="connsiteY13" fmla="*/ 228600 h 921808"/>
              <a:gd name="connsiteX14" fmla="*/ 286808 w 944562"/>
              <a:gd name="connsiteY14" fmla="*/ 228600 h 921808"/>
              <a:gd name="connsiteX15" fmla="*/ 296333 w 944562"/>
              <a:gd name="connsiteY15" fmla="*/ 196850 h 921808"/>
              <a:gd name="connsiteX16" fmla="*/ 302683 w 944562"/>
              <a:gd name="connsiteY16" fmla="*/ 174625 h 921808"/>
              <a:gd name="connsiteX17" fmla="*/ 293158 w 944562"/>
              <a:gd name="connsiteY17" fmla="*/ 98425 h 921808"/>
              <a:gd name="connsiteX18" fmla="*/ 309033 w 944562"/>
              <a:gd name="connsiteY18" fmla="*/ 63500 h 921808"/>
              <a:gd name="connsiteX19" fmla="*/ 331258 w 944562"/>
              <a:gd name="connsiteY19" fmla="*/ 66675 h 921808"/>
              <a:gd name="connsiteX20" fmla="*/ 353483 w 944562"/>
              <a:gd name="connsiteY20" fmla="*/ 79375 h 921808"/>
              <a:gd name="connsiteX21" fmla="*/ 372533 w 944562"/>
              <a:gd name="connsiteY21" fmla="*/ 63500 h 921808"/>
              <a:gd name="connsiteX22" fmla="*/ 382058 w 944562"/>
              <a:gd name="connsiteY22" fmla="*/ 41275 h 921808"/>
              <a:gd name="connsiteX23" fmla="*/ 391583 w 944562"/>
              <a:gd name="connsiteY23" fmla="*/ 38100 h 921808"/>
              <a:gd name="connsiteX24" fmla="*/ 410633 w 944562"/>
              <a:gd name="connsiteY24" fmla="*/ 47625 h 921808"/>
              <a:gd name="connsiteX25" fmla="*/ 451908 w 944562"/>
              <a:gd name="connsiteY25" fmla="*/ 34925 h 921808"/>
              <a:gd name="connsiteX26" fmla="*/ 486833 w 944562"/>
              <a:gd name="connsiteY26" fmla="*/ 12700 h 921808"/>
              <a:gd name="connsiteX27" fmla="*/ 502708 w 944562"/>
              <a:gd name="connsiteY27" fmla="*/ 28575 h 921808"/>
              <a:gd name="connsiteX28" fmla="*/ 493183 w 944562"/>
              <a:gd name="connsiteY28" fmla="*/ 184150 h 921808"/>
              <a:gd name="connsiteX29" fmla="*/ 499533 w 944562"/>
              <a:gd name="connsiteY29" fmla="*/ 209550 h 921808"/>
              <a:gd name="connsiteX30" fmla="*/ 528108 w 944562"/>
              <a:gd name="connsiteY30" fmla="*/ 215900 h 921808"/>
              <a:gd name="connsiteX31" fmla="*/ 578908 w 944562"/>
              <a:gd name="connsiteY31" fmla="*/ 215900 h 921808"/>
              <a:gd name="connsiteX32" fmla="*/ 629708 w 944562"/>
              <a:gd name="connsiteY32" fmla="*/ 222250 h 921808"/>
              <a:gd name="connsiteX33" fmla="*/ 655108 w 944562"/>
              <a:gd name="connsiteY33" fmla="*/ 231775 h 921808"/>
              <a:gd name="connsiteX34" fmla="*/ 680508 w 944562"/>
              <a:gd name="connsiteY34" fmla="*/ 250825 h 921808"/>
              <a:gd name="connsiteX35" fmla="*/ 705908 w 944562"/>
              <a:gd name="connsiteY35" fmla="*/ 260350 h 921808"/>
              <a:gd name="connsiteX36" fmla="*/ 740833 w 944562"/>
              <a:gd name="connsiteY36" fmla="*/ 260350 h 921808"/>
              <a:gd name="connsiteX37" fmla="*/ 763058 w 944562"/>
              <a:gd name="connsiteY37" fmla="*/ 250825 h 921808"/>
              <a:gd name="connsiteX38" fmla="*/ 775758 w 944562"/>
              <a:gd name="connsiteY38" fmla="*/ 241300 h 921808"/>
              <a:gd name="connsiteX39" fmla="*/ 810683 w 944562"/>
              <a:gd name="connsiteY39" fmla="*/ 263525 h 921808"/>
              <a:gd name="connsiteX40" fmla="*/ 832908 w 944562"/>
              <a:gd name="connsiteY40" fmla="*/ 333375 h 921808"/>
              <a:gd name="connsiteX41" fmla="*/ 842433 w 944562"/>
              <a:gd name="connsiteY41" fmla="*/ 371475 h 921808"/>
              <a:gd name="connsiteX42" fmla="*/ 826558 w 944562"/>
              <a:gd name="connsiteY42" fmla="*/ 533400 h 921808"/>
              <a:gd name="connsiteX43" fmla="*/ 826558 w 944562"/>
              <a:gd name="connsiteY43" fmla="*/ 590550 h 921808"/>
              <a:gd name="connsiteX44" fmla="*/ 842433 w 944562"/>
              <a:gd name="connsiteY44" fmla="*/ 625475 h 921808"/>
              <a:gd name="connsiteX45" fmla="*/ 905933 w 944562"/>
              <a:gd name="connsiteY45" fmla="*/ 669925 h 921808"/>
              <a:gd name="connsiteX46" fmla="*/ 924983 w 944562"/>
              <a:gd name="connsiteY46" fmla="*/ 701675 h 921808"/>
              <a:gd name="connsiteX47" fmla="*/ 928158 w 944562"/>
              <a:gd name="connsiteY47" fmla="*/ 736600 h 921808"/>
              <a:gd name="connsiteX48" fmla="*/ 924983 w 944562"/>
              <a:gd name="connsiteY48" fmla="*/ 765175 h 921808"/>
              <a:gd name="connsiteX49" fmla="*/ 944033 w 944562"/>
              <a:gd name="connsiteY49" fmla="*/ 784225 h 921808"/>
              <a:gd name="connsiteX50" fmla="*/ 928158 w 944562"/>
              <a:gd name="connsiteY50" fmla="*/ 803275 h 921808"/>
              <a:gd name="connsiteX51" fmla="*/ 883708 w 944562"/>
              <a:gd name="connsiteY51" fmla="*/ 803275 h 921808"/>
              <a:gd name="connsiteX52" fmla="*/ 839258 w 944562"/>
              <a:gd name="connsiteY52" fmla="*/ 800100 h 921808"/>
              <a:gd name="connsiteX53" fmla="*/ 823383 w 944562"/>
              <a:gd name="connsiteY53" fmla="*/ 847725 h 921808"/>
              <a:gd name="connsiteX54" fmla="*/ 807508 w 944562"/>
              <a:gd name="connsiteY54" fmla="*/ 873125 h 921808"/>
              <a:gd name="connsiteX55" fmla="*/ 769408 w 944562"/>
              <a:gd name="connsiteY55" fmla="*/ 885825 h 921808"/>
              <a:gd name="connsiteX56" fmla="*/ 731308 w 944562"/>
              <a:gd name="connsiteY56" fmla="*/ 904875 h 921808"/>
              <a:gd name="connsiteX57" fmla="*/ 705908 w 944562"/>
              <a:gd name="connsiteY57" fmla="*/ 920750 h 921808"/>
              <a:gd name="connsiteX58" fmla="*/ 680508 w 944562"/>
              <a:gd name="connsiteY58" fmla="*/ 898525 h 921808"/>
              <a:gd name="connsiteX59" fmla="*/ 648758 w 944562"/>
              <a:gd name="connsiteY59" fmla="*/ 838200 h 921808"/>
              <a:gd name="connsiteX60" fmla="*/ 601133 w 944562"/>
              <a:gd name="connsiteY60" fmla="*/ 819150 h 921808"/>
              <a:gd name="connsiteX61" fmla="*/ 553508 w 944562"/>
              <a:gd name="connsiteY61" fmla="*/ 815975 h 921808"/>
              <a:gd name="connsiteX62" fmla="*/ 512233 w 944562"/>
              <a:gd name="connsiteY62" fmla="*/ 819150 h 921808"/>
              <a:gd name="connsiteX63" fmla="*/ 512233 w 944562"/>
              <a:gd name="connsiteY63" fmla="*/ 850900 h 921808"/>
              <a:gd name="connsiteX64" fmla="*/ 429683 w 944562"/>
              <a:gd name="connsiteY64" fmla="*/ 854075 h 921808"/>
              <a:gd name="connsiteX65" fmla="*/ 366183 w 944562"/>
              <a:gd name="connsiteY65" fmla="*/ 863600 h 921808"/>
              <a:gd name="connsiteX66" fmla="*/ 337608 w 944562"/>
              <a:gd name="connsiteY66" fmla="*/ 869950 h 921808"/>
              <a:gd name="connsiteX67" fmla="*/ 309033 w 944562"/>
              <a:gd name="connsiteY67" fmla="*/ 860425 h 921808"/>
              <a:gd name="connsiteX68" fmla="*/ 299508 w 944562"/>
              <a:gd name="connsiteY68" fmla="*/ 879475 h 921808"/>
              <a:gd name="connsiteX69" fmla="*/ 277283 w 944562"/>
              <a:gd name="connsiteY69" fmla="*/ 863600 h 921808"/>
              <a:gd name="connsiteX70" fmla="*/ 258233 w 944562"/>
              <a:gd name="connsiteY70" fmla="*/ 831850 h 921808"/>
              <a:gd name="connsiteX71" fmla="*/ 280458 w 944562"/>
              <a:gd name="connsiteY71" fmla="*/ 815975 h 921808"/>
              <a:gd name="connsiteX72" fmla="*/ 280458 w 944562"/>
              <a:gd name="connsiteY72" fmla="*/ 752475 h 921808"/>
              <a:gd name="connsiteX73" fmla="*/ 328083 w 944562"/>
              <a:gd name="connsiteY73" fmla="*/ 752475 h 921808"/>
              <a:gd name="connsiteX74" fmla="*/ 369358 w 944562"/>
              <a:gd name="connsiteY74" fmla="*/ 749300 h 921808"/>
              <a:gd name="connsiteX75" fmla="*/ 385233 w 944562"/>
              <a:gd name="connsiteY75" fmla="*/ 742950 h 921808"/>
              <a:gd name="connsiteX76" fmla="*/ 378883 w 944562"/>
              <a:gd name="connsiteY76" fmla="*/ 673100 h 921808"/>
              <a:gd name="connsiteX77" fmla="*/ 363008 w 944562"/>
              <a:gd name="connsiteY77" fmla="*/ 657225 h 921808"/>
              <a:gd name="connsiteX78" fmla="*/ 315383 w 944562"/>
              <a:gd name="connsiteY78" fmla="*/ 654050 h 921808"/>
              <a:gd name="connsiteX79" fmla="*/ 270933 w 944562"/>
              <a:gd name="connsiteY79" fmla="*/ 650875 h 921808"/>
              <a:gd name="connsiteX80" fmla="*/ 258233 w 944562"/>
              <a:gd name="connsiteY80" fmla="*/ 628650 h 921808"/>
              <a:gd name="connsiteX81" fmla="*/ 274108 w 944562"/>
              <a:gd name="connsiteY81" fmla="*/ 587375 h 921808"/>
              <a:gd name="connsiteX82" fmla="*/ 264583 w 944562"/>
              <a:gd name="connsiteY82" fmla="*/ 568325 h 921808"/>
              <a:gd name="connsiteX83" fmla="*/ 229658 w 944562"/>
              <a:gd name="connsiteY83" fmla="*/ 558800 h 921808"/>
              <a:gd name="connsiteX84" fmla="*/ 197908 w 944562"/>
              <a:gd name="connsiteY84" fmla="*/ 558800 h 921808"/>
              <a:gd name="connsiteX85" fmla="*/ 216958 w 944562"/>
              <a:gd name="connsiteY85" fmla="*/ 533400 h 921808"/>
              <a:gd name="connsiteX86" fmla="*/ 166158 w 944562"/>
              <a:gd name="connsiteY86" fmla="*/ 561975 h 921808"/>
              <a:gd name="connsiteX87" fmla="*/ 143933 w 944562"/>
              <a:gd name="connsiteY87" fmla="*/ 565150 h 921808"/>
              <a:gd name="connsiteX88" fmla="*/ 131233 w 944562"/>
              <a:gd name="connsiteY88" fmla="*/ 552450 h 921808"/>
              <a:gd name="connsiteX89" fmla="*/ 93133 w 944562"/>
              <a:gd name="connsiteY89" fmla="*/ 523875 h 921808"/>
              <a:gd name="connsiteX90" fmla="*/ 48683 w 944562"/>
              <a:gd name="connsiteY90" fmla="*/ 482600 h 921808"/>
              <a:gd name="connsiteX91" fmla="*/ 51858 w 944562"/>
              <a:gd name="connsiteY91" fmla="*/ 447675 h 921808"/>
              <a:gd name="connsiteX92" fmla="*/ 61383 w 944562"/>
              <a:gd name="connsiteY92" fmla="*/ 428625 h 921808"/>
              <a:gd name="connsiteX93" fmla="*/ 99483 w 944562"/>
              <a:gd name="connsiteY93" fmla="*/ 403225 h 921808"/>
              <a:gd name="connsiteX94" fmla="*/ 77258 w 944562"/>
              <a:gd name="connsiteY94" fmla="*/ 381000 h 921808"/>
              <a:gd name="connsiteX95" fmla="*/ 45508 w 944562"/>
              <a:gd name="connsiteY95" fmla="*/ 355600 h 921808"/>
              <a:gd name="connsiteX96" fmla="*/ 1058 w 944562"/>
              <a:gd name="connsiteY96" fmla="*/ 301625 h 92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944562" h="921808">
                <a:moveTo>
                  <a:pt x="1058" y="301625"/>
                </a:moveTo>
                <a:cubicBezTo>
                  <a:pt x="2116" y="287867"/>
                  <a:pt x="40216" y="275696"/>
                  <a:pt x="51858" y="273050"/>
                </a:cubicBezTo>
                <a:cubicBezTo>
                  <a:pt x="63500" y="270404"/>
                  <a:pt x="57150" y="295804"/>
                  <a:pt x="70908" y="285750"/>
                </a:cubicBezTo>
                <a:cubicBezTo>
                  <a:pt x="84666" y="275696"/>
                  <a:pt x="122766" y="225954"/>
                  <a:pt x="134408" y="212725"/>
                </a:cubicBezTo>
                <a:cubicBezTo>
                  <a:pt x="146050" y="199496"/>
                  <a:pt x="135996" y="205846"/>
                  <a:pt x="140758" y="206375"/>
                </a:cubicBezTo>
                <a:cubicBezTo>
                  <a:pt x="145521" y="206904"/>
                  <a:pt x="155046" y="215371"/>
                  <a:pt x="162983" y="215900"/>
                </a:cubicBezTo>
                <a:cubicBezTo>
                  <a:pt x="170921" y="216429"/>
                  <a:pt x="180445" y="212725"/>
                  <a:pt x="188383" y="209550"/>
                </a:cubicBezTo>
                <a:cubicBezTo>
                  <a:pt x="196321" y="206375"/>
                  <a:pt x="204258" y="198967"/>
                  <a:pt x="210608" y="196850"/>
                </a:cubicBezTo>
                <a:cubicBezTo>
                  <a:pt x="216958" y="194733"/>
                  <a:pt x="223837" y="193146"/>
                  <a:pt x="226483" y="196850"/>
                </a:cubicBezTo>
                <a:cubicBezTo>
                  <a:pt x="229129" y="200554"/>
                  <a:pt x="228600" y="212196"/>
                  <a:pt x="226483" y="219075"/>
                </a:cubicBezTo>
                <a:cubicBezTo>
                  <a:pt x="224366" y="225954"/>
                  <a:pt x="215900" y="232833"/>
                  <a:pt x="213783" y="238125"/>
                </a:cubicBezTo>
                <a:cubicBezTo>
                  <a:pt x="211666" y="243417"/>
                  <a:pt x="211137" y="249767"/>
                  <a:pt x="213783" y="250825"/>
                </a:cubicBezTo>
                <a:cubicBezTo>
                  <a:pt x="216429" y="251883"/>
                  <a:pt x="221721" y="248179"/>
                  <a:pt x="229658" y="244475"/>
                </a:cubicBezTo>
                <a:cubicBezTo>
                  <a:pt x="237595" y="240771"/>
                  <a:pt x="251883" y="231246"/>
                  <a:pt x="261408" y="228600"/>
                </a:cubicBezTo>
                <a:cubicBezTo>
                  <a:pt x="270933" y="225954"/>
                  <a:pt x="280987" y="233892"/>
                  <a:pt x="286808" y="228600"/>
                </a:cubicBezTo>
                <a:cubicBezTo>
                  <a:pt x="292629" y="223308"/>
                  <a:pt x="293687" y="205846"/>
                  <a:pt x="296333" y="196850"/>
                </a:cubicBezTo>
                <a:cubicBezTo>
                  <a:pt x="298979" y="187854"/>
                  <a:pt x="303212" y="191029"/>
                  <a:pt x="302683" y="174625"/>
                </a:cubicBezTo>
                <a:cubicBezTo>
                  <a:pt x="302154" y="158221"/>
                  <a:pt x="292100" y="116946"/>
                  <a:pt x="293158" y="98425"/>
                </a:cubicBezTo>
                <a:cubicBezTo>
                  <a:pt x="294216" y="79904"/>
                  <a:pt x="302683" y="68792"/>
                  <a:pt x="309033" y="63500"/>
                </a:cubicBezTo>
                <a:cubicBezTo>
                  <a:pt x="315383" y="58208"/>
                  <a:pt x="323850" y="64029"/>
                  <a:pt x="331258" y="66675"/>
                </a:cubicBezTo>
                <a:cubicBezTo>
                  <a:pt x="338666" y="69321"/>
                  <a:pt x="346604" y="79904"/>
                  <a:pt x="353483" y="79375"/>
                </a:cubicBezTo>
                <a:cubicBezTo>
                  <a:pt x="360362" y="78846"/>
                  <a:pt x="367771" y="69850"/>
                  <a:pt x="372533" y="63500"/>
                </a:cubicBezTo>
                <a:cubicBezTo>
                  <a:pt x="377295" y="57150"/>
                  <a:pt x="378883" y="45508"/>
                  <a:pt x="382058" y="41275"/>
                </a:cubicBezTo>
                <a:cubicBezTo>
                  <a:pt x="385233" y="37042"/>
                  <a:pt x="386821" y="37042"/>
                  <a:pt x="391583" y="38100"/>
                </a:cubicBezTo>
                <a:cubicBezTo>
                  <a:pt x="396345" y="39158"/>
                  <a:pt x="400579" y="48154"/>
                  <a:pt x="410633" y="47625"/>
                </a:cubicBezTo>
                <a:cubicBezTo>
                  <a:pt x="420687" y="47096"/>
                  <a:pt x="439208" y="40746"/>
                  <a:pt x="451908" y="34925"/>
                </a:cubicBezTo>
                <a:cubicBezTo>
                  <a:pt x="464608" y="29104"/>
                  <a:pt x="478366" y="13758"/>
                  <a:pt x="486833" y="12700"/>
                </a:cubicBezTo>
                <a:cubicBezTo>
                  <a:pt x="495300" y="11642"/>
                  <a:pt x="501650" y="0"/>
                  <a:pt x="502708" y="28575"/>
                </a:cubicBezTo>
                <a:cubicBezTo>
                  <a:pt x="503766" y="57150"/>
                  <a:pt x="493712" y="153988"/>
                  <a:pt x="493183" y="184150"/>
                </a:cubicBezTo>
                <a:cubicBezTo>
                  <a:pt x="492654" y="214313"/>
                  <a:pt x="493712" y="204258"/>
                  <a:pt x="499533" y="209550"/>
                </a:cubicBezTo>
                <a:cubicBezTo>
                  <a:pt x="505354" y="214842"/>
                  <a:pt x="514879" y="214842"/>
                  <a:pt x="528108" y="215900"/>
                </a:cubicBezTo>
                <a:cubicBezTo>
                  <a:pt x="541337" y="216958"/>
                  <a:pt x="561975" y="214842"/>
                  <a:pt x="578908" y="215900"/>
                </a:cubicBezTo>
                <a:cubicBezTo>
                  <a:pt x="595841" y="216958"/>
                  <a:pt x="617008" y="219604"/>
                  <a:pt x="629708" y="222250"/>
                </a:cubicBezTo>
                <a:cubicBezTo>
                  <a:pt x="642408" y="224896"/>
                  <a:pt x="646641" y="227012"/>
                  <a:pt x="655108" y="231775"/>
                </a:cubicBezTo>
                <a:cubicBezTo>
                  <a:pt x="663575" y="236538"/>
                  <a:pt x="672041" y="246062"/>
                  <a:pt x="680508" y="250825"/>
                </a:cubicBezTo>
                <a:cubicBezTo>
                  <a:pt x="688975" y="255588"/>
                  <a:pt x="695854" y="258763"/>
                  <a:pt x="705908" y="260350"/>
                </a:cubicBezTo>
                <a:cubicBezTo>
                  <a:pt x="715962" y="261937"/>
                  <a:pt x="731308" y="261938"/>
                  <a:pt x="740833" y="260350"/>
                </a:cubicBezTo>
                <a:cubicBezTo>
                  <a:pt x="750358" y="258763"/>
                  <a:pt x="757237" y="254000"/>
                  <a:pt x="763058" y="250825"/>
                </a:cubicBezTo>
                <a:cubicBezTo>
                  <a:pt x="768879" y="247650"/>
                  <a:pt x="767821" y="239183"/>
                  <a:pt x="775758" y="241300"/>
                </a:cubicBezTo>
                <a:cubicBezTo>
                  <a:pt x="783695" y="243417"/>
                  <a:pt x="801158" y="248179"/>
                  <a:pt x="810683" y="263525"/>
                </a:cubicBezTo>
                <a:cubicBezTo>
                  <a:pt x="820208" y="278871"/>
                  <a:pt x="827616" y="315383"/>
                  <a:pt x="832908" y="333375"/>
                </a:cubicBezTo>
                <a:cubicBezTo>
                  <a:pt x="838200" y="351367"/>
                  <a:pt x="843491" y="338138"/>
                  <a:pt x="842433" y="371475"/>
                </a:cubicBezTo>
                <a:cubicBezTo>
                  <a:pt x="841375" y="404812"/>
                  <a:pt x="829204" y="496888"/>
                  <a:pt x="826558" y="533400"/>
                </a:cubicBezTo>
                <a:cubicBezTo>
                  <a:pt x="823912" y="569912"/>
                  <a:pt x="823912" y="575204"/>
                  <a:pt x="826558" y="590550"/>
                </a:cubicBezTo>
                <a:cubicBezTo>
                  <a:pt x="829204" y="605896"/>
                  <a:pt x="829204" y="612246"/>
                  <a:pt x="842433" y="625475"/>
                </a:cubicBezTo>
                <a:cubicBezTo>
                  <a:pt x="855662" y="638704"/>
                  <a:pt x="892175" y="657225"/>
                  <a:pt x="905933" y="669925"/>
                </a:cubicBezTo>
                <a:cubicBezTo>
                  <a:pt x="919691" y="682625"/>
                  <a:pt x="921279" y="690563"/>
                  <a:pt x="924983" y="701675"/>
                </a:cubicBezTo>
                <a:cubicBezTo>
                  <a:pt x="928687" y="712787"/>
                  <a:pt x="928158" y="726017"/>
                  <a:pt x="928158" y="736600"/>
                </a:cubicBezTo>
                <a:cubicBezTo>
                  <a:pt x="928158" y="747183"/>
                  <a:pt x="922337" y="757238"/>
                  <a:pt x="924983" y="765175"/>
                </a:cubicBezTo>
                <a:cubicBezTo>
                  <a:pt x="927629" y="773112"/>
                  <a:pt x="943504" y="777875"/>
                  <a:pt x="944033" y="784225"/>
                </a:cubicBezTo>
                <a:cubicBezTo>
                  <a:pt x="944562" y="790575"/>
                  <a:pt x="938212" y="800100"/>
                  <a:pt x="928158" y="803275"/>
                </a:cubicBezTo>
                <a:cubicBezTo>
                  <a:pt x="918104" y="806450"/>
                  <a:pt x="898525" y="803804"/>
                  <a:pt x="883708" y="803275"/>
                </a:cubicBezTo>
                <a:cubicBezTo>
                  <a:pt x="868891" y="802746"/>
                  <a:pt x="849312" y="792692"/>
                  <a:pt x="839258" y="800100"/>
                </a:cubicBezTo>
                <a:cubicBezTo>
                  <a:pt x="829204" y="807508"/>
                  <a:pt x="828675" y="835554"/>
                  <a:pt x="823383" y="847725"/>
                </a:cubicBezTo>
                <a:cubicBezTo>
                  <a:pt x="818091" y="859896"/>
                  <a:pt x="816504" y="866775"/>
                  <a:pt x="807508" y="873125"/>
                </a:cubicBezTo>
                <a:cubicBezTo>
                  <a:pt x="798512" y="879475"/>
                  <a:pt x="782108" y="880533"/>
                  <a:pt x="769408" y="885825"/>
                </a:cubicBezTo>
                <a:cubicBezTo>
                  <a:pt x="756708" y="891117"/>
                  <a:pt x="741891" y="899054"/>
                  <a:pt x="731308" y="904875"/>
                </a:cubicBezTo>
                <a:cubicBezTo>
                  <a:pt x="720725" y="910696"/>
                  <a:pt x="714375" y="921808"/>
                  <a:pt x="705908" y="920750"/>
                </a:cubicBezTo>
                <a:cubicBezTo>
                  <a:pt x="697441" y="919692"/>
                  <a:pt x="690033" y="912283"/>
                  <a:pt x="680508" y="898525"/>
                </a:cubicBezTo>
                <a:cubicBezTo>
                  <a:pt x="670983" y="884767"/>
                  <a:pt x="661987" y="851429"/>
                  <a:pt x="648758" y="838200"/>
                </a:cubicBezTo>
                <a:cubicBezTo>
                  <a:pt x="635529" y="824971"/>
                  <a:pt x="617008" y="822854"/>
                  <a:pt x="601133" y="819150"/>
                </a:cubicBezTo>
                <a:cubicBezTo>
                  <a:pt x="585258" y="815446"/>
                  <a:pt x="568325" y="815975"/>
                  <a:pt x="553508" y="815975"/>
                </a:cubicBezTo>
                <a:cubicBezTo>
                  <a:pt x="538691" y="815975"/>
                  <a:pt x="519112" y="813329"/>
                  <a:pt x="512233" y="819150"/>
                </a:cubicBezTo>
                <a:cubicBezTo>
                  <a:pt x="505354" y="824971"/>
                  <a:pt x="525991" y="845079"/>
                  <a:pt x="512233" y="850900"/>
                </a:cubicBezTo>
                <a:cubicBezTo>
                  <a:pt x="498475" y="856721"/>
                  <a:pt x="454025" y="851958"/>
                  <a:pt x="429683" y="854075"/>
                </a:cubicBezTo>
                <a:cubicBezTo>
                  <a:pt x="405341" y="856192"/>
                  <a:pt x="381529" y="860954"/>
                  <a:pt x="366183" y="863600"/>
                </a:cubicBezTo>
                <a:cubicBezTo>
                  <a:pt x="350837" y="866246"/>
                  <a:pt x="347133" y="870479"/>
                  <a:pt x="337608" y="869950"/>
                </a:cubicBezTo>
                <a:cubicBezTo>
                  <a:pt x="328083" y="869421"/>
                  <a:pt x="315383" y="858838"/>
                  <a:pt x="309033" y="860425"/>
                </a:cubicBezTo>
                <a:cubicBezTo>
                  <a:pt x="302683" y="862013"/>
                  <a:pt x="304800" y="878946"/>
                  <a:pt x="299508" y="879475"/>
                </a:cubicBezTo>
                <a:cubicBezTo>
                  <a:pt x="294216" y="880004"/>
                  <a:pt x="284162" y="871538"/>
                  <a:pt x="277283" y="863600"/>
                </a:cubicBezTo>
                <a:cubicBezTo>
                  <a:pt x="270404" y="855662"/>
                  <a:pt x="257704" y="839788"/>
                  <a:pt x="258233" y="831850"/>
                </a:cubicBezTo>
                <a:cubicBezTo>
                  <a:pt x="258762" y="823913"/>
                  <a:pt x="276754" y="829204"/>
                  <a:pt x="280458" y="815975"/>
                </a:cubicBezTo>
                <a:cubicBezTo>
                  <a:pt x="284162" y="802746"/>
                  <a:pt x="272521" y="763058"/>
                  <a:pt x="280458" y="752475"/>
                </a:cubicBezTo>
                <a:cubicBezTo>
                  <a:pt x="288395" y="741892"/>
                  <a:pt x="313266" y="753004"/>
                  <a:pt x="328083" y="752475"/>
                </a:cubicBezTo>
                <a:cubicBezTo>
                  <a:pt x="342900" y="751946"/>
                  <a:pt x="359833" y="750888"/>
                  <a:pt x="369358" y="749300"/>
                </a:cubicBezTo>
                <a:cubicBezTo>
                  <a:pt x="378883" y="747713"/>
                  <a:pt x="383646" y="755650"/>
                  <a:pt x="385233" y="742950"/>
                </a:cubicBezTo>
                <a:cubicBezTo>
                  <a:pt x="386820" y="730250"/>
                  <a:pt x="382587" y="687387"/>
                  <a:pt x="378883" y="673100"/>
                </a:cubicBezTo>
                <a:cubicBezTo>
                  <a:pt x="375179" y="658813"/>
                  <a:pt x="373591" y="660400"/>
                  <a:pt x="363008" y="657225"/>
                </a:cubicBezTo>
                <a:cubicBezTo>
                  <a:pt x="352425" y="654050"/>
                  <a:pt x="315383" y="654050"/>
                  <a:pt x="315383" y="654050"/>
                </a:cubicBezTo>
                <a:cubicBezTo>
                  <a:pt x="300037" y="652992"/>
                  <a:pt x="280458" y="655108"/>
                  <a:pt x="270933" y="650875"/>
                </a:cubicBezTo>
                <a:cubicBezTo>
                  <a:pt x="261408" y="646642"/>
                  <a:pt x="257704" y="639233"/>
                  <a:pt x="258233" y="628650"/>
                </a:cubicBezTo>
                <a:cubicBezTo>
                  <a:pt x="258762" y="618067"/>
                  <a:pt x="273050" y="597429"/>
                  <a:pt x="274108" y="587375"/>
                </a:cubicBezTo>
                <a:cubicBezTo>
                  <a:pt x="275166" y="577321"/>
                  <a:pt x="271991" y="573088"/>
                  <a:pt x="264583" y="568325"/>
                </a:cubicBezTo>
                <a:cubicBezTo>
                  <a:pt x="257175" y="563563"/>
                  <a:pt x="240770" y="560387"/>
                  <a:pt x="229658" y="558800"/>
                </a:cubicBezTo>
                <a:cubicBezTo>
                  <a:pt x="218546" y="557213"/>
                  <a:pt x="200025" y="563033"/>
                  <a:pt x="197908" y="558800"/>
                </a:cubicBezTo>
                <a:cubicBezTo>
                  <a:pt x="195791" y="554567"/>
                  <a:pt x="222250" y="532871"/>
                  <a:pt x="216958" y="533400"/>
                </a:cubicBezTo>
                <a:cubicBezTo>
                  <a:pt x="211666" y="533929"/>
                  <a:pt x="178329" y="556683"/>
                  <a:pt x="166158" y="561975"/>
                </a:cubicBezTo>
                <a:cubicBezTo>
                  <a:pt x="153987" y="567267"/>
                  <a:pt x="149754" y="566738"/>
                  <a:pt x="143933" y="565150"/>
                </a:cubicBezTo>
                <a:cubicBezTo>
                  <a:pt x="138112" y="563563"/>
                  <a:pt x="139700" y="559329"/>
                  <a:pt x="131233" y="552450"/>
                </a:cubicBezTo>
                <a:cubicBezTo>
                  <a:pt x="122766" y="545571"/>
                  <a:pt x="106891" y="535517"/>
                  <a:pt x="93133" y="523875"/>
                </a:cubicBezTo>
                <a:cubicBezTo>
                  <a:pt x="79375" y="512233"/>
                  <a:pt x="55562" y="495300"/>
                  <a:pt x="48683" y="482600"/>
                </a:cubicBezTo>
                <a:cubicBezTo>
                  <a:pt x="41804" y="469900"/>
                  <a:pt x="49741" y="456671"/>
                  <a:pt x="51858" y="447675"/>
                </a:cubicBezTo>
                <a:cubicBezTo>
                  <a:pt x="53975" y="438679"/>
                  <a:pt x="53446" y="436033"/>
                  <a:pt x="61383" y="428625"/>
                </a:cubicBezTo>
                <a:cubicBezTo>
                  <a:pt x="69321" y="421217"/>
                  <a:pt x="96837" y="411162"/>
                  <a:pt x="99483" y="403225"/>
                </a:cubicBezTo>
                <a:cubicBezTo>
                  <a:pt x="102129" y="395288"/>
                  <a:pt x="86254" y="388938"/>
                  <a:pt x="77258" y="381000"/>
                </a:cubicBezTo>
                <a:cubicBezTo>
                  <a:pt x="68262" y="373063"/>
                  <a:pt x="56091" y="364596"/>
                  <a:pt x="45508" y="355600"/>
                </a:cubicBezTo>
                <a:cubicBezTo>
                  <a:pt x="34925" y="346604"/>
                  <a:pt x="0" y="315383"/>
                  <a:pt x="1058" y="301625"/>
                </a:cubicBez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Тихорецкий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</a:rPr>
              <a:t>1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3983038" y="2214554"/>
            <a:ext cx="1195387" cy="576270"/>
          </a:xfrm>
          <a:custGeom>
            <a:avLst/>
            <a:gdLst>
              <a:gd name="connsiteX0" fmla="*/ 12140 w 1194360"/>
              <a:gd name="connsiteY0" fmla="*/ 482320 h 582705"/>
              <a:gd name="connsiteX1" fmla="*/ 26148 w 1194360"/>
              <a:gd name="connsiteY1" fmla="*/ 409482 h 582705"/>
              <a:gd name="connsiteX2" fmla="*/ 37353 w 1194360"/>
              <a:gd name="connsiteY2" fmla="*/ 392673 h 582705"/>
              <a:gd name="connsiteX3" fmla="*/ 56964 w 1194360"/>
              <a:gd name="connsiteY3" fmla="*/ 381467 h 582705"/>
              <a:gd name="connsiteX4" fmla="*/ 23346 w 1194360"/>
              <a:gd name="connsiteY4" fmla="*/ 347849 h 582705"/>
              <a:gd name="connsiteX5" fmla="*/ 14942 w 1194360"/>
              <a:gd name="connsiteY5" fmla="*/ 333842 h 582705"/>
              <a:gd name="connsiteX6" fmla="*/ 31750 w 1194360"/>
              <a:gd name="connsiteY6" fmla="*/ 305827 h 582705"/>
              <a:gd name="connsiteX7" fmla="*/ 93383 w 1194360"/>
              <a:gd name="connsiteY7" fmla="*/ 252599 h 582705"/>
              <a:gd name="connsiteX8" fmla="*/ 110192 w 1194360"/>
              <a:gd name="connsiteY8" fmla="*/ 249798 h 582705"/>
              <a:gd name="connsiteX9" fmla="*/ 110192 w 1194360"/>
              <a:gd name="connsiteY9" fmla="*/ 221783 h 582705"/>
              <a:gd name="connsiteX10" fmla="*/ 127000 w 1194360"/>
              <a:gd name="connsiteY10" fmla="*/ 244195 h 582705"/>
              <a:gd name="connsiteX11" fmla="*/ 149412 w 1194360"/>
              <a:gd name="connsiteY11" fmla="*/ 244195 h 582705"/>
              <a:gd name="connsiteX12" fmla="*/ 180228 w 1194360"/>
              <a:gd name="connsiteY12" fmla="*/ 241393 h 582705"/>
              <a:gd name="connsiteX13" fmla="*/ 194236 w 1194360"/>
              <a:gd name="connsiteY13" fmla="*/ 241393 h 582705"/>
              <a:gd name="connsiteX14" fmla="*/ 211045 w 1194360"/>
              <a:gd name="connsiteY14" fmla="*/ 230188 h 582705"/>
              <a:gd name="connsiteX15" fmla="*/ 236258 w 1194360"/>
              <a:gd name="connsiteY15" fmla="*/ 227386 h 582705"/>
              <a:gd name="connsiteX16" fmla="*/ 225052 w 1194360"/>
              <a:gd name="connsiteY16" fmla="*/ 190967 h 582705"/>
              <a:gd name="connsiteX17" fmla="*/ 208243 w 1194360"/>
              <a:gd name="connsiteY17" fmla="*/ 162952 h 582705"/>
              <a:gd name="connsiteX18" fmla="*/ 149412 w 1194360"/>
              <a:gd name="connsiteY18" fmla="*/ 112526 h 582705"/>
              <a:gd name="connsiteX19" fmla="*/ 115795 w 1194360"/>
              <a:gd name="connsiteY19" fmla="*/ 73305 h 582705"/>
              <a:gd name="connsiteX20" fmla="*/ 87780 w 1194360"/>
              <a:gd name="connsiteY20" fmla="*/ 45290 h 582705"/>
              <a:gd name="connsiteX21" fmla="*/ 93383 w 1194360"/>
              <a:gd name="connsiteY21" fmla="*/ 17276 h 582705"/>
              <a:gd name="connsiteX22" fmla="*/ 121398 w 1194360"/>
              <a:gd name="connsiteY22" fmla="*/ 6070 h 582705"/>
              <a:gd name="connsiteX23" fmla="*/ 155015 w 1194360"/>
              <a:gd name="connsiteY23" fmla="*/ 14474 h 582705"/>
              <a:gd name="connsiteX24" fmla="*/ 194236 w 1194360"/>
              <a:gd name="connsiteY24" fmla="*/ 31283 h 582705"/>
              <a:gd name="connsiteX25" fmla="*/ 216648 w 1194360"/>
              <a:gd name="connsiteY25" fmla="*/ 22879 h 582705"/>
              <a:gd name="connsiteX26" fmla="*/ 258670 w 1194360"/>
              <a:gd name="connsiteY26" fmla="*/ 3268 h 582705"/>
              <a:gd name="connsiteX27" fmla="*/ 275478 w 1194360"/>
              <a:gd name="connsiteY27" fmla="*/ 3268 h 582705"/>
              <a:gd name="connsiteX28" fmla="*/ 297890 w 1194360"/>
              <a:gd name="connsiteY28" fmla="*/ 17276 h 582705"/>
              <a:gd name="connsiteX29" fmla="*/ 292287 w 1194360"/>
              <a:gd name="connsiteY29" fmla="*/ 87313 h 582705"/>
              <a:gd name="connsiteX30" fmla="*/ 303493 w 1194360"/>
              <a:gd name="connsiteY30" fmla="*/ 148945 h 582705"/>
              <a:gd name="connsiteX31" fmla="*/ 337111 w 1194360"/>
              <a:gd name="connsiteY31" fmla="*/ 168555 h 582705"/>
              <a:gd name="connsiteX32" fmla="*/ 398743 w 1194360"/>
              <a:gd name="connsiteY32" fmla="*/ 160151 h 582705"/>
              <a:gd name="connsiteX33" fmla="*/ 429559 w 1194360"/>
              <a:gd name="connsiteY33" fmla="*/ 165754 h 582705"/>
              <a:gd name="connsiteX34" fmla="*/ 440765 w 1194360"/>
              <a:gd name="connsiteY34" fmla="*/ 168555 h 582705"/>
              <a:gd name="connsiteX35" fmla="*/ 474383 w 1194360"/>
              <a:gd name="connsiteY35" fmla="*/ 193768 h 582705"/>
              <a:gd name="connsiteX36" fmla="*/ 524809 w 1194360"/>
              <a:gd name="connsiteY36" fmla="*/ 196570 h 582705"/>
              <a:gd name="connsiteX37" fmla="*/ 564030 w 1194360"/>
              <a:gd name="connsiteY37" fmla="*/ 188165 h 582705"/>
              <a:gd name="connsiteX38" fmla="*/ 589243 w 1194360"/>
              <a:gd name="connsiteY38" fmla="*/ 207776 h 582705"/>
              <a:gd name="connsiteX39" fmla="*/ 625662 w 1194360"/>
              <a:gd name="connsiteY39" fmla="*/ 241393 h 582705"/>
              <a:gd name="connsiteX40" fmla="*/ 664883 w 1194360"/>
              <a:gd name="connsiteY40" fmla="*/ 241393 h 582705"/>
              <a:gd name="connsiteX41" fmla="*/ 678890 w 1194360"/>
              <a:gd name="connsiteY41" fmla="*/ 230188 h 582705"/>
              <a:gd name="connsiteX42" fmla="*/ 715309 w 1194360"/>
              <a:gd name="connsiteY42" fmla="*/ 238592 h 582705"/>
              <a:gd name="connsiteX43" fmla="*/ 754530 w 1194360"/>
              <a:gd name="connsiteY43" fmla="*/ 266607 h 582705"/>
              <a:gd name="connsiteX44" fmla="*/ 790949 w 1194360"/>
              <a:gd name="connsiteY44" fmla="*/ 277813 h 582705"/>
              <a:gd name="connsiteX45" fmla="*/ 821765 w 1194360"/>
              <a:gd name="connsiteY45" fmla="*/ 269408 h 582705"/>
              <a:gd name="connsiteX46" fmla="*/ 852581 w 1194360"/>
              <a:gd name="connsiteY46" fmla="*/ 266607 h 582705"/>
              <a:gd name="connsiteX47" fmla="*/ 886199 w 1194360"/>
              <a:gd name="connsiteY47" fmla="*/ 269408 h 582705"/>
              <a:gd name="connsiteX48" fmla="*/ 928221 w 1194360"/>
              <a:gd name="connsiteY48" fmla="*/ 244195 h 582705"/>
              <a:gd name="connsiteX49" fmla="*/ 970243 w 1194360"/>
              <a:gd name="connsiteY49" fmla="*/ 230188 h 582705"/>
              <a:gd name="connsiteX50" fmla="*/ 1009464 w 1194360"/>
              <a:gd name="connsiteY50" fmla="*/ 216180 h 582705"/>
              <a:gd name="connsiteX51" fmla="*/ 1026273 w 1194360"/>
              <a:gd name="connsiteY51" fmla="*/ 193768 h 582705"/>
              <a:gd name="connsiteX52" fmla="*/ 1054287 w 1194360"/>
              <a:gd name="connsiteY52" fmla="*/ 188165 h 582705"/>
              <a:gd name="connsiteX53" fmla="*/ 1090706 w 1194360"/>
              <a:gd name="connsiteY53" fmla="*/ 204974 h 582705"/>
              <a:gd name="connsiteX54" fmla="*/ 1110317 w 1194360"/>
              <a:gd name="connsiteY54" fmla="*/ 204974 h 582705"/>
              <a:gd name="connsiteX55" fmla="*/ 1132728 w 1194360"/>
              <a:gd name="connsiteY55" fmla="*/ 204974 h 582705"/>
              <a:gd name="connsiteX56" fmla="*/ 1160743 w 1194360"/>
              <a:gd name="connsiteY56" fmla="*/ 216180 h 582705"/>
              <a:gd name="connsiteX57" fmla="*/ 1177552 w 1194360"/>
              <a:gd name="connsiteY57" fmla="*/ 224585 h 582705"/>
              <a:gd name="connsiteX58" fmla="*/ 1180353 w 1194360"/>
              <a:gd name="connsiteY58" fmla="*/ 255401 h 582705"/>
              <a:gd name="connsiteX59" fmla="*/ 1185956 w 1194360"/>
              <a:gd name="connsiteY59" fmla="*/ 291820 h 582705"/>
              <a:gd name="connsiteX60" fmla="*/ 1191559 w 1194360"/>
              <a:gd name="connsiteY60" fmla="*/ 440298 h 582705"/>
              <a:gd name="connsiteX61" fmla="*/ 1169148 w 1194360"/>
              <a:gd name="connsiteY61" fmla="*/ 459908 h 582705"/>
              <a:gd name="connsiteX62" fmla="*/ 1155140 w 1194360"/>
              <a:gd name="connsiteY62" fmla="*/ 457107 h 582705"/>
              <a:gd name="connsiteX63" fmla="*/ 1127125 w 1194360"/>
              <a:gd name="connsiteY63" fmla="*/ 445901 h 582705"/>
              <a:gd name="connsiteX64" fmla="*/ 1104714 w 1194360"/>
              <a:gd name="connsiteY64" fmla="*/ 423489 h 582705"/>
              <a:gd name="connsiteX65" fmla="*/ 1068295 w 1194360"/>
              <a:gd name="connsiteY65" fmla="*/ 437496 h 582705"/>
              <a:gd name="connsiteX66" fmla="*/ 1057089 w 1194360"/>
              <a:gd name="connsiteY66" fmla="*/ 493526 h 582705"/>
              <a:gd name="connsiteX67" fmla="*/ 1037478 w 1194360"/>
              <a:gd name="connsiteY67" fmla="*/ 501930 h 582705"/>
              <a:gd name="connsiteX68" fmla="*/ 1009464 w 1194360"/>
              <a:gd name="connsiteY68" fmla="*/ 510335 h 582705"/>
              <a:gd name="connsiteX69" fmla="*/ 844177 w 1194360"/>
              <a:gd name="connsiteY69" fmla="*/ 501930 h 582705"/>
              <a:gd name="connsiteX70" fmla="*/ 830170 w 1194360"/>
              <a:gd name="connsiteY70" fmla="*/ 521540 h 582705"/>
              <a:gd name="connsiteX71" fmla="*/ 832971 w 1194360"/>
              <a:gd name="connsiteY71" fmla="*/ 552357 h 582705"/>
              <a:gd name="connsiteX72" fmla="*/ 802155 w 1194360"/>
              <a:gd name="connsiteY72" fmla="*/ 560761 h 582705"/>
              <a:gd name="connsiteX73" fmla="*/ 746125 w 1194360"/>
              <a:gd name="connsiteY73" fmla="*/ 580371 h 582705"/>
              <a:gd name="connsiteX74" fmla="*/ 732118 w 1194360"/>
              <a:gd name="connsiteY74" fmla="*/ 574768 h 582705"/>
              <a:gd name="connsiteX75" fmla="*/ 670486 w 1194360"/>
              <a:gd name="connsiteY75" fmla="*/ 569165 h 582705"/>
              <a:gd name="connsiteX76" fmla="*/ 656478 w 1194360"/>
              <a:gd name="connsiteY76" fmla="*/ 546754 h 582705"/>
              <a:gd name="connsiteX77" fmla="*/ 622861 w 1194360"/>
              <a:gd name="connsiteY77" fmla="*/ 574768 h 582705"/>
              <a:gd name="connsiteX78" fmla="*/ 575236 w 1194360"/>
              <a:gd name="connsiteY78" fmla="*/ 541151 h 582705"/>
              <a:gd name="connsiteX79" fmla="*/ 530412 w 1194360"/>
              <a:gd name="connsiteY79" fmla="*/ 524342 h 582705"/>
              <a:gd name="connsiteX80" fmla="*/ 454773 w 1194360"/>
              <a:gd name="connsiteY80" fmla="*/ 524342 h 582705"/>
              <a:gd name="connsiteX81" fmla="*/ 412750 w 1194360"/>
              <a:gd name="connsiteY81" fmla="*/ 518739 h 582705"/>
              <a:gd name="connsiteX82" fmla="*/ 384736 w 1194360"/>
              <a:gd name="connsiteY82" fmla="*/ 515938 h 582705"/>
              <a:gd name="connsiteX83" fmla="*/ 384736 w 1194360"/>
              <a:gd name="connsiteY83" fmla="*/ 493526 h 582705"/>
              <a:gd name="connsiteX84" fmla="*/ 345515 w 1194360"/>
              <a:gd name="connsiteY84" fmla="*/ 471114 h 582705"/>
              <a:gd name="connsiteX85" fmla="*/ 272677 w 1194360"/>
              <a:gd name="connsiteY85" fmla="*/ 459908 h 582705"/>
              <a:gd name="connsiteX86" fmla="*/ 233456 w 1194360"/>
              <a:gd name="connsiteY86" fmla="*/ 459908 h 582705"/>
              <a:gd name="connsiteX87" fmla="*/ 205442 w 1194360"/>
              <a:gd name="connsiteY87" fmla="*/ 482320 h 582705"/>
              <a:gd name="connsiteX88" fmla="*/ 152214 w 1194360"/>
              <a:gd name="connsiteY88" fmla="*/ 471114 h 582705"/>
              <a:gd name="connsiteX89" fmla="*/ 98986 w 1194360"/>
              <a:gd name="connsiteY89" fmla="*/ 465511 h 582705"/>
              <a:gd name="connsiteX90" fmla="*/ 12140 w 1194360"/>
              <a:gd name="connsiteY90" fmla="*/ 482320 h 58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194360" h="582705">
                <a:moveTo>
                  <a:pt x="12140" y="482320"/>
                </a:moveTo>
                <a:cubicBezTo>
                  <a:pt x="0" y="472982"/>
                  <a:pt x="21946" y="424423"/>
                  <a:pt x="26148" y="409482"/>
                </a:cubicBezTo>
                <a:cubicBezTo>
                  <a:pt x="30350" y="394541"/>
                  <a:pt x="32217" y="397342"/>
                  <a:pt x="37353" y="392673"/>
                </a:cubicBezTo>
                <a:cubicBezTo>
                  <a:pt x="42489" y="388004"/>
                  <a:pt x="59299" y="388938"/>
                  <a:pt x="56964" y="381467"/>
                </a:cubicBezTo>
                <a:cubicBezTo>
                  <a:pt x="54630" y="373996"/>
                  <a:pt x="30350" y="355786"/>
                  <a:pt x="23346" y="347849"/>
                </a:cubicBezTo>
                <a:cubicBezTo>
                  <a:pt x="16342" y="339912"/>
                  <a:pt x="13541" y="340846"/>
                  <a:pt x="14942" y="333842"/>
                </a:cubicBezTo>
                <a:cubicBezTo>
                  <a:pt x="16343" y="326838"/>
                  <a:pt x="18677" y="319368"/>
                  <a:pt x="31750" y="305827"/>
                </a:cubicBezTo>
                <a:cubicBezTo>
                  <a:pt x="44824" y="292287"/>
                  <a:pt x="80309" y="261937"/>
                  <a:pt x="93383" y="252599"/>
                </a:cubicBezTo>
                <a:cubicBezTo>
                  <a:pt x="106457" y="243261"/>
                  <a:pt x="107391" y="254934"/>
                  <a:pt x="110192" y="249798"/>
                </a:cubicBezTo>
                <a:cubicBezTo>
                  <a:pt x="112994" y="244662"/>
                  <a:pt x="107391" y="222717"/>
                  <a:pt x="110192" y="221783"/>
                </a:cubicBezTo>
                <a:cubicBezTo>
                  <a:pt x="112993" y="220849"/>
                  <a:pt x="120463" y="240460"/>
                  <a:pt x="127000" y="244195"/>
                </a:cubicBezTo>
                <a:cubicBezTo>
                  <a:pt x="133537" y="247930"/>
                  <a:pt x="140541" y="244662"/>
                  <a:pt x="149412" y="244195"/>
                </a:cubicBezTo>
                <a:cubicBezTo>
                  <a:pt x="158283" y="243728"/>
                  <a:pt x="172757" y="241860"/>
                  <a:pt x="180228" y="241393"/>
                </a:cubicBezTo>
                <a:cubicBezTo>
                  <a:pt x="187699" y="240926"/>
                  <a:pt x="189100" y="243260"/>
                  <a:pt x="194236" y="241393"/>
                </a:cubicBezTo>
                <a:cubicBezTo>
                  <a:pt x="199372" y="239526"/>
                  <a:pt x="204041" y="232522"/>
                  <a:pt x="211045" y="230188"/>
                </a:cubicBezTo>
                <a:cubicBezTo>
                  <a:pt x="218049" y="227854"/>
                  <a:pt x="233924" y="233923"/>
                  <a:pt x="236258" y="227386"/>
                </a:cubicBezTo>
                <a:cubicBezTo>
                  <a:pt x="238592" y="220849"/>
                  <a:pt x="229721" y="201706"/>
                  <a:pt x="225052" y="190967"/>
                </a:cubicBezTo>
                <a:cubicBezTo>
                  <a:pt x="220383" y="180228"/>
                  <a:pt x="220850" y="176025"/>
                  <a:pt x="208243" y="162952"/>
                </a:cubicBezTo>
                <a:cubicBezTo>
                  <a:pt x="195636" y="149879"/>
                  <a:pt x="164820" y="127467"/>
                  <a:pt x="149412" y="112526"/>
                </a:cubicBezTo>
                <a:cubicBezTo>
                  <a:pt x="134004" y="97585"/>
                  <a:pt x="126067" y="84511"/>
                  <a:pt x="115795" y="73305"/>
                </a:cubicBezTo>
                <a:cubicBezTo>
                  <a:pt x="105523" y="62099"/>
                  <a:pt x="91515" y="54628"/>
                  <a:pt x="87780" y="45290"/>
                </a:cubicBezTo>
                <a:cubicBezTo>
                  <a:pt x="84045" y="35952"/>
                  <a:pt x="87780" y="23813"/>
                  <a:pt x="93383" y="17276"/>
                </a:cubicBezTo>
                <a:cubicBezTo>
                  <a:pt x="98986" y="10739"/>
                  <a:pt x="111126" y="6537"/>
                  <a:pt x="121398" y="6070"/>
                </a:cubicBezTo>
                <a:cubicBezTo>
                  <a:pt x="131670" y="5603"/>
                  <a:pt x="142875" y="10272"/>
                  <a:pt x="155015" y="14474"/>
                </a:cubicBezTo>
                <a:cubicBezTo>
                  <a:pt x="167155" y="18676"/>
                  <a:pt x="183964" y="29882"/>
                  <a:pt x="194236" y="31283"/>
                </a:cubicBezTo>
                <a:cubicBezTo>
                  <a:pt x="204508" y="32684"/>
                  <a:pt x="205909" y="27548"/>
                  <a:pt x="216648" y="22879"/>
                </a:cubicBezTo>
                <a:cubicBezTo>
                  <a:pt x="227387" y="18210"/>
                  <a:pt x="248865" y="6537"/>
                  <a:pt x="258670" y="3268"/>
                </a:cubicBezTo>
                <a:cubicBezTo>
                  <a:pt x="268475" y="0"/>
                  <a:pt x="268941" y="933"/>
                  <a:pt x="275478" y="3268"/>
                </a:cubicBezTo>
                <a:cubicBezTo>
                  <a:pt x="282015" y="5603"/>
                  <a:pt x="295089" y="3269"/>
                  <a:pt x="297890" y="17276"/>
                </a:cubicBezTo>
                <a:cubicBezTo>
                  <a:pt x="300691" y="31283"/>
                  <a:pt x="291353" y="65368"/>
                  <a:pt x="292287" y="87313"/>
                </a:cubicBezTo>
                <a:cubicBezTo>
                  <a:pt x="293221" y="109258"/>
                  <a:pt x="296022" y="135405"/>
                  <a:pt x="303493" y="148945"/>
                </a:cubicBezTo>
                <a:cubicBezTo>
                  <a:pt x="310964" y="162485"/>
                  <a:pt x="321236" y="166687"/>
                  <a:pt x="337111" y="168555"/>
                </a:cubicBezTo>
                <a:cubicBezTo>
                  <a:pt x="352986" y="170423"/>
                  <a:pt x="383335" y="160618"/>
                  <a:pt x="398743" y="160151"/>
                </a:cubicBezTo>
                <a:cubicBezTo>
                  <a:pt x="414151" y="159684"/>
                  <a:pt x="422555" y="164353"/>
                  <a:pt x="429559" y="165754"/>
                </a:cubicBezTo>
                <a:cubicBezTo>
                  <a:pt x="436563" y="167155"/>
                  <a:pt x="433294" y="163886"/>
                  <a:pt x="440765" y="168555"/>
                </a:cubicBezTo>
                <a:cubicBezTo>
                  <a:pt x="448236" y="173224"/>
                  <a:pt x="460376" y="189099"/>
                  <a:pt x="474383" y="193768"/>
                </a:cubicBezTo>
                <a:cubicBezTo>
                  <a:pt x="488390" y="198437"/>
                  <a:pt x="509868" y="197504"/>
                  <a:pt x="524809" y="196570"/>
                </a:cubicBezTo>
                <a:cubicBezTo>
                  <a:pt x="539750" y="195636"/>
                  <a:pt x="553291" y="186297"/>
                  <a:pt x="564030" y="188165"/>
                </a:cubicBezTo>
                <a:cubicBezTo>
                  <a:pt x="574769" y="190033"/>
                  <a:pt x="578971" y="198905"/>
                  <a:pt x="589243" y="207776"/>
                </a:cubicBezTo>
                <a:cubicBezTo>
                  <a:pt x="599515" y="216647"/>
                  <a:pt x="613055" y="235790"/>
                  <a:pt x="625662" y="241393"/>
                </a:cubicBezTo>
                <a:cubicBezTo>
                  <a:pt x="638269" y="246996"/>
                  <a:pt x="656012" y="243261"/>
                  <a:pt x="664883" y="241393"/>
                </a:cubicBezTo>
                <a:cubicBezTo>
                  <a:pt x="673754" y="239526"/>
                  <a:pt x="670486" y="230655"/>
                  <a:pt x="678890" y="230188"/>
                </a:cubicBezTo>
                <a:cubicBezTo>
                  <a:pt x="687294" y="229721"/>
                  <a:pt x="702702" y="232522"/>
                  <a:pt x="715309" y="238592"/>
                </a:cubicBezTo>
                <a:cubicBezTo>
                  <a:pt x="727916" y="244662"/>
                  <a:pt x="741923" y="260070"/>
                  <a:pt x="754530" y="266607"/>
                </a:cubicBezTo>
                <a:cubicBezTo>
                  <a:pt x="767137" y="273144"/>
                  <a:pt x="779743" y="277346"/>
                  <a:pt x="790949" y="277813"/>
                </a:cubicBezTo>
                <a:cubicBezTo>
                  <a:pt x="802155" y="278280"/>
                  <a:pt x="811493" y="271276"/>
                  <a:pt x="821765" y="269408"/>
                </a:cubicBezTo>
                <a:cubicBezTo>
                  <a:pt x="832037" y="267540"/>
                  <a:pt x="841842" y="266607"/>
                  <a:pt x="852581" y="266607"/>
                </a:cubicBezTo>
                <a:cubicBezTo>
                  <a:pt x="863320" y="266607"/>
                  <a:pt x="873592" y="273143"/>
                  <a:pt x="886199" y="269408"/>
                </a:cubicBezTo>
                <a:cubicBezTo>
                  <a:pt x="898806" y="265673"/>
                  <a:pt x="914214" y="250732"/>
                  <a:pt x="928221" y="244195"/>
                </a:cubicBezTo>
                <a:cubicBezTo>
                  <a:pt x="942228" y="237658"/>
                  <a:pt x="956703" y="234857"/>
                  <a:pt x="970243" y="230188"/>
                </a:cubicBezTo>
                <a:cubicBezTo>
                  <a:pt x="983783" y="225519"/>
                  <a:pt x="1000126" y="222250"/>
                  <a:pt x="1009464" y="216180"/>
                </a:cubicBezTo>
                <a:cubicBezTo>
                  <a:pt x="1018802" y="210110"/>
                  <a:pt x="1018803" y="198437"/>
                  <a:pt x="1026273" y="193768"/>
                </a:cubicBezTo>
                <a:cubicBezTo>
                  <a:pt x="1033743" y="189099"/>
                  <a:pt x="1043548" y="186297"/>
                  <a:pt x="1054287" y="188165"/>
                </a:cubicBezTo>
                <a:cubicBezTo>
                  <a:pt x="1065026" y="190033"/>
                  <a:pt x="1081368" y="202172"/>
                  <a:pt x="1090706" y="204974"/>
                </a:cubicBezTo>
                <a:cubicBezTo>
                  <a:pt x="1100044" y="207776"/>
                  <a:pt x="1110317" y="204974"/>
                  <a:pt x="1110317" y="204974"/>
                </a:cubicBezTo>
                <a:cubicBezTo>
                  <a:pt x="1117321" y="204974"/>
                  <a:pt x="1124324" y="203106"/>
                  <a:pt x="1132728" y="204974"/>
                </a:cubicBezTo>
                <a:cubicBezTo>
                  <a:pt x="1141132" y="206842"/>
                  <a:pt x="1153272" y="212912"/>
                  <a:pt x="1160743" y="216180"/>
                </a:cubicBezTo>
                <a:cubicBezTo>
                  <a:pt x="1168214" y="219449"/>
                  <a:pt x="1174284" y="218048"/>
                  <a:pt x="1177552" y="224585"/>
                </a:cubicBezTo>
                <a:cubicBezTo>
                  <a:pt x="1180820" y="231122"/>
                  <a:pt x="1178952" y="244195"/>
                  <a:pt x="1180353" y="255401"/>
                </a:cubicBezTo>
                <a:cubicBezTo>
                  <a:pt x="1181754" y="266607"/>
                  <a:pt x="1184088" y="261004"/>
                  <a:pt x="1185956" y="291820"/>
                </a:cubicBezTo>
                <a:cubicBezTo>
                  <a:pt x="1187824" y="322636"/>
                  <a:pt x="1194360" y="412283"/>
                  <a:pt x="1191559" y="440298"/>
                </a:cubicBezTo>
                <a:cubicBezTo>
                  <a:pt x="1188758" y="468313"/>
                  <a:pt x="1175218" y="457107"/>
                  <a:pt x="1169148" y="459908"/>
                </a:cubicBezTo>
                <a:cubicBezTo>
                  <a:pt x="1163078" y="462710"/>
                  <a:pt x="1162144" y="459441"/>
                  <a:pt x="1155140" y="457107"/>
                </a:cubicBezTo>
                <a:cubicBezTo>
                  <a:pt x="1148136" y="454773"/>
                  <a:pt x="1135529" y="451504"/>
                  <a:pt x="1127125" y="445901"/>
                </a:cubicBezTo>
                <a:cubicBezTo>
                  <a:pt x="1118721" y="440298"/>
                  <a:pt x="1114519" y="424890"/>
                  <a:pt x="1104714" y="423489"/>
                </a:cubicBezTo>
                <a:cubicBezTo>
                  <a:pt x="1094909" y="422088"/>
                  <a:pt x="1076233" y="425823"/>
                  <a:pt x="1068295" y="437496"/>
                </a:cubicBezTo>
                <a:cubicBezTo>
                  <a:pt x="1060357" y="449169"/>
                  <a:pt x="1062225" y="482787"/>
                  <a:pt x="1057089" y="493526"/>
                </a:cubicBezTo>
                <a:cubicBezTo>
                  <a:pt x="1051953" y="504265"/>
                  <a:pt x="1045415" y="499129"/>
                  <a:pt x="1037478" y="501930"/>
                </a:cubicBezTo>
                <a:cubicBezTo>
                  <a:pt x="1029541" y="504731"/>
                  <a:pt x="1041681" y="510335"/>
                  <a:pt x="1009464" y="510335"/>
                </a:cubicBezTo>
                <a:cubicBezTo>
                  <a:pt x="977247" y="510335"/>
                  <a:pt x="874059" y="500063"/>
                  <a:pt x="844177" y="501930"/>
                </a:cubicBezTo>
                <a:cubicBezTo>
                  <a:pt x="814295" y="503797"/>
                  <a:pt x="832038" y="513136"/>
                  <a:pt x="830170" y="521540"/>
                </a:cubicBezTo>
                <a:cubicBezTo>
                  <a:pt x="828302" y="529944"/>
                  <a:pt x="837640" y="545820"/>
                  <a:pt x="832971" y="552357"/>
                </a:cubicBezTo>
                <a:cubicBezTo>
                  <a:pt x="828302" y="558894"/>
                  <a:pt x="816629" y="556092"/>
                  <a:pt x="802155" y="560761"/>
                </a:cubicBezTo>
                <a:cubicBezTo>
                  <a:pt x="787681" y="565430"/>
                  <a:pt x="757798" y="578037"/>
                  <a:pt x="746125" y="580371"/>
                </a:cubicBezTo>
                <a:cubicBezTo>
                  <a:pt x="734452" y="582705"/>
                  <a:pt x="744724" y="576636"/>
                  <a:pt x="732118" y="574768"/>
                </a:cubicBezTo>
                <a:cubicBezTo>
                  <a:pt x="719512" y="572900"/>
                  <a:pt x="683093" y="573834"/>
                  <a:pt x="670486" y="569165"/>
                </a:cubicBezTo>
                <a:cubicBezTo>
                  <a:pt x="657879" y="564496"/>
                  <a:pt x="664415" y="545820"/>
                  <a:pt x="656478" y="546754"/>
                </a:cubicBezTo>
                <a:cubicBezTo>
                  <a:pt x="648541" y="547688"/>
                  <a:pt x="636401" y="575702"/>
                  <a:pt x="622861" y="574768"/>
                </a:cubicBezTo>
                <a:cubicBezTo>
                  <a:pt x="609321" y="573834"/>
                  <a:pt x="590644" y="549555"/>
                  <a:pt x="575236" y="541151"/>
                </a:cubicBezTo>
                <a:cubicBezTo>
                  <a:pt x="559828" y="532747"/>
                  <a:pt x="550489" y="527143"/>
                  <a:pt x="530412" y="524342"/>
                </a:cubicBezTo>
                <a:cubicBezTo>
                  <a:pt x="510335" y="521541"/>
                  <a:pt x="474383" y="525276"/>
                  <a:pt x="454773" y="524342"/>
                </a:cubicBezTo>
                <a:cubicBezTo>
                  <a:pt x="435163" y="523408"/>
                  <a:pt x="424423" y="520140"/>
                  <a:pt x="412750" y="518739"/>
                </a:cubicBezTo>
                <a:cubicBezTo>
                  <a:pt x="401077" y="517338"/>
                  <a:pt x="389405" y="520140"/>
                  <a:pt x="384736" y="515938"/>
                </a:cubicBezTo>
                <a:cubicBezTo>
                  <a:pt x="380067" y="511736"/>
                  <a:pt x="391273" y="500997"/>
                  <a:pt x="384736" y="493526"/>
                </a:cubicBezTo>
                <a:cubicBezTo>
                  <a:pt x="378199" y="486055"/>
                  <a:pt x="364191" y="476717"/>
                  <a:pt x="345515" y="471114"/>
                </a:cubicBezTo>
                <a:cubicBezTo>
                  <a:pt x="326839" y="465511"/>
                  <a:pt x="291353" y="461776"/>
                  <a:pt x="272677" y="459908"/>
                </a:cubicBezTo>
                <a:cubicBezTo>
                  <a:pt x="254001" y="458040"/>
                  <a:pt x="244662" y="456173"/>
                  <a:pt x="233456" y="459908"/>
                </a:cubicBezTo>
                <a:cubicBezTo>
                  <a:pt x="222250" y="463643"/>
                  <a:pt x="218982" y="480452"/>
                  <a:pt x="205442" y="482320"/>
                </a:cubicBezTo>
                <a:cubicBezTo>
                  <a:pt x="191902" y="484188"/>
                  <a:pt x="169956" y="473915"/>
                  <a:pt x="152214" y="471114"/>
                </a:cubicBezTo>
                <a:cubicBezTo>
                  <a:pt x="134472" y="468313"/>
                  <a:pt x="115795" y="465978"/>
                  <a:pt x="98986" y="465511"/>
                </a:cubicBezTo>
                <a:cubicBezTo>
                  <a:pt x="82177" y="465044"/>
                  <a:pt x="24280" y="491658"/>
                  <a:pt x="12140" y="482320"/>
                </a:cubicBezTo>
                <a:close/>
              </a:path>
            </a:pathLst>
          </a:custGeom>
          <a:solidFill>
            <a:srgbClr val="92D05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Брюховецкий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</a:rPr>
              <a:t>1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168900" y="2406650"/>
            <a:ext cx="688975" cy="892175"/>
          </a:xfrm>
          <a:custGeom>
            <a:avLst/>
            <a:gdLst>
              <a:gd name="connsiteX0" fmla="*/ 9805 w 688695"/>
              <a:gd name="connsiteY0" fmla="*/ 260069 h 900673"/>
              <a:gd name="connsiteX1" fmla="*/ 1400 w 688695"/>
              <a:gd name="connsiteY1" fmla="*/ 80775 h 900673"/>
              <a:gd name="connsiteX2" fmla="*/ 15408 w 688695"/>
              <a:gd name="connsiteY2" fmla="*/ 69569 h 900673"/>
              <a:gd name="connsiteX3" fmla="*/ 29415 w 688695"/>
              <a:gd name="connsiteY3" fmla="*/ 63966 h 900673"/>
              <a:gd name="connsiteX4" fmla="*/ 35018 w 688695"/>
              <a:gd name="connsiteY4" fmla="*/ 47157 h 900673"/>
              <a:gd name="connsiteX5" fmla="*/ 63033 w 688695"/>
              <a:gd name="connsiteY5" fmla="*/ 35952 h 900673"/>
              <a:gd name="connsiteX6" fmla="*/ 91047 w 688695"/>
              <a:gd name="connsiteY6" fmla="*/ 27547 h 900673"/>
              <a:gd name="connsiteX7" fmla="*/ 135871 w 688695"/>
              <a:gd name="connsiteY7" fmla="*/ 21944 h 900673"/>
              <a:gd name="connsiteX8" fmla="*/ 149878 w 688695"/>
              <a:gd name="connsiteY8" fmla="*/ 33150 h 900673"/>
              <a:gd name="connsiteX9" fmla="*/ 189099 w 688695"/>
              <a:gd name="connsiteY9" fmla="*/ 44356 h 900673"/>
              <a:gd name="connsiteX10" fmla="*/ 214312 w 688695"/>
              <a:gd name="connsiteY10" fmla="*/ 44356 h 900673"/>
              <a:gd name="connsiteX11" fmla="*/ 247930 w 688695"/>
              <a:gd name="connsiteY11" fmla="*/ 35952 h 900673"/>
              <a:gd name="connsiteX12" fmla="*/ 264739 w 688695"/>
              <a:gd name="connsiteY12" fmla="*/ 21944 h 900673"/>
              <a:gd name="connsiteX13" fmla="*/ 292753 w 688695"/>
              <a:gd name="connsiteY13" fmla="*/ 2334 h 900673"/>
              <a:gd name="connsiteX14" fmla="*/ 306761 w 688695"/>
              <a:gd name="connsiteY14" fmla="*/ 7937 h 900673"/>
              <a:gd name="connsiteX15" fmla="*/ 320768 w 688695"/>
              <a:gd name="connsiteY15" fmla="*/ 30349 h 900673"/>
              <a:gd name="connsiteX16" fmla="*/ 337577 w 688695"/>
              <a:gd name="connsiteY16" fmla="*/ 58363 h 900673"/>
              <a:gd name="connsiteX17" fmla="*/ 362790 w 688695"/>
              <a:gd name="connsiteY17" fmla="*/ 75172 h 900673"/>
              <a:gd name="connsiteX18" fmla="*/ 390805 w 688695"/>
              <a:gd name="connsiteY18" fmla="*/ 91981 h 900673"/>
              <a:gd name="connsiteX19" fmla="*/ 407614 w 688695"/>
              <a:gd name="connsiteY19" fmla="*/ 105988 h 900673"/>
              <a:gd name="connsiteX20" fmla="*/ 402011 w 688695"/>
              <a:gd name="connsiteY20" fmla="*/ 114393 h 900673"/>
              <a:gd name="connsiteX21" fmla="*/ 379599 w 688695"/>
              <a:gd name="connsiteY21" fmla="*/ 122797 h 900673"/>
              <a:gd name="connsiteX22" fmla="*/ 351584 w 688695"/>
              <a:gd name="connsiteY22" fmla="*/ 159216 h 900673"/>
              <a:gd name="connsiteX23" fmla="*/ 354386 w 688695"/>
              <a:gd name="connsiteY23" fmla="*/ 173224 h 900673"/>
              <a:gd name="connsiteX24" fmla="*/ 373996 w 688695"/>
              <a:gd name="connsiteY24" fmla="*/ 206841 h 900673"/>
              <a:gd name="connsiteX25" fmla="*/ 393606 w 688695"/>
              <a:gd name="connsiteY25" fmla="*/ 223650 h 900673"/>
              <a:gd name="connsiteX26" fmla="*/ 413217 w 688695"/>
              <a:gd name="connsiteY26" fmla="*/ 243260 h 900673"/>
              <a:gd name="connsiteX27" fmla="*/ 449636 w 688695"/>
              <a:gd name="connsiteY27" fmla="*/ 260069 h 900673"/>
              <a:gd name="connsiteX28" fmla="*/ 472047 w 688695"/>
              <a:gd name="connsiteY28" fmla="*/ 268474 h 900673"/>
              <a:gd name="connsiteX29" fmla="*/ 514069 w 688695"/>
              <a:gd name="connsiteY29" fmla="*/ 234856 h 900673"/>
              <a:gd name="connsiteX30" fmla="*/ 502864 w 688695"/>
              <a:gd name="connsiteY30" fmla="*/ 254466 h 900673"/>
              <a:gd name="connsiteX31" fmla="*/ 533680 w 688695"/>
              <a:gd name="connsiteY31" fmla="*/ 265672 h 900673"/>
              <a:gd name="connsiteX32" fmla="*/ 556092 w 688695"/>
              <a:gd name="connsiteY32" fmla="*/ 265672 h 900673"/>
              <a:gd name="connsiteX33" fmla="*/ 572900 w 688695"/>
              <a:gd name="connsiteY33" fmla="*/ 282481 h 900673"/>
              <a:gd name="connsiteX34" fmla="*/ 575702 w 688695"/>
              <a:gd name="connsiteY34" fmla="*/ 299290 h 900673"/>
              <a:gd name="connsiteX35" fmla="*/ 567297 w 688695"/>
              <a:gd name="connsiteY35" fmla="*/ 327305 h 900673"/>
              <a:gd name="connsiteX36" fmla="*/ 570099 w 688695"/>
              <a:gd name="connsiteY36" fmla="*/ 349716 h 900673"/>
              <a:gd name="connsiteX37" fmla="*/ 595312 w 688695"/>
              <a:gd name="connsiteY37" fmla="*/ 352518 h 900673"/>
              <a:gd name="connsiteX38" fmla="*/ 642937 w 688695"/>
              <a:gd name="connsiteY38" fmla="*/ 358121 h 900673"/>
              <a:gd name="connsiteX39" fmla="*/ 679356 w 688695"/>
              <a:gd name="connsiteY39" fmla="*/ 358121 h 900673"/>
              <a:gd name="connsiteX40" fmla="*/ 684959 w 688695"/>
              <a:gd name="connsiteY40" fmla="*/ 374930 h 900673"/>
              <a:gd name="connsiteX41" fmla="*/ 687761 w 688695"/>
              <a:gd name="connsiteY41" fmla="*/ 416952 h 900673"/>
              <a:gd name="connsiteX42" fmla="*/ 687761 w 688695"/>
              <a:gd name="connsiteY42" fmla="*/ 433760 h 900673"/>
              <a:gd name="connsiteX43" fmla="*/ 682158 w 688695"/>
              <a:gd name="connsiteY43" fmla="*/ 453371 h 900673"/>
              <a:gd name="connsiteX44" fmla="*/ 665349 w 688695"/>
              <a:gd name="connsiteY44" fmla="*/ 453371 h 900673"/>
              <a:gd name="connsiteX45" fmla="*/ 623327 w 688695"/>
              <a:gd name="connsiteY45" fmla="*/ 453371 h 900673"/>
              <a:gd name="connsiteX46" fmla="*/ 589709 w 688695"/>
              <a:gd name="connsiteY46" fmla="*/ 444966 h 900673"/>
              <a:gd name="connsiteX47" fmla="*/ 592511 w 688695"/>
              <a:gd name="connsiteY47" fmla="*/ 472981 h 900673"/>
              <a:gd name="connsiteX48" fmla="*/ 592511 w 688695"/>
              <a:gd name="connsiteY48" fmla="*/ 503797 h 900673"/>
              <a:gd name="connsiteX49" fmla="*/ 592511 w 688695"/>
              <a:gd name="connsiteY49" fmla="*/ 520606 h 900673"/>
              <a:gd name="connsiteX50" fmla="*/ 575702 w 688695"/>
              <a:gd name="connsiteY50" fmla="*/ 526209 h 900673"/>
              <a:gd name="connsiteX51" fmla="*/ 575702 w 688695"/>
              <a:gd name="connsiteY51" fmla="*/ 548621 h 900673"/>
              <a:gd name="connsiteX52" fmla="*/ 586908 w 688695"/>
              <a:gd name="connsiteY52" fmla="*/ 573834 h 900673"/>
              <a:gd name="connsiteX53" fmla="*/ 595312 w 688695"/>
              <a:gd name="connsiteY53" fmla="*/ 582238 h 900673"/>
              <a:gd name="connsiteX54" fmla="*/ 612121 w 688695"/>
              <a:gd name="connsiteY54" fmla="*/ 573834 h 900673"/>
              <a:gd name="connsiteX55" fmla="*/ 617724 w 688695"/>
              <a:gd name="connsiteY55" fmla="*/ 562628 h 900673"/>
              <a:gd name="connsiteX56" fmla="*/ 631731 w 688695"/>
              <a:gd name="connsiteY56" fmla="*/ 573834 h 900673"/>
              <a:gd name="connsiteX57" fmla="*/ 654143 w 688695"/>
              <a:gd name="connsiteY57" fmla="*/ 596246 h 900673"/>
              <a:gd name="connsiteX58" fmla="*/ 673753 w 688695"/>
              <a:gd name="connsiteY58" fmla="*/ 601849 h 900673"/>
              <a:gd name="connsiteX59" fmla="*/ 665349 w 688695"/>
              <a:gd name="connsiteY59" fmla="*/ 632665 h 900673"/>
              <a:gd name="connsiteX60" fmla="*/ 648540 w 688695"/>
              <a:gd name="connsiteY60" fmla="*/ 621459 h 900673"/>
              <a:gd name="connsiteX61" fmla="*/ 631731 w 688695"/>
              <a:gd name="connsiteY61" fmla="*/ 624260 h 900673"/>
              <a:gd name="connsiteX62" fmla="*/ 609319 w 688695"/>
              <a:gd name="connsiteY62" fmla="*/ 638268 h 900673"/>
              <a:gd name="connsiteX63" fmla="*/ 612121 w 688695"/>
              <a:gd name="connsiteY63" fmla="*/ 677488 h 900673"/>
              <a:gd name="connsiteX64" fmla="*/ 578503 w 688695"/>
              <a:gd name="connsiteY64" fmla="*/ 685893 h 900673"/>
              <a:gd name="connsiteX65" fmla="*/ 519672 w 688695"/>
              <a:gd name="connsiteY65" fmla="*/ 688694 h 900673"/>
              <a:gd name="connsiteX66" fmla="*/ 418819 w 688695"/>
              <a:gd name="connsiteY66" fmla="*/ 688694 h 900673"/>
              <a:gd name="connsiteX67" fmla="*/ 396408 w 688695"/>
              <a:gd name="connsiteY67" fmla="*/ 694297 h 900673"/>
              <a:gd name="connsiteX68" fmla="*/ 396408 w 688695"/>
              <a:gd name="connsiteY68" fmla="*/ 713907 h 900673"/>
              <a:gd name="connsiteX69" fmla="*/ 413217 w 688695"/>
              <a:gd name="connsiteY69" fmla="*/ 747525 h 900673"/>
              <a:gd name="connsiteX70" fmla="*/ 458040 w 688695"/>
              <a:gd name="connsiteY70" fmla="*/ 750327 h 900673"/>
              <a:gd name="connsiteX71" fmla="*/ 516871 w 688695"/>
              <a:gd name="connsiteY71" fmla="*/ 750327 h 900673"/>
              <a:gd name="connsiteX72" fmla="*/ 530878 w 688695"/>
              <a:gd name="connsiteY72" fmla="*/ 753128 h 900673"/>
              <a:gd name="connsiteX73" fmla="*/ 556092 w 688695"/>
              <a:gd name="connsiteY73" fmla="*/ 795150 h 900673"/>
              <a:gd name="connsiteX74" fmla="*/ 581305 w 688695"/>
              <a:gd name="connsiteY74" fmla="*/ 820363 h 900673"/>
              <a:gd name="connsiteX75" fmla="*/ 581305 w 688695"/>
              <a:gd name="connsiteY75" fmla="*/ 845577 h 900673"/>
              <a:gd name="connsiteX76" fmla="*/ 558893 w 688695"/>
              <a:gd name="connsiteY76" fmla="*/ 851180 h 900673"/>
              <a:gd name="connsiteX77" fmla="*/ 525275 w 688695"/>
              <a:gd name="connsiteY77" fmla="*/ 873591 h 900673"/>
              <a:gd name="connsiteX78" fmla="*/ 455239 w 688695"/>
              <a:gd name="connsiteY78" fmla="*/ 867988 h 900673"/>
              <a:gd name="connsiteX79" fmla="*/ 430025 w 688695"/>
              <a:gd name="connsiteY79" fmla="*/ 898805 h 900673"/>
              <a:gd name="connsiteX80" fmla="*/ 404812 w 688695"/>
              <a:gd name="connsiteY80" fmla="*/ 879194 h 900673"/>
              <a:gd name="connsiteX81" fmla="*/ 404812 w 688695"/>
              <a:gd name="connsiteY81" fmla="*/ 859584 h 900673"/>
              <a:gd name="connsiteX82" fmla="*/ 379599 w 688695"/>
              <a:gd name="connsiteY82" fmla="*/ 848378 h 900673"/>
              <a:gd name="connsiteX83" fmla="*/ 301158 w 688695"/>
              <a:gd name="connsiteY83" fmla="*/ 848378 h 900673"/>
              <a:gd name="connsiteX84" fmla="*/ 264739 w 688695"/>
              <a:gd name="connsiteY84" fmla="*/ 848378 h 900673"/>
              <a:gd name="connsiteX85" fmla="*/ 239525 w 688695"/>
              <a:gd name="connsiteY85" fmla="*/ 865187 h 900673"/>
              <a:gd name="connsiteX86" fmla="*/ 236724 w 688695"/>
              <a:gd name="connsiteY86" fmla="*/ 842775 h 900673"/>
              <a:gd name="connsiteX87" fmla="*/ 214312 w 688695"/>
              <a:gd name="connsiteY87" fmla="*/ 772738 h 900673"/>
              <a:gd name="connsiteX88" fmla="*/ 214312 w 688695"/>
              <a:gd name="connsiteY88" fmla="*/ 753128 h 900673"/>
              <a:gd name="connsiteX89" fmla="*/ 225518 w 688695"/>
              <a:gd name="connsiteY89" fmla="*/ 727915 h 900673"/>
              <a:gd name="connsiteX90" fmla="*/ 231121 w 688695"/>
              <a:gd name="connsiteY90" fmla="*/ 702702 h 900673"/>
              <a:gd name="connsiteX91" fmla="*/ 214312 w 688695"/>
              <a:gd name="connsiteY91" fmla="*/ 680290 h 900673"/>
              <a:gd name="connsiteX92" fmla="*/ 175092 w 688695"/>
              <a:gd name="connsiteY92" fmla="*/ 688694 h 900673"/>
              <a:gd name="connsiteX93" fmla="*/ 161084 w 688695"/>
              <a:gd name="connsiteY93" fmla="*/ 711106 h 900673"/>
              <a:gd name="connsiteX94" fmla="*/ 147077 w 688695"/>
              <a:gd name="connsiteY94" fmla="*/ 725113 h 900673"/>
              <a:gd name="connsiteX95" fmla="*/ 113459 w 688695"/>
              <a:gd name="connsiteY95" fmla="*/ 691496 h 900673"/>
              <a:gd name="connsiteX96" fmla="*/ 116261 w 688695"/>
              <a:gd name="connsiteY96" fmla="*/ 649474 h 900673"/>
              <a:gd name="connsiteX97" fmla="*/ 113459 w 688695"/>
              <a:gd name="connsiteY97" fmla="*/ 526209 h 900673"/>
              <a:gd name="connsiteX98" fmla="*/ 110658 w 688695"/>
              <a:gd name="connsiteY98" fmla="*/ 506599 h 900673"/>
              <a:gd name="connsiteX99" fmla="*/ 96650 w 688695"/>
              <a:gd name="connsiteY99" fmla="*/ 500996 h 900673"/>
              <a:gd name="connsiteX100" fmla="*/ 63033 w 688695"/>
              <a:gd name="connsiteY100" fmla="*/ 500996 h 900673"/>
              <a:gd name="connsiteX101" fmla="*/ 35018 w 688695"/>
              <a:gd name="connsiteY101" fmla="*/ 495393 h 900673"/>
              <a:gd name="connsiteX102" fmla="*/ 37819 w 688695"/>
              <a:gd name="connsiteY102" fmla="*/ 475782 h 900673"/>
              <a:gd name="connsiteX103" fmla="*/ 40621 w 688695"/>
              <a:gd name="connsiteY103" fmla="*/ 374930 h 900673"/>
              <a:gd name="connsiteX104" fmla="*/ 63033 w 688695"/>
              <a:gd name="connsiteY104" fmla="*/ 307694 h 900673"/>
              <a:gd name="connsiteX105" fmla="*/ 60231 w 688695"/>
              <a:gd name="connsiteY105" fmla="*/ 279680 h 900673"/>
              <a:gd name="connsiteX106" fmla="*/ 9805 w 688695"/>
              <a:gd name="connsiteY106" fmla="*/ 260069 h 90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688695" h="900673">
                <a:moveTo>
                  <a:pt x="9805" y="260069"/>
                </a:moveTo>
                <a:cubicBezTo>
                  <a:pt x="0" y="226918"/>
                  <a:pt x="466" y="112525"/>
                  <a:pt x="1400" y="80775"/>
                </a:cubicBezTo>
                <a:cubicBezTo>
                  <a:pt x="2334" y="49025"/>
                  <a:pt x="10739" y="72370"/>
                  <a:pt x="15408" y="69569"/>
                </a:cubicBezTo>
                <a:cubicBezTo>
                  <a:pt x="20077" y="66768"/>
                  <a:pt x="26147" y="67701"/>
                  <a:pt x="29415" y="63966"/>
                </a:cubicBezTo>
                <a:cubicBezTo>
                  <a:pt x="32683" y="60231"/>
                  <a:pt x="29415" y="51826"/>
                  <a:pt x="35018" y="47157"/>
                </a:cubicBezTo>
                <a:cubicBezTo>
                  <a:pt x="40621" y="42488"/>
                  <a:pt x="53695" y="39220"/>
                  <a:pt x="63033" y="35952"/>
                </a:cubicBezTo>
                <a:cubicBezTo>
                  <a:pt x="72371" y="32684"/>
                  <a:pt x="78908" y="29882"/>
                  <a:pt x="91047" y="27547"/>
                </a:cubicBezTo>
                <a:cubicBezTo>
                  <a:pt x="103186" y="25212"/>
                  <a:pt x="126066" y="21010"/>
                  <a:pt x="135871" y="21944"/>
                </a:cubicBezTo>
                <a:cubicBezTo>
                  <a:pt x="145676" y="22878"/>
                  <a:pt x="141007" y="29415"/>
                  <a:pt x="149878" y="33150"/>
                </a:cubicBezTo>
                <a:cubicBezTo>
                  <a:pt x="158749" y="36885"/>
                  <a:pt x="178360" y="42488"/>
                  <a:pt x="189099" y="44356"/>
                </a:cubicBezTo>
                <a:cubicBezTo>
                  <a:pt x="199838" y="46224"/>
                  <a:pt x="204507" y="45757"/>
                  <a:pt x="214312" y="44356"/>
                </a:cubicBezTo>
                <a:cubicBezTo>
                  <a:pt x="224117" y="42955"/>
                  <a:pt x="239526" y="39687"/>
                  <a:pt x="247930" y="35952"/>
                </a:cubicBezTo>
                <a:cubicBezTo>
                  <a:pt x="256335" y="32217"/>
                  <a:pt x="257269" y="27547"/>
                  <a:pt x="264739" y="21944"/>
                </a:cubicBezTo>
                <a:cubicBezTo>
                  <a:pt x="272209" y="16341"/>
                  <a:pt x="285749" y="4668"/>
                  <a:pt x="292753" y="2334"/>
                </a:cubicBezTo>
                <a:cubicBezTo>
                  <a:pt x="299757" y="0"/>
                  <a:pt x="302092" y="3268"/>
                  <a:pt x="306761" y="7937"/>
                </a:cubicBezTo>
                <a:cubicBezTo>
                  <a:pt x="311430" y="12606"/>
                  <a:pt x="315632" y="21945"/>
                  <a:pt x="320768" y="30349"/>
                </a:cubicBezTo>
                <a:cubicBezTo>
                  <a:pt x="325904" y="38753"/>
                  <a:pt x="330573" y="50893"/>
                  <a:pt x="337577" y="58363"/>
                </a:cubicBezTo>
                <a:cubicBezTo>
                  <a:pt x="344581" y="65833"/>
                  <a:pt x="353919" y="69569"/>
                  <a:pt x="362790" y="75172"/>
                </a:cubicBezTo>
                <a:cubicBezTo>
                  <a:pt x="371661" y="80775"/>
                  <a:pt x="383334" y="86845"/>
                  <a:pt x="390805" y="91981"/>
                </a:cubicBezTo>
                <a:cubicBezTo>
                  <a:pt x="398276" y="97117"/>
                  <a:pt x="405746" y="102253"/>
                  <a:pt x="407614" y="105988"/>
                </a:cubicBezTo>
                <a:cubicBezTo>
                  <a:pt x="409482" y="109723"/>
                  <a:pt x="406680" y="111592"/>
                  <a:pt x="402011" y="114393"/>
                </a:cubicBezTo>
                <a:cubicBezTo>
                  <a:pt x="397342" y="117194"/>
                  <a:pt x="388004" y="115327"/>
                  <a:pt x="379599" y="122797"/>
                </a:cubicBezTo>
                <a:cubicBezTo>
                  <a:pt x="371195" y="130268"/>
                  <a:pt x="355786" y="150812"/>
                  <a:pt x="351584" y="159216"/>
                </a:cubicBezTo>
                <a:cubicBezTo>
                  <a:pt x="347382" y="167620"/>
                  <a:pt x="350651" y="165287"/>
                  <a:pt x="354386" y="173224"/>
                </a:cubicBezTo>
                <a:cubicBezTo>
                  <a:pt x="358121" y="181162"/>
                  <a:pt x="367459" y="198437"/>
                  <a:pt x="373996" y="206841"/>
                </a:cubicBezTo>
                <a:cubicBezTo>
                  <a:pt x="380533" y="215245"/>
                  <a:pt x="387069" y="217580"/>
                  <a:pt x="393606" y="223650"/>
                </a:cubicBezTo>
                <a:cubicBezTo>
                  <a:pt x="400143" y="229720"/>
                  <a:pt x="403879" y="237190"/>
                  <a:pt x="413217" y="243260"/>
                </a:cubicBezTo>
                <a:cubicBezTo>
                  <a:pt x="422555" y="249330"/>
                  <a:pt x="439831" y="255867"/>
                  <a:pt x="449636" y="260069"/>
                </a:cubicBezTo>
                <a:cubicBezTo>
                  <a:pt x="459441" y="264271"/>
                  <a:pt x="461308" y="272676"/>
                  <a:pt x="472047" y="268474"/>
                </a:cubicBezTo>
                <a:cubicBezTo>
                  <a:pt x="482786" y="264272"/>
                  <a:pt x="508933" y="237191"/>
                  <a:pt x="514069" y="234856"/>
                </a:cubicBezTo>
                <a:cubicBezTo>
                  <a:pt x="519205" y="232521"/>
                  <a:pt x="499596" y="249330"/>
                  <a:pt x="502864" y="254466"/>
                </a:cubicBezTo>
                <a:cubicBezTo>
                  <a:pt x="506132" y="259602"/>
                  <a:pt x="524809" y="263804"/>
                  <a:pt x="533680" y="265672"/>
                </a:cubicBezTo>
                <a:cubicBezTo>
                  <a:pt x="542551" y="267540"/>
                  <a:pt x="549555" y="262871"/>
                  <a:pt x="556092" y="265672"/>
                </a:cubicBezTo>
                <a:cubicBezTo>
                  <a:pt x="562629" y="268473"/>
                  <a:pt x="569632" y="276878"/>
                  <a:pt x="572900" y="282481"/>
                </a:cubicBezTo>
                <a:cubicBezTo>
                  <a:pt x="576168" y="288084"/>
                  <a:pt x="576636" y="291819"/>
                  <a:pt x="575702" y="299290"/>
                </a:cubicBezTo>
                <a:cubicBezTo>
                  <a:pt x="574768" y="306761"/>
                  <a:pt x="568231" y="318901"/>
                  <a:pt x="567297" y="327305"/>
                </a:cubicBezTo>
                <a:cubicBezTo>
                  <a:pt x="566363" y="335709"/>
                  <a:pt x="565430" y="345514"/>
                  <a:pt x="570099" y="349716"/>
                </a:cubicBezTo>
                <a:cubicBezTo>
                  <a:pt x="574768" y="353918"/>
                  <a:pt x="595312" y="352518"/>
                  <a:pt x="595312" y="352518"/>
                </a:cubicBezTo>
                <a:cubicBezTo>
                  <a:pt x="607452" y="353919"/>
                  <a:pt x="628930" y="357187"/>
                  <a:pt x="642937" y="358121"/>
                </a:cubicBezTo>
                <a:cubicBezTo>
                  <a:pt x="656944" y="359055"/>
                  <a:pt x="672352" y="355319"/>
                  <a:pt x="679356" y="358121"/>
                </a:cubicBezTo>
                <a:cubicBezTo>
                  <a:pt x="686360" y="360923"/>
                  <a:pt x="683558" y="365125"/>
                  <a:pt x="684959" y="374930"/>
                </a:cubicBezTo>
                <a:cubicBezTo>
                  <a:pt x="686360" y="384735"/>
                  <a:pt x="687294" y="407147"/>
                  <a:pt x="687761" y="416952"/>
                </a:cubicBezTo>
                <a:cubicBezTo>
                  <a:pt x="688228" y="426757"/>
                  <a:pt x="688695" y="427690"/>
                  <a:pt x="687761" y="433760"/>
                </a:cubicBezTo>
                <a:cubicBezTo>
                  <a:pt x="686827" y="439830"/>
                  <a:pt x="685893" y="450103"/>
                  <a:pt x="682158" y="453371"/>
                </a:cubicBezTo>
                <a:cubicBezTo>
                  <a:pt x="678423" y="456639"/>
                  <a:pt x="665349" y="453371"/>
                  <a:pt x="665349" y="453371"/>
                </a:cubicBezTo>
                <a:cubicBezTo>
                  <a:pt x="655544" y="453371"/>
                  <a:pt x="635934" y="454772"/>
                  <a:pt x="623327" y="453371"/>
                </a:cubicBezTo>
                <a:cubicBezTo>
                  <a:pt x="610720" y="451970"/>
                  <a:pt x="594845" y="441698"/>
                  <a:pt x="589709" y="444966"/>
                </a:cubicBezTo>
                <a:cubicBezTo>
                  <a:pt x="584573" y="448234"/>
                  <a:pt x="592044" y="463176"/>
                  <a:pt x="592511" y="472981"/>
                </a:cubicBezTo>
                <a:cubicBezTo>
                  <a:pt x="592978" y="482786"/>
                  <a:pt x="592511" y="503797"/>
                  <a:pt x="592511" y="503797"/>
                </a:cubicBezTo>
                <a:cubicBezTo>
                  <a:pt x="592511" y="511734"/>
                  <a:pt x="595313" y="516871"/>
                  <a:pt x="592511" y="520606"/>
                </a:cubicBezTo>
                <a:cubicBezTo>
                  <a:pt x="589710" y="524341"/>
                  <a:pt x="578503" y="521540"/>
                  <a:pt x="575702" y="526209"/>
                </a:cubicBezTo>
                <a:cubicBezTo>
                  <a:pt x="572901" y="530878"/>
                  <a:pt x="573834" y="540684"/>
                  <a:pt x="575702" y="548621"/>
                </a:cubicBezTo>
                <a:cubicBezTo>
                  <a:pt x="577570" y="556559"/>
                  <a:pt x="583640" y="568231"/>
                  <a:pt x="586908" y="573834"/>
                </a:cubicBezTo>
                <a:cubicBezTo>
                  <a:pt x="590176" y="579437"/>
                  <a:pt x="591110" y="582238"/>
                  <a:pt x="595312" y="582238"/>
                </a:cubicBezTo>
                <a:cubicBezTo>
                  <a:pt x="599514" y="582238"/>
                  <a:pt x="608386" y="577102"/>
                  <a:pt x="612121" y="573834"/>
                </a:cubicBezTo>
                <a:cubicBezTo>
                  <a:pt x="615856" y="570566"/>
                  <a:pt x="614456" y="562628"/>
                  <a:pt x="617724" y="562628"/>
                </a:cubicBezTo>
                <a:cubicBezTo>
                  <a:pt x="620992" y="562628"/>
                  <a:pt x="625661" y="568231"/>
                  <a:pt x="631731" y="573834"/>
                </a:cubicBezTo>
                <a:cubicBezTo>
                  <a:pt x="637801" y="579437"/>
                  <a:pt x="647139" y="591577"/>
                  <a:pt x="654143" y="596246"/>
                </a:cubicBezTo>
                <a:cubicBezTo>
                  <a:pt x="661147" y="600915"/>
                  <a:pt x="671885" y="595779"/>
                  <a:pt x="673753" y="601849"/>
                </a:cubicBezTo>
                <a:cubicBezTo>
                  <a:pt x="675621" y="607919"/>
                  <a:pt x="669551" y="629397"/>
                  <a:pt x="665349" y="632665"/>
                </a:cubicBezTo>
                <a:cubicBezTo>
                  <a:pt x="661147" y="635933"/>
                  <a:pt x="654143" y="622860"/>
                  <a:pt x="648540" y="621459"/>
                </a:cubicBezTo>
                <a:cubicBezTo>
                  <a:pt x="642937" y="620058"/>
                  <a:pt x="638268" y="621459"/>
                  <a:pt x="631731" y="624260"/>
                </a:cubicBezTo>
                <a:cubicBezTo>
                  <a:pt x="625194" y="627061"/>
                  <a:pt x="612587" y="629397"/>
                  <a:pt x="609319" y="638268"/>
                </a:cubicBezTo>
                <a:cubicBezTo>
                  <a:pt x="606051" y="647139"/>
                  <a:pt x="617257" y="669550"/>
                  <a:pt x="612121" y="677488"/>
                </a:cubicBezTo>
                <a:cubicBezTo>
                  <a:pt x="606985" y="685426"/>
                  <a:pt x="593911" y="684025"/>
                  <a:pt x="578503" y="685893"/>
                </a:cubicBezTo>
                <a:cubicBezTo>
                  <a:pt x="563095" y="687761"/>
                  <a:pt x="546286" y="688227"/>
                  <a:pt x="519672" y="688694"/>
                </a:cubicBezTo>
                <a:cubicBezTo>
                  <a:pt x="493058" y="689161"/>
                  <a:pt x="439363" y="687760"/>
                  <a:pt x="418819" y="688694"/>
                </a:cubicBezTo>
                <a:cubicBezTo>
                  <a:pt x="398275" y="689628"/>
                  <a:pt x="400143" y="690095"/>
                  <a:pt x="396408" y="694297"/>
                </a:cubicBezTo>
                <a:cubicBezTo>
                  <a:pt x="392673" y="698499"/>
                  <a:pt x="393607" y="705036"/>
                  <a:pt x="396408" y="713907"/>
                </a:cubicBezTo>
                <a:cubicBezTo>
                  <a:pt x="399210" y="722778"/>
                  <a:pt x="402945" y="741455"/>
                  <a:pt x="413217" y="747525"/>
                </a:cubicBezTo>
                <a:cubicBezTo>
                  <a:pt x="423489" y="753595"/>
                  <a:pt x="440764" y="749860"/>
                  <a:pt x="458040" y="750327"/>
                </a:cubicBezTo>
                <a:cubicBezTo>
                  <a:pt x="475316" y="750794"/>
                  <a:pt x="504731" y="749860"/>
                  <a:pt x="516871" y="750327"/>
                </a:cubicBezTo>
                <a:cubicBezTo>
                  <a:pt x="529011" y="750794"/>
                  <a:pt x="524341" y="745658"/>
                  <a:pt x="530878" y="753128"/>
                </a:cubicBezTo>
                <a:cubicBezTo>
                  <a:pt x="537415" y="760598"/>
                  <a:pt x="547688" y="783944"/>
                  <a:pt x="556092" y="795150"/>
                </a:cubicBezTo>
                <a:cubicBezTo>
                  <a:pt x="564497" y="806356"/>
                  <a:pt x="577103" y="811959"/>
                  <a:pt x="581305" y="820363"/>
                </a:cubicBezTo>
                <a:cubicBezTo>
                  <a:pt x="585507" y="828767"/>
                  <a:pt x="585040" y="840441"/>
                  <a:pt x="581305" y="845577"/>
                </a:cubicBezTo>
                <a:cubicBezTo>
                  <a:pt x="577570" y="850713"/>
                  <a:pt x="568231" y="846511"/>
                  <a:pt x="558893" y="851180"/>
                </a:cubicBezTo>
                <a:cubicBezTo>
                  <a:pt x="549555" y="855849"/>
                  <a:pt x="542551" y="870790"/>
                  <a:pt x="525275" y="873591"/>
                </a:cubicBezTo>
                <a:cubicBezTo>
                  <a:pt x="507999" y="876392"/>
                  <a:pt x="471114" y="863786"/>
                  <a:pt x="455239" y="867988"/>
                </a:cubicBezTo>
                <a:cubicBezTo>
                  <a:pt x="439364" y="872190"/>
                  <a:pt x="438429" y="896937"/>
                  <a:pt x="430025" y="898805"/>
                </a:cubicBezTo>
                <a:cubicBezTo>
                  <a:pt x="421621" y="900673"/>
                  <a:pt x="409014" y="885731"/>
                  <a:pt x="404812" y="879194"/>
                </a:cubicBezTo>
                <a:cubicBezTo>
                  <a:pt x="400610" y="872657"/>
                  <a:pt x="409014" y="864720"/>
                  <a:pt x="404812" y="859584"/>
                </a:cubicBezTo>
                <a:cubicBezTo>
                  <a:pt x="400610" y="854448"/>
                  <a:pt x="396875" y="850246"/>
                  <a:pt x="379599" y="848378"/>
                </a:cubicBezTo>
                <a:cubicBezTo>
                  <a:pt x="362323" y="846510"/>
                  <a:pt x="301158" y="848378"/>
                  <a:pt x="301158" y="848378"/>
                </a:cubicBezTo>
                <a:cubicBezTo>
                  <a:pt x="282015" y="848378"/>
                  <a:pt x="275011" y="845577"/>
                  <a:pt x="264739" y="848378"/>
                </a:cubicBezTo>
                <a:cubicBezTo>
                  <a:pt x="254467" y="851180"/>
                  <a:pt x="244194" y="866121"/>
                  <a:pt x="239525" y="865187"/>
                </a:cubicBezTo>
                <a:cubicBezTo>
                  <a:pt x="234856" y="864253"/>
                  <a:pt x="240926" y="858183"/>
                  <a:pt x="236724" y="842775"/>
                </a:cubicBezTo>
                <a:cubicBezTo>
                  <a:pt x="232522" y="827367"/>
                  <a:pt x="218047" y="787679"/>
                  <a:pt x="214312" y="772738"/>
                </a:cubicBezTo>
                <a:cubicBezTo>
                  <a:pt x="210577" y="757797"/>
                  <a:pt x="212444" y="760598"/>
                  <a:pt x="214312" y="753128"/>
                </a:cubicBezTo>
                <a:cubicBezTo>
                  <a:pt x="216180" y="745658"/>
                  <a:pt x="222717" y="736319"/>
                  <a:pt x="225518" y="727915"/>
                </a:cubicBezTo>
                <a:cubicBezTo>
                  <a:pt x="228319" y="719511"/>
                  <a:pt x="232989" y="710640"/>
                  <a:pt x="231121" y="702702"/>
                </a:cubicBezTo>
                <a:cubicBezTo>
                  <a:pt x="229253" y="694765"/>
                  <a:pt x="223650" y="682625"/>
                  <a:pt x="214312" y="680290"/>
                </a:cubicBezTo>
                <a:cubicBezTo>
                  <a:pt x="204974" y="677955"/>
                  <a:pt x="183963" y="683558"/>
                  <a:pt x="175092" y="688694"/>
                </a:cubicBezTo>
                <a:cubicBezTo>
                  <a:pt x="166221" y="693830"/>
                  <a:pt x="165753" y="705036"/>
                  <a:pt x="161084" y="711106"/>
                </a:cubicBezTo>
                <a:cubicBezTo>
                  <a:pt x="156415" y="717176"/>
                  <a:pt x="155015" y="728381"/>
                  <a:pt x="147077" y="725113"/>
                </a:cubicBezTo>
                <a:cubicBezTo>
                  <a:pt x="139140" y="721845"/>
                  <a:pt x="118595" y="704102"/>
                  <a:pt x="113459" y="691496"/>
                </a:cubicBezTo>
                <a:cubicBezTo>
                  <a:pt x="108323" y="678890"/>
                  <a:pt x="116261" y="677022"/>
                  <a:pt x="116261" y="649474"/>
                </a:cubicBezTo>
                <a:cubicBezTo>
                  <a:pt x="116261" y="621926"/>
                  <a:pt x="114393" y="550022"/>
                  <a:pt x="113459" y="526209"/>
                </a:cubicBezTo>
                <a:cubicBezTo>
                  <a:pt x="112525" y="502397"/>
                  <a:pt x="113459" y="510801"/>
                  <a:pt x="110658" y="506599"/>
                </a:cubicBezTo>
                <a:cubicBezTo>
                  <a:pt x="107857" y="502397"/>
                  <a:pt x="104587" y="501930"/>
                  <a:pt x="96650" y="500996"/>
                </a:cubicBezTo>
                <a:cubicBezTo>
                  <a:pt x="88713" y="500062"/>
                  <a:pt x="73305" y="501930"/>
                  <a:pt x="63033" y="500996"/>
                </a:cubicBezTo>
                <a:cubicBezTo>
                  <a:pt x="52761" y="500062"/>
                  <a:pt x="39220" y="499595"/>
                  <a:pt x="35018" y="495393"/>
                </a:cubicBezTo>
                <a:cubicBezTo>
                  <a:pt x="30816" y="491191"/>
                  <a:pt x="36885" y="495859"/>
                  <a:pt x="37819" y="475782"/>
                </a:cubicBezTo>
                <a:cubicBezTo>
                  <a:pt x="38753" y="455705"/>
                  <a:pt x="36419" y="402945"/>
                  <a:pt x="40621" y="374930"/>
                </a:cubicBezTo>
                <a:cubicBezTo>
                  <a:pt x="44823" y="346915"/>
                  <a:pt x="59765" y="323569"/>
                  <a:pt x="63033" y="307694"/>
                </a:cubicBezTo>
                <a:cubicBezTo>
                  <a:pt x="66301" y="291819"/>
                  <a:pt x="63966" y="287618"/>
                  <a:pt x="60231" y="279680"/>
                </a:cubicBezTo>
                <a:cubicBezTo>
                  <a:pt x="56496" y="271743"/>
                  <a:pt x="19610" y="293220"/>
                  <a:pt x="9805" y="260069"/>
                </a:cubicBezTo>
                <a:close/>
              </a:path>
            </a:pathLst>
          </a:custGeom>
          <a:solidFill>
            <a:srgbClr val="92D05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Выселковский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3956050" y="2673350"/>
            <a:ext cx="960438" cy="736600"/>
          </a:xfrm>
          <a:custGeom>
            <a:avLst/>
            <a:gdLst>
              <a:gd name="connsiteX0" fmla="*/ 42022 w 959504"/>
              <a:gd name="connsiteY0" fmla="*/ 41555 h 742856"/>
              <a:gd name="connsiteX1" fmla="*/ 84044 w 959504"/>
              <a:gd name="connsiteY1" fmla="*/ 114393 h 742856"/>
              <a:gd name="connsiteX2" fmla="*/ 103654 w 959504"/>
              <a:gd name="connsiteY2" fmla="*/ 142408 h 742856"/>
              <a:gd name="connsiteX3" fmla="*/ 123264 w 959504"/>
              <a:gd name="connsiteY3" fmla="*/ 148011 h 742856"/>
              <a:gd name="connsiteX4" fmla="*/ 109257 w 959504"/>
              <a:gd name="connsiteY4" fmla="*/ 176025 h 742856"/>
              <a:gd name="connsiteX5" fmla="*/ 86845 w 959504"/>
              <a:gd name="connsiteY5" fmla="*/ 190033 h 742856"/>
              <a:gd name="connsiteX6" fmla="*/ 53228 w 959504"/>
              <a:gd name="connsiteY6" fmla="*/ 226452 h 742856"/>
              <a:gd name="connsiteX7" fmla="*/ 11205 w 959504"/>
              <a:gd name="connsiteY7" fmla="*/ 243261 h 742856"/>
              <a:gd name="connsiteX8" fmla="*/ 8404 w 959504"/>
              <a:gd name="connsiteY8" fmla="*/ 260069 h 742856"/>
              <a:gd name="connsiteX9" fmla="*/ 19610 w 959504"/>
              <a:gd name="connsiteY9" fmla="*/ 279680 h 742856"/>
              <a:gd name="connsiteX10" fmla="*/ 126066 w 959504"/>
              <a:gd name="connsiteY10" fmla="*/ 405746 h 742856"/>
              <a:gd name="connsiteX11" fmla="*/ 184897 w 959504"/>
              <a:gd name="connsiteY11" fmla="*/ 453371 h 742856"/>
              <a:gd name="connsiteX12" fmla="*/ 201705 w 959504"/>
              <a:gd name="connsiteY12" fmla="*/ 484187 h 742856"/>
              <a:gd name="connsiteX13" fmla="*/ 221316 w 959504"/>
              <a:gd name="connsiteY13" fmla="*/ 461775 h 742856"/>
              <a:gd name="connsiteX14" fmla="*/ 243728 w 959504"/>
              <a:gd name="connsiteY14" fmla="*/ 444966 h 742856"/>
              <a:gd name="connsiteX15" fmla="*/ 268941 w 959504"/>
              <a:gd name="connsiteY15" fmla="*/ 464577 h 742856"/>
              <a:gd name="connsiteX16" fmla="*/ 310963 w 959504"/>
              <a:gd name="connsiteY16" fmla="*/ 500996 h 742856"/>
              <a:gd name="connsiteX17" fmla="*/ 350183 w 959504"/>
              <a:gd name="connsiteY17" fmla="*/ 529011 h 742856"/>
              <a:gd name="connsiteX18" fmla="*/ 358588 w 959504"/>
              <a:gd name="connsiteY18" fmla="*/ 545819 h 742856"/>
              <a:gd name="connsiteX19" fmla="*/ 344580 w 959504"/>
              <a:gd name="connsiteY19" fmla="*/ 557025 h 742856"/>
              <a:gd name="connsiteX20" fmla="*/ 288551 w 959504"/>
              <a:gd name="connsiteY20" fmla="*/ 615856 h 742856"/>
              <a:gd name="connsiteX21" fmla="*/ 277345 w 959504"/>
              <a:gd name="connsiteY21" fmla="*/ 641069 h 742856"/>
              <a:gd name="connsiteX22" fmla="*/ 291353 w 959504"/>
              <a:gd name="connsiteY22" fmla="*/ 663481 h 742856"/>
              <a:gd name="connsiteX23" fmla="*/ 310963 w 959504"/>
              <a:gd name="connsiteY23" fmla="*/ 694297 h 742856"/>
              <a:gd name="connsiteX24" fmla="*/ 338978 w 959504"/>
              <a:gd name="connsiteY24" fmla="*/ 671886 h 742856"/>
              <a:gd name="connsiteX25" fmla="*/ 355786 w 959504"/>
              <a:gd name="connsiteY25" fmla="*/ 649474 h 742856"/>
              <a:gd name="connsiteX26" fmla="*/ 389404 w 959504"/>
              <a:gd name="connsiteY26" fmla="*/ 618658 h 742856"/>
              <a:gd name="connsiteX27" fmla="*/ 411816 w 959504"/>
              <a:gd name="connsiteY27" fmla="*/ 627062 h 742856"/>
              <a:gd name="connsiteX28" fmla="*/ 431426 w 959504"/>
              <a:gd name="connsiteY28" fmla="*/ 663481 h 742856"/>
              <a:gd name="connsiteX29" fmla="*/ 437029 w 959504"/>
              <a:gd name="connsiteY29" fmla="*/ 671886 h 742856"/>
              <a:gd name="connsiteX30" fmla="*/ 437029 w 959504"/>
              <a:gd name="connsiteY30" fmla="*/ 677489 h 742856"/>
              <a:gd name="connsiteX31" fmla="*/ 428625 w 959504"/>
              <a:gd name="connsiteY31" fmla="*/ 713908 h 742856"/>
              <a:gd name="connsiteX32" fmla="*/ 462242 w 959504"/>
              <a:gd name="connsiteY32" fmla="*/ 730716 h 742856"/>
              <a:gd name="connsiteX33" fmla="*/ 509867 w 959504"/>
              <a:gd name="connsiteY33" fmla="*/ 741922 h 742856"/>
              <a:gd name="connsiteX34" fmla="*/ 543485 w 959504"/>
              <a:gd name="connsiteY34" fmla="*/ 725114 h 742856"/>
              <a:gd name="connsiteX35" fmla="*/ 585507 w 959504"/>
              <a:gd name="connsiteY35" fmla="*/ 722312 h 742856"/>
              <a:gd name="connsiteX36" fmla="*/ 633132 w 959504"/>
              <a:gd name="connsiteY36" fmla="*/ 705503 h 742856"/>
              <a:gd name="connsiteX37" fmla="*/ 666750 w 959504"/>
              <a:gd name="connsiteY37" fmla="*/ 697099 h 742856"/>
              <a:gd name="connsiteX38" fmla="*/ 705970 w 959504"/>
              <a:gd name="connsiteY38" fmla="*/ 691496 h 742856"/>
              <a:gd name="connsiteX39" fmla="*/ 708772 w 959504"/>
              <a:gd name="connsiteY39" fmla="*/ 646672 h 742856"/>
              <a:gd name="connsiteX40" fmla="*/ 708772 w 959504"/>
              <a:gd name="connsiteY40" fmla="*/ 607452 h 742856"/>
              <a:gd name="connsiteX41" fmla="*/ 705970 w 959504"/>
              <a:gd name="connsiteY41" fmla="*/ 545819 h 742856"/>
              <a:gd name="connsiteX42" fmla="*/ 686360 w 959504"/>
              <a:gd name="connsiteY42" fmla="*/ 517805 h 742856"/>
              <a:gd name="connsiteX43" fmla="*/ 675154 w 959504"/>
              <a:gd name="connsiteY43" fmla="*/ 503797 h 742856"/>
              <a:gd name="connsiteX44" fmla="*/ 658345 w 959504"/>
              <a:gd name="connsiteY44" fmla="*/ 458974 h 742856"/>
              <a:gd name="connsiteX45" fmla="*/ 658345 w 959504"/>
              <a:gd name="connsiteY45" fmla="*/ 402944 h 742856"/>
              <a:gd name="connsiteX46" fmla="*/ 661147 w 959504"/>
              <a:gd name="connsiteY46" fmla="*/ 358121 h 742856"/>
              <a:gd name="connsiteX47" fmla="*/ 691963 w 959504"/>
              <a:gd name="connsiteY47" fmla="*/ 330106 h 742856"/>
              <a:gd name="connsiteX48" fmla="*/ 728382 w 959504"/>
              <a:gd name="connsiteY48" fmla="*/ 330106 h 742856"/>
              <a:gd name="connsiteX49" fmla="*/ 747992 w 959504"/>
              <a:gd name="connsiteY49" fmla="*/ 313297 h 742856"/>
              <a:gd name="connsiteX50" fmla="*/ 742389 w 959504"/>
              <a:gd name="connsiteY50" fmla="*/ 285283 h 742856"/>
              <a:gd name="connsiteX51" fmla="*/ 739588 w 959504"/>
              <a:gd name="connsiteY51" fmla="*/ 276878 h 742856"/>
              <a:gd name="connsiteX52" fmla="*/ 719978 w 959504"/>
              <a:gd name="connsiteY52" fmla="*/ 265672 h 742856"/>
              <a:gd name="connsiteX53" fmla="*/ 722779 w 959504"/>
              <a:gd name="connsiteY53" fmla="*/ 248864 h 742856"/>
              <a:gd name="connsiteX54" fmla="*/ 747992 w 959504"/>
              <a:gd name="connsiteY54" fmla="*/ 229253 h 742856"/>
              <a:gd name="connsiteX55" fmla="*/ 784411 w 959504"/>
              <a:gd name="connsiteY55" fmla="*/ 220849 h 742856"/>
              <a:gd name="connsiteX56" fmla="*/ 809625 w 959504"/>
              <a:gd name="connsiteY56" fmla="*/ 220849 h 742856"/>
              <a:gd name="connsiteX57" fmla="*/ 837639 w 959504"/>
              <a:gd name="connsiteY57" fmla="*/ 237658 h 742856"/>
              <a:gd name="connsiteX58" fmla="*/ 860051 w 959504"/>
              <a:gd name="connsiteY58" fmla="*/ 240459 h 742856"/>
              <a:gd name="connsiteX59" fmla="*/ 876860 w 959504"/>
              <a:gd name="connsiteY59" fmla="*/ 268474 h 742856"/>
              <a:gd name="connsiteX60" fmla="*/ 890867 w 959504"/>
              <a:gd name="connsiteY60" fmla="*/ 268474 h 742856"/>
              <a:gd name="connsiteX61" fmla="*/ 924485 w 959504"/>
              <a:gd name="connsiteY61" fmla="*/ 276878 h 742856"/>
              <a:gd name="connsiteX62" fmla="*/ 944095 w 959504"/>
              <a:gd name="connsiteY62" fmla="*/ 268474 h 742856"/>
              <a:gd name="connsiteX63" fmla="*/ 955301 w 959504"/>
              <a:gd name="connsiteY63" fmla="*/ 240459 h 742856"/>
              <a:gd name="connsiteX64" fmla="*/ 958103 w 959504"/>
              <a:gd name="connsiteY64" fmla="*/ 229253 h 742856"/>
              <a:gd name="connsiteX65" fmla="*/ 946897 w 959504"/>
              <a:gd name="connsiteY65" fmla="*/ 212444 h 742856"/>
              <a:gd name="connsiteX66" fmla="*/ 935691 w 959504"/>
              <a:gd name="connsiteY66" fmla="*/ 201239 h 742856"/>
              <a:gd name="connsiteX67" fmla="*/ 944095 w 959504"/>
              <a:gd name="connsiteY67" fmla="*/ 176025 h 742856"/>
              <a:gd name="connsiteX68" fmla="*/ 949698 w 959504"/>
              <a:gd name="connsiteY68" fmla="*/ 164819 h 742856"/>
              <a:gd name="connsiteX69" fmla="*/ 932889 w 959504"/>
              <a:gd name="connsiteY69" fmla="*/ 145209 h 742856"/>
              <a:gd name="connsiteX70" fmla="*/ 918882 w 959504"/>
              <a:gd name="connsiteY70" fmla="*/ 128400 h 742856"/>
              <a:gd name="connsiteX71" fmla="*/ 890867 w 959504"/>
              <a:gd name="connsiteY71" fmla="*/ 125599 h 742856"/>
              <a:gd name="connsiteX72" fmla="*/ 865654 w 959504"/>
              <a:gd name="connsiteY72" fmla="*/ 119996 h 742856"/>
              <a:gd name="connsiteX73" fmla="*/ 857250 w 959504"/>
              <a:gd name="connsiteY73" fmla="*/ 100386 h 742856"/>
              <a:gd name="connsiteX74" fmla="*/ 832036 w 959504"/>
              <a:gd name="connsiteY74" fmla="*/ 103187 h 742856"/>
              <a:gd name="connsiteX75" fmla="*/ 815228 w 959504"/>
              <a:gd name="connsiteY75" fmla="*/ 111591 h 742856"/>
              <a:gd name="connsiteX76" fmla="*/ 770404 w 959504"/>
              <a:gd name="connsiteY76" fmla="*/ 117194 h 742856"/>
              <a:gd name="connsiteX77" fmla="*/ 728382 w 959504"/>
              <a:gd name="connsiteY77" fmla="*/ 117194 h 742856"/>
              <a:gd name="connsiteX78" fmla="*/ 686360 w 959504"/>
              <a:gd name="connsiteY78" fmla="*/ 111591 h 742856"/>
              <a:gd name="connsiteX79" fmla="*/ 680757 w 959504"/>
              <a:gd name="connsiteY79" fmla="*/ 91981 h 742856"/>
              <a:gd name="connsiteX80" fmla="*/ 658345 w 959504"/>
              <a:gd name="connsiteY80" fmla="*/ 117194 h 742856"/>
              <a:gd name="connsiteX81" fmla="*/ 644338 w 959504"/>
              <a:gd name="connsiteY81" fmla="*/ 117194 h 742856"/>
              <a:gd name="connsiteX82" fmla="*/ 621926 w 959504"/>
              <a:gd name="connsiteY82" fmla="*/ 103187 h 742856"/>
              <a:gd name="connsiteX83" fmla="*/ 593911 w 959504"/>
              <a:gd name="connsiteY83" fmla="*/ 89180 h 742856"/>
              <a:gd name="connsiteX84" fmla="*/ 560294 w 959504"/>
              <a:gd name="connsiteY84" fmla="*/ 69569 h 742856"/>
              <a:gd name="connsiteX85" fmla="*/ 509867 w 959504"/>
              <a:gd name="connsiteY85" fmla="*/ 66768 h 742856"/>
              <a:gd name="connsiteX86" fmla="*/ 453838 w 959504"/>
              <a:gd name="connsiteY86" fmla="*/ 66768 h 742856"/>
              <a:gd name="connsiteX87" fmla="*/ 414617 w 959504"/>
              <a:gd name="connsiteY87" fmla="*/ 61165 h 742856"/>
              <a:gd name="connsiteX88" fmla="*/ 409014 w 959504"/>
              <a:gd name="connsiteY88" fmla="*/ 49959 h 742856"/>
              <a:gd name="connsiteX89" fmla="*/ 414617 w 959504"/>
              <a:gd name="connsiteY89" fmla="*/ 38753 h 742856"/>
              <a:gd name="connsiteX90" fmla="*/ 406213 w 959504"/>
              <a:gd name="connsiteY90" fmla="*/ 30349 h 742856"/>
              <a:gd name="connsiteX91" fmla="*/ 369794 w 959504"/>
              <a:gd name="connsiteY91" fmla="*/ 13540 h 742856"/>
              <a:gd name="connsiteX92" fmla="*/ 308161 w 959504"/>
              <a:gd name="connsiteY92" fmla="*/ 2334 h 742856"/>
              <a:gd name="connsiteX93" fmla="*/ 263338 w 959504"/>
              <a:gd name="connsiteY93" fmla="*/ 2334 h 742856"/>
              <a:gd name="connsiteX94" fmla="*/ 249330 w 959504"/>
              <a:gd name="connsiteY94" fmla="*/ 16341 h 742856"/>
              <a:gd name="connsiteX95" fmla="*/ 235323 w 959504"/>
              <a:gd name="connsiteY95" fmla="*/ 30349 h 742856"/>
              <a:gd name="connsiteX96" fmla="*/ 196103 w 959504"/>
              <a:gd name="connsiteY96" fmla="*/ 21944 h 742856"/>
              <a:gd name="connsiteX97" fmla="*/ 142875 w 959504"/>
              <a:gd name="connsiteY97" fmla="*/ 7937 h 742856"/>
              <a:gd name="connsiteX98" fmla="*/ 89647 w 959504"/>
              <a:gd name="connsiteY98" fmla="*/ 21944 h 742856"/>
              <a:gd name="connsiteX99" fmla="*/ 42022 w 959504"/>
              <a:gd name="connsiteY99" fmla="*/ 41555 h 74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959504" h="742856">
                <a:moveTo>
                  <a:pt x="42022" y="41555"/>
                </a:moveTo>
                <a:cubicBezTo>
                  <a:pt x="41088" y="56963"/>
                  <a:pt x="73772" y="97584"/>
                  <a:pt x="84044" y="114393"/>
                </a:cubicBezTo>
                <a:cubicBezTo>
                  <a:pt x="94316" y="131202"/>
                  <a:pt x="97117" y="136805"/>
                  <a:pt x="103654" y="142408"/>
                </a:cubicBezTo>
                <a:cubicBezTo>
                  <a:pt x="110191" y="148011"/>
                  <a:pt x="122330" y="142408"/>
                  <a:pt x="123264" y="148011"/>
                </a:cubicBezTo>
                <a:cubicBezTo>
                  <a:pt x="124198" y="153614"/>
                  <a:pt x="115327" y="169021"/>
                  <a:pt x="109257" y="176025"/>
                </a:cubicBezTo>
                <a:cubicBezTo>
                  <a:pt x="103187" y="183029"/>
                  <a:pt x="96183" y="181629"/>
                  <a:pt x="86845" y="190033"/>
                </a:cubicBezTo>
                <a:cubicBezTo>
                  <a:pt x="77507" y="198437"/>
                  <a:pt x="65835" y="217581"/>
                  <a:pt x="53228" y="226452"/>
                </a:cubicBezTo>
                <a:cubicBezTo>
                  <a:pt x="40621" y="235323"/>
                  <a:pt x="18676" y="237658"/>
                  <a:pt x="11205" y="243261"/>
                </a:cubicBezTo>
                <a:cubicBezTo>
                  <a:pt x="3734" y="248864"/>
                  <a:pt x="7003" y="253999"/>
                  <a:pt x="8404" y="260069"/>
                </a:cubicBezTo>
                <a:cubicBezTo>
                  <a:pt x="9805" y="266139"/>
                  <a:pt x="0" y="255401"/>
                  <a:pt x="19610" y="279680"/>
                </a:cubicBezTo>
                <a:cubicBezTo>
                  <a:pt x="39220" y="303959"/>
                  <a:pt x="98518" y="376797"/>
                  <a:pt x="126066" y="405746"/>
                </a:cubicBezTo>
                <a:cubicBezTo>
                  <a:pt x="153614" y="434695"/>
                  <a:pt x="172291" y="440298"/>
                  <a:pt x="184897" y="453371"/>
                </a:cubicBezTo>
                <a:cubicBezTo>
                  <a:pt x="197504" y="466445"/>
                  <a:pt x="195635" y="482786"/>
                  <a:pt x="201705" y="484187"/>
                </a:cubicBezTo>
                <a:cubicBezTo>
                  <a:pt x="207775" y="485588"/>
                  <a:pt x="214312" y="468312"/>
                  <a:pt x="221316" y="461775"/>
                </a:cubicBezTo>
                <a:cubicBezTo>
                  <a:pt x="228320" y="455238"/>
                  <a:pt x="235791" y="444499"/>
                  <a:pt x="243728" y="444966"/>
                </a:cubicBezTo>
                <a:cubicBezTo>
                  <a:pt x="251665" y="445433"/>
                  <a:pt x="257735" y="455239"/>
                  <a:pt x="268941" y="464577"/>
                </a:cubicBezTo>
                <a:cubicBezTo>
                  <a:pt x="280147" y="473915"/>
                  <a:pt x="297423" y="490257"/>
                  <a:pt x="310963" y="500996"/>
                </a:cubicBezTo>
                <a:cubicBezTo>
                  <a:pt x="324503" y="511735"/>
                  <a:pt x="342246" y="521541"/>
                  <a:pt x="350183" y="529011"/>
                </a:cubicBezTo>
                <a:cubicBezTo>
                  <a:pt x="358120" y="536481"/>
                  <a:pt x="359522" y="541150"/>
                  <a:pt x="358588" y="545819"/>
                </a:cubicBezTo>
                <a:cubicBezTo>
                  <a:pt x="357654" y="550488"/>
                  <a:pt x="356253" y="545352"/>
                  <a:pt x="344580" y="557025"/>
                </a:cubicBezTo>
                <a:cubicBezTo>
                  <a:pt x="332907" y="568698"/>
                  <a:pt x="299757" y="601849"/>
                  <a:pt x="288551" y="615856"/>
                </a:cubicBezTo>
                <a:cubicBezTo>
                  <a:pt x="277345" y="629863"/>
                  <a:pt x="276878" y="633132"/>
                  <a:pt x="277345" y="641069"/>
                </a:cubicBezTo>
                <a:cubicBezTo>
                  <a:pt x="277812" y="649006"/>
                  <a:pt x="285750" y="654610"/>
                  <a:pt x="291353" y="663481"/>
                </a:cubicBezTo>
                <a:cubicBezTo>
                  <a:pt x="296956" y="672352"/>
                  <a:pt x="303026" y="692896"/>
                  <a:pt x="310963" y="694297"/>
                </a:cubicBezTo>
                <a:cubicBezTo>
                  <a:pt x="318900" y="695698"/>
                  <a:pt x="331508" y="679356"/>
                  <a:pt x="338978" y="671886"/>
                </a:cubicBezTo>
                <a:cubicBezTo>
                  <a:pt x="346448" y="664416"/>
                  <a:pt x="347382" y="658345"/>
                  <a:pt x="355786" y="649474"/>
                </a:cubicBezTo>
                <a:cubicBezTo>
                  <a:pt x="364190" y="640603"/>
                  <a:pt x="380066" y="622393"/>
                  <a:pt x="389404" y="618658"/>
                </a:cubicBezTo>
                <a:cubicBezTo>
                  <a:pt x="398742" y="614923"/>
                  <a:pt x="404812" y="619592"/>
                  <a:pt x="411816" y="627062"/>
                </a:cubicBezTo>
                <a:cubicBezTo>
                  <a:pt x="418820" y="634532"/>
                  <a:pt x="427224" y="656010"/>
                  <a:pt x="431426" y="663481"/>
                </a:cubicBezTo>
                <a:cubicBezTo>
                  <a:pt x="435628" y="670952"/>
                  <a:pt x="436095" y="669551"/>
                  <a:pt x="437029" y="671886"/>
                </a:cubicBezTo>
                <a:cubicBezTo>
                  <a:pt x="437963" y="674221"/>
                  <a:pt x="438430" y="670485"/>
                  <a:pt x="437029" y="677489"/>
                </a:cubicBezTo>
                <a:cubicBezTo>
                  <a:pt x="435628" y="684493"/>
                  <a:pt x="424423" y="705037"/>
                  <a:pt x="428625" y="713908"/>
                </a:cubicBezTo>
                <a:cubicBezTo>
                  <a:pt x="432827" y="722779"/>
                  <a:pt x="448702" y="726047"/>
                  <a:pt x="462242" y="730716"/>
                </a:cubicBezTo>
                <a:cubicBezTo>
                  <a:pt x="475782" y="735385"/>
                  <a:pt x="496327" y="742856"/>
                  <a:pt x="509867" y="741922"/>
                </a:cubicBezTo>
                <a:cubicBezTo>
                  <a:pt x="523407" y="740988"/>
                  <a:pt x="530878" y="728382"/>
                  <a:pt x="543485" y="725114"/>
                </a:cubicBezTo>
                <a:cubicBezTo>
                  <a:pt x="556092" y="721846"/>
                  <a:pt x="570566" y="725580"/>
                  <a:pt x="585507" y="722312"/>
                </a:cubicBezTo>
                <a:cubicBezTo>
                  <a:pt x="600448" y="719044"/>
                  <a:pt x="619592" y="709705"/>
                  <a:pt x="633132" y="705503"/>
                </a:cubicBezTo>
                <a:cubicBezTo>
                  <a:pt x="646673" y="701301"/>
                  <a:pt x="654610" y="699433"/>
                  <a:pt x="666750" y="697099"/>
                </a:cubicBezTo>
                <a:cubicBezTo>
                  <a:pt x="678890" y="694765"/>
                  <a:pt x="698966" y="699900"/>
                  <a:pt x="705970" y="691496"/>
                </a:cubicBezTo>
                <a:cubicBezTo>
                  <a:pt x="712974" y="683092"/>
                  <a:pt x="708305" y="660679"/>
                  <a:pt x="708772" y="646672"/>
                </a:cubicBezTo>
                <a:cubicBezTo>
                  <a:pt x="709239" y="632665"/>
                  <a:pt x="709239" y="624261"/>
                  <a:pt x="708772" y="607452"/>
                </a:cubicBezTo>
                <a:cubicBezTo>
                  <a:pt x="708305" y="590643"/>
                  <a:pt x="709705" y="560760"/>
                  <a:pt x="705970" y="545819"/>
                </a:cubicBezTo>
                <a:cubicBezTo>
                  <a:pt x="702235" y="530878"/>
                  <a:pt x="691496" y="524809"/>
                  <a:pt x="686360" y="517805"/>
                </a:cubicBezTo>
                <a:cubicBezTo>
                  <a:pt x="681224" y="510801"/>
                  <a:pt x="679823" y="513602"/>
                  <a:pt x="675154" y="503797"/>
                </a:cubicBezTo>
                <a:cubicBezTo>
                  <a:pt x="670485" y="493992"/>
                  <a:pt x="661146" y="475783"/>
                  <a:pt x="658345" y="458974"/>
                </a:cubicBezTo>
                <a:cubicBezTo>
                  <a:pt x="655544" y="442165"/>
                  <a:pt x="657878" y="419753"/>
                  <a:pt x="658345" y="402944"/>
                </a:cubicBezTo>
                <a:cubicBezTo>
                  <a:pt x="658812" y="386135"/>
                  <a:pt x="655544" y="370261"/>
                  <a:pt x="661147" y="358121"/>
                </a:cubicBezTo>
                <a:cubicBezTo>
                  <a:pt x="666750" y="345981"/>
                  <a:pt x="680757" y="334775"/>
                  <a:pt x="691963" y="330106"/>
                </a:cubicBezTo>
                <a:cubicBezTo>
                  <a:pt x="703169" y="325437"/>
                  <a:pt x="719044" y="332907"/>
                  <a:pt x="728382" y="330106"/>
                </a:cubicBezTo>
                <a:cubicBezTo>
                  <a:pt x="737720" y="327305"/>
                  <a:pt x="745658" y="320768"/>
                  <a:pt x="747992" y="313297"/>
                </a:cubicBezTo>
                <a:cubicBezTo>
                  <a:pt x="750327" y="305827"/>
                  <a:pt x="743790" y="291353"/>
                  <a:pt x="742389" y="285283"/>
                </a:cubicBezTo>
                <a:cubicBezTo>
                  <a:pt x="740988" y="279213"/>
                  <a:pt x="743323" y="280147"/>
                  <a:pt x="739588" y="276878"/>
                </a:cubicBezTo>
                <a:cubicBezTo>
                  <a:pt x="735853" y="273610"/>
                  <a:pt x="722779" y="270341"/>
                  <a:pt x="719978" y="265672"/>
                </a:cubicBezTo>
                <a:cubicBezTo>
                  <a:pt x="717177" y="261003"/>
                  <a:pt x="718110" y="254934"/>
                  <a:pt x="722779" y="248864"/>
                </a:cubicBezTo>
                <a:cubicBezTo>
                  <a:pt x="727448" y="242794"/>
                  <a:pt x="737720" y="233922"/>
                  <a:pt x="747992" y="229253"/>
                </a:cubicBezTo>
                <a:cubicBezTo>
                  <a:pt x="758264" y="224584"/>
                  <a:pt x="774139" y="222250"/>
                  <a:pt x="784411" y="220849"/>
                </a:cubicBezTo>
                <a:cubicBezTo>
                  <a:pt x="794683" y="219448"/>
                  <a:pt x="800754" y="218048"/>
                  <a:pt x="809625" y="220849"/>
                </a:cubicBezTo>
                <a:cubicBezTo>
                  <a:pt x="818496" y="223651"/>
                  <a:pt x="829235" y="234390"/>
                  <a:pt x="837639" y="237658"/>
                </a:cubicBezTo>
                <a:cubicBezTo>
                  <a:pt x="846043" y="240926"/>
                  <a:pt x="853514" y="235323"/>
                  <a:pt x="860051" y="240459"/>
                </a:cubicBezTo>
                <a:cubicBezTo>
                  <a:pt x="866588" y="245595"/>
                  <a:pt x="871724" y="263805"/>
                  <a:pt x="876860" y="268474"/>
                </a:cubicBezTo>
                <a:cubicBezTo>
                  <a:pt x="881996" y="273143"/>
                  <a:pt x="882930" y="267073"/>
                  <a:pt x="890867" y="268474"/>
                </a:cubicBezTo>
                <a:cubicBezTo>
                  <a:pt x="898804" y="269875"/>
                  <a:pt x="915614" y="276878"/>
                  <a:pt x="924485" y="276878"/>
                </a:cubicBezTo>
                <a:cubicBezTo>
                  <a:pt x="933356" y="276878"/>
                  <a:pt x="938959" y="274544"/>
                  <a:pt x="944095" y="268474"/>
                </a:cubicBezTo>
                <a:cubicBezTo>
                  <a:pt x="949231" y="262404"/>
                  <a:pt x="952966" y="246996"/>
                  <a:pt x="955301" y="240459"/>
                </a:cubicBezTo>
                <a:cubicBezTo>
                  <a:pt x="957636" y="233922"/>
                  <a:pt x="959504" y="233922"/>
                  <a:pt x="958103" y="229253"/>
                </a:cubicBezTo>
                <a:cubicBezTo>
                  <a:pt x="956702" y="224584"/>
                  <a:pt x="950632" y="217113"/>
                  <a:pt x="946897" y="212444"/>
                </a:cubicBezTo>
                <a:cubicBezTo>
                  <a:pt x="943162" y="207775"/>
                  <a:pt x="936158" y="207309"/>
                  <a:pt x="935691" y="201239"/>
                </a:cubicBezTo>
                <a:cubicBezTo>
                  <a:pt x="935224" y="195169"/>
                  <a:pt x="941761" y="182095"/>
                  <a:pt x="944095" y="176025"/>
                </a:cubicBezTo>
                <a:cubicBezTo>
                  <a:pt x="946429" y="169955"/>
                  <a:pt x="951566" y="169955"/>
                  <a:pt x="949698" y="164819"/>
                </a:cubicBezTo>
                <a:cubicBezTo>
                  <a:pt x="947830" y="159683"/>
                  <a:pt x="938025" y="151279"/>
                  <a:pt x="932889" y="145209"/>
                </a:cubicBezTo>
                <a:cubicBezTo>
                  <a:pt x="927753" y="139139"/>
                  <a:pt x="925886" y="131668"/>
                  <a:pt x="918882" y="128400"/>
                </a:cubicBezTo>
                <a:cubicBezTo>
                  <a:pt x="911878" y="125132"/>
                  <a:pt x="899738" y="127000"/>
                  <a:pt x="890867" y="125599"/>
                </a:cubicBezTo>
                <a:cubicBezTo>
                  <a:pt x="881996" y="124198"/>
                  <a:pt x="871257" y="124198"/>
                  <a:pt x="865654" y="119996"/>
                </a:cubicBezTo>
                <a:cubicBezTo>
                  <a:pt x="860051" y="115794"/>
                  <a:pt x="862853" y="103187"/>
                  <a:pt x="857250" y="100386"/>
                </a:cubicBezTo>
                <a:cubicBezTo>
                  <a:pt x="851647" y="97585"/>
                  <a:pt x="839040" y="101320"/>
                  <a:pt x="832036" y="103187"/>
                </a:cubicBezTo>
                <a:cubicBezTo>
                  <a:pt x="825032" y="105054"/>
                  <a:pt x="825500" y="109257"/>
                  <a:pt x="815228" y="111591"/>
                </a:cubicBezTo>
                <a:cubicBezTo>
                  <a:pt x="804956" y="113925"/>
                  <a:pt x="784878" y="116260"/>
                  <a:pt x="770404" y="117194"/>
                </a:cubicBezTo>
                <a:cubicBezTo>
                  <a:pt x="755930" y="118128"/>
                  <a:pt x="742389" y="118128"/>
                  <a:pt x="728382" y="117194"/>
                </a:cubicBezTo>
                <a:cubicBezTo>
                  <a:pt x="714375" y="116260"/>
                  <a:pt x="694298" y="115793"/>
                  <a:pt x="686360" y="111591"/>
                </a:cubicBezTo>
                <a:cubicBezTo>
                  <a:pt x="678422" y="107389"/>
                  <a:pt x="685426" y="91047"/>
                  <a:pt x="680757" y="91981"/>
                </a:cubicBezTo>
                <a:cubicBezTo>
                  <a:pt x="676088" y="92915"/>
                  <a:pt x="664415" y="112992"/>
                  <a:pt x="658345" y="117194"/>
                </a:cubicBezTo>
                <a:cubicBezTo>
                  <a:pt x="652275" y="121396"/>
                  <a:pt x="650408" y="119528"/>
                  <a:pt x="644338" y="117194"/>
                </a:cubicBezTo>
                <a:cubicBezTo>
                  <a:pt x="638268" y="114860"/>
                  <a:pt x="630330" y="107856"/>
                  <a:pt x="621926" y="103187"/>
                </a:cubicBezTo>
                <a:cubicBezTo>
                  <a:pt x="613522" y="98518"/>
                  <a:pt x="604183" y="94783"/>
                  <a:pt x="593911" y="89180"/>
                </a:cubicBezTo>
                <a:cubicBezTo>
                  <a:pt x="583639" y="83577"/>
                  <a:pt x="574301" y="73304"/>
                  <a:pt x="560294" y="69569"/>
                </a:cubicBezTo>
                <a:cubicBezTo>
                  <a:pt x="546287" y="65834"/>
                  <a:pt x="527610" y="67235"/>
                  <a:pt x="509867" y="66768"/>
                </a:cubicBezTo>
                <a:cubicBezTo>
                  <a:pt x="492124" y="66301"/>
                  <a:pt x="469713" y="67702"/>
                  <a:pt x="453838" y="66768"/>
                </a:cubicBezTo>
                <a:cubicBezTo>
                  <a:pt x="437963" y="65834"/>
                  <a:pt x="422088" y="63966"/>
                  <a:pt x="414617" y="61165"/>
                </a:cubicBezTo>
                <a:cubicBezTo>
                  <a:pt x="407146" y="58364"/>
                  <a:pt x="409014" y="53694"/>
                  <a:pt x="409014" y="49959"/>
                </a:cubicBezTo>
                <a:cubicBezTo>
                  <a:pt x="409014" y="46224"/>
                  <a:pt x="415084" y="42021"/>
                  <a:pt x="414617" y="38753"/>
                </a:cubicBezTo>
                <a:cubicBezTo>
                  <a:pt x="414150" y="35485"/>
                  <a:pt x="413683" y="34551"/>
                  <a:pt x="406213" y="30349"/>
                </a:cubicBezTo>
                <a:cubicBezTo>
                  <a:pt x="398743" y="26147"/>
                  <a:pt x="386136" y="18209"/>
                  <a:pt x="369794" y="13540"/>
                </a:cubicBezTo>
                <a:cubicBezTo>
                  <a:pt x="353452" y="8871"/>
                  <a:pt x="325904" y="4202"/>
                  <a:pt x="308161" y="2334"/>
                </a:cubicBezTo>
                <a:cubicBezTo>
                  <a:pt x="290418" y="466"/>
                  <a:pt x="273143" y="0"/>
                  <a:pt x="263338" y="2334"/>
                </a:cubicBezTo>
                <a:cubicBezTo>
                  <a:pt x="253533" y="4668"/>
                  <a:pt x="249330" y="16341"/>
                  <a:pt x="249330" y="16341"/>
                </a:cubicBezTo>
                <a:cubicBezTo>
                  <a:pt x="244661" y="21010"/>
                  <a:pt x="244194" y="29415"/>
                  <a:pt x="235323" y="30349"/>
                </a:cubicBezTo>
                <a:cubicBezTo>
                  <a:pt x="226452" y="31283"/>
                  <a:pt x="211511" y="25679"/>
                  <a:pt x="196103" y="21944"/>
                </a:cubicBezTo>
                <a:cubicBezTo>
                  <a:pt x="180695" y="18209"/>
                  <a:pt x="160618" y="7937"/>
                  <a:pt x="142875" y="7937"/>
                </a:cubicBezTo>
                <a:cubicBezTo>
                  <a:pt x="125132" y="7937"/>
                  <a:pt x="101320" y="19143"/>
                  <a:pt x="89647" y="21944"/>
                </a:cubicBezTo>
                <a:cubicBezTo>
                  <a:pt x="77974" y="24745"/>
                  <a:pt x="42956" y="26147"/>
                  <a:pt x="42022" y="41555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873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Тимашевский</a:t>
            </a:r>
          </a:p>
          <a:p>
            <a:pPr indent="2698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</a:rPr>
              <a:t>4</a:t>
            </a:r>
          </a:p>
          <a:p>
            <a:pPr indent="8731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>
              <a:solidFill>
                <a:schemeClr val="tx1"/>
              </a:solidFill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4602163" y="2638425"/>
            <a:ext cx="811212" cy="860425"/>
          </a:xfrm>
          <a:custGeom>
            <a:avLst/>
            <a:gdLst>
              <a:gd name="connsiteX0" fmla="*/ 212022 w 809731"/>
              <a:gd name="connsiteY0" fmla="*/ 133180 h 875789"/>
              <a:gd name="connsiteX1" fmla="*/ 212022 w 809731"/>
              <a:gd name="connsiteY1" fmla="*/ 78843 h 875789"/>
              <a:gd name="connsiteX2" fmla="*/ 247181 w 809731"/>
              <a:gd name="connsiteY2" fmla="*/ 78843 h 875789"/>
              <a:gd name="connsiteX3" fmla="*/ 359052 w 809731"/>
              <a:gd name="connsiteY3" fmla="*/ 98020 h 875789"/>
              <a:gd name="connsiteX4" fmla="*/ 422978 w 809731"/>
              <a:gd name="connsiteY4" fmla="*/ 91628 h 875789"/>
              <a:gd name="connsiteX5" fmla="*/ 445352 w 809731"/>
              <a:gd name="connsiteY5" fmla="*/ 69254 h 875789"/>
              <a:gd name="connsiteX6" fmla="*/ 445352 w 809731"/>
              <a:gd name="connsiteY6" fmla="*/ 37291 h 875789"/>
              <a:gd name="connsiteX7" fmla="*/ 454941 w 809731"/>
              <a:gd name="connsiteY7" fmla="*/ 5327 h 875789"/>
              <a:gd name="connsiteX8" fmla="*/ 477315 w 809731"/>
              <a:gd name="connsiteY8" fmla="*/ 5327 h 875789"/>
              <a:gd name="connsiteX9" fmla="*/ 502886 w 809731"/>
              <a:gd name="connsiteY9" fmla="*/ 27702 h 875789"/>
              <a:gd name="connsiteX10" fmla="*/ 531652 w 809731"/>
              <a:gd name="connsiteY10" fmla="*/ 37291 h 875789"/>
              <a:gd name="connsiteX11" fmla="*/ 560419 w 809731"/>
              <a:gd name="connsiteY11" fmla="*/ 37291 h 875789"/>
              <a:gd name="connsiteX12" fmla="*/ 582793 w 809731"/>
              <a:gd name="connsiteY12" fmla="*/ 34094 h 875789"/>
              <a:gd name="connsiteX13" fmla="*/ 605168 w 809731"/>
              <a:gd name="connsiteY13" fmla="*/ 43683 h 875789"/>
              <a:gd name="connsiteX14" fmla="*/ 627542 w 809731"/>
              <a:gd name="connsiteY14" fmla="*/ 66057 h 875789"/>
              <a:gd name="connsiteX15" fmla="*/ 624345 w 809731"/>
              <a:gd name="connsiteY15" fmla="*/ 88431 h 875789"/>
              <a:gd name="connsiteX16" fmla="*/ 605168 w 809731"/>
              <a:gd name="connsiteY16" fmla="*/ 136376 h 875789"/>
              <a:gd name="connsiteX17" fmla="*/ 595579 w 809731"/>
              <a:gd name="connsiteY17" fmla="*/ 209891 h 875789"/>
              <a:gd name="connsiteX18" fmla="*/ 598775 w 809731"/>
              <a:gd name="connsiteY18" fmla="*/ 251443 h 875789"/>
              <a:gd name="connsiteX19" fmla="*/ 646720 w 809731"/>
              <a:gd name="connsiteY19" fmla="*/ 267425 h 875789"/>
              <a:gd name="connsiteX20" fmla="*/ 678683 w 809731"/>
              <a:gd name="connsiteY20" fmla="*/ 286603 h 875789"/>
              <a:gd name="connsiteX21" fmla="*/ 681879 w 809731"/>
              <a:gd name="connsiteY21" fmla="*/ 363314 h 875789"/>
              <a:gd name="connsiteX22" fmla="*/ 681879 w 809731"/>
              <a:gd name="connsiteY22" fmla="*/ 452811 h 875789"/>
              <a:gd name="connsiteX23" fmla="*/ 681879 w 809731"/>
              <a:gd name="connsiteY23" fmla="*/ 468792 h 875789"/>
              <a:gd name="connsiteX24" fmla="*/ 713842 w 809731"/>
              <a:gd name="connsiteY24" fmla="*/ 497559 h 875789"/>
              <a:gd name="connsiteX25" fmla="*/ 733020 w 809731"/>
              <a:gd name="connsiteY25" fmla="*/ 481577 h 875789"/>
              <a:gd name="connsiteX26" fmla="*/ 771376 w 809731"/>
              <a:gd name="connsiteY26" fmla="*/ 459203 h 875789"/>
              <a:gd name="connsiteX27" fmla="*/ 790553 w 809731"/>
              <a:gd name="connsiteY27" fmla="*/ 462400 h 875789"/>
              <a:gd name="connsiteX28" fmla="*/ 793750 w 809731"/>
              <a:gd name="connsiteY28" fmla="*/ 475185 h 875789"/>
              <a:gd name="connsiteX29" fmla="*/ 784161 w 809731"/>
              <a:gd name="connsiteY29" fmla="*/ 516737 h 875789"/>
              <a:gd name="connsiteX30" fmla="*/ 774572 w 809731"/>
              <a:gd name="connsiteY30" fmla="*/ 539111 h 875789"/>
              <a:gd name="connsiteX31" fmla="*/ 790553 w 809731"/>
              <a:gd name="connsiteY31" fmla="*/ 580663 h 875789"/>
              <a:gd name="connsiteX32" fmla="*/ 800142 w 809731"/>
              <a:gd name="connsiteY32" fmla="*/ 615822 h 875789"/>
              <a:gd name="connsiteX33" fmla="*/ 806535 w 809731"/>
              <a:gd name="connsiteY33" fmla="*/ 638197 h 875789"/>
              <a:gd name="connsiteX34" fmla="*/ 780965 w 809731"/>
              <a:gd name="connsiteY34" fmla="*/ 647785 h 875789"/>
              <a:gd name="connsiteX35" fmla="*/ 742609 w 809731"/>
              <a:gd name="connsiteY35" fmla="*/ 654178 h 875789"/>
              <a:gd name="connsiteX36" fmla="*/ 723431 w 809731"/>
              <a:gd name="connsiteY36" fmla="*/ 673356 h 875789"/>
              <a:gd name="connsiteX37" fmla="*/ 745805 w 809731"/>
              <a:gd name="connsiteY37" fmla="*/ 708515 h 875789"/>
              <a:gd name="connsiteX38" fmla="*/ 733020 w 809731"/>
              <a:gd name="connsiteY38" fmla="*/ 753264 h 875789"/>
              <a:gd name="connsiteX39" fmla="*/ 701057 w 809731"/>
              <a:gd name="connsiteY39" fmla="*/ 766049 h 875789"/>
              <a:gd name="connsiteX40" fmla="*/ 691468 w 809731"/>
              <a:gd name="connsiteY40" fmla="*/ 775638 h 875789"/>
              <a:gd name="connsiteX41" fmla="*/ 678683 w 809731"/>
              <a:gd name="connsiteY41" fmla="*/ 817190 h 875789"/>
              <a:gd name="connsiteX42" fmla="*/ 646720 w 809731"/>
              <a:gd name="connsiteY42" fmla="*/ 823582 h 875789"/>
              <a:gd name="connsiteX43" fmla="*/ 608364 w 809731"/>
              <a:gd name="connsiteY43" fmla="*/ 833171 h 875789"/>
              <a:gd name="connsiteX44" fmla="*/ 589186 w 809731"/>
              <a:gd name="connsiteY44" fmla="*/ 855546 h 875789"/>
              <a:gd name="connsiteX45" fmla="*/ 557223 w 809731"/>
              <a:gd name="connsiteY45" fmla="*/ 855546 h 875789"/>
              <a:gd name="connsiteX46" fmla="*/ 518867 w 809731"/>
              <a:gd name="connsiteY46" fmla="*/ 861938 h 875789"/>
              <a:gd name="connsiteX47" fmla="*/ 477315 w 809731"/>
              <a:gd name="connsiteY47" fmla="*/ 874723 h 875789"/>
              <a:gd name="connsiteX48" fmla="*/ 432567 w 809731"/>
              <a:gd name="connsiteY48" fmla="*/ 868331 h 875789"/>
              <a:gd name="connsiteX49" fmla="*/ 442156 w 809731"/>
              <a:gd name="connsiteY49" fmla="*/ 839564 h 875789"/>
              <a:gd name="connsiteX50" fmla="*/ 445352 w 809731"/>
              <a:gd name="connsiteY50" fmla="*/ 823582 h 875789"/>
              <a:gd name="connsiteX51" fmla="*/ 387819 w 809731"/>
              <a:gd name="connsiteY51" fmla="*/ 820386 h 875789"/>
              <a:gd name="connsiteX52" fmla="*/ 282340 w 809731"/>
              <a:gd name="connsiteY52" fmla="*/ 826779 h 875789"/>
              <a:gd name="connsiteX53" fmla="*/ 224807 w 809731"/>
              <a:gd name="connsiteY53" fmla="*/ 826779 h 875789"/>
              <a:gd name="connsiteX54" fmla="*/ 183255 w 809731"/>
              <a:gd name="connsiteY54" fmla="*/ 794816 h 875789"/>
              <a:gd name="connsiteX55" fmla="*/ 148095 w 809731"/>
              <a:gd name="connsiteY55" fmla="*/ 794816 h 875789"/>
              <a:gd name="connsiteX56" fmla="*/ 138506 w 809731"/>
              <a:gd name="connsiteY56" fmla="*/ 759656 h 875789"/>
              <a:gd name="connsiteX57" fmla="*/ 116132 w 809731"/>
              <a:gd name="connsiteY57" fmla="*/ 737282 h 875789"/>
              <a:gd name="connsiteX58" fmla="*/ 80973 w 809731"/>
              <a:gd name="connsiteY58" fmla="*/ 737282 h 875789"/>
              <a:gd name="connsiteX59" fmla="*/ 64991 w 809731"/>
              <a:gd name="connsiteY59" fmla="*/ 724497 h 875789"/>
              <a:gd name="connsiteX60" fmla="*/ 64991 w 809731"/>
              <a:gd name="connsiteY60" fmla="*/ 644589 h 875789"/>
              <a:gd name="connsiteX61" fmla="*/ 61795 w 809731"/>
              <a:gd name="connsiteY61" fmla="*/ 590252 h 875789"/>
              <a:gd name="connsiteX62" fmla="*/ 49010 w 809731"/>
              <a:gd name="connsiteY62" fmla="*/ 555093 h 875789"/>
              <a:gd name="connsiteX63" fmla="*/ 13850 w 809731"/>
              <a:gd name="connsiteY63" fmla="*/ 510344 h 875789"/>
              <a:gd name="connsiteX64" fmla="*/ 4262 w 809731"/>
              <a:gd name="connsiteY64" fmla="*/ 443222 h 875789"/>
              <a:gd name="connsiteX65" fmla="*/ 4262 w 809731"/>
              <a:gd name="connsiteY65" fmla="*/ 398473 h 875789"/>
              <a:gd name="connsiteX66" fmla="*/ 29832 w 809731"/>
              <a:gd name="connsiteY66" fmla="*/ 372903 h 875789"/>
              <a:gd name="connsiteX67" fmla="*/ 49010 w 809731"/>
              <a:gd name="connsiteY67" fmla="*/ 366510 h 875789"/>
              <a:gd name="connsiteX68" fmla="*/ 90562 w 809731"/>
              <a:gd name="connsiteY68" fmla="*/ 363314 h 875789"/>
              <a:gd name="connsiteX69" fmla="*/ 90562 w 809731"/>
              <a:gd name="connsiteY69" fmla="*/ 334547 h 875789"/>
              <a:gd name="connsiteX70" fmla="*/ 87366 w 809731"/>
              <a:gd name="connsiteY70" fmla="*/ 308977 h 875789"/>
              <a:gd name="connsiteX71" fmla="*/ 77777 w 809731"/>
              <a:gd name="connsiteY71" fmla="*/ 286603 h 875789"/>
              <a:gd name="connsiteX72" fmla="*/ 93758 w 809731"/>
              <a:gd name="connsiteY72" fmla="*/ 267425 h 875789"/>
              <a:gd name="connsiteX73" fmla="*/ 122525 w 809731"/>
              <a:gd name="connsiteY73" fmla="*/ 257836 h 875789"/>
              <a:gd name="connsiteX74" fmla="*/ 154488 w 809731"/>
              <a:gd name="connsiteY74" fmla="*/ 257836 h 875789"/>
              <a:gd name="connsiteX75" fmla="*/ 199236 w 809731"/>
              <a:gd name="connsiteY75" fmla="*/ 267425 h 875789"/>
              <a:gd name="connsiteX76" fmla="*/ 228003 w 809731"/>
              <a:gd name="connsiteY76" fmla="*/ 302584 h 875789"/>
              <a:gd name="connsiteX77" fmla="*/ 259966 w 809731"/>
              <a:gd name="connsiteY77" fmla="*/ 308977 h 875789"/>
              <a:gd name="connsiteX78" fmla="*/ 288733 w 809731"/>
              <a:gd name="connsiteY78" fmla="*/ 308977 h 875789"/>
              <a:gd name="connsiteX79" fmla="*/ 311107 w 809731"/>
              <a:gd name="connsiteY79" fmla="*/ 289799 h 875789"/>
              <a:gd name="connsiteX80" fmla="*/ 311107 w 809731"/>
              <a:gd name="connsiteY80" fmla="*/ 267425 h 875789"/>
              <a:gd name="connsiteX81" fmla="*/ 288733 w 809731"/>
              <a:gd name="connsiteY81" fmla="*/ 245051 h 875789"/>
              <a:gd name="connsiteX82" fmla="*/ 295126 w 809731"/>
              <a:gd name="connsiteY82" fmla="*/ 225873 h 875789"/>
              <a:gd name="connsiteX83" fmla="*/ 304715 w 809731"/>
              <a:gd name="connsiteY83" fmla="*/ 200302 h 875789"/>
              <a:gd name="connsiteX84" fmla="*/ 269555 w 809731"/>
              <a:gd name="connsiteY84" fmla="*/ 161947 h 875789"/>
              <a:gd name="connsiteX85" fmla="*/ 253574 w 809731"/>
              <a:gd name="connsiteY85" fmla="*/ 161947 h 875789"/>
              <a:gd name="connsiteX86" fmla="*/ 212022 w 809731"/>
              <a:gd name="connsiteY86" fmla="*/ 133180 h 87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809731" h="875789">
                <a:moveTo>
                  <a:pt x="212022" y="133180"/>
                </a:moveTo>
                <a:cubicBezTo>
                  <a:pt x="205097" y="119329"/>
                  <a:pt x="206162" y="87899"/>
                  <a:pt x="212022" y="78843"/>
                </a:cubicBezTo>
                <a:cubicBezTo>
                  <a:pt x="217882" y="69787"/>
                  <a:pt x="222676" y="75647"/>
                  <a:pt x="247181" y="78843"/>
                </a:cubicBezTo>
                <a:cubicBezTo>
                  <a:pt x="271686" y="82039"/>
                  <a:pt x="329753" y="95889"/>
                  <a:pt x="359052" y="98020"/>
                </a:cubicBezTo>
                <a:cubicBezTo>
                  <a:pt x="388351" y="100151"/>
                  <a:pt x="408595" y="96422"/>
                  <a:pt x="422978" y="91628"/>
                </a:cubicBezTo>
                <a:cubicBezTo>
                  <a:pt x="437361" y="86834"/>
                  <a:pt x="441623" y="78310"/>
                  <a:pt x="445352" y="69254"/>
                </a:cubicBezTo>
                <a:cubicBezTo>
                  <a:pt x="449081" y="60198"/>
                  <a:pt x="443754" y="47945"/>
                  <a:pt x="445352" y="37291"/>
                </a:cubicBezTo>
                <a:cubicBezTo>
                  <a:pt x="446950" y="26637"/>
                  <a:pt x="449614" y="10654"/>
                  <a:pt x="454941" y="5327"/>
                </a:cubicBezTo>
                <a:cubicBezTo>
                  <a:pt x="460268" y="0"/>
                  <a:pt x="469324" y="1598"/>
                  <a:pt x="477315" y="5327"/>
                </a:cubicBezTo>
                <a:cubicBezTo>
                  <a:pt x="485306" y="9056"/>
                  <a:pt x="493830" y="22375"/>
                  <a:pt x="502886" y="27702"/>
                </a:cubicBezTo>
                <a:cubicBezTo>
                  <a:pt x="511942" y="33029"/>
                  <a:pt x="522063" y="35693"/>
                  <a:pt x="531652" y="37291"/>
                </a:cubicBezTo>
                <a:cubicBezTo>
                  <a:pt x="541241" y="38889"/>
                  <a:pt x="551896" y="37824"/>
                  <a:pt x="560419" y="37291"/>
                </a:cubicBezTo>
                <a:cubicBezTo>
                  <a:pt x="568942" y="36758"/>
                  <a:pt x="575335" y="33029"/>
                  <a:pt x="582793" y="34094"/>
                </a:cubicBezTo>
                <a:cubicBezTo>
                  <a:pt x="590251" y="35159"/>
                  <a:pt x="597710" y="38356"/>
                  <a:pt x="605168" y="43683"/>
                </a:cubicBezTo>
                <a:cubicBezTo>
                  <a:pt x="612626" y="49010"/>
                  <a:pt x="624346" y="58599"/>
                  <a:pt x="627542" y="66057"/>
                </a:cubicBezTo>
                <a:cubicBezTo>
                  <a:pt x="630738" y="73515"/>
                  <a:pt x="628074" y="76711"/>
                  <a:pt x="624345" y="88431"/>
                </a:cubicBezTo>
                <a:cubicBezTo>
                  <a:pt x="620616" y="100151"/>
                  <a:pt x="609962" y="116133"/>
                  <a:pt x="605168" y="136376"/>
                </a:cubicBezTo>
                <a:cubicBezTo>
                  <a:pt x="600374" y="156619"/>
                  <a:pt x="596644" y="190713"/>
                  <a:pt x="595579" y="209891"/>
                </a:cubicBezTo>
                <a:cubicBezTo>
                  <a:pt x="594514" y="229069"/>
                  <a:pt x="590252" y="241854"/>
                  <a:pt x="598775" y="251443"/>
                </a:cubicBezTo>
                <a:cubicBezTo>
                  <a:pt x="607298" y="261032"/>
                  <a:pt x="633402" y="261565"/>
                  <a:pt x="646720" y="267425"/>
                </a:cubicBezTo>
                <a:cubicBezTo>
                  <a:pt x="660038" y="273285"/>
                  <a:pt x="672823" y="270621"/>
                  <a:pt x="678683" y="286603"/>
                </a:cubicBezTo>
                <a:cubicBezTo>
                  <a:pt x="684543" y="302585"/>
                  <a:pt x="681346" y="335613"/>
                  <a:pt x="681879" y="363314"/>
                </a:cubicBezTo>
                <a:cubicBezTo>
                  <a:pt x="682412" y="391015"/>
                  <a:pt x="681879" y="452811"/>
                  <a:pt x="681879" y="452811"/>
                </a:cubicBezTo>
                <a:cubicBezTo>
                  <a:pt x="681879" y="470391"/>
                  <a:pt x="676552" y="461334"/>
                  <a:pt x="681879" y="468792"/>
                </a:cubicBezTo>
                <a:cubicBezTo>
                  <a:pt x="687206" y="476250"/>
                  <a:pt x="705319" y="495428"/>
                  <a:pt x="713842" y="497559"/>
                </a:cubicBezTo>
                <a:cubicBezTo>
                  <a:pt x="722365" y="499690"/>
                  <a:pt x="723431" y="487970"/>
                  <a:pt x="733020" y="481577"/>
                </a:cubicBezTo>
                <a:cubicBezTo>
                  <a:pt x="742609" y="475184"/>
                  <a:pt x="761787" y="462399"/>
                  <a:pt x="771376" y="459203"/>
                </a:cubicBezTo>
                <a:cubicBezTo>
                  <a:pt x="780965" y="456007"/>
                  <a:pt x="786824" y="459736"/>
                  <a:pt x="790553" y="462400"/>
                </a:cubicBezTo>
                <a:cubicBezTo>
                  <a:pt x="794282" y="465064"/>
                  <a:pt x="794815" y="466129"/>
                  <a:pt x="793750" y="475185"/>
                </a:cubicBezTo>
                <a:cubicBezTo>
                  <a:pt x="792685" y="484241"/>
                  <a:pt x="787357" y="506083"/>
                  <a:pt x="784161" y="516737"/>
                </a:cubicBezTo>
                <a:cubicBezTo>
                  <a:pt x="780965" y="527391"/>
                  <a:pt x="773507" y="528457"/>
                  <a:pt x="774572" y="539111"/>
                </a:cubicBezTo>
                <a:cubicBezTo>
                  <a:pt x="775637" y="549765"/>
                  <a:pt x="786291" y="567878"/>
                  <a:pt x="790553" y="580663"/>
                </a:cubicBezTo>
                <a:cubicBezTo>
                  <a:pt x="794815" y="593448"/>
                  <a:pt x="797478" y="606233"/>
                  <a:pt x="800142" y="615822"/>
                </a:cubicBezTo>
                <a:cubicBezTo>
                  <a:pt x="802806" y="625411"/>
                  <a:pt x="809731" y="632870"/>
                  <a:pt x="806535" y="638197"/>
                </a:cubicBezTo>
                <a:cubicBezTo>
                  <a:pt x="803339" y="643524"/>
                  <a:pt x="791619" y="645122"/>
                  <a:pt x="780965" y="647785"/>
                </a:cubicBezTo>
                <a:cubicBezTo>
                  <a:pt x="770311" y="650448"/>
                  <a:pt x="752198" y="649916"/>
                  <a:pt x="742609" y="654178"/>
                </a:cubicBezTo>
                <a:cubicBezTo>
                  <a:pt x="733020" y="658440"/>
                  <a:pt x="722898" y="664300"/>
                  <a:pt x="723431" y="673356"/>
                </a:cubicBezTo>
                <a:cubicBezTo>
                  <a:pt x="723964" y="682412"/>
                  <a:pt x="744207" y="695197"/>
                  <a:pt x="745805" y="708515"/>
                </a:cubicBezTo>
                <a:cubicBezTo>
                  <a:pt x="747403" y="721833"/>
                  <a:pt x="740478" y="743675"/>
                  <a:pt x="733020" y="753264"/>
                </a:cubicBezTo>
                <a:cubicBezTo>
                  <a:pt x="725562" y="762853"/>
                  <a:pt x="707982" y="762320"/>
                  <a:pt x="701057" y="766049"/>
                </a:cubicBezTo>
                <a:cubicBezTo>
                  <a:pt x="694132" y="769778"/>
                  <a:pt x="695197" y="767115"/>
                  <a:pt x="691468" y="775638"/>
                </a:cubicBezTo>
                <a:cubicBezTo>
                  <a:pt x="687739" y="784162"/>
                  <a:pt x="686141" y="809199"/>
                  <a:pt x="678683" y="817190"/>
                </a:cubicBezTo>
                <a:cubicBezTo>
                  <a:pt x="671225" y="825181"/>
                  <a:pt x="658440" y="820918"/>
                  <a:pt x="646720" y="823582"/>
                </a:cubicBezTo>
                <a:cubicBezTo>
                  <a:pt x="635000" y="826246"/>
                  <a:pt x="617953" y="827844"/>
                  <a:pt x="608364" y="833171"/>
                </a:cubicBezTo>
                <a:cubicBezTo>
                  <a:pt x="598775" y="838498"/>
                  <a:pt x="597709" y="851817"/>
                  <a:pt x="589186" y="855546"/>
                </a:cubicBezTo>
                <a:cubicBezTo>
                  <a:pt x="580663" y="859275"/>
                  <a:pt x="568943" y="854481"/>
                  <a:pt x="557223" y="855546"/>
                </a:cubicBezTo>
                <a:cubicBezTo>
                  <a:pt x="545503" y="856611"/>
                  <a:pt x="532185" y="858742"/>
                  <a:pt x="518867" y="861938"/>
                </a:cubicBezTo>
                <a:cubicBezTo>
                  <a:pt x="505549" y="865134"/>
                  <a:pt x="491698" y="873658"/>
                  <a:pt x="477315" y="874723"/>
                </a:cubicBezTo>
                <a:cubicBezTo>
                  <a:pt x="462932" y="875789"/>
                  <a:pt x="438427" y="874191"/>
                  <a:pt x="432567" y="868331"/>
                </a:cubicBezTo>
                <a:cubicBezTo>
                  <a:pt x="426707" y="862471"/>
                  <a:pt x="440025" y="847022"/>
                  <a:pt x="442156" y="839564"/>
                </a:cubicBezTo>
                <a:cubicBezTo>
                  <a:pt x="444287" y="832106"/>
                  <a:pt x="454408" y="826778"/>
                  <a:pt x="445352" y="823582"/>
                </a:cubicBezTo>
                <a:cubicBezTo>
                  <a:pt x="436296" y="820386"/>
                  <a:pt x="414988" y="819853"/>
                  <a:pt x="387819" y="820386"/>
                </a:cubicBezTo>
                <a:cubicBezTo>
                  <a:pt x="360650" y="820919"/>
                  <a:pt x="309509" y="825714"/>
                  <a:pt x="282340" y="826779"/>
                </a:cubicBezTo>
                <a:cubicBezTo>
                  <a:pt x="255171" y="827844"/>
                  <a:pt x="241321" y="832106"/>
                  <a:pt x="224807" y="826779"/>
                </a:cubicBezTo>
                <a:cubicBezTo>
                  <a:pt x="208293" y="821452"/>
                  <a:pt x="196040" y="800143"/>
                  <a:pt x="183255" y="794816"/>
                </a:cubicBezTo>
                <a:cubicBezTo>
                  <a:pt x="170470" y="789489"/>
                  <a:pt x="155553" y="800676"/>
                  <a:pt x="148095" y="794816"/>
                </a:cubicBezTo>
                <a:cubicBezTo>
                  <a:pt x="140637" y="788956"/>
                  <a:pt x="143833" y="769245"/>
                  <a:pt x="138506" y="759656"/>
                </a:cubicBezTo>
                <a:cubicBezTo>
                  <a:pt x="133179" y="750067"/>
                  <a:pt x="125721" y="741011"/>
                  <a:pt x="116132" y="737282"/>
                </a:cubicBezTo>
                <a:cubicBezTo>
                  <a:pt x="106543" y="733553"/>
                  <a:pt x="89496" y="739413"/>
                  <a:pt x="80973" y="737282"/>
                </a:cubicBezTo>
                <a:cubicBezTo>
                  <a:pt x="72450" y="735151"/>
                  <a:pt x="67655" y="739946"/>
                  <a:pt x="64991" y="724497"/>
                </a:cubicBezTo>
                <a:cubicBezTo>
                  <a:pt x="62327" y="709048"/>
                  <a:pt x="65524" y="666963"/>
                  <a:pt x="64991" y="644589"/>
                </a:cubicBezTo>
                <a:cubicBezTo>
                  <a:pt x="64458" y="622215"/>
                  <a:pt x="64458" y="605168"/>
                  <a:pt x="61795" y="590252"/>
                </a:cubicBezTo>
                <a:cubicBezTo>
                  <a:pt x="59132" y="575336"/>
                  <a:pt x="57001" y="568411"/>
                  <a:pt x="49010" y="555093"/>
                </a:cubicBezTo>
                <a:cubicBezTo>
                  <a:pt x="41019" y="541775"/>
                  <a:pt x="21308" y="528989"/>
                  <a:pt x="13850" y="510344"/>
                </a:cubicBezTo>
                <a:cubicBezTo>
                  <a:pt x="6392" y="491699"/>
                  <a:pt x="5860" y="461867"/>
                  <a:pt x="4262" y="443222"/>
                </a:cubicBezTo>
                <a:cubicBezTo>
                  <a:pt x="2664" y="424577"/>
                  <a:pt x="0" y="410193"/>
                  <a:pt x="4262" y="398473"/>
                </a:cubicBezTo>
                <a:cubicBezTo>
                  <a:pt x="8524" y="386753"/>
                  <a:pt x="22374" y="378230"/>
                  <a:pt x="29832" y="372903"/>
                </a:cubicBezTo>
                <a:cubicBezTo>
                  <a:pt x="37290" y="367576"/>
                  <a:pt x="38888" y="368108"/>
                  <a:pt x="49010" y="366510"/>
                </a:cubicBezTo>
                <a:cubicBezTo>
                  <a:pt x="59132" y="364912"/>
                  <a:pt x="83637" y="368641"/>
                  <a:pt x="90562" y="363314"/>
                </a:cubicBezTo>
                <a:cubicBezTo>
                  <a:pt x="97487" y="357987"/>
                  <a:pt x="91095" y="343603"/>
                  <a:pt x="90562" y="334547"/>
                </a:cubicBezTo>
                <a:cubicBezTo>
                  <a:pt x="90029" y="325491"/>
                  <a:pt x="89497" y="316968"/>
                  <a:pt x="87366" y="308977"/>
                </a:cubicBezTo>
                <a:cubicBezTo>
                  <a:pt x="85235" y="300986"/>
                  <a:pt x="76712" y="293528"/>
                  <a:pt x="77777" y="286603"/>
                </a:cubicBezTo>
                <a:cubicBezTo>
                  <a:pt x="78842" y="279678"/>
                  <a:pt x="86300" y="272219"/>
                  <a:pt x="93758" y="267425"/>
                </a:cubicBezTo>
                <a:cubicBezTo>
                  <a:pt x="101216" y="262631"/>
                  <a:pt x="112403" y="259434"/>
                  <a:pt x="122525" y="257836"/>
                </a:cubicBezTo>
                <a:cubicBezTo>
                  <a:pt x="132647" y="256238"/>
                  <a:pt x="141703" y="256238"/>
                  <a:pt x="154488" y="257836"/>
                </a:cubicBezTo>
                <a:cubicBezTo>
                  <a:pt x="167273" y="259434"/>
                  <a:pt x="186984" y="259967"/>
                  <a:pt x="199236" y="267425"/>
                </a:cubicBezTo>
                <a:cubicBezTo>
                  <a:pt x="211488" y="274883"/>
                  <a:pt x="217881" y="295659"/>
                  <a:pt x="228003" y="302584"/>
                </a:cubicBezTo>
                <a:cubicBezTo>
                  <a:pt x="238125" y="309509"/>
                  <a:pt x="249844" y="307912"/>
                  <a:pt x="259966" y="308977"/>
                </a:cubicBezTo>
                <a:cubicBezTo>
                  <a:pt x="270088" y="310043"/>
                  <a:pt x="280210" y="312173"/>
                  <a:pt x="288733" y="308977"/>
                </a:cubicBezTo>
                <a:cubicBezTo>
                  <a:pt x="297256" y="305781"/>
                  <a:pt x="307378" y="296724"/>
                  <a:pt x="311107" y="289799"/>
                </a:cubicBezTo>
                <a:cubicBezTo>
                  <a:pt x="314836" y="282874"/>
                  <a:pt x="314836" y="274883"/>
                  <a:pt x="311107" y="267425"/>
                </a:cubicBezTo>
                <a:cubicBezTo>
                  <a:pt x="307378" y="259967"/>
                  <a:pt x="291396" y="251976"/>
                  <a:pt x="288733" y="245051"/>
                </a:cubicBezTo>
                <a:cubicBezTo>
                  <a:pt x="286070" y="238126"/>
                  <a:pt x="292462" y="233331"/>
                  <a:pt x="295126" y="225873"/>
                </a:cubicBezTo>
                <a:cubicBezTo>
                  <a:pt x="297790" y="218415"/>
                  <a:pt x="308977" y="210956"/>
                  <a:pt x="304715" y="200302"/>
                </a:cubicBezTo>
                <a:cubicBezTo>
                  <a:pt x="300453" y="189648"/>
                  <a:pt x="278079" y="168340"/>
                  <a:pt x="269555" y="161947"/>
                </a:cubicBezTo>
                <a:cubicBezTo>
                  <a:pt x="261031" y="155554"/>
                  <a:pt x="259434" y="163013"/>
                  <a:pt x="253574" y="161947"/>
                </a:cubicBezTo>
                <a:cubicBezTo>
                  <a:pt x="247714" y="160882"/>
                  <a:pt x="218947" y="147031"/>
                  <a:pt x="212022" y="133180"/>
                </a:cubicBezTo>
                <a:close/>
              </a:path>
            </a:pathLst>
          </a:custGeom>
          <a:solidFill>
            <a:srgbClr val="92D05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Кореновский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2605088" y="2722563"/>
            <a:ext cx="881062" cy="1038225"/>
          </a:xfrm>
          <a:custGeom>
            <a:avLst/>
            <a:gdLst>
              <a:gd name="connsiteX0" fmla="*/ 325491 w 880583"/>
              <a:gd name="connsiteY0" fmla="*/ 4262 h 1053717"/>
              <a:gd name="connsiteX1" fmla="*/ 338276 w 880583"/>
              <a:gd name="connsiteY1" fmla="*/ 64992 h 1053717"/>
              <a:gd name="connsiteX2" fmla="*/ 386221 w 880583"/>
              <a:gd name="connsiteY2" fmla="*/ 90562 h 1053717"/>
              <a:gd name="connsiteX3" fmla="*/ 462932 w 880583"/>
              <a:gd name="connsiteY3" fmla="*/ 103347 h 1053717"/>
              <a:gd name="connsiteX4" fmla="*/ 494895 w 880583"/>
              <a:gd name="connsiteY4" fmla="*/ 87366 h 1053717"/>
              <a:gd name="connsiteX5" fmla="*/ 514073 w 880583"/>
              <a:gd name="connsiteY5" fmla="*/ 45814 h 1053717"/>
              <a:gd name="connsiteX6" fmla="*/ 536447 w 880583"/>
              <a:gd name="connsiteY6" fmla="*/ 39421 h 1053717"/>
              <a:gd name="connsiteX7" fmla="*/ 539643 w 880583"/>
              <a:gd name="connsiteY7" fmla="*/ 71384 h 1053717"/>
              <a:gd name="connsiteX8" fmla="*/ 587588 w 880583"/>
              <a:gd name="connsiteY8" fmla="*/ 109740 h 1053717"/>
              <a:gd name="connsiteX9" fmla="*/ 613159 w 880583"/>
              <a:gd name="connsiteY9" fmla="*/ 103347 h 1053717"/>
              <a:gd name="connsiteX10" fmla="*/ 645122 w 880583"/>
              <a:gd name="connsiteY10" fmla="*/ 74581 h 1053717"/>
              <a:gd name="connsiteX11" fmla="*/ 664299 w 880583"/>
              <a:gd name="connsiteY11" fmla="*/ 58599 h 1053717"/>
              <a:gd name="connsiteX12" fmla="*/ 677085 w 880583"/>
              <a:gd name="connsiteY12" fmla="*/ 64992 h 1053717"/>
              <a:gd name="connsiteX13" fmla="*/ 712244 w 880583"/>
              <a:gd name="connsiteY13" fmla="*/ 80973 h 1053717"/>
              <a:gd name="connsiteX14" fmla="*/ 728226 w 880583"/>
              <a:gd name="connsiteY14" fmla="*/ 100151 h 1053717"/>
              <a:gd name="connsiteX15" fmla="*/ 769778 w 880583"/>
              <a:gd name="connsiteY15" fmla="*/ 100151 h 1053717"/>
              <a:gd name="connsiteX16" fmla="*/ 788956 w 880583"/>
              <a:gd name="connsiteY16" fmla="*/ 125722 h 1053717"/>
              <a:gd name="connsiteX17" fmla="*/ 795348 w 880583"/>
              <a:gd name="connsiteY17" fmla="*/ 160881 h 1053717"/>
              <a:gd name="connsiteX18" fmla="*/ 785759 w 880583"/>
              <a:gd name="connsiteY18" fmla="*/ 202433 h 1053717"/>
              <a:gd name="connsiteX19" fmla="*/ 779367 w 880583"/>
              <a:gd name="connsiteY19" fmla="*/ 234396 h 1053717"/>
              <a:gd name="connsiteX20" fmla="*/ 753796 w 880583"/>
              <a:gd name="connsiteY20" fmla="*/ 263163 h 1053717"/>
              <a:gd name="connsiteX21" fmla="*/ 725029 w 880583"/>
              <a:gd name="connsiteY21" fmla="*/ 298322 h 1053717"/>
              <a:gd name="connsiteX22" fmla="*/ 702655 w 880583"/>
              <a:gd name="connsiteY22" fmla="*/ 327089 h 1053717"/>
              <a:gd name="connsiteX23" fmla="*/ 699459 w 880583"/>
              <a:gd name="connsiteY23" fmla="*/ 349463 h 1053717"/>
              <a:gd name="connsiteX24" fmla="*/ 705851 w 880583"/>
              <a:gd name="connsiteY24" fmla="*/ 397408 h 1053717"/>
              <a:gd name="connsiteX25" fmla="*/ 686674 w 880583"/>
              <a:gd name="connsiteY25" fmla="*/ 426175 h 1053717"/>
              <a:gd name="connsiteX26" fmla="*/ 670692 w 880583"/>
              <a:gd name="connsiteY26" fmla="*/ 451745 h 1053717"/>
              <a:gd name="connsiteX27" fmla="*/ 680281 w 880583"/>
              <a:gd name="connsiteY27" fmla="*/ 486904 h 1053717"/>
              <a:gd name="connsiteX28" fmla="*/ 683477 w 880583"/>
              <a:gd name="connsiteY28" fmla="*/ 560419 h 1053717"/>
              <a:gd name="connsiteX29" fmla="*/ 680281 w 880583"/>
              <a:gd name="connsiteY29" fmla="*/ 585990 h 1053717"/>
              <a:gd name="connsiteX30" fmla="*/ 689870 w 880583"/>
              <a:gd name="connsiteY30" fmla="*/ 640327 h 1053717"/>
              <a:gd name="connsiteX31" fmla="*/ 664299 w 880583"/>
              <a:gd name="connsiteY31" fmla="*/ 681879 h 1053717"/>
              <a:gd name="connsiteX32" fmla="*/ 731422 w 880583"/>
              <a:gd name="connsiteY32" fmla="*/ 749002 h 1053717"/>
              <a:gd name="connsiteX33" fmla="*/ 766581 w 880583"/>
              <a:gd name="connsiteY33" fmla="*/ 800143 h 1053717"/>
              <a:gd name="connsiteX34" fmla="*/ 824115 w 880583"/>
              <a:gd name="connsiteY34" fmla="*/ 876854 h 1053717"/>
              <a:gd name="connsiteX35" fmla="*/ 872060 w 880583"/>
              <a:gd name="connsiteY35" fmla="*/ 899228 h 1053717"/>
              <a:gd name="connsiteX36" fmla="*/ 875256 w 880583"/>
              <a:gd name="connsiteY36" fmla="*/ 931191 h 1053717"/>
              <a:gd name="connsiteX37" fmla="*/ 856078 w 880583"/>
              <a:gd name="connsiteY37" fmla="*/ 956762 h 1053717"/>
              <a:gd name="connsiteX38" fmla="*/ 849685 w 880583"/>
              <a:gd name="connsiteY38" fmla="*/ 979136 h 1053717"/>
              <a:gd name="connsiteX39" fmla="*/ 808133 w 880583"/>
              <a:gd name="connsiteY39" fmla="*/ 982332 h 1053717"/>
              <a:gd name="connsiteX40" fmla="*/ 766581 w 880583"/>
              <a:gd name="connsiteY40" fmla="*/ 1020688 h 1053717"/>
              <a:gd name="connsiteX41" fmla="*/ 731422 w 880583"/>
              <a:gd name="connsiteY41" fmla="*/ 979136 h 1053717"/>
              <a:gd name="connsiteX42" fmla="*/ 657907 w 880583"/>
              <a:gd name="connsiteY42" fmla="*/ 979136 h 1053717"/>
              <a:gd name="connsiteX43" fmla="*/ 638729 w 880583"/>
              <a:gd name="connsiteY43" fmla="*/ 985529 h 1053717"/>
              <a:gd name="connsiteX44" fmla="*/ 600373 w 880583"/>
              <a:gd name="connsiteY44" fmla="*/ 1017492 h 1053717"/>
              <a:gd name="connsiteX45" fmla="*/ 562018 w 880583"/>
              <a:gd name="connsiteY45" fmla="*/ 1014295 h 1053717"/>
              <a:gd name="connsiteX46" fmla="*/ 526858 w 880583"/>
              <a:gd name="connsiteY46" fmla="*/ 995117 h 1053717"/>
              <a:gd name="connsiteX47" fmla="*/ 443754 w 880583"/>
              <a:gd name="connsiteY47" fmla="*/ 1023884 h 1053717"/>
              <a:gd name="connsiteX48" fmla="*/ 411791 w 880583"/>
              <a:gd name="connsiteY48" fmla="*/ 1020688 h 1053717"/>
              <a:gd name="connsiteX49" fmla="*/ 357454 w 880583"/>
              <a:gd name="connsiteY49" fmla="*/ 1049455 h 1053717"/>
              <a:gd name="connsiteX50" fmla="*/ 335080 w 880583"/>
              <a:gd name="connsiteY50" fmla="*/ 1046258 h 1053717"/>
              <a:gd name="connsiteX51" fmla="*/ 319098 w 880583"/>
              <a:gd name="connsiteY51" fmla="*/ 1030277 h 1053717"/>
              <a:gd name="connsiteX52" fmla="*/ 347865 w 880583"/>
              <a:gd name="connsiteY52" fmla="*/ 998314 h 1053717"/>
              <a:gd name="connsiteX53" fmla="*/ 312706 w 880583"/>
              <a:gd name="connsiteY53" fmla="*/ 979136 h 1053717"/>
              <a:gd name="connsiteX54" fmla="*/ 277546 w 880583"/>
              <a:gd name="connsiteY54" fmla="*/ 975940 h 1053717"/>
              <a:gd name="connsiteX55" fmla="*/ 242387 w 880583"/>
              <a:gd name="connsiteY55" fmla="*/ 947173 h 1053717"/>
              <a:gd name="connsiteX56" fmla="*/ 210424 w 880583"/>
              <a:gd name="connsiteY56" fmla="*/ 918406 h 1053717"/>
              <a:gd name="connsiteX57" fmla="*/ 207227 w 880583"/>
              <a:gd name="connsiteY57" fmla="*/ 870461 h 1053717"/>
              <a:gd name="connsiteX58" fmla="*/ 220013 w 880583"/>
              <a:gd name="connsiteY58" fmla="*/ 835302 h 1053717"/>
              <a:gd name="connsiteX59" fmla="*/ 245583 w 880583"/>
              <a:gd name="connsiteY59" fmla="*/ 809732 h 1053717"/>
              <a:gd name="connsiteX60" fmla="*/ 258368 w 880583"/>
              <a:gd name="connsiteY60" fmla="*/ 771376 h 1053717"/>
              <a:gd name="connsiteX61" fmla="*/ 226405 w 880583"/>
              <a:gd name="connsiteY61" fmla="*/ 723431 h 1053717"/>
              <a:gd name="connsiteX62" fmla="*/ 181657 w 880583"/>
              <a:gd name="connsiteY62" fmla="*/ 733020 h 1053717"/>
              <a:gd name="connsiteX63" fmla="*/ 188049 w 880583"/>
              <a:gd name="connsiteY63" fmla="*/ 662701 h 1053717"/>
              <a:gd name="connsiteX64" fmla="*/ 204031 w 880583"/>
              <a:gd name="connsiteY64" fmla="*/ 633935 h 1053717"/>
              <a:gd name="connsiteX65" fmla="*/ 178461 w 880583"/>
              <a:gd name="connsiteY65" fmla="*/ 608364 h 1053717"/>
              <a:gd name="connsiteX66" fmla="*/ 146497 w 880583"/>
              <a:gd name="connsiteY66" fmla="*/ 617953 h 1053717"/>
              <a:gd name="connsiteX67" fmla="*/ 127320 w 880583"/>
              <a:gd name="connsiteY67" fmla="*/ 640327 h 1053717"/>
              <a:gd name="connsiteX68" fmla="*/ 85768 w 880583"/>
              <a:gd name="connsiteY68" fmla="*/ 646720 h 1053717"/>
              <a:gd name="connsiteX69" fmla="*/ 57001 w 880583"/>
              <a:gd name="connsiteY69" fmla="*/ 662701 h 1053717"/>
              <a:gd name="connsiteX70" fmla="*/ 18645 w 880583"/>
              <a:gd name="connsiteY70" fmla="*/ 630738 h 1053717"/>
              <a:gd name="connsiteX71" fmla="*/ 5860 w 880583"/>
              <a:gd name="connsiteY71" fmla="*/ 614757 h 1053717"/>
              <a:gd name="connsiteX72" fmla="*/ 53805 w 880583"/>
              <a:gd name="connsiteY72" fmla="*/ 576401 h 1053717"/>
              <a:gd name="connsiteX73" fmla="*/ 111338 w 880583"/>
              <a:gd name="connsiteY73" fmla="*/ 515671 h 1053717"/>
              <a:gd name="connsiteX74" fmla="*/ 130516 w 880583"/>
              <a:gd name="connsiteY74" fmla="*/ 458138 h 1053717"/>
              <a:gd name="connsiteX75" fmla="*/ 149694 w 880583"/>
              <a:gd name="connsiteY75" fmla="*/ 391015 h 1053717"/>
              <a:gd name="connsiteX76" fmla="*/ 127320 w 880583"/>
              <a:gd name="connsiteY76" fmla="*/ 301518 h 1053717"/>
              <a:gd name="connsiteX77" fmla="*/ 127320 w 880583"/>
              <a:gd name="connsiteY77" fmla="*/ 247181 h 1053717"/>
              <a:gd name="connsiteX78" fmla="*/ 124123 w 880583"/>
              <a:gd name="connsiteY78" fmla="*/ 173666 h 1053717"/>
              <a:gd name="connsiteX79" fmla="*/ 124123 w 880583"/>
              <a:gd name="connsiteY79" fmla="*/ 112936 h 1053717"/>
              <a:gd name="connsiteX80" fmla="*/ 168872 w 880583"/>
              <a:gd name="connsiteY80" fmla="*/ 71384 h 1053717"/>
              <a:gd name="connsiteX81" fmla="*/ 248779 w 880583"/>
              <a:gd name="connsiteY81" fmla="*/ 39421 h 1053717"/>
              <a:gd name="connsiteX82" fmla="*/ 325491 w 880583"/>
              <a:gd name="connsiteY82" fmla="*/ 4262 h 105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880583" h="1053717">
                <a:moveTo>
                  <a:pt x="325491" y="4262"/>
                </a:moveTo>
                <a:cubicBezTo>
                  <a:pt x="340407" y="8524"/>
                  <a:pt x="328154" y="50609"/>
                  <a:pt x="338276" y="64992"/>
                </a:cubicBezTo>
                <a:cubicBezTo>
                  <a:pt x="348398" y="79375"/>
                  <a:pt x="365445" y="84170"/>
                  <a:pt x="386221" y="90562"/>
                </a:cubicBezTo>
                <a:cubicBezTo>
                  <a:pt x="406997" y="96955"/>
                  <a:pt x="444820" y="103880"/>
                  <a:pt x="462932" y="103347"/>
                </a:cubicBezTo>
                <a:cubicBezTo>
                  <a:pt x="481044" y="102814"/>
                  <a:pt x="486372" y="96955"/>
                  <a:pt x="494895" y="87366"/>
                </a:cubicBezTo>
                <a:cubicBezTo>
                  <a:pt x="503418" y="77777"/>
                  <a:pt x="507148" y="53805"/>
                  <a:pt x="514073" y="45814"/>
                </a:cubicBezTo>
                <a:cubicBezTo>
                  <a:pt x="520998" y="37823"/>
                  <a:pt x="532185" y="35159"/>
                  <a:pt x="536447" y="39421"/>
                </a:cubicBezTo>
                <a:cubicBezTo>
                  <a:pt x="540709" y="43683"/>
                  <a:pt x="531120" y="59664"/>
                  <a:pt x="539643" y="71384"/>
                </a:cubicBezTo>
                <a:cubicBezTo>
                  <a:pt x="548166" y="83104"/>
                  <a:pt x="575335" y="104413"/>
                  <a:pt x="587588" y="109740"/>
                </a:cubicBezTo>
                <a:cubicBezTo>
                  <a:pt x="599841" y="115067"/>
                  <a:pt x="603570" y="109207"/>
                  <a:pt x="613159" y="103347"/>
                </a:cubicBezTo>
                <a:cubicBezTo>
                  <a:pt x="622748" y="97487"/>
                  <a:pt x="636599" y="82039"/>
                  <a:pt x="645122" y="74581"/>
                </a:cubicBezTo>
                <a:cubicBezTo>
                  <a:pt x="653645" y="67123"/>
                  <a:pt x="658972" y="60197"/>
                  <a:pt x="664299" y="58599"/>
                </a:cubicBezTo>
                <a:cubicBezTo>
                  <a:pt x="669626" y="57001"/>
                  <a:pt x="669094" y="61263"/>
                  <a:pt x="677085" y="64992"/>
                </a:cubicBezTo>
                <a:cubicBezTo>
                  <a:pt x="685076" y="68721"/>
                  <a:pt x="703721" y="75113"/>
                  <a:pt x="712244" y="80973"/>
                </a:cubicBezTo>
                <a:cubicBezTo>
                  <a:pt x="720768" y="86833"/>
                  <a:pt x="718637" y="96955"/>
                  <a:pt x="728226" y="100151"/>
                </a:cubicBezTo>
                <a:cubicBezTo>
                  <a:pt x="737815" y="103347"/>
                  <a:pt x="759656" y="95889"/>
                  <a:pt x="769778" y="100151"/>
                </a:cubicBezTo>
                <a:cubicBezTo>
                  <a:pt x="779900" y="104413"/>
                  <a:pt x="784694" y="115600"/>
                  <a:pt x="788956" y="125722"/>
                </a:cubicBezTo>
                <a:cubicBezTo>
                  <a:pt x="793218" y="135844"/>
                  <a:pt x="795881" y="148096"/>
                  <a:pt x="795348" y="160881"/>
                </a:cubicBezTo>
                <a:cubicBezTo>
                  <a:pt x="794815" y="173666"/>
                  <a:pt x="788422" y="190181"/>
                  <a:pt x="785759" y="202433"/>
                </a:cubicBezTo>
                <a:cubicBezTo>
                  <a:pt x="783096" y="214685"/>
                  <a:pt x="784694" y="224274"/>
                  <a:pt x="779367" y="234396"/>
                </a:cubicBezTo>
                <a:cubicBezTo>
                  <a:pt x="774040" y="244518"/>
                  <a:pt x="762852" y="252509"/>
                  <a:pt x="753796" y="263163"/>
                </a:cubicBezTo>
                <a:cubicBezTo>
                  <a:pt x="744740" y="273817"/>
                  <a:pt x="733553" y="287668"/>
                  <a:pt x="725029" y="298322"/>
                </a:cubicBezTo>
                <a:cubicBezTo>
                  <a:pt x="716506" y="308976"/>
                  <a:pt x="706917" y="318566"/>
                  <a:pt x="702655" y="327089"/>
                </a:cubicBezTo>
                <a:cubicBezTo>
                  <a:pt x="698393" y="335613"/>
                  <a:pt x="698926" y="337743"/>
                  <a:pt x="699459" y="349463"/>
                </a:cubicBezTo>
                <a:cubicBezTo>
                  <a:pt x="699992" y="361183"/>
                  <a:pt x="707982" y="384623"/>
                  <a:pt x="705851" y="397408"/>
                </a:cubicBezTo>
                <a:cubicBezTo>
                  <a:pt x="703720" y="410193"/>
                  <a:pt x="692534" y="417119"/>
                  <a:pt x="686674" y="426175"/>
                </a:cubicBezTo>
                <a:cubicBezTo>
                  <a:pt x="680814" y="435231"/>
                  <a:pt x="671758" y="441624"/>
                  <a:pt x="670692" y="451745"/>
                </a:cubicBezTo>
                <a:cubicBezTo>
                  <a:pt x="669627" y="461867"/>
                  <a:pt x="678150" y="468792"/>
                  <a:pt x="680281" y="486904"/>
                </a:cubicBezTo>
                <a:cubicBezTo>
                  <a:pt x="682412" y="505016"/>
                  <a:pt x="683477" y="543905"/>
                  <a:pt x="683477" y="560419"/>
                </a:cubicBezTo>
                <a:cubicBezTo>
                  <a:pt x="683477" y="576933"/>
                  <a:pt x="679216" y="572672"/>
                  <a:pt x="680281" y="585990"/>
                </a:cubicBezTo>
                <a:cubicBezTo>
                  <a:pt x="681347" y="599308"/>
                  <a:pt x="692534" y="624346"/>
                  <a:pt x="689870" y="640327"/>
                </a:cubicBezTo>
                <a:cubicBezTo>
                  <a:pt x="687206" y="656308"/>
                  <a:pt x="657374" y="663767"/>
                  <a:pt x="664299" y="681879"/>
                </a:cubicBezTo>
                <a:cubicBezTo>
                  <a:pt x="671224" y="699991"/>
                  <a:pt x="714375" y="729291"/>
                  <a:pt x="731422" y="749002"/>
                </a:cubicBezTo>
                <a:cubicBezTo>
                  <a:pt x="748469" y="768713"/>
                  <a:pt x="751132" y="778834"/>
                  <a:pt x="766581" y="800143"/>
                </a:cubicBezTo>
                <a:cubicBezTo>
                  <a:pt x="782030" y="821452"/>
                  <a:pt x="806535" y="860340"/>
                  <a:pt x="824115" y="876854"/>
                </a:cubicBezTo>
                <a:cubicBezTo>
                  <a:pt x="841695" y="893368"/>
                  <a:pt x="863537" y="890172"/>
                  <a:pt x="872060" y="899228"/>
                </a:cubicBezTo>
                <a:cubicBezTo>
                  <a:pt x="880583" y="908284"/>
                  <a:pt x="877920" y="921602"/>
                  <a:pt x="875256" y="931191"/>
                </a:cubicBezTo>
                <a:cubicBezTo>
                  <a:pt x="872592" y="940780"/>
                  <a:pt x="860340" y="948771"/>
                  <a:pt x="856078" y="956762"/>
                </a:cubicBezTo>
                <a:cubicBezTo>
                  <a:pt x="851816" y="964753"/>
                  <a:pt x="857676" y="974874"/>
                  <a:pt x="849685" y="979136"/>
                </a:cubicBezTo>
                <a:cubicBezTo>
                  <a:pt x="841694" y="983398"/>
                  <a:pt x="821984" y="975407"/>
                  <a:pt x="808133" y="982332"/>
                </a:cubicBezTo>
                <a:cubicBezTo>
                  <a:pt x="794282" y="989257"/>
                  <a:pt x="779366" y="1021221"/>
                  <a:pt x="766581" y="1020688"/>
                </a:cubicBezTo>
                <a:cubicBezTo>
                  <a:pt x="753796" y="1020155"/>
                  <a:pt x="749534" y="986061"/>
                  <a:pt x="731422" y="979136"/>
                </a:cubicBezTo>
                <a:cubicBezTo>
                  <a:pt x="713310" y="972211"/>
                  <a:pt x="673356" y="978071"/>
                  <a:pt x="657907" y="979136"/>
                </a:cubicBezTo>
                <a:cubicBezTo>
                  <a:pt x="642458" y="980202"/>
                  <a:pt x="648318" y="979136"/>
                  <a:pt x="638729" y="985529"/>
                </a:cubicBezTo>
                <a:cubicBezTo>
                  <a:pt x="629140" y="991922"/>
                  <a:pt x="613158" y="1012698"/>
                  <a:pt x="600373" y="1017492"/>
                </a:cubicBezTo>
                <a:cubicBezTo>
                  <a:pt x="587588" y="1022286"/>
                  <a:pt x="574271" y="1018024"/>
                  <a:pt x="562018" y="1014295"/>
                </a:cubicBezTo>
                <a:cubicBezTo>
                  <a:pt x="549766" y="1010566"/>
                  <a:pt x="546569" y="993519"/>
                  <a:pt x="526858" y="995117"/>
                </a:cubicBezTo>
                <a:cubicBezTo>
                  <a:pt x="507147" y="996715"/>
                  <a:pt x="462932" y="1019622"/>
                  <a:pt x="443754" y="1023884"/>
                </a:cubicBezTo>
                <a:cubicBezTo>
                  <a:pt x="424576" y="1028146"/>
                  <a:pt x="426174" y="1016426"/>
                  <a:pt x="411791" y="1020688"/>
                </a:cubicBezTo>
                <a:cubicBezTo>
                  <a:pt x="397408" y="1024950"/>
                  <a:pt x="370239" y="1045193"/>
                  <a:pt x="357454" y="1049455"/>
                </a:cubicBezTo>
                <a:cubicBezTo>
                  <a:pt x="344669" y="1053717"/>
                  <a:pt x="341473" y="1049454"/>
                  <a:pt x="335080" y="1046258"/>
                </a:cubicBezTo>
                <a:cubicBezTo>
                  <a:pt x="328687" y="1043062"/>
                  <a:pt x="316967" y="1038268"/>
                  <a:pt x="319098" y="1030277"/>
                </a:cubicBezTo>
                <a:cubicBezTo>
                  <a:pt x="321229" y="1022286"/>
                  <a:pt x="348930" y="1006838"/>
                  <a:pt x="347865" y="998314"/>
                </a:cubicBezTo>
                <a:cubicBezTo>
                  <a:pt x="346800" y="989791"/>
                  <a:pt x="324426" y="982865"/>
                  <a:pt x="312706" y="979136"/>
                </a:cubicBezTo>
                <a:cubicBezTo>
                  <a:pt x="300986" y="975407"/>
                  <a:pt x="289266" y="981267"/>
                  <a:pt x="277546" y="975940"/>
                </a:cubicBezTo>
                <a:cubicBezTo>
                  <a:pt x="265826" y="970613"/>
                  <a:pt x="253574" y="956762"/>
                  <a:pt x="242387" y="947173"/>
                </a:cubicBezTo>
                <a:cubicBezTo>
                  <a:pt x="231200" y="937584"/>
                  <a:pt x="216284" y="931191"/>
                  <a:pt x="210424" y="918406"/>
                </a:cubicBezTo>
                <a:cubicBezTo>
                  <a:pt x="204564" y="905621"/>
                  <a:pt x="205629" y="884312"/>
                  <a:pt x="207227" y="870461"/>
                </a:cubicBezTo>
                <a:cubicBezTo>
                  <a:pt x="208825" y="856610"/>
                  <a:pt x="213620" y="845424"/>
                  <a:pt x="220013" y="835302"/>
                </a:cubicBezTo>
                <a:cubicBezTo>
                  <a:pt x="226406" y="825181"/>
                  <a:pt x="239191" y="820386"/>
                  <a:pt x="245583" y="809732"/>
                </a:cubicBezTo>
                <a:cubicBezTo>
                  <a:pt x="251975" y="799078"/>
                  <a:pt x="261564" y="785759"/>
                  <a:pt x="258368" y="771376"/>
                </a:cubicBezTo>
                <a:cubicBezTo>
                  <a:pt x="255172" y="756993"/>
                  <a:pt x="239190" y="729824"/>
                  <a:pt x="226405" y="723431"/>
                </a:cubicBezTo>
                <a:cubicBezTo>
                  <a:pt x="213620" y="717038"/>
                  <a:pt x="188050" y="743142"/>
                  <a:pt x="181657" y="733020"/>
                </a:cubicBezTo>
                <a:cubicBezTo>
                  <a:pt x="175264" y="722898"/>
                  <a:pt x="184320" y="679215"/>
                  <a:pt x="188049" y="662701"/>
                </a:cubicBezTo>
                <a:cubicBezTo>
                  <a:pt x="191778" y="646187"/>
                  <a:pt x="205629" y="642991"/>
                  <a:pt x="204031" y="633935"/>
                </a:cubicBezTo>
                <a:cubicBezTo>
                  <a:pt x="202433" y="624879"/>
                  <a:pt x="188050" y="611028"/>
                  <a:pt x="178461" y="608364"/>
                </a:cubicBezTo>
                <a:cubicBezTo>
                  <a:pt x="168872" y="605700"/>
                  <a:pt x="155021" y="612626"/>
                  <a:pt x="146497" y="617953"/>
                </a:cubicBezTo>
                <a:cubicBezTo>
                  <a:pt x="137973" y="623280"/>
                  <a:pt x="137441" y="635533"/>
                  <a:pt x="127320" y="640327"/>
                </a:cubicBezTo>
                <a:cubicBezTo>
                  <a:pt x="117199" y="645121"/>
                  <a:pt x="97488" y="642991"/>
                  <a:pt x="85768" y="646720"/>
                </a:cubicBezTo>
                <a:cubicBezTo>
                  <a:pt x="74048" y="650449"/>
                  <a:pt x="68188" y="665365"/>
                  <a:pt x="57001" y="662701"/>
                </a:cubicBezTo>
                <a:cubicBezTo>
                  <a:pt x="45814" y="660037"/>
                  <a:pt x="27168" y="638729"/>
                  <a:pt x="18645" y="630738"/>
                </a:cubicBezTo>
                <a:cubicBezTo>
                  <a:pt x="10122" y="622747"/>
                  <a:pt x="0" y="623813"/>
                  <a:pt x="5860" y="614757"/>
                </a:cubicBezTo>
                <a:cubicBezTo>
                  <a:pt x="11720" y="605701"/>
                  <a:pt x="36225" y="592915"/>
                  <a:pt x="53805" y="576401"/>
                </a:cubicBezTo>
                <a:cubicBezTo>
                  <a:pt x="71385" y="559887"/>
                  <a:pt x="98553" y="535381"/>
                  <a:pt x="111338" y="515671"/>
                </a:cubicBezTo>
                <a:cubicBezTo>
                  <a:pt x="124123" y="495961"/>
                  <a:pt x="124123" y="478914"/>
                  <a:pt x="130516" y="458138"/>
                </a:cubicBezTo>
                <a:cubicBezTo>
                  <a:pt x="136909" y="437362"/>
                  <a:pt x="150227" y="417118"/>
                  <a:pt x="149694" y="391015"/>
                </a:cubicBezTo>
                <a:cubicBezTo>
                  <a:pt x="149161" y="364912"/>
                  <a:pt x="131049" y="325490"/>
                  <a:pt x="127320" y="301518"/>
                </a:cubicBezTo>
                <a:cubicBezTo>
                  <a:pt x="123591" y="277546"/>
                  <a:pt x="127853" y="268490"/>
                  <a:pt x="127320" y="247181"/>
                </a:cubicBezTo>
                <a:cubicBezTo>
                  <a:pt x="126787" y="225872"/>
                  <a:pt x="124656" y="196040"/>
                  <a:pt x="124123" y="173666"/>
                </a:cubicBezTo>
                <a:cubicBezTo>
                  <a:pt x="123590" y="151292"/>
                  <a:pt x="116665" y="129983"/>
                  <a:pt x="124123" y="112936"/>
                </a:cubicBezTo>
                <a:cubicBezTo>
                  <a:pt x="131581" y="95889"/>
                  <a:pt x="148096" y="83636"/>
                  <a:pt x="168872" y="71384"/>
                </a:cubicBezTo>
                <a:cubicBezTo>
                  <a:pt x="189648" y="59132"/>
                  <a:pt x="224274" y="49543"/>
                  <a:pt x="248779" y="39421"/>
                </a:cubicBezTo>
                <a:cubicBezTo>
                  <a:pt x="273284" y="29299"/>
                  <a:pt x="310575" y="0"/>
                  <a:pt x="325491" y="4262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Славянский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3271838" y="2909888"/>
            <a:ext cx="1009650" cy="1006475"/>
          </a:xfrm>
          <a:custGeom>
            <a:avLst/>
            <a:gdLst>
              <a:gd name="connsiteX0" fmla="*/ 298855 w 1009500"/>
              <a:gd name="connsiteY0" fmla="*/ 37290 h 1020688"/>
              <a:gd name="connsiteX1" fmla="*/ 311640 w 1009500"/>
              <a:gd name="connsiteY1" fmla="*/ 94824 h 1020688"/>
              <a:gd name="connsiteX2" fmla="*/ 353192 w 1009500"/>
              <a:gd name="connsiteY2" fmla="*/ 158750 h 1020688"/>
              <a:gd name="connsiteX3" fmla="*/ 413922 w 1009500"/>
              <a:gd name="connsiteY3" fmla="*/ 187517 h 1020688"/>
              <a:gd name="connsiteX4" fmla="*/ 461866 w 1009500"/>
              <a:gd name="connsiteY4" fmla="*/ 190713 h 1020688"/>
              <a:gd name="connsiteX5" fmla="*/ 471455 w 1009500"/>
              <a:gd name="connsiteY5" fmla="*/ 165143 h 1020688"/>
              <a:gd name="connsiteX6" fmla="*/ 490633 w 1009500"/>
              <a:gd name="connsiteY6" fmla="*/ 139572 h 1020688"/>
              <a:gd name="connsiteX7" fmla="*/ 519400 w 1009500"/>
              <a:gd name="connsiteY7" fmla="*/ 145965 h 1020688"/>
              <a:gd name="connsiteX8" fmla="*/ 535381 w 1009500"/>
              <a:gd name="connsiteY8" fmla="*/ 171535 h 1020688"/>
              <a:gd name="connsiteX9" fmla="*/ 522596 w 1009500"/>
              <a:gd name="connsiteY9" fmla="*/ 200302 h 1020688"/>
              <a:gd name="connsiteX10" fmla="*/ 503418 w 1009500"/>
              <a:gd name="connsiteY10" fmla="*/ 216284 h 1020688"/>
              <a:gd name="connsiteX11" fmla="*/ 481044 w 1009500"/>
              <a:gd name="connsiteY11" fmla="*/ 235462 h 1020688"/>
              <a:gd name="connsiteX12" fmla="*/ 477848 w 1009500"/>
              <a:gd name="connsiteY12" fmla="*/ 261032 h 1020688"/>
              <a:gd name="connsiteX13" fmla="*/ 493829 w 1009500"/>
              <a:gd name="connsiteY13" fmla="*/ 286602 h 1020688"/>
              <a:gd name="connsiteX14" fmla="*/ 519400 w 1009500"/>
              <a:gd name="connsiteY14" fmla="*/ 273817 h 1020688"/>
              <a:gd name="connsiteX15" fmla="*/ 541774 w 1009500"/>
              <a:gd name="connsiteY15" fmla="*/ 257836 h 1020688"/>
              <a:gd name="connsiteX16" fmla="*/ 557756 w 1009500"/>
              <a:gd name="connsiteY16" fmla="*/ 248247 h 1020688"/>
              <a:gd name="connsiteX17" fmla="*/ 573737 w 1009500"/>
              <a:gd name="connsiteY17" fmla="*/ 257836 h 1020688"/>
              <a:gd name="connsiteX18" fmla="*/ 570541 w 1009500"/>
              <a:gd name="connsiteY18" fmla="*/ 277014 h 1020688"/>
              <a:gd name="connsiteX19" fmla="*/ 557756 w 1009500"/>
              <a:gd name="connsiteY19" fmla="*/ 292995 h 1020688"/>
              <a:gd name="connsiteX20" fmla="*/ 560952 w 1009500"/>
              <a:gd name="connsiteY20" fmla="*/ 312173 h 1020688"/>
              <a:gd name="connsiteX21" fmla="*/ 580130 w 1009500"/>
              <a:gd name="connsiteY21" fmla="*/ 321762 h 1020688"/>
              <a:gd name="connsiteX22" fmla="*/ 608896 w 1009500"/>
              <a:gd name="connsiteY22" fmla="*/ 315369 h 1020688"/>
              <a:gd name="connsiteX23" fmla="*/ 618485 w 1009500"/>
              <a:gd name="connsiteY23" fmla="*/ 324958 h 1020688"/>
              <a:gd name="connsiteX24" fmla="*/ 647252 w 1009500"/>
              <a:gd name="connsiteY24" fmla="*/ 350529 h 1020688"/>
              <a:gd name="connsiteX25" fmla="*/ 666430 w 1009500"/>
              <a:gd name="connsiteY25" fmla="*/ 366510 h 1020688"/>
              <a:gd name="connsiteX26" fmla="*/ 669626 w 1009500"/>
              <a:gd name="connsiteY26" fmla="*/ 382492 h 1020688"/>
              <a:gd name="connsiteX27" fmla="*/ 656841 w 1009500"/>
              <a:gd name="connsiteY27" fmla="*/ 401670 h 1020688"/>
              <a:gd name="connsiteX28" fmla="*/ 666430 w 1009500"/>
              <a:gd name="connsiteY28" fmla="*/ 420847 h 1020688"/>
              <a:gd name="connsiteX29" fmla="*/ 682412 w 1009500"/>
              <a:gd name="connsiteY29" fmla="*/ 436829 h 1020688"/>
              <a:gd name="connsiteX30" fmla="*/ 701589 w 1009500"/>
              <a:gd name="connsiteY30" fmla="*/ 424044 h 1020688"/>
              <a:gd name="connsiteX31" fmla="*/ 723964 w 1009500"/>
              <a:gd name="connsiteY31" fmla="*/ 417651 h 1020688"/>
              <a:gd name="connsiteX32" fmla="*/ 727160 w 1009500"/>
              <a:gd name="connsiteY32" fmla="*/ 427240 h 1020688"/>
              <a:gd name="connsiteX33" fmla="*/ 704786 w 1009500"/>
              <a:gd name="connsiteY33" fmla="*/ 481577 h 1020688"/>
              <a:gd name="connsiteX34" fmla="*/ 688804 w 1009500"/>
              <a:gd name="connsiteY34" fmla="*/ 507148 h 1020688"/>
              <a:gd name="connsiteX35" fmla="*/ 669626 w 1009500"/>
              <a:gd name="connsiteY35" fmla="*/ 516737 h 1020688"/>
              <a:gd name="connsiteX36" fmla="*/ 682412 w 1009500"/>
              <a:gd name="connsiteY36" fmla="*/ 542307 h 1020688"/>
              <a:gd name="connsiteX37" fmla="*/ 714375 w 1009500"/>
              <a:gd name="connsiteY37" fmla="*/ 545503 h 1020688"/>
              <a:gd name="connsiteX38" fmla="*/ 730356 w 1009500"/>
              <a:gd name="connsiteY38" fmla="*/ 532718 h 1020688"/>
              <a:gd name="connsiteX39" fmla="*/ 730356 w 1009500"/>
              <a:gd name="connsiteY39" fmla="*/ 539111 h 1020688"/>
              <a:gd name="connsiteX40" fmla="*/ 759123 w 1009500"/>
              <a:gd name="connsiteY40" fmla="*/ 571074 h 1020688"/>
              <a:gd name="connsiteX41" fmla="*/ 791086 w 1009500"/>
              <a:gd name="connsiteY41" fmla="*/ 612626 h 1020688"/>
              <a:gd name="connsiteX42" fmla="*/ 861405 w 1009500"/>
              <a:gd name="connsiteY42" fmla="*/ 695730 h 1020688"/>
              <a:gd name="connsiteX43" fmla="*/ 851816 w 1009500"/>
              <a:gd name="connsiteY43" fmla="*/ 705319 h 1020688"/>
              <a:gd name="connsiteX44" fmla="*/ 816657 w 1009500"/>
              <a:gd name="connsiteY44" fmla="*/ 759656 h 1020688"/>
              <a:gd name="connsiteX45" fmla="*/ 813460 w 1009500"/>
              <a:gd name="connsiteY45" fmla="*/ 782030 h 1020688"/>
              <a:gd name="connsiteX46" fmla="*/ 842227 w 1009500"/>
              <a:gd name="connsiteY46" fmla="*/ 817190 h 1020688"/>
              <a:gd name="connsiteX47" fmla="*/ 912546 w 1009500"/>
              <a:gd name="connsiteY47" fmla="*/ 829975 h 1020688"/>
              <a:gd name="connsiteX48" fmla="*/ 950901 w 1009500"/>
              <a:gd name="connsiteY48" fmla="*/ 820386 h 1020688"/>
              <a:gd name="connsiteX49" fmla="*/ 986061 w 1009500"/>
              <a:gd name="connsiteY49" fmla="*/ 855545 h 1020688"/>
              <a:gd name="connsiteX50" fmla="*/ 1008435 w 1009500"/>
              <a:gd name="connsiteY50" fmla="*/ 877920 h 1020688"/>
              <a:gd name="connsiteX51" fmla="*/ 992453 w 1009500"/>
              <a:gd name="connsiteY51" fmla="*/ 913079 h 1020688"/>
              <a:gd name="connsiteX52" fmla="*/ 970079 w 1009500"/>
              <a:gd name="connsiteY52" fmla="*/ 941846 h 1020688"/>
              <a:gd name="connsiteX53" fmla="*/ 954098 w 1009500"/>
              <a:gd name="connsiteY53" fmla="*/ 935453 h 1020688"/>
              <a:gd name="connsiteX54" fmla="*/ 915742 w 1009500"/>
              <a:gd name="connsiteY54" fmla="*/ 913079 h 1020688"/>
              <a:gd name="connsiteX55" fmla="*/ 909349 w 1009500"/>
              <a:gd name="connsiteY55" fmla="*/ 916275 h 1020688"/>
              <a:gd name="connsiteX56" fmla="*/ 896564 w 1009500"/>
              <a:gd name="connsiteY56" fmla="*/ 945042 h 1020688"/>
              <a:gd name="connsiteX57" fmla="*/ 912546 w 1009500"/>
              <a:gd name="connsiteY57" fmla="*/ 954631 h 1020688"/>
              <a:gd name="connsiteX58" fmla="*/ 918938 w 1009500"/>
              <a:gd name="connsiteY58" fmla="*/ 980201 h 1020688"/>
              <a:gd name="connsiteX59" fmla="*/ 902957 w 1009500"/>
              <a:gd name="connsiteY59" fmla="*/ 992987 h 1020688"/>
              <a:gd name="connsiteX60" fmla="*/ 867797 w 1009500"/>
              <a:gd name="connsiteY60" fmla="*/ 1008968 h 1020688"/>
              <a:gd name="connsiteX61" fmla="*/ 829442 w 1009500"/>
              <a:gd name="connsiteY61" fmla="*/ 1005772 h 1020688"/>
              <a:gd name="connsiteX62" fmla="*/ 778301 w 1009500"/>
              <a:gd name="connsiteY62" fmla="*/ 1018557 h 1020688"/>
              <a:gd name="connsiteX63" fmla="*/ 723964 w 1009500"/>
              <a:gd name="connsiteY63" fmla="*/ 992987 h 1020688"/>
              <a:gd name="connsiteX64" fmla="*/ 647252 w 1009500"/>
              <a:gd name="connsiteY64" fmla="*/ 957827 h 1020688"/>
              <a:gd name="connsiteX65" fmla="*/ 612093 w 1009500"/>
              <a:gd name="connsiteY65" fmla="*/ 941846 h 1020688"/>
              <a:gd name="connsiteX66" fmla="*/ 586522 w 1009500"/>
              <a:gd name="connsiteY66" fmla="*/ 922668 h 1020688"/>
              <a:gd name="connsiteX67" fmla="*/ 560952 w 1009500"/>
              <a:gd name="connsiteY67" fmla="*/ 935453 h 1020688"/>
              <a:gd name="connsiteX68" fmla="*/ 528989 w 1009500"/>
              <a:gd name="connsiteY68" fmla="*/ 932257 h 1020688"/>
              <a:gd name="connsiteX69" fmla="*/ 487437 w 1009500"/>
              <a:gd name="connsiteY69" fmla="*/ 909883 h 1020688"/>
              <a:gd name="connsiteX70" fmla="*/ 442688 w 1009500"/>
              <a:gd name="connsiteY70" fmla="*/ 897097 h 1020688"/>
              <a:gd name="connsiteX71" fmla="*/ 385155 w 1009500"/>
              <a:gd name="connsiteY71" fmla="*/ 842760 h 1020688"/>
              <a:gd name="connsiteX72" fmla="*/ 365977 w 1009500"/>
              <a:gd name="connsiteY72" fmla="*/ 817190 h 1020688"/>
              <a:gd name="connsiteX73" fmla="*/ 365977 w 1009500"/>
              <a:gd name="connsiteY73" fmla="*/ 769245 h 1020688"/>
              <a:gd name="connsiteX74" fmla="*/ 353192 w 1009500"/>
              <a:gd name="connsiteY74" fmla="*/ 746871 h 1020688"/>
              <a:gd name="connsiteX75" fmla="*/ 327621 w 1009500"/>
              <a:gd name="connsiteY75" fmla="*/ 772441 h 1020688"/>
              <a:gd name="connsiteX76" fmla="*/ 302051 w 1009500"/>
              <a:gd name="connsiteY76" fmla="*/ 772441 h 1020688"/>
              <a:gd name="connsiteX77" fmla="*/ 254106 w 1009500"/>
              <a:gd name="connsiteY77" fmla="*/ 762852 h 1020688"/>
              <a:gd name="connsiteX78" fmla="*/ 218947 w 1009500"/>
              <a:gd name="connsiteY78" fmla="*/ 721300 h 1020688"/>
              <a:gd name="connsiteX79" fmla="*/ 183787 w 1009500"/>
              <a:gd name="connsiteY79" fmla="*/ 698926 h 1020688"/>
              <a:gd name="connsiteX80" fmla="*/ 145432 w 1009500"/>
              <a:gd name="connsiteY80" fmla="*/ 666963 h 1020688"/>
              <a:gd name="connsiteX81" fmla="*/ 71917 w 1009500"/>
              <a:gd name="connsiteY81" fmla="*/ 558289 h 1020688"/>
              <a:gd name="connsiteX82" fmla="*/ 17579 w 1009500"/>
              <a:gd name="connsiteY82" fmla="*/ 503951 h 1020688"/>
              <a:gd name="connsiteX83" fmla="*/ 1598 w 1009500"/>
              <a:gd name="connsiteY83" fmla="*/ 471988 h 1020688"/>
              <a:gd name="connsiteX84" fmla="*/ 27168 w 1009500"/>
              <a:gd name="connsiteY84" fmla="*/ 452811 h 1020688"/>
              <a:gd name="connsiteX85" fmla="*/ 23972 w 1009500"/>
              <a:gd name="connsiteY85" fmla="*/ 398473 h 1020688"/>
              <a:gd name="connsiteX86" fmla="*/ 23972 w 1009500"/>
              <a:gd name="connsiteY86" fmla="*/ 337743 h 1020688"/>
              <a:gd name="connsiteX87" fmla="*/ 11187 w 1009500"/>
              <a:gd name="connsiteY87" fmla="*/ 261032 h 1020688"/>
              <a:gd name="connsiteX88" fmla="*/ 39953 w 1009500"/>
              <a:gd name="connsiteY88" fmla="*/ 222676 h 1020688"/>
              <a:gd name="connsiteX89" fmla="*/ 39953 w 1009500"/>
              <a:gd name="connsiteY89" fmla="*/ 165143 h 1020688"/>
              <a:gd name="connsiteX90" fmla="*/ 36757 w 1009500"/>
              <a:gd name="connsiteY90" fmla="*/ 142769 h 1020688"/>
              <a:gd name="connsiteX91" fmla="*/ 65524 w 1009500"/>
              <a:gd name="connsiteY91" fmla="*/ 104413 h 1020688"/>
              <a:gd name="connsiteX92" fmla="*/ 132646 w 1009500"/>
              <a:gd name="connsiteY92" fmla="*/ 37290 h 1020688"/>
              <a:gd name="connsiteX93" fmla="*/ 151824 w 1009500"/>
              <a:gd name="connsiteY93" fmla="*/ 59665 h 1020688"/>
              <a:gd name="connsiteX94" fmla="*/ 167806 w 1009500"/>
              <a:gd name="connsiteY94" fmla="*/ 56468 h 1020688"/>
              <a:gd name="connsiteX95" fmla="*/ 186984 w 1009500"/>
              <a:gd name="connsiteY95" fmla="*/ 34094 h 1020688"/>
              <a:gd name="connsiteX96" fmla="*/ 193376 w 1009500"/>
              <a:gd name="connsiteY96" fmla="*/ 2131 h 1020688"/>
              <a:gd name="connsiteX97" fmla="*/ 298855 w 1009500"/>
              <a:gd name="connsiteY97" fmla="*/ 37290 h 1020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009500" h="1020688">
                <a:moveTo>
                  <a:pt x="298855" y="37290"/>
                </a:moveTo>
                <a:cubicBezTo>
                  <a:pt x="318566" y="52739"/>
                  <a:pt x="302584" y="74581"/>
                  <a:pt x="311640" y="94824"/>
                </a:cubicBezTo>
                <a:cubicBezTo>
                  <a:pt x="320696" y="115067"/>
                  <a:pt x="336145" y="143301"/>
                  <a:pt x="353192" y="158750"/>
                </a:cubicBezTo>
                <a:cubicBezTo>
                  <a:pt x="370239" y="174199"/>
                  <a:pt x="395810" y="182190"/>
                  <a:pt x="413922" y="187517"/>
                </a:cubicBezTo>
                <a:cubicBezTo>
                  <a:pt x="432034" y="192844"/>
                  <a:pt x="452277" y="194442"/>
                  <a:pt x="461866" y="190713"/>
                </a:cubicBezTo>
                <a:cubicBezTo>
                  <a:pt x="471455" y="186984"/>
                  <a:pt x="466661" y="173666"/>
                  <a:pt x="471455" y="165143"/>
                </a:cubicBezTo>
                <a:cubicBezTo>
                  <a:pt x="476249" y="156620"/>
                  <a:pt x="482642" y="142768"/>
                  <a:pt x="490633" y="139572"/>
                </a:cubicBezTo>
                <a:cubicBezTo>
                  <a:pt x="498624" y="136376"/>
                  <a:pt x="511942" y="140638"/>
                  <a:pt x="519400" y="145965"/>
                </a:cubicBezTo>
                <a:cubicBezTo>
                  <a:pt x="526858" y="151292"/>
                  <a:pt x="534848" y="162479"/>
                  <a:pt x="535381" y="171535"/>
                </a:cubicBezTo>
                <a:cubicBezTo>
                  <a:pt x="535914" y="180591"/>
                  <a:pt x="527923" y="192844"/>
                  <a:pt x="522596" y="200302"/>
                </a:cubicBezTo>
                <a:cubicBezTo>
                  <a:pt x="517269" y="207760"/>
                  <a:pt x="510343" y="210424"/>
                  <a:pt x="503418" y="216284"/>
                </a:cubicBezTo>
                <a:cubicBezTo>
                  <a:pt x="496493" y="222144"/>
                  <a:pt x="485306" y="228004"/>
                  <a:pt x="481044" y="235462"/>
                </a:cubicBezTo>
                <a:cubicBezTo>
                  <a:pt x="476782" y="242920"/>
                  <a:pt x="475717" y="252509"/>
                  <a:pt x="477848" y="261032"/>
                </a:cubicBezTo>
                <a:cubicBezTo>
                  <a:pt x="479979" y="269555"/>
                  <a:pt x="486904" y="284471"/>
                  <a:pt x="493829" y="286602"/>
                </a:cubicBezTo>
                <a:cubicBezTo>
                  <a:pt x="500754" y="288733"/>
                  <a:pt x="511409" y="278611"/>
                  <a:pt x="519400" y="273817"/>
                </a:cubicBezTo>
                <a:cubicBezTo>
                  <a:pt x="527391" y="269023"/>
                  <a:pt x="535381" y="262098"/>
                  <a:pt x="541774" y="257836"/>
                </a:cubicBezTo>
                <a:cubicBezTo>
                  <a:pt x="548167" y="253574"/>
                  <a:pt x="552429" y="248247"/>
                  <a:pt x="557756" y="248247"/>
                </a:cubicBezTo>
                <a:cubicBezTo>
                  <a:pt x="563083" y="248247"/>
                  <a:pt x="571606" y="253042"/>
                  <a:pt x="573737" y="257836"/>
                </a:cubicBezTo>
                <a:cubicBezTo>
                  <a:pt x="575868" y="262631"/>
                  <a:pt x="573205" y="271154"/>
                  <a:pt x="570541" y="277014"/>
                </a:cubicBezTo>
                <a:cubicBezTo>
                  <a:pt x="567878" y="282874"/>
                  <a:pt x="559354" y="287135"/>
                  <a:pt x="557756" y="292995"/>
                </a:cubicBezTo>
                <a:cubicBezTo>
                  <a:pt x="556158" y="298855"/>
                  <a:pt x="557223" y="307379"/>
                  <a:pt x="560952" y="312173"/>
                </a:cubicBezTo>
                <a:cubicBezTo>
                  <a:pt x="564681" y="316967"/>
                  <a:pt x="572139" y="321229"/>
                  <a:pt x="580130" y="321762"/>
                </a:cubicBezTo>
                <a:cubicBezTo>
                  <a:pt x="588121" y="322295"/>
                  <a:pt x="602504" y="314836"/>
                  <a:pt x="608896" y="315369"/>
                </a:cubicBezTo>
                <a:cubicBezTo>
                  <a:pt x="615288" y="315902"/>
                  <a:pt x="612092" y="319098"/>
                  <a:pt x="618485" y="324958"/>
                </a:cubicBezTo>
                <a:cubicBezTo>
                  <a:pt x="624878" y="330818"/>
                  <a:pt x="639261" y="343604"/>
                  <a:pt x="647252" y="350529"/>
                </a:cubicBezTo>
                <a:cubicBezTo>
                  <a:pt x="655243" y="357454"/>
                  <a:pt x="662701" y="361183"/>
                  <a:pt x="666430" y="366510"/>
                </a:cubicBezTo>
                <a:cubicBezTo>
                  <a:pt x="670159" y="371837"/>
                  <a:pt x="671224" y="376632"/>
                  <a:pt x="669626" y="382492"/>
                </a:cubicBezTo>
                <a:cubicBezTo>
                  <a:pt x="668028" y="388352"/>
                  <a:pt x="657374" y="395278"/>
                  <a:pt x="656841" y="401670"/>
                </a:cubicBezTo>
                <a:cubicBezTo>
                  <a:pt x="656308" y="408062"/>
                  <a:pt x="662168" y="414987"/>
                  <a:pt x="666430" y="420847"/>
                </a:cubicBezTo>
                <a:cubicBezTo>
                  <a:pt x="670692" y="426707"/>
                  <a:pt x="676552" y="436296"/>
                  <a:pt x="682412" y="436829"/>
                </a:cubicBezTo>
                <a:cubicBezTo>
                  <a:pt x="688272" y="437362"/>
                  <a:pt x="694664" y="427240"/>
                  <a:pt x="701589" y="424044"/>
                </a:cubicBezTo>
                <a:cubicBezTo>
                  <a:pt x="708514" y="420848"/>
                  <a:pt x="719702" y="417118"/>
                  <a:pt x="723964" y="417651"/>
                </a:cubicBezTo>
                <a:cubicBezTo>
                  <a:pt x="728226" y="418184"/>
                  <a:pt x="730356" y="416586"/>
                  <a:pt x="727160" y="427240"/>
                </a:cubicBezTo>
                <a:cubicBezTo>
                  <a:pt x="723964" y="437894"/>
                  <a:pt x="711179" y="468259"/>
                  <a:pt x="704786" y="481577"/>
                </a:cubicBezTo>
                <a:cubicBezTo>
                  <a:pt x="698393" y="494895"/>
                  <a:pt x="694664" y="501288"/>
                  <a:pt x="688804" y="507148"/>
                </a:cubicBezTo>
                <a:cubicBezTo>
                  <a:pt x="682944" y="513008"/>
                  <a:pt x="670691" y="510877"/>
                  <a:pt x="669626" y="516737"/>
                </a:cubicBezTo>
                <a:cubicBezTo>
                  <a:pt x="668561" y="522597"/>
                  <a:pt x="674954" y="537513"/>
                  <a:pt x="682412" y="542307"/>
                </a:cubicBezTo>
                <a:cubicBezTo>
                  <a:pt x="689870" y="547101"/>
                  <a:pt x="706384" y="547101"/>
                  <a:pt x="714375" y="545503"/>
                </a:cubicBezTo>
                <a:cubicBezTo>
                  <a:pt x="722366" y="543905"/>
                  <a:pt x="727693" y="533783"/>
                  <a:pt x="730356" y="532718"/>
                </a:cubicBezTo>
                <a:cubicBezTo>
                  <a:pt x="733019" y="531653"/>
                  <a:pt x="725562" y="532718"/>
                  <a:pt x="730356" y="539111"/>
                </a:cubicBezTo>
                <a:cubicBezTo>
                  <a:pt x="735150" y="545504"/>
                  <a:pt x="749001" y="558822"/>
                  <a:pt x="759123" y="571074"/>
                </a:cubicBezTo>
                <a:cubicBezTo>
                  <a:pt x="769245" y="583327"/>
                  <a:pt x="774039" y="591850"/>
                  <a:pt x="791086" y="612626"/>
                </a:cubicBezTo>
                <a:cubicBezTo>
                  <a:pt x="808133" y="633402"/>
                  <a:pt x="851283" y="680281"/>
                  <a:pt x="861405" y="695730"/>
                </a:cubicBezTo>
                <a:cubicBezTo>
                  <a:pt x="871527" y="711179"/>
                  <a:pt x="859274" y="694665"/>
                  <a:pt x="851816" y="705319"/>
                </a:cubicBezTo>
                <a:cubicBezTo>
                  <a:pt x="844358" y="715973"/>
                  <a:pt x="823050" y="746871"/>
                  <a:pt x="816657" y="759656"/>
                </a:cubicBezTo>
                <a:cubicBezTo>
                  <a:pt x="810264" y="772441"/>
                  <a:pt x="809198" y="772441"/>
                  <a:pt x="813460" y="782030"/>
                </a:cubicBezTo>
                <a:cubicBezTo>
                  <a:pt x="817722" y="791619"/>
                  <a:pt x="825713" y="809199"/>
                  <a:pt x="842227" y="817190"/>
                </a:cubicBezTo>
                <a:cubicBezTo>
                  <a:pt x="858741" y="825181"/>
                  <a:pt x="894434" y="829442"/>
                  <a:pt x="912546" y="829975"/>
                </a:cubicBezTo>
                <a:cubicBezTo>
                  <a:pt x="930658" y="830508"/>
                  <a:pt x="938649" y="816124"/>
                  <a:pt x="950901" y="820386"/>
                </a:cubicBezTo>
                <a:cubicBezTo>
                  <a:pt x="963153" y="824648"/>
                  <a:pt x="986061" y="855545"/>
                  <a:pt x="986061" y="855545"/>
                </a:cubicBezTo>
                <a:cubicBezTo>
                  <a:pt x="995650" y="865134"/>
                  <a:pt x="1007370" y="868331"/>
                  <a:pt x="1008435" y="877920"/>
                </a:cubicBezTo>
                <a:cubicBezTo>
                  <a:pt x="1009500" y="887509"/>
                  <a:pt x="998846" y="902425"/>
                  <a:pt x="992453" y="913079"/>
                </a:cubicBezTo>
                <a:cubicBezTo>
                  <a:pt x="986060" y="923733"/>
                  <a:pt x="976472" y="938117"/>
                  <a:pt x="970079" y="941846"/>
                </a:cubicBezTo>
                <a:cubicBezTo>
                  <a:pt x="963687" y="945575"/>
                  <a:pt x="963154" y="940247"/>
                  <a:pt x="954098" y="935453"/>
                </a:cubicBezTo>
                <a:cubicBezTo>
                  <a:pt x="945042" y="930659"/>
                  <a:pt x="923200" y="916275"/>
                  <a:pt x="915742" y="913079"/>
                </a:cubicBezTo>
                <a:cubicBezTo>
                  <a:pt x="908284" y="909883"/>
                  <a:pt x="912545" y="910948"/>
                  <a:pt x="909349" y="916275"/>
                </a:cubicBezTo>
                <a:cubicBezTo>
                  <a:pt x="906153" y="921602"/>
                  <a:pt x="896031" y="938649"/>
                  <a:pt x="896564" y="945042"/>
                </a:cubicBezTo>
                <a:cubicBezTo>
                  <a:pt x="897097" y="951435"/>
                  <a:pt x="908817" y="948771"/>
                  <a:pt x="912546" y="954631"/>
                </a:cubicBezTo>
                <a:cubicBezTo>
                  <a:pt x="916275" y="960491"/>
                  <a:pt x="920536" y="973808"/>
                  <a:pt x="918938" y="980201"/>
                </a:cubicBezTo>
                <a:cubicBezTo>
                  <a:pt x="917340" y="986594"/>
                  <a:pt x="911480" y="988193"/>
                  <a:pt x="902957" y="992987"/>
                </a:cubicBezTo>
                <a:cubicBezTo>
                  <a:pt x="894434" y="997781"/>
                  <a:pt x="880050" y="1006837"/>
                  <a:pt x="867797" y="1008968"/>
                </a:cubicBezTo>
                <a:cubicBezTo>
                  <a:pt x="855545" y="1011099"/>
                  <a:pt x="844358" y="1004174"/>
                  <a:pt x="829442" y="1005772"/>
                </a:cubicBezTo>
                <a:cubicBezTo>
                  <a:pt x="814526" y="1007370"/>
                  <a:pt x="795881" y="1020688"/>
                  <a:pt x="778301" y="1018557"/>
                </a:cubicBezTo>
                <a:cubicBezTo>
                  <a:pt x="760721" y="1016426"/>
                  <a:pt x="723964" y="992987"/>
                  <a:pt x="723964" y="992987"/>
                </a:cubicBezTo>
                <a:lnTo>
                  <a:pt x="647252" y="957827"/>
                </a:lnTo>
                <a:cubicBezTo>
                  <a:pt x="628607" y="949304"/>
                  <a:pt x="622215" y="947706"/>
                  <a:pt x="612093" y="941846"/>
                </a:cubicBezTo>
                <a:cubicBezTo>
                  <a:pt x="601971" y="935986"/>
                  <a:pt x="595045" y="923733"/>
                  <a:pt x="586522" y="922668"/>
                </a:cubicBezTo>
                <a:cubicBezTo>
                  <a:pt x="577999" y="921603"/>
                  <a:pt x="570541" y="933855"/>
                  <a:pt x="560952" y="935453"/>
                </a:cubicBezTo>
                <a:cubicBezTo>
                  <a:pt x="551363" y="937051"/>
                  <a:pt x="541241" y="936519"/>
                  <a:pt x="528989" y="932257"/>
                </a:cubicBezTo>
                <a:cubicBezTo>
                  <a:pt x="516737" y="927995"/>
                  <a:pt x="501820" y="915743"/>
                  <a:pt x="487437" y="909883"/>
                </a:cubicBezTo>
                <a:cubicBezTo>
                  <a:pt x="473054" y="904023"/>
                  <a:pt x="459735" y="908284"/>
                  <a:pt x="442688" y="897097"/>
                </a:cubicBezTo>
                <a:cubicBezTo>
                  <a:pt x="425641" y="885910"/>
                  <a:pt x="397940" y="856078"/>
                  <a:pt x="385155" y="842760"/>
                </a:cubicBezTo>
                <a:cubicBezTo>
                  <a:pt x="372370" y="829442"/>
                  <a:pt x="369173" y="829442"/>
                  <a:pt x="365977" y="817190"/>
                </a:cubicBezTo>
                <a:cubicBezTo>
                  <a:pt x="362781" y="804938"/>
                  <a:pt x="368108" y="780965"/>
                  <a:pt x="365977" y="769245"/>
                </a:cubicBezTo>
                <a:cubicBezTo>
                  <a:pt x="363846" y="757525"/>
                  <a:pt x="359584" y="746338"/>
                  <a:pt x="353192" y="746871"/>
                </a:cubicBezTo>
                <a:cubicBezTo>
                  <a:pt x="346800" y="747404"/>
                  <a:pt x="336145" y="768179"/>
                  <a:pt x="327621" y="772441"/>
                </a:cubicBezTo>
                <a:cubicBezTo>
                  <a:pt x="319098" y="776703"/>
                  <a:pt x="314303" y="774039"/>
                  <a:pt x="302051" y="772441"/>
                </a:cubicBezTo>
                <a:cubicBezTo>
                  <a:pt x="289799" y="770843"/>
                  <a:pt x="267957" y="771375"/>
                  <a:pt x="254106" y="762852"/>
                </a:cubicBezTo>
                <a:cubicBezTo>
                  <a:pt x="240255" y="754329"/>
                  <a:pt x="230667" y="731954"/>
                  <a:pt x="218947" y="721300"/>
                </a:cubicBezTo>
                <a:cubicBezTo>
                  <a:pt x="207227" y="710646"/>
                  <a:pt x="196039" y="707982"/>
                  <a:pt x="183787" y="698926"/>
                </a:cubicBezTo>
                <a:cubicBezTo>
                  <a:pt x="171535" y="689870"/>
                  <a:pt x="164077" y="690402"/>
                  <a:pt x="145432" y="666963"/>
                </a:cubicBezTo>
                <a:cubicBezTo>
                  <a:pt x="126787" y="643524"/>
                  <a:pt x="93226" y="585458"/>
                  <a:pt x="71917" y="558289"/>
                </a:cubicBezTo>
                <a:cubicBezTo>
                  <a:pt x="50608" y="531120"/>
                  <a:pt x="29299" y="518334"/>
                  <a:pt x="17579" y="503951"/>
                </a:cubicBezTo>
                <a:cubicBezTo>
                  <a:pt x="5859" y="489568"/>
                  <a:pt x="0" y="480511"/>
                  <a:pt x="1598" y="471988"/>
                </a:cubicBezTo>
                <a:cubicBezTo>
                  <a:pt x="3196" y="463465"/>
                  <a:pt x="23439" y="465064"/>
                  <a:pt x="27168" y="452811"/>
                </a:cubicBezTo>
                <a:cubicBezTo>
                  <a:pt x="30897" y="440559"/>
                  <a:pt x="24505" y="417651"/>
                  <a:pt x="23972" y="398473"/>
                </a:cubicBezTo>
                <a:cubicBezTo>
                  <a:pt x="23439" y="379295"/>
                  <a:pt x="26103" y="360650"/>
                  <a:pt x="23972" y="337743"/>
                </a:cubicBezTo>
                <a:cubicBezTo>
                  <a:pt x="21841" y="314836"/>
                  <a:pt x="8524" y="280210"/>
                  <a:pt x="11187" y="261032"/>
                </a:cubicBezTo>
                <a:cubicBezTo>
                  <a:pt x="13851" y="241854"/>
                  <a:pt x="35159" y="238657"/>
                  <a:pt x="39953" y="222676"/>
                </a:cubicBezTo>
                <a:cubicBezTo>
                  <a:pt x="44747" y="206695"/>
                  <a:pt x="40486" y="178461"/>
                  <a:pt x="39953" y="165143"/>
                </a:cubicBezTo>
                <a:cubicBezTo>
                  <a:pt x="39420" y="151825"/>
                  <a:pt x="32495" y="152891"/>
                  <a:pt x="36757" y="142769"/>
                </a:cubicBezTo>
                <a:cubicBezTo>
                  <a:pt x="41019" y="132647"/>
                  <a:pt x="49543" y="121993"/>
                  <a:pt x="65524" y="104413"/>
                </a:cubicBezTo>
                <a:cubicBezTo>
                  <a:pt x="81505" y="86833"/>
                  <a:pt x="118263" y="44748"/>
                  <a:pt x="132646" y="37290"/>
                </a:cubicBezTo>
                <a:cubicBezTo>
                  <a:pt x="147029" y="29832"/>
                  <a:pt x="145964" y="56469"/>
                  <a:pt x="151824" y="59665"/>
                </a:cubicBezTo>
                <a:cubicBezTo>
                  <a:pt x="157684" y="62861"/>
                  <a:pt x="161946" y="60730"/>
                  <a:pt x="167806" y="56468"/>
                </a:cubicBezTo>
                <a:cubicBezTo>
                  <a:pt x="173666" y="52206"/>
                  <a:pt x="182722" y="43150"/>
                  <a:pt x="186984" y="34094"/>
                </a:cubicBezTo>
                <a:cubicBezTo>
                  <a:pt x="191246" y="25038"/>
                  <a:pt x="181656" y="4262"/>
                  <a:pt x="193376" y="2131"/>
                </a:cubicBezTo>
                <a:cubicBezTo>
                  <a:pt x="205096" y="0"/>
                  <a:pt x="279144" y="21841"/>
                  <a:pt x="298855" y="37290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Красноармейский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3138488" y="2676525"/>
            <a:ext cx="1176337" cy="812800"/>
          </a:xfrm>
          <a:custGeom>
            <a:avLst/>
            <a:gdLst>
              <a:gd name="connsiteX0" fmla="*/ 324036 w 1176617"/>
              <a:gd name="connsiteY0" fmla="*/ 246529 h 822698"/>
              <a:gd name="connsiteX1" fmla="*/ 298823 w 1176617"/>
              <a:gd name="connsiteY1" fmla="*/ 299756 h 822698"/>
              <a:gd name="connsiteX2" fmla="*/ 265205 w 1176617"/>
              <a:gd name="connsiteY2" fmla="*/ 274543 h 822698"/>
              <a:gd name="connsiteX3" fmla="*/ 256800 w 1176617"/>
              <a:gd name="connsiteY3" fmla="*/ 252131 h 822698"/>
              <a:gd name="connsiteX4" fmla="*/ 265205 w 1176617"/>
              <a:gd name="connsiteY4" fmla="*/ 212911 h 822698"/>
              <a:gd name="connsiteX5" fmla="*/ 251198 w 1176617"/>
              <a:gd name="connsiteY5" fmla="*/ 168087 h 822698"/>
              <a:gd name="connsiteX6" fmla="*/ 239992 w 1176617"/>
              <a:gd name="connsiteY6" fmla="*/ 145676 h 822698"/>
              <a:gd name="connsiteX7" fmla="*/ 195168 w 1176617"/>
              <a:gd name="connsiteY7" fmla="*/ 142874 h 822698"/>
              <a:gd name="connsiteX8" fmla="*/ 172756 w 1176617"/>
              <a:gd name="connsiteY8" fmla="*/ 120462 h 822698"/>
              <a:gd name="connsiteX9" fmla="*/ 136337 w 1176617"/>
              <a:gd name="connsiteY9" fmla="*/ 117661 h 822698"/>
              <a:gd name="connsiteX10" fmla="*/ 130734 w 1176617"/>
              <a:gd name="connsiteY10" fmla="*/ 103654 h 822698"/>
              <a:gd name="connsiteX11" fmla="*/ 97117 w 1176617"/>
              <a:gd name="connsiteY11" fmla="*/ 137271 h 822698"/>
              <a:gd name="connsiteX12" fmla="*/ 57896 w 1176617"/>
              <a:gd name="connsiteY12" fmla="*/ 162484 h 822698"/>
              <a:gd name="connsiteX13" fmla="*/ 13073 w 1176617"/>
              <a:gd name="connsiteY13" fmla="*/ 126065 h 822698"/>
              <a:gd name="connsiteX14" fmla="*/ 1867 w 1176617"/>
              <a:gd name="connsiteY14" fmla="*/ 109256 h 822698"/>
              <a:gd name="connsiteX15" fmla="*/ 7470 w 1176617"/>
              <a:gd name="connsiteY15" fmla="*/ 84043 h 822698"/>
              <a:gd name="connsiteX16" fmla="*/ 46690 w 1176617"/>
              <a:gd name="connsiteY16" fmla="*/ 61631 h 822698"/>
              <a:gd name="connsiteX17" fmla="*/ 91514 w 1176617"/>
              <a:gd name="connsiteY17" fmla="*/ 30815 h 822698"/>
              <a:gd name="connsiteX18" fmla="*/ 108323 w 1176617"/>
              <a:gd name="connsiteY18" fmla="*/ 30815 h 822698"/>
              <a:gd name="connsiteX19" fmla="*/ 139139 w 1176617"/>
              <a:gd name="connsiteY19" fmla="*/ 47624 h 822698"/>
              <a:gd name="connsiteX20" fmla="*/ 172756 w 1176617"/>
              <a:gd name="connsiteY20" fmla="*/ 70036 h 822698"/>
              <a:gd name="connsiteX21" fmla="*/ 214778 w 1176617"/>
              <a:gd name="connsiteY21" fmla="*/ 98051 h 822698"/>
              <a:gd name="connsiteX22" fmla="*/ 228786 w 1176617"/>
              <a:gd name="connsiteY22" fmla="*/ 117661 h 822698"/>
              <a:gd name="connsiteX23" fmla="*/ 228786 w 1176617"/>
              <a:gd name="connsiteY23" fmla="*/ 126065 h 822698"/>
              <a:gd name="connsiteX24" fmla="*/ 259602 w 1176617"/>
              <a:gd name="connsiteY24" fmla="*/ 128867 h 822698"/>
              <a:gd name="connsiteX25" fmla="*/ 310028 w 1176617"/>
              <a:gd name="connsiteY25" fmla="*/ 103654 h 822698"/>
              <a:gd name="connsiteX26" fmla="*/ 346448 w 1176617"/>
              <a:gd name="connsiteY26" fmla="*/ 84043 h 822698"/>
              <a:gd name="connsiteX27" fmla="*/ 374462 w 1176617"/>
              <a:gd name="connsiteY27" fmla="*/ 72837 h 822698"/>
              <a:gd name="connsiteX28" fmla="*/ 408080 w 1176617"/>
              <a:gd name="connsiteY28" fmla="*/ 50426 h 822698"/>
              <a:gd name="connsiteX29" fmla="*/ 438896 w 1176617"/>
              <a:gd name="connsiteY29" fmla="*/ 25212 h 822698"/>
              <a:gd name="connsiteX30" fmla="*/ 455705 w 1176617"/>
              <a:gd name="connsiteY30" fmla="*/ 2801 h 822698"/>
              <a:gd name="connsiteX31" fmla="*/ 478117 w 1176617"/>
              <a:gd name="connsiteY31" fmla="*/ 8404 h 822698"/>
              <a:gd name="connsiteX32" fmla="*/ 500528 w 1176617"/>
              <a:gd name="connsiteY32" fmla="*/ 28014 h 822698"/>
              <a:gd name="connsiteX33" fmla="*/ 520139 w 1176617"/>
              <a:gd name="connsiteY33" fmla="*/ 36418 h 822698"/>
              <a:gd name="connsiteX34" fmla="*/ 559359 w 1176617"/>
              <a:gd name="connsiteY34" fmla="*/ 61631 h 822698"/>
              <a:gd name="connsiteX35" fmla="*/ 573367 w 1176617"/>
              <a:gd name="connsiteY35" fmla="*/ 50426 h 822698"/>
              <a:gd name="connsiteX36" fmla="*/ 606984 w 1176617"/>
              <a:gd name="connsiteY36" fmla="*/ 33617 h 822698"/>
              <a:gd name="connsiteX37" fmla="*/ 626595 w 1176617"/>
              <a:gd name="connsiteY37" fmla="*/ 36418 h 822698"/>
              <a:gd name="connsiteX38" fmla="*/ 688227 w 1176617"/>
              <a:gd name="connsiteY38" fmla="*/ 56029 h 822698"/>
              <a:gd name="connsiteX39" fmla="*/ 755462 w 1176617"/>
              <a:gd name="connsiteY39" fmla="*/ 56029 h 822698"/>
              <a:gd name="connsiteX40" fmla="*/ 819896 w 1176617"/>
              <a:gd name="connsiteY40" fmla="*/ 50426 h 822698"/>
              <a:gd name="connsiteX41" fmla="*/ 859117 w 1176617"/>
              <a:gd name="connsiteY41" fmla="*/ 33617 h 822698"/>
              <a:gd name="connsiteX42" fmla="*/ 881528 w 1176617"/>
              <a:gd name="connsiteY42" fmla="*/ 81242 h 822698"/>
              <a:gd name="connsiteX43" fmla="*/ 903940 w 1176617"/>
              <a:gd name="connsiteY43" fmla="*/ 109256 h 822698"/>
              <a:gd name="connsiteX44" fmla="*/ 920749 w 1176617"/>
              <a:gd name="connsiteY44" fmla="*/ 140073 h 822698"/>
              <a:gd name="connsiteX45" fmla="*/ 937558 w 1176617"/>
              <a:gd name="connsiteY45" fmla="*/ 148477 h 822698"/>
              <a:gd name="connsiteX46" fmla="*/ 934756 w 1176617"/>
              <a:gd name="connsiteY46" fmla="*/ 162484 h 822698"/>
              <a:gd name="connsiteX47" fmla="*/ 923550 w 1176617"/>
              <a:gd name="connsiteY47" fmla="*/ 176492 h 822698"/>
              <a:gd name="connsiteX48" fmla="*/ 892734 w 1176617"/>
              <a:gd name="connsiteY48" fmla="*/ 210109 h 822698"/>
              <a:gd name="connsiteX49" fmla="*/ 853514 w 1176617"/>
              <a:gd name="connsiteY49" fmla="*/ 232521 h 822698"/>
              <a:gd name="connsiteX50" fmla="*/ 831102 w 1176617"/>
              <a:gd name="connsiteY50" fmla="*/ 238124 h 822698"/>
              <a:gd name="connsiteX51" fmla="*/ 831102 w 1176617"/>
              <a:gd name="connsiteY51" fmla="*/ 266139 h 822698"/>
              <a:gd name="connsiteX52" fmla="*/ 839506 w 1176617"/>
              <a:gd name="connsiteY52" fmla="*/ 288551 h 822698"/>
              <a:gd name="connsiteX53" fmla="*/ 895536 w 1176617"/>
              <a:gd name="connsiteY53" fmla="*/ 347381 h 822698"/>
              <a:gd name="connsiteX54" fmla="*/ 979580 w 1176617"/>
              <a:gd name="connsiteY54" fmla="*/ 428624 h 822698"/>
              <a:gd name="connsiteX55" fmla="*/ 1010396 w 1176617"/>
              <a:gd name="connsiteY55" fmla="*/ 462242 h 822698"/>
              <a:gd name="connsiteX56" fmla="*/ 1018800 w 1176617"/>
              <a:gd name="connsiteY56" fmla="*/ 481852 h 822698"/>
              <a:gd name="connsiteX57" fmla="*/ 1055220 w 1176617"/>
              <a:gd name="connsiteY57" fmla="*/ 439830 h 822698"/>
              <a:gd name="connsiteX58" fmla="*/ 1077631 w 1176617"/>
              <a:gd name="connsiteY58" fmla="*/ 459440 h 822698"/>
              <a:gd name="connsiteX59" fmla="*/ 1156073 w 1176617"/>
              <a:gd name="connsiteY59" fmla="*/ 521073 h 822698"/>
              <a:gd name="connsiteX60" fmla="*/ 1175683 w 1176617"/>
              <a:gd name="connsiteY60" fmla="*/ 535080 h 822698"/>
              <a:gd name="connsiteX61" fmla="*/ 1161675 w 1176617"/>
              <a:gd name="connsiteY61" fmla="*/ 557492 h 822698"/>
              <a:gd name="connsiteX62" fmla="*/ 1114050 w 1176617"/>
              <a:gd name="connsiteY62" fmla="*/ 610720 h 822698"/>
              <a:gd name="connsiteX63" fmla="*/ 1097242 w 1176617"/>
              <a:gd name="connsiteY63" fmla="*/ 641536 h 822698"/>
              <a:gd name="connsiteX64" fmla="*/ 1102845 w 1176617"/>
              <a:gd name="connsiteY64" fmla="*/ 658345 h 822698"/>
              <a:gd name="connsiteX65" fmla="*/ 1114050 w 1176617"/>
              <a:gd name="connsiteY65" fmla="*/ 672352 h 822698"/>
              <a:gd name="connsiteX66" fmla="*/ 1133661 w 1176617"/>
              <a:gd name="connsiteY66" fmla="*/ 697565 h 822698"/>
              <a:gd name="connsiteX67" fmla="*/ 1133661 w 1176617"/>
              <a:gd name="connsiteY67" fmla="*/ 722779 h 822698"/>
              <a:gd name="connsiteX68" fmla="*/ 1086036 w 1176617"/>
              <a:gd name="connsiteY68" fmla="*/ 753595 h 822698"/>
              <a:gd name="connsiteX69" fmla="*/ 1027205 w 1176617"/>
              <a:gd name="connsiteY69" fmla="*/ 776006 h 822698"/>
              <a:gd name="connsiteX70" fmla="*/ 987984 w 1176617"/>
              <a:gd name="connsiteY70" fmla="*/ 818029 h 822698"/>
              <a:gd name="connsiteX71" fmla="*/ 951565 w 1176617"/>
              <a:gd name="connsiteY71" fmla="*/ 804021 h 822698"/>
              <a:gd name="connsiteX72" fmla="*/ 940359 w 1176617"/>
              <a:gd name="connsiteY72" fmla="*/ 750793 h 822698"/>
              <a:gd name="connsiteX73" fmla="*/ 917948 w 1176617"/>
              <a:gd name="connsiteY73" fmla="*/ 719977 h 822698"/>
              <a:gd name="connsiteX74" fmla="*/ 881528 w 1176617"/>
              <a:gd name="connsiteY74" fmla="*/ 759198 h 822698"/>
              <a:gd name="connsiteX75" fmla="*/ 847911 w 1176617"/>
              <a:gd name="connsiteY75" fmla="*/ 787212 h 822698"/>
              <a:gd name="connsiteX76" fmla="*/ 819896 w 1176617"/>
              <a:gd name="connsiteY76" fmla="*/ 784411 h 822698"/>
              <a:gd name="connsiteX77" fmla="*/ 803087 w 1176617"/>
              <a:gd name="connsiteY77" fmla="*/ 750793 h 822698"/>
              <a:gd name="connsiteX78" fmla="*/ 836705 w 1176617"/>
              <a:gd name="connsiteY78" fmla="*/ 717176 h 822698"/>
              <a:gd name="connsiteX79" fmla="*/ 850712 w 1176617"/>
              <a:gd name="connsiteY79" fmla="*/ 655543 h 822698"/>
              <a:gd name="connsiteX80" fmla="*/ 814293 w 1176617"/>
              <a:gd name="connsiteY80" fmla="*/ 669551 h 822698"/>
              <a:gd name="connsiteX81" fmla="*/ 791881 w 1176617"/>
              <a:gd name="connsiteY81" fmla="*/ 655543 h 822698"/>
              <a:gd name="connsiteX82" fmla="*/ 786278 w 1176617"/>
              <a:gd name="connsiteY82" fmla="*/ 647139 h 822698"/>
              <a:gd name="connsiteX83" fmla="*/ 803087 w 1176617"/>
              <a:gd name="connsiteY83" fmla="*/ 607918 h 822698"/>
              <a:gd name="connsiteX84" fmla="*/ 769470 w 1176617"/>
              <a:gd name="connsiteY84" fmla="*/ 577102 h 822698"/>
              <a:gd name="connsiteX85" fmla="*/ 744256 w 1176617"/>
              <a:gd name="connsiteY85" fmla="*/ 551889 h 822698"/>
              <a:gd name="connsiteX86" fmla="*/ 707837 w 1176617"/>
              <a:gd name="connsiteY86" fmla="*/ 551889 h 822698"/>
              <a:gd name="connsiteX87" fmla="*/ 691028 w 1176617"/>
              <a:gd name="connsiteY87" fmla="*/ 537881 h 822698"/>
              <a:gd name="connsiteX88" fmla="*/ 705036 w 1176617"/>
              <a:gd name="connsiteY88" fmla="*/ 512668 h 822698"/>
              <a:gd name="connsiteX89" fmla="*/ 691028 w 1176617"/>
              <a:gd name="connsiteY89" fmla="*/ 487455 h 822698"/>
              <a:gd name="connsiteX90" fmla="*/ 654609 w 1176617"/>
              <a:gd name="connsiteY90" fmla="*/ 515470 h 822698"/>
              <a:gd name="connsiteX91" fmla="*/ 615389 w 1176617"/>
              <a:gd name="connsiteY91" fmla="*/ 507065 h 822698"/>
              <a:gd name="connsiteX92" fmla="*/ 604183 w 1176617"/>
              <a:gd name="connsiteY92" fmla="*/ 473448 h 822698"/>
              <a:gd name="connsiteX93" fmla="*/ 629396 w 1176617"/>
              <a:gd name="connsiteY93" fmla="*/ 456639 h 822698"/>
              <a:gd name="connsiteX94" fmla="*/ 665815 w 1176617"/>
              <a:gd name="connsiteY94" fmla="*/ 423021 h 822698"/>
              <a:gd name="connsiteX95" fmla="*/ 651808 w 1176617"/>
              <a:gd name="connsiteY95" fmla="*/ 383801 h 822698"/>
              <a:gd name="connsiteX96" fmla="*/ 612587 w 1176617"/>
              <a:gd name="connsiteY96" fmla="*/ 383801 h 822698"/>
              <a:gd name="connsiteX97" fmla="*/ 573367 w 1176617"/>
              <a:gd name="connsiteY97" fmla="*/ 428624 h 822698"/>
              <a:gd name="connsiteX98" fmla="*/ 517337 w 1176617"/>
              <a:gd name="connsiteY98" fmla="*/ 417418 h 822698"/>
              <a:gd name="connsiteX99" fmla="*/ 472514 w 1176617"/>
              <a:gd name="connsiteY99" fmla="*/ 389404 h 822698"/>
              <a:gd name="connsiteX100" fmla="*/ 447300 w 1176617"/>
              <a:gd name="connsiteY100" fmla="*/ 344580 h 822698"/>
              <a:gd name="connsiteX101" fmla="*/ 430492 w 1176617"/>
              <a:gd name="connsiteY101" fmla="*/ 285749 h 822698"/>
              <a:gd name="connsiteX102" fmla="*/ 405278 w 1176617"/>
              <a:gd name="connsiteY102" fmla="*/ 257734 h 822698"/>
              <a:gd name="connsiteX103" fmla="*/ 377264 w 1176617"/>
              <a:gd name="connsiteY103" fmla="*/ 254933 h 82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176617" h="822698">
                <a:moveTo>
                  <a:pt x="324036" y="246529"/>
                </a:moveTo>
                <a:cubicBezTo>
                  <a:pt x="316332" y="270808"/>
                  <a:pt x="308628" y="295087"/>
                  <a:pt x="298823" y="299756"/>
                </a:cubicBezTo>
                <a:cubicBezTo>
                  <a:pt x="289018" y="304425"/>
                  <a:pt x="272209" y="282480"/>
                  <a:pt x="265205" y="274543"/>
                </a:cubicBezTo>
                <a:cubicBezTo>
                  <a:pt x="258201" y="266606"/>
                  <a:pt x="256800" y="262403"/>
                  <a:pt x="256800" y="252131"/>
                </a:cubicBezTo>
                <a:cubicBezTo>
                  <a:pt x="256800" y="241859"/>
                  <a:pt x="266139" y="226918"/>
                  <a:pt x="265205" y="212911"/>
                </a:cubicBezTo>
                <a:cubicBezTo>
                  <a:pt x="264271" y="198904"/>
                  <a:pt x="255400" y="179293"/>
                  <a:pt x="251198" y="168087"/>
                </a:cubicBezTo>
                <a:cubicBezTo>
                  <a:pt x="246996" y="156881"/>
                  <a:pt x="249330" y="149878"/>
                  <a:pt x="239992" y="145676"/>
                </a:cubicBezTo>
                <a:cubicBezTo>
                  <a:pt x="230654" y="141474"/>
                  <a:pt x="206374" y="147076"/>
                  <a:pt x="195168" y="142874"/>
                </a:cubicBezTo>
                <a:cubicBezTo>
                  <a:pt x="183962" y="138672"/>
                  <a:pt x="182561" y="124664"/>
                  <a:pt x="172756" y="120462"/>
                </a:cubicBezTo>
                <a:cubicBezTo>
                  <a:pt x="162951" y="116260"/>
                  <a:pt x="143341" y="120462"/>
                  <a:pt x="136337" y="117661"/>
                </a:cubicBezTo>
                <a:cubicBezTo>
                  <a:pt x="129333" y="114860"/>
                  <a:pt x="137271" y="100386"/>
                  <a:pt x="130734" y="103654"/>
                </a:cubicBezTo>
                <a:cubicBezTo>
                  <a:pt x="124197" y="106922"/>
                  <a:pt x="109257" y="127466"/>
                  <a:pt x="97117" y="137271"/>
                </a:cubicBezTo>
                <a:cubicBezTo>
                  <a:pt x="84977" y="147076"/>
                  <a:pt x="71903" y="164352"/>
                  <a:pt x="57896" y="162484"/>
                </a:cubicBezTo>
                <a:cubicBezTo>
                  <a:pt x="43889" y="160616"/>
                  <a:pt x="22411" y="134936"/>
                  <a:pt x="13073" y="126065"/>
                </a:cubicBezTo>
                <a:cubicBezTo>
                  <a:pt x="3735" y="117194"/>
                  <a:pt x="2801" y="116260"/>
                  <a:pt x="1867" y="109256"/>
                </a:cubicBezTo>
                <a:cubicBezTo>
                  <a:pt x="933" y="102252"/>
                  <a:pt x="0" y="91980"/>
                  <a:pt x="7470" y="84043"/>
                </a:cubicBezTo>
                <a:cubicBezTo>
                  <a:pt x="14940" y="76106"/>
                  <a:pt x="32683" y="70502"/>
                  <a:pt x="46690" y="61631"/>
                </a:cubicBezTo>
                <a:cubicBezTo>
                  <a:pt x="60697" y="52760"/>
                  <a:pt x="81242" y="35951"/>
                  <a:pt x="91514" y="30815"/>
                </a:cubicBezTo>
                <a:cubicBezTo>
                  <a:pt x="101786" y="25679"/>
                  <a:pt x="100386" y="28014"/>
                  <a:pt x="108323" y="30815"/>
                </a:cubicBezTo>
                <a:cubicBezTo>
                  <a:pt x="116260" y="33616"/>
                  <a:pt x="128400" y="41087"/>
                  <a:pt x="139139" y="47624"/>
                </a:cubicBezTo>
                <a:cubicBezTo>
                  <a:pt x="149878" y="54161"/>
                  <a:pt x="172756" y="70036"/>
                  <a:pt x="172756" y="70036"/>
                </a:cubicBezTo>
                <a:cubicBezTo>
                  <a:pt x="185362" y="78440"/>
                  <a:pt x="205440" y="90114"/>
                  <a:pt x="214778" y="98051"/>
                </a:cubicBezTo>
                <a:cubicBezTo>
                  <a:pt x="224116" y="105988"/>
                  <a:pt x="226451" y="112992"/>
                  <a:pt x="228786" y="117661"/>
                </a:cubicBezTo>
                <a:cubicBezTo>
                  <a:pt x="231121" y="122330"/>
                  <a:pt x="223650" y="124197"/>
                  <a:pt x="228786" y="126065"/>
                </a:cubicBezTo>
                <a:cubicBezTo>
                  <a:pt x="233922" y="127933"/>
                  <a:pt x="246062" y="132602"/>
                  <a:pt x="259602" y="128867"/>
                </a:cubicBezTo>
                <a:cubicBezTo>
                  <a:pt x="273142" y="125132"/>
                  <a:pt x="295554" y="111125"/>
                  <a:pt x="310028" y="103654"/>
                </a:cubicBezTo>
                <a:cubicBezTo>
                  <a:pt x="324502" y="96183"/>
                  <a:pt x="335709" y="89179"/>
                  <a:pt x="346448" y="84043"/>
                </a:cubicBezTo>
                <a:cubicBezTo>
                  <a:pt x="357187" y="78907"/>
                  <a:pt x="364190" y="78440"/>
                  <a:pt x="374462" y="72837"/>
                </a:cubicBezTo>
                <a:cubicBezTo>
                  <a:pt x="384734" y="67234"/>
                  <a:pt x="397341" y="58364"/>
                  <a:pt x="408080" y="50426"/>
                </a:cubicBezTo>
                <a:cubicBezTo>
                  <a:pt x="418819" y="42488"/>
                  <a:pt x="430959" y="33149"/>
                  <a:pt x="438896" y="25212"/>
                </a:cubicBezTo>
                <a:cubicBezTo>
                  <a:pt x="446833" y="17275"/>
                  <a:pt x="449168" y="5602"/>
                  <a:pt x="455705" y="2801"/>
                </a:cubicBezTo>
                <a:cubicBezTo>
                  <a:pt x="462242" y="0"/>
                  <a:pt x="470647" y="4202"/>
                  <a:pt x="478117" y="8404"/>
                </a:cubicBezTo>
                <a:cubicBezTo>
                  <a:pt x="485587" y="12606"/>
                  <a:pt x="493524" y="23345"/>
                  <a:pt x="500528" y="28014"/>
                </a:cubicBezTo>
                <a:cubicBezTo>
                  <a:pt x="507532" y="32683"/>
                  <a:pt x="510334" y="30815"/>
                  <a:pt x="520139" y="36418"/>
                </a:cubicBezTo>
                <a:cubicBezTo>
                  <a:pt x="529944" y="42021"/>
                  <a:pt x="550488" y="59296"/>
                  <a:pt x="559359" y="61631"/>
                </a:cubicBezTo>
                <a:cubicBezTo>
                  <a:pt x="568230" y="63966"/>
                  <a:pt x="565430" y="55095"/>
                  <a:pt x="573367" y="50426"/>
                </a:cubicBezTo>
                <a:cubicBezTo>
                  <a:pt x="581304" y="45757"/>
                  <a:pt x="598113" y="35952"/>
                  <a:pt x="606984" y="33617"/>
                </a:cubicBezTo>
                <a:cubicBezTo>
                  <a:pt x="615855" y="31282"/>
                  <a:pt x="613055" y="32683"/>
                  <a:pt x="626595" y="36418"/>
                </a:cubicBezTo>
                <a:cubicBezTo>
                  <a:pt x="640135" y="40153"/>
                  <a:pt x="666749" y="52761"/>
                  <a:pt x="688227" y="56029"/>
                </a:cubicBezTo>
                <a:cubicBezTo>
                  <a:pt x="709705" y="59297"/>
                  <a:pt x="733517" y="56963"/>
                  <a:pt x="755462" y="56029"/>
                </a:cubicBezTo>
                <a:cubicBezTo>
                  <a:pt x="777407" y="55095"/>
                  <a:pt x="802620" y="54161"/>
                  <a:pt x="819896" y="50426"/>
                </a:cubicBezTo>
                <a:cubicBezTo>
                  <a:pt x="837172" y="46691"/>
                  <a:pt x="848845" y="28481"/>
                  <a:pt x="859117" y="33617"/>
                </a:cubicBezTo>
                <a:cubicBezTo>
                  <a:pt x="869389" y="38753"/>
                  <a:pt x="874058" y="68636"/>
                  <a:pt x="881528" y="81242"/>
                </a:cubicBezTo>
                <a:cubicBezTo>
                  <a:pt x="888998" y="93848"/>
                  <a:pt x="897403" y="99451"/>
                  <a:pt x="903940" y="109256"/>
                </a:cubicBezTo>
                <a:cubicBezTo>
                  <a:pt x="910477" y="119061"/>
                  <a:pt x="915146" y="133536"/>
                  <a:pt x="920749" y="140073"/>
                </a:cubicBezTo>
                <a:cubicBezTo>
                  <a:pt x="926352" y="146610"/>
                  <a:pt x="935224" y="144742"/>
                  <a:pt x="937558" y="148477"/>
                </a:cubicBezTo>
                <a:cubicBezTo>
                  <a:pt x="939892" y="152212"/>
                  <a:pt x="937091" y="157815"/>
                  <a:pt x="934756" y="162484"/>
                </a:cubicBezTo>
                <a:cubicBezTo>
                  <a:pt x="932421" y="167153"/>
                  <a:pt x="930554" y="168555"/>
                  <a:pt x="923550" y="176492"/>
                </a:cubicBezTo>
                <a:cubicBezTo>
                  <a:pt x="916546" y="184429"/>
                  <a:pt x="904407" y="200771"/>
                  <a:pt x="892734" y="210109"/>
                </a:cubicBezTo>
                <a:cubicBezTo>
                  <a:pt x="881061" y="219447"/>
                  <a:pt x="863786" y="227852"/>
                  <a:pt x="853514" y="232521"/>
                </a:cubicBezTo>
                <a:cubicBezTo>
                  <a:pt x="843242" y="237190"/>
                  <a:pt x="834837" y="232521"/>
                  <a:pt x="831102" y="238124"/>
                </a:cubicBezTo>
                <a:cubicBezTo>
                  <a:pt x="827367" y="243727"/>
                  <a:pt x="829701" y="257735"/>
                  <a:pt x="831102" y="266139"/>
                </a:cubicBezTo>
                <a:cubicBezTo>
                  <a:pt x="832503" y="274544"/>
                  <a:pt x="828767" y="275011"/>
                  <a:pt x="839506" y="288551"/>
                </a:cubicBezTo>
                <a:cubicBezTo>
                  <a:pt x="850245" y="302091"/>
                  <a:pt x="872190" y="324036"/>
                  <a:pt x="895536" y="347381"/>
                </a:cubicBezTo>
                <a:cubicBezTo>
                  <a:pt x="918882" y="370726"/>
                  <a:pt x="960437" y="409481"/>
                  <a:pt x="979580" y="428624"/>
                </a:cubicBezTo>
                <a:cubicBezTo>
                  <a:pt x="998723" y="447767"/>
                  <a:pt x="1003859" y="453371"/>
                  <a:pt x="1010396" y="462242"/>
                </a:cubicBezTo>
                <a:cubicBezTo>
                  <a:pt x="1016933" y="471113"/>
                  <a:pt x="1011329" y="485587"/>
                  <a:pt x="1018800" y="481852"/>
                </a:cubicBezTo>
                <a:cubicBezTo>
                  <a:pt x="1026271" y="478117"/>
                  <a:pt x="1045415" y="443565"/>
                  <a:pt x="1055220" y="439830"/>
                </a:cubicBezTo>
                <a:cubicBezTo>
                  <a:pt x="1065025" y="436095"/>
                  <a:pt x="1060822" y="445900"/>
                  <a:pt x="1077631" y="459440"/>
                </a:cubicBezTo>
                <a:cubicBezTo>
                  <a:pt x="1094440" y="472980"/>
                  <a:pt x="1139731" y="508466"/>
                  <a:pt x="1156073" y="521073"/>
                </a:cubicBezTo>
                <a:cubicBezTo>
                  <a:pt x="1172415" y="533680"/>
                  <a:pt x="1174749" y="529010"/>
                  <a:pt x="1175683" y="535080"/>
                </a:cubicBezTo>
                <a:cubicBezTo>
                  <a:pt x="1176617" y="541150"/>
                  <a:pt x="1171947" y="544885"/>
                  <a:pt x="1161675" y="557492"/>
                </a:cubicBezTo>
                <a:cubicBezTo>
                  <a:pt x="1151403" y="570099"/>
                  <a:pt x="1124789" y="596713"/>
                  <a:pt x="1114050" y="610720"/>
                </a:cubicBezTo>
                <a:cubicBezTo>
                  <a:pt x="1103311" y="624727"/>
                  <a:pt x="1099109" y="633599"/>
                  <a:pt x="1097242" y="641536"/>
                </a:cubicBezTo>
                <a:cubicBezTo>
                  <a:pt x="1095375" y="649473"/>
                  <a:pt x="1100044" y="653209"/>
                  <a:pt x="1102845" y="658345"/>
                </a:cubicBezTo>
                <a:cubicBezTo>
                  <a:pt x="1105646" y="663481"/>
                  <a:pt x="1108914" y="665815"/>
                  <a:pt x="1114050" y="672352"/>
                </a:cubicBezTo>
                <a:cubicBezTo>
                  <a:pt x="1119186" y="678889"/>
                  <a:pt x="1130393" y="689161"/>
                  <a:pt x="1133661" y="697565"/>
                </a:cubicBezTo>
                <a:cubicBezTo>
                  <a:pt x="1136929" y="705969"/>
                  <a:pt x="1141598" y="713441"/>
                  <a:pt x="1133661" y="722779"/>
                </a:cubicBezTo>
                <a:cubicBezTo>
                  <a:pt x="1125724" y="732117"/>
                  <a:pt x="1103779" y="744724"/>
                  <a:pt x="1086036" y="753595"/>
                </a:cubicBezTo>
                <a:cubicBezTo>
                  <a:pt x="1068293" y="762466"/>
                  <a:pt x="1043547" y="765267"/>
                  <a:pt x="1027205" y="776006"/>
                </a:cubicBezTo>
                <a:cubicBezTo>
                  <a:pt x="1010863" y="786745"/>
                  <a:pt x="1000591" y="813360"/>
                  <a:pt x="987984" y="818029"/>
                </a:cubicBezTo>
                <a:cubicBezTo>
                  <a:pt x="975377" y="822698"/>
                  <a:pt x="959503" y="815227"/>
                  <a:pt x="951565" y="804021"/>
                </a:cubicBezTo>
                <a:cubicBezTo>
                  <a:pt x="943628" y="792815"/>
                  <a:pt x="945962" y="764800"/>
                  <a:pt x="940359" y="750793"/>
                </a:cubicBezTo>
                <a:cubicBezTo>
                  <a:pt x="934756" y="736786"/>
                  <a:pt x="927753" y="718576"/>
                  <a:pt x="917948" y="719977"/>
                </a:cubicBezTo>
                <a:cubicBezTo>
                  <a:pt x="908143" y="721378"/>
                  <a:pt x="893201" y="747992"/>
                  <a:pt x="881528" y="759198"/>
                </a:cubicBezTo>
                <a:cubicBezTo>
                  <a:pt x="869855" y="770404"/>
                  <a:pt x="858183" y="783010"/>
                  <a:pt x="847911" y="787212"/>
                </a:cubicBezTo>
                <a:cubicBezTo>
                  <a:pt x="837639" y="791414"/>
                  <a:pt x="827367" y="790481"/>
                  <a:pt x="819896" y="784411"/>
                </a:cubicBezTo>
                <a:cubicBezTo>
                  <a:pt x="812425" y="778341"/>
                  <a:pt x="800286" y="761999"/>
                  <a:pt x="803087" y="750793"/>
                </a:cubicBezTo>
                <a:cubicBezTo>
                  <a:pt x="805888" y="739587"/>
                  <a:pt x="828768" y="733051"/>
                  <a:pt x="836705" y="717176"/>
                </a:cubicBezTo>
                <a:cubicBezTo>
                  <a:pt x="844642" y="701301"/>
                  <a:pt x="854447" y="663481"/>
                  <a:pt x="850712" y="655543"/>
                </a:cubicBezTo>
                <a:cubicBezTo>
                  <a:pt x="846977" y="647606"/>
                  <a:pt x="824098" y="669551"/>
                  <a:pt x="814293" y="669551"/>
                </a:cubicBezTo>
                <a:cubicBezTo>
                  <a:pt x="804488" y="669551"/>
                  <a:pt x="796550" y="659278"/>
                  <a:pt x="791881" y="655543"/>
                </a:cubicBezTo>
                <a:cubicBezTo>
                  <a:pt x="787212" y="651808"/>
                  <a:pt x="784410" y="655077"/>
                  <a:pt x="786278" y="647139"/>
                </a:cubicBezTo>
                <a:cubicBezTo>
                  <a:pt x="788146" y="639202"/>
                  <a:pt x="805888" y="619591"/>
                  <a:pt x="803087" y="607918"/>
                </a:cubicBezTo>
                <a:cubicBezTo>
                  <a:pt x="800286" y="596245"/>
                  <a:pt x="779275" y="586440"/>
                  <a:pt x="769470" y="577102"/>
                </a:cubicBezTo>
                <a:cubicBezTo>
                  <a:pt x="759665" y="567764"/>
                  <a:pt x="754528" y="556091"/>
                  <a:pt x="744256" y="551889"/>
                </a:cubicBezTo>
                <a:cubicBezTo>
                  <a:pt x="733984" y="547687"/>
                  <a:pt x="716708" y="554224"/>
                  <a:pt x="707837" y="551889"/>
                </a:cubicBezTo>
                <a:cubicBezTo>
                  <a:pt x="698966" y="549554"/>
                  <a:pt x="691495" y="544418"/>
                  <a:pt x="691028" y="537881"/>
                </a:cubicBezTo>
                <a:cubicBezTo>
                  <a:pt x="690561" y="531344"/>
                  <a:pt x="705036" y="521072"/>
                  <a:pt x="705036" y="512668"/>
                </a:cubicBezTo>
                <a:cubicBezTo>
                  <a:pt x="705036" y="504264"/>
                  <a:pt x="699433" y="486988"/>
                  <a:pt x="691028" y="487455"/>
                </a:cubicBezTo>
                <a:cubicBezTo>
                  <a:pt x="682624" y="487922"/>
                  <a:pt x="667216" y="512202"/>
                  <a:pt x="654609" y="515470"/>
                </a:cubicBezTo>
                <a:cubicBezTo>
                  <a:pt x="642003" y="518738"/>
                  <a:pt x="623793" y="514069"/>
                  <a:pt x="615389" y="507065"/>
                </a:cubicBezTo>
                <a:cubicBezTo>
                  <a:pt x="606985" y="500061"/>
                  <a:pt x="601849" y="481852"/>
                  <a:pt x="604183" y="473448"/>
                </a:cubicBezTo>
                <a:cubicBezTo>
                  <a:pt x="606517" y="465044"/>
                  <a:pt x="619124" y="465043"/>
                  <a:pt x="629396" y="456639"/>
                </a:cubicBezTo>
                <a:cubicBezTo>
                  <a:pt x="639668" y="448235"/>
                  <a:pt x="662080" y="435161"/>
                  <a:pt x="665815" y="423021"/>
                </a:cubicBezTo>
                <a:cubicBezTo>
                  <a:pt x="669550" y="410881"/>
                  <a:pt x="660679" y="390338"/>
                  <a:pt x="651808" y="383801"/>
                </a:cubicBezTo>
                <a:cubicBezTo>
                  <a:pt x="642937" y="377264"/>
                  <a:pt x="625660" y="376331"/>
                  <a:pt x="612587" y="383801"/>
                </a:cubicBezTo>
                <a:cubicBezTo>
                  <a:pt x="599514" y="391271"/>
                  <a:pt x="589242" y="423021"/>
                  <a:pt x="573367" y="428624"/>
                </a:cubicBezTo>
                <a:cubicBezTo>
                  <a:pt x="557492" y="434227"/>
                  <a:pt x="534146" y="423955"/>
                  <a:pt x="517337" y="417418"/>
                </a:cubicBezTo>
                <a:cubicBezTo>
                  <a:pt x="500528" y="410881"/>
                  <a:pt x="484187" y="401544"/>
                  <a:pt x="472514" y="389404"/>
                </a:cubicBezTo>
                <a:cubicBezTo>
                  <a:pt x="460841" y="377264"/>
                  <a:pt x="454304" y="361856"/>
                  <a:pt x="447300" y="344580"/>
                </a:cubicBezTo>
                <a:cubicBezTo>
                  <a:pt x="440296" y="327304"/>
                  <a:pt x="437496" y="300223"/>
                  <a:pt x="430492" y="285749"/>
                </a:cubicBezTo>
                <a:cubicBezTo>
                  <a:pt x="423488" y="271275"/>
                  <a:pt x="414149" y="262870"/>
                  <a:pt x="405278" y="257734"/>
                </a:cubicBezTo>
                <a:cubicBezTo>
                  <a:pt x="396407" y="252598"/>
                  <a:pt x="386835" y="253765"/>
                  <a:pt x="377264" y="254933"/>
                </a:cubicBezTo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Калининский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</a:rPr>
              <a:t>10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>
              <a:solidFill>
                <a:schemeClr val="tx1"/>
              </a:solidFill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1487488" y="2987675"/>
            <a:ext cx="1379537" cy="655638"/>
          </a:xfrm>
          <a:custGeom>
            <a:avLst/>
            <a:gdLst>
              <a:gd name="connsiteX0" fmla="*/ 38355 w 1378674"/>
              <a:gd name="connsiteY0" fmla="*/ 218414 h 664832"/>
              <a:gd name="connsiteX1" fmla="*/ 105478 w 1378674"/>
              <a:gd name="connsiteY1" fmla="*/ 176862 h 664832"/>
              <a:gd name="connsiteX2" fmla="*/ 150226 w 1378674"/>
              <a:gd name="connsiteY2" fmla="*/ 132114 h 664832"/>
              <a:gd name="connsiteX3" fmla="*/ 191778 w 1378674"/>
              <a:gd name="connsiteY3" fmla="*/ 58599 h 664832"/>
              <a:gd name="connsiteX4" fmla="*/ 236526 w 1378674"/>
              <a:gd name="connsiteY4" fmla="*/ 17047 h 664832"/>
              <a:gd name="connsiteX5" fmla="*/ 290864 w 1378674"/>
              <a:gd name="connsiteY5" fmla="*/ 10654 h 664832"/>
              <a:gd name="connsiteX6" fmla="*/ 326023 w 1378674"/>
              <a:gd name="connsiteY6" fmla="*/ 1065 h 664832"/>
              <a:gd name="connsiteX7" fmla="*/ 383557 w 1378674"/>
              <a:gd name="connsiteY7" fmla="*/ 17047 h 664832"/>
              <a:gd name="connsiteX8" fmla="*/ 412323 w 1378674"/>
              <a:gd name="connsiteY8" fmla="*/ 39421 h 664832"/>
              <a:gd name="connsiteX9" fmla="*/ 495427 w 1378674"/>
              <a:gd name="connsiteY9" fmla="*/ 106544 h 664832"/>
              <a:gd name="connsiteX10" fmla="*/ 626476 w 1378674"/>
              <a:gd name="connsiteY10" fmla="*/ 167274 h 664832"/>
              <a:gd name="connsiteX11" fmla="*/ 671224 w 1378674"/>
              <a:gd name="connsiteY11" fmla="*/ 189648 h 664832"/>
              <a:gd name="connsiteX12" fmla="*/ 677617 w 1378674"/>
              <a:gd name="connsiteY12" fmla="*/ 218414 h 664832"/>
              <a:gd name="connsiteX13" fmla="*/ 648850 w 1378674"/>
              <a:gd name="connsiteY13" fmla="*/ 237592 h 664832"/>
              <a:gd name="connsiteX14" fmla="*/ 652047 w 1378674"/>
              <a:gd name="connsiteY14" fmla="*/ 301518 h 664832"/>
              <a:gd name="connsiteX15" fmla="*/ 600906 w 1378674"/>
              <a:gd name="connsiteY15" fmla="*/ 311107 h 664832"/>
              <a:gd name="connsiteX16" fmla="*/ 597709 w 1378674"/>
              <a:gd name="connsiteY16" fmla="*/ 355856 h 664832"/>
              <a:gd name="connsiteX17" fmla="*/ 655243 w 1378674"/>
              <a:gd name="connsiteY17" fmla="*/ 371837 h 664832"/>
              <a:gd name="connsiteX18" fmla="*/ 712776 w 1378674"/>
              <a:gd name="connsiteY18" fmla="*/ 352659 h 664832"/>
              <a:gd name="connsiteX19" fmla="*/ 770310 w 1378674"/>
              <a:gd name="connsiteY19" fmla="*/ 359052 h 664832"/>
              <a:gd name="connsiteX20" fmla="*/ 815058 w 1378674"/>
              <a:gd name="connsiteY20" fmla="*/ 327089 h 664832"/>
              <a:gd name="connsiteX21" fmla="*/ 863003 w 1378674"/>
              <a:gd name="connsiteY21" fmla="*/ 304715 h 664832"/>
              <a:gd name="connsiteX22" fmla="*/ 910948 w 1378674"/>
              <a:gd name="connsiteY22" fmla="*/ 311107 h 664832"/>
              <a:gd name="connsiteX23" fmla="*/ 904555 w 1378674"/>
              <a:gd name="connsiteY23" fmla="*/ 279144 h 664832"/>
              <a:gd name="connsiteX24" fmla="*/ 827843 w 1378674"/>
              <a:gd name="connsiteY24" fmla="*/ 250378 h 664832"/>
              <a:gd name="connsiteX25" fmla="*/ 792684 w 1378674"/>
              <a:gd name="connsiteY25" fmla="*/ 231200 h 664832"/>
              <a:gd name="connsiteX26" fmla="*/ 728758 w 1378674"/>
              <a:gd name="connsiteY26" fmla="*/ 243985 h 664832"/>
              <a:gd name="connsiteX27" fmla="*/ 699991 w 1378674"/>
              <a:gd name="connsiteY27" fmla="*/ 228003 h 664832"/>
              <a:gd name="connsiteX28" fmla="*/ 706384 w 1378674"/>
              <a:gd name="connsiteY28" fmla="*/ 196040 h 664832"/>
              <a:gd name="connsiteX29" fmla="*/ 757525 w 1378674"/>
              <a:gd name="connsiteY29" fmla="*/ 202433 h 664832"/>
              <a:gd name="connsiteX30" fmla="*/ 894966 w 1378674"/>
              <a:gd name="connsiteY30" fmla="*/ 221611 h 664832"/>
              <a:gd name="connsiteX31" fmla="*/ 990855 w 1378674"/>
              <a:gd name="connsiteY31" fmla="*/ 221611 h 664832"/>
              <a:gd name="connsiteX32" fmla="*/ 1115511 w 1378674"/>
              <a:gd name="connsiteY32" fmla="*/ 180059 h 664832"/>
              <a:gd name="connsiteX33" fmla="*/ 1153867 w 1378674"/>
              <a:gd name="connsiteY33" fmla="*/ 215218 h 664832"/>
              <a:gd name="connsiteX34" fmla="*/ 1201812 w 1378674"/>
              <a:gd name="connsiteY34" fmla="*/ 231200 h 664832"/>
              <a:gd name="connsiteX35" fmla="*/ 1227382 w 1378674"/>
              <a:gd name="connsiteY35" fmla="*/ 259966 h 664832"/>
              <a:gd name="connsiteX36" fmla="*/ 1284916 w 1378674"/>
              <a:gd name="connsiteY36" fmla="*/ 279144 h 664832"/>
              <a:gd name="connsiteX37" fmla="*/ 1297701 w 1378674"/>
              <a:gd name="connsiteY37" fmla="*/ 307911 h 664832"/>
              <a:gd name="connsiteX38" fmla="*/ 1352038 w 1378674"/>
              <a:gd name="connsiteY38" fmla="*/ 314304 h 664832"/>
              <a:gd name="connsiteX39" fmla="*/ 1374412 w 1378674"/>
              <a:gd name="connsiteY39" fmla="*/ 355856 h 664832"/>
              <a:gd name="connsiteX40" fmla="*/ 1326468 w 1378674"/>
              <a:gd name="connsiteY40" fmla="*/ 403800 h 664832"/>
              <a:gd name="connsiteX41" fmla="*/ 1329664 w 1378674"/>
              <a:gd name="connsiteY41" fmla="*/ 474119 h 664832"/>
              <a:gd name="connsiteX42" fmla="*/ 1336057 w 1378674"/>
              <a:gd name="connsiteY42" fmla="*/ 515671 h 664832"/>
              <a:gd name="connsiteX43" fmla="*/ 1300897 w 1378674"/>
              <a:gd name="connsiteY43" fmla="*/ 531653 h 664832"/>
              <a:gd name="connsiteX44" fmla="*/ 1265738 w 1378674"/>
              <a:gd name="connsiteY44" fmla="*/ 557223 h 664832"/>
              <a:gd name="connsiteX45" fmla="*/ 1201812 w 1378674"/>
              <a:gd name="connsiteY45" fmla="*/ 534849 h 664832"/>
              <a:gd name="connsiteX46" fmla="*/ 1137885 w 1378674"/>
              <a:gd name="connsiteY46" fmla="*/ 496493 h 664832"/>
              <a:gd name="connsiteX47" fmla="*/ 1086744 w 1378674"/>
              <a:gd name="connsiteY47" fmla="*/ 474119 h 664832"/>
              <a:gd name="connsiteX48" fmla="*/ 1048389 w 1378674"/>
              <a:gd name="connsiteY48" fmla="*/ 483708 h 664832"/>
              <a:gd name="connsiteX49" fmla="*/ 1022818 w 1378674"/>
              <a:gd name="connsiteY49" fmla="*/ 454941 h 664832"/>
              <a:gd name="connsiteX50" fmla="*/ 949303 w 1378674"/>
              <a:gd name="connsiteY50" fmla="*/ 528456 h 664832"/>
              <a:gd name="connsiteX51" fmla="*/ 878984 w 1378674"/>
              <a:gd name="connsiteY51" fmla="*/ 566812 h 664832"/>
              <a:gd name="connsiteX52" fmla="*/ 799077 w 1378674"/>
              <a:gd name="connsiteY52" fmla="*/ 624346 h 664832"/>
              <a:gd name="connsiteX53" fmla="*/ 706384 w 1378674"/>
              <a:gd name="connsiteY53" fmla="*/ 659505 h 664832"/>
              <a:gd name="connsiteX54" fmla="*/ 664832 w 1378674"/>
              <a:gd name="connsiteY54" fmla="*/ 656309 h 664832"/>
              <a:gd name="connsiteX55" fmla="*/ 607298 w 1378674"/>
              <a:gd name="connsiteY55" fmla="*/ 614757 h 664832"/>
              <a:gd name="connsiteX56" fmla="*/ 556157 w 1378674"/>
              <a:gd name="connsiteY56" fmla="*/ 579597 h 664832"/>
              <a:gd name="connsiteX57" fmla="*/ 498624 w 1378674"/>
              <a:gd name="connsiteY57" fmla="*/ 557223 h 664832"/>
              <a:gd name="connsiteX58" fmla="*/ 428305 w 1378674"/>
              <a:gd name="connsiteY58" fmla="*/ 560419 h 664832"/>
              <a:gd name="connsiteX59" fmla="*/ 409127 w 1378674"/>
              <a:gd name="connsiteY59" fmla="*/ 579597 h 664832"/>
              <a:gd name="connsiteX60" fmla="*/ 367575 w 1378674"/>
              <a:gd name="connsiteY60" fmla="*/ 614757 h 664832"/>
              <a:gd name="connsiteX61" fmla="*/ 300453 w 1378674"/>
              <a:gd name="connsiteY61" fmla="*/ 573205 h 664832"/>
              <a:gd name="connsiteX62" fmla="*/ 226937 w 1378674"/>
              <a:gd name="connsiteY62" fmla="*/ 563616 h 664832"/>
              <a:gd name="connsiteX63" fmla="*/ 166208 w 1378674"/>
              <a:gd name="connsiteY63" fmla="*/ 576401 h 664832"/>
              <a:gd name="connsiteX64" fmla="*/ 115067 w 1378674"/>
              <a:gd name="connsiteY64" fmla="*/ 544438 h 664832"/>
              <a:gd name="connsiteX65" fmla="*/ 41552 w 1378674"/>
              <a:gd name="connsiteY65" fmla="*/ 522064 h 664832"/>
              <a:gd name="connsiteX66" fmla="*/ 35159 w 1378674"/>
              <a:gd name="connsiteY66" fmla="*/ 493297 h 664832"/>
              <a:gd name="connsiteX67" fmla="*/ 35159 w 1378674"/>
              <a:gd name="connsiteY67" fmla="*/ 464530 h 664832"/>
              <a:gd name="connsiteX68" fmla="*/ 6392 w 1378674"/>
              <a:gd name="connsiteY68" fmla="*/ 432567 h 664832"/>
              <a:gd name="connsiteX69" fmla="*/ 3196 w 1378674"/>
              <a:gd name="connsiteY69" fmla="*/ 406997 h 664832"/>
              <a:gd name="connsiteX70" fmla="*/ 25570 w 1378674"/>
              <a:gd name="connsiteY70" fmla="*/ 391015 h 664832"/>
              <a:gd name="connsiteX71" fmla="*/ 79907 w 1378674"/>
              <a:gd name="connsiteY71" fmla="*/ 397408 h 664832"/>
              <a:gd name="connsiteX72" fmla="*/ 178993 w 1378674"/>
              <a:gd name="connsiteY72" fmla="*/ 391015 h 664832"/>
              <a:gd name="connsiteX73" fmla="*/ 230134 w 1378674"/>
              <a:gd name="connsiteY73" fmla="*/ 368641 h 664832"/>
              <a:gd name="connsiteX74" fmla="*/ 249312 w 1378674"/>
              <a:gd name="connsiteY74" fmla="*/ 352659 h 664832"/>
              <a:gd name="connsiteX75" fmla="*/ 383557 w 1378674"/>
              <a:gd name="connsiteY75" fmla="*/ 343070 h 664832"/>
              <a:gd name="connsiteX76" fmla="*/ 402734 w 1378674"/>
              <a:gd name="connsiteY76" fmla="*/ 314304 h 664832"/>
              <a:gd name="connsiteX77" fmla="*/ 463464 w 1378674"/>
              <a:gd name="connsiteY77" fmla="*/ 298322 h 664832"/>
              <a:gd name="connsiteX78" fmla="*/ 492231 w 1378674"/>
              <a:gd name="connsiteY78" fmla="*/ 282341 h 664832"/>
              <a:gd name="connsiteX79" fmla="*/ 482642 w 1378674"/>
              <a:gd name="connsiteY79" fmla="*/ 247181 h 664832"/>
              <a:gd name="connsiteX80" fmla="*/ 495427 w 1378674"/>
              <a:gd name="connsiteY80" fmla="*/ 221611 h 664832"/>
              <a:gd name="connsiteX81" fmla="*/ 441090 w 1378674"/>
              <a:gd name="connsiteY81" fmla="*/ 208826 h 664832"/>
              <a:gd name="connsiteX82" fmla="*/ 338808 w 1378674"/>
              <a:gd name="connsiteY82" fmla="*/ 221611 h 664832"/>
              <a:gd name="connsiteX83" fmla="*/ 265293 w 1378674"/>
              <a:gd name="connsiteY83" fmla="*/ 259966 h 664832"/>
              <a:gd name="connsiteX84" fmla="*/ 252508 w 1378674"/>
              <a:gd name="connsiteY84" fmla="*/ 234396 h 664832"/>
              <a:gd name="connsiteX85" fmla="*/ 252508 w 1378674"/>
              <a:gd name="connsiteY85" fmla="*/ 180059 h 664832"/>
              <a:gd name="connsiteX86" fmla="*/ 223741 w 1378674"/>
              <a:gd name="connsiteY86" fmla="*/ 144899 h 664832"/>
              <a:gd name="connsiteX87" fmla="*/ 246115 w 1378674"/>
              <a:gd name="connsiteY87" fmla="*/ 135310 h 664832"/>
              <a:gd name="connsiteX88" fmla="*/ 281275 w 1378674"/>
              <a:gd name="connsiteY88" fmla="*/ 151292 h 664832"/>
              <a:gd name="connsiteX89" fmla="*/ 316434 w 1378674"/>
              <a:gd name="connsiteY89" fmla="*/ 135310 h 664832"/>
              <a:gd name="connsiteX90" fmla="*/ 322827 w 1378674"/>
              <a:gd name="connsiteY90" fmla="*/ 119329 h 664832"/>
              <a:gd name="connsiteX91" fmla="*/ 303649 w 1378674"/>
              <a:gd name="connsiteY91" fmla="*/ 112936 h 664832"/>
              <a:gd name="connsiteX92" fmla="*/ 284471 w 1378674"/>
              <a:gd name="connsiteY92" fmla="*/ 93758 h 664832"/>
              <a:gd name="connsiteX93" fmla="*/ 252508 w 1378674"/>
              <a:gd name="connsiteY93" fmla="*/ 93758 h 664832"/>
              <a:gd name="connsiteX94" fmla="*/ 233330 w 1378674"/>
              <a:gd name="connsiteY94" fmla="*/ 74581 h 664832"/>
              <a:gd name="connsiteX95" fmla="*/ 207760 w 1378674"/>
              <a:gd name="connsiteY95" fmla="*/ 109740 h 664832"/>
              <a:gd name="connsiteX96" fmla="*/ 134244 w 1378674"/>
              <a:gd name="connsiteY96" fmla="*/ 192844 h 664832"/>
              <a:gd name="connsiteX97" fmla="*/ 38355 w 1378674"/>
              <a:gd name="connsiteY97" fmla="*/ 218414 h 66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378674" h="664832">
                <a:moveTo>
                  <a:pt x="38355" y="218414"/>
                </a:moveTo>
                <a:cubicBezTo>
                  <a:pt x="33561" y="215750"/>
                  <a:pt x="86833" y="191245"/>
                  <a:pt x="105478" y="176862"/>
                </a:cubicBezTo>
                <a:cubicBezTo>
                  <a:pt x="124123" y="162479"/>
                  <a:pt x="135843" y="151825"/>
                  <a:pt x="150226" y="132114"/>
                </a:cubicBezTo>
                <a:cubicBezTo>
                  <a:pt x="164609" y="112404"/>
                  <a:pt x="177395" y="77777"/>
                  <a:pt x="191778" y="58599"/>
                </a:cubicBezTo>
                <a:cubicBezTo>
                  <a:pt x="206161" y="39421"/>
                  <a:pt x="220012" y="25038"/>
                  <a:pt x="236526" y="17047"/>
                </a:cubicBezTo>
                <a:cubicBezTo>
                  <a:pt x="253040" y="9056"/>
                  <a:pt x="275948" y="13318"/>
                  <a:pt x="290864" y="10654"/>
                </a:cubicBezTo>
                <a:cubicBezTo>
                  <a:pt x="305780" y="7990"/>
                  <a:pt x="310574" y="0"/>
                  <a:pt x="326023" y="1065"/>
                </a:cubicBezTo>
                <a:cubicBezTo>
                  <a:pt x="341472" y="2131"/>
                  <a:pt x="369174" y="10654"/>
                  <a:pt x="383557" y="17047"/>
                </a:cubicBezTo>
                <a:cubicBezTo>
                  <a:pt x="397940" y="23440"/>
                  <a:pt x="412323" y="39421"/>
                  <a:pt x="412323" y="39421"/>
                </a:cubicBezTo>
                <a:cubicBezTo>
                  <a:pt x="430968" y="54337"/>
                  <a:pt x="459735" y="85235"/>
                  <a:pt x="495427" y="106544"/>
                </a:cubicBezTo>
                <a:cubicBezTo>
                  <a:pt x="531119" y="127853"/>
                  <a:pt x="597177" y="153423"/>
                  <a:pt x="626476" y="167274"/>
                </a:cubicBezTo>
                <a:cubicBezTo>
                  <a:pt x="655775" y="181125"/>
                  <a:pt x="662701" y="181125"/>
                  <a:pt x="671224" y="189648"/>
                </a:cubicBezTo>
                <a:cubicBezTo>
                  <a:pt x="679747" y="198171"/>
                  <a:pt x="681346" y="210423"/>
                  <a:pt x="677617" y="218414"/>
                </a:cubicBezTo>
                <a:cubicBezTo>
                  <a:pt x="673888" y="226405"/>
                  <a:pt x="653112" y="223741"/>
                  <a:pt x="648850" y="237592"/>
                </a:cubicBezTo>
                <a:cubicBezTo>
                  <a:pt x="644588" y="251443"/>
                  <a:pt x="660038" y="289266"/>
                  <a:pt x="652047" y="301518"/>
                </a:cubicBezTo>
                <a:cubicBezTo>
                  <a:pt x="644056" y="313770"/>
                  <a:pt x="609962" y="302051"/>
                  <a:pt x="600906" y="311107"/>
                </a:cubicBezTo>
                <a:cubicBezTo>
                  <a:pt x="591850" y="320163"/>
                  <a:pt x="588653" y="345734"/>
                  <a:pt x="597709" y="355856"/>
                </a:cubicBezTo>
                <a:cubicBezTo>
                  <a:pt x="606765" y="365978"/>
                  <a:pt x="636065" y="372370"/>
                  <a:pt x="655243" y="371837"/>
                </a:cubicBezTo>
                <a:cubicBezTo>
                  <a:pt x="674421" y="371304"/>
                  <a:pt x="693598" y="354790"/>
                  <a:pt x="712776" y="352659"/>
                </a:cubicBezTo>
                <a:cubicBezTo>
                  <a:pt x="731954" y="350528"/>
                  <a:pt x="753263" y="363314"/>
                  <a:pt x="770310" y="359052"/>
                </a:cubicBezTo>
                <a:cubicBezTo>
                  <a:pt x="787357" y="354790"/>
                  <a:pt x="799609" y="336145"/>
                  <a:pt x="815058" y="327089"/>
                </a:cubicBezTo>
                <a:cubicBezTo>
                  <a:pt x="830507" y="318033"/>
                  <a:pt x="847021" y="307379"/>
                  <a:pt x="863003" y="304715"/>
                </a:cubicBezTo>
                <a:cubicBezTo>
                  <a:pt x="878985" y="302051"/>
                  <a:pt x="904023" y="315369"/>
                  <a:pt x="910948" y="311107"/>
                </a:cubicBezTo>
                <a:cubicBezTo>
                  <a:pt x="917873" y="306845"/>
                  <a:pt x="918406" y="289265"/>
                  <a:pt x="904555" y="279144"/>
                </a:cubicBezTo>
                <a:cubicBezTo>
                  <a:pt x="890704" y="269023"/>
                  <a:pt x="846488" y="258369"/>
                  <a:pt x="827843" y="250378"/>
                </a:cubicBezTo>
                <a:cubicBezTo>
                  <a:pt x="809198" y="242387"/>
                  <a:pt x="809198" y="232265"/>
                  <a:pt x="792684" y="231200"/>
                </a:cubicBezTo>
                <a:cubicBezTo>
                  <a:pt x="776170" y="230135"/>
                  <a:pt x="744207" y="244518"/>
                  <a:pt x="728758" y="243985"/>
                </a:cubicBezTo>
                <a:cubicBezTo>
                  <a:pt x="713309" y="243452"/>
                  <a:pt x="703720" y="235994"/>
                  <a:pt x="699991" y="228003"/>
                </a:cubicBezTo>
                <a:cubicBezTo>
                  <a:pt x="696262" y="220012"/>
                  <a:pt x="696795" y="200302"/>
                  <a:pt x="706384" y="196040"/>
                </a:cubicBezTo>
                <a:cubicBezTo>
                  <a:pt x="715973" y="191778"/>
                  <a:pt x="757525" y="202433"/>
                  <a:pt x="757525" y="202433"/>
                </a:cubicBezTo>
                <a:cubicBezTo>
                  <a:pt x="788955" y="206695"/>
                  <a:pt x="856078" y="218415"/>
                  <a:pt x="894966" y="221611"/>
                </a:cubicBezTo>
                <a:cubicBezTo>
                  <a:pt x="933854" y="224807"/>
                  <a:pt x="954098" y="228536"/>
                  <a:pt x="990855" y="221611"/>
                </a:cubicBezTo>
                <a:cubicBezTo>
                  <a:pt x="1027613" y="214686"/>
                  <a:pt x="1088342" y="181124"/>
                  <a:pt x="1115511" y="180059"/>
                </a:cubicBezTo>
                <a:cubicBezTo>
                  <a:pt x="1142680" y="178994"/>
                  <a:pt x="1139484" y="206695"/>
                  <a:pt x="1153867" y="215218"/>
                </a:cubicBezTo>
                <a:cubicBezTo>
                  <a:pt x="1168250" y="223741"/>
                  <a:pt x="1189560" y="223742"/>
                  <a:pt x="1201812" y="231200"/>
                </a:cubicBezTo>
                <a:cubicBezTo>
                  <a:pt x="1214064" y="238658"/>
                  <a:pt x="1213531" y="251975"/>
                  <a:pt x="1227382" y="259966"/>
                </a:cubicBezTo>
                <a:cubicBezTo>
                  <a:pt x="1241233" y="267957"/>
                  <a:pt x="1273196" y="271153"/>
                  <a:pt x="1284916" y="279144"/>
                </a:cubicBezTo>
                <a:cubicBezTo>
                  <a:pt x="1296636" y="287135"/>
                  <a:pt x="1286514" y="302051"/>
                  <a:pt x="1297701" y="307911"/>
                </a:cubicBezTo>
                <a:cubicBezTo>
                  <a:pt x="1308888" y="313771"/>
                  <a:pt x="1339253" y="306313"/>
                  <a:pt x="1352038" y="314304"/>
                </a:cubicBezTo>
                <a:cubicBezTo>
                  <a:pt x="1364823" y="322295"/>
                  <a:pt x="1378674" y="340940"/>
                  <a:pt x="1374412" y="355856"/>
                </a:cubicBezTo>
                <a:cubicBezTo>
                  <a:pt x="1370150" y="370772"/>
                  <a:pt x="1333926" y="384090"/>
                  <a:pt x="1326468" y="403800"/>
                </a:cubicBezTo>
                <a:cubicBezTo>
                  <a:pt x="1319010" y="423510"/>
                  <a:pt x="1328066" y="455474"/>
                  <a:pt x="1329664" y="474119"/>
                </a:cubicBezTo>
                <a:cubicBezTo>
                  <a:pt x="1331262" y="492764"/>
                  <a:pt x="1340851" y="506082"/>
                  <a:pt x="1336057" y="515671"/>
                </a:cubicBezTo>
                <a:cubicBezTo>
                  <a:pt x="1331263" y="525260"/>
                  <a:pt x="1312617" y="524728"/>
                  <a:pt x="1300897" y="531653"/>
                </a:cubicBezTo>
                <a:cubicBezTo>
                  <a:pt x="1289177" y="538578"/>
                  <a:pt x="1282252" y="556690"/>
                  <a:pt x="1265738" y="557223"/>
                </a:cubicBezTo>
                <a:cubicBezTo>
                  <a:pt x="1249224" y="557756"/>
                  <a:pt x="1223121" y="544971"/>
                  <a:pt x="1201812" y="534849"/>
                </a:cubicBezTo>
                <a:cubicBezTo>
                  <a:pt x="1180503" y="524727"/>
                  <a:pt x="1157063" y="506615"/>
                  <a:pt x="1137885" y="496493"/>
                </a:cubicBezTo>
                <a:cubicBezTo>
                  <a:pt x="1118707" y="486371"/>
                  <a:pt x="1101660" y="476250"/>
                  <a:pt x="1086744" y="474119"/>
                </a:cubicBezTo>
                <a:cubicBezTo>
                  <a:pt x="1071828" y="471988"/>
                  <a:pt x="1059043" y="486904"/>
                  <a:pt x="1048389" y="483708"/>
                </a:cubicBezTo>
                <a:cubicBezTo>
                  <a:pt x="1037735" y="480512"/>
                  <a:pt x="1039332" y="447483"/>
                  <a:pt x="1022818" y="454941"/>
                </a:cubicBezTo>
                <a:cubicBezTo>
                  <a:pt x="1006304" y="462399"/>
                  <a:pt x="973275" y="509811"/>
                  <a:pt x="949303" y="528456"/>
                </a:cubicBezTo>
                <a:cubicBezTo>
                  <a:pt x="925331" y="547101"/>
                  <a:pt x="904022" y="550830"/>
                  <a:pt x="878984" y="566812"/>
                </a:cubicBezTo>
                <a:cubicBezTo>
                  <a:pt x="853946" y="582794"/>
                  <a:pt x="827844" y="608897"/>
                  <a:pt x="799077" y="624346"/>
                </a:cubicBezTo>
                <a:cubicBezTo>
                  <a:pt x="770310" y="639795"/>
                  <a:pt x="728758" y="654178"/>
                  <a:pt x="706384" y="659505"/>
                </a:cubicBezTo>
                <a:cubicBezTo>
                  <a:pt x="684010" y="664832"/>
                  <a:pt x="681346" y="663767"/>
                  <a:pt x="664832" y="656309"/>
                </a:cubicBezTo>
                <a:cubicBezTo>
                  <a:pt x="648318" y="648851"/>
                  <a:pt x="625410" y="627542"/>
                  <a:pt x="607298" y="614757"/>
                </a:cubicBezTo>
                <a:cubicBezTo>
                  <a:pt x="589186" y="601972"/>
                  <a:pt x="574269" y="589186"/>
                  <a:pt x="556157" y="579597"/>
                </a:cubicBezTo>
                <a:cubicBezTo>
                  <a:pt x="538045" y="570008"/>
                  <a:pt x="519933" y="560419"/>
                  <a:pt x="498624" y="557223"/>
                </a:cubicBezTo>
                <a:cubicBezTo>
                  <a:pt x="477315" y="554027"/>
                  <a:pt x="443221" y="556690"/>
                  <a:pt x="428305" y="560419"/>
                </a:cubicBezTo>
                <a:cubicBezTo>
                  <a:pt x="413389" y="564148"/>
                  <a:pt x="419249" y="570541"/>
                  <a:pt x="409127" y="579597"/>
                </a:cubicBezTo>
                <a:cubicBezTo>
                  <a:pt x="399005" y="588653"/>
                  <a:pt x="385687" y="615822"/>
                  <a:pt x="367575" y="614757"/>
                </a:cubicBezTo>
                <a:cubicBezTo>
                  <a:pt x="349463" y="613692"/>
                  <a:pt x="323893" y="581728"/>
                  <a:pt x="300453" y="573205"/>
                </a:cubicBezTo>
                <a:cubicBezTo>
                  <a:pt x="277013" y="564682"/>
                  <a:pt x="249311" y="563083"/>
                  <a:pt x="226937" y="563616"/>
                </a:cubicBezTo>
                <a:cubicBezTo>
                  <a:pt x="204563" y="564149"/>
                  <a:pt x="184853" y="579597"/>
                  <a:pt x="166208" y="576401"/>
                </a:cubicBezTo>
                <a:cubicBezTo>
                  <a:pt x="147563" y="573205"/>
                  <a:pt x="135843" y="553494"/>
                  <a:pt x="115067" y="544438"/>
                </a:cubicBezTo>
                <a:cubicBezTo>
                  <a:pt x="94291" y="535382"/>
                  <a:pt x="54870" y="530587"/>
                  <a:pt x="41552" y="522064"/>
                </a:cubicBezTo>
                <a:cubicBezTo>
                  <a:pt x="28234" y="513541"/>
                  <a:pt x="36224" y="502886"/>
                  <a:pt x="35159" y="493297"/>
                </a:cubicBezTo>
                <a:cubicBezTo>
                  <a:pt x="34094" y="483708"/>
                  <a:pt x="39953" y="474652"/>
                  <a:pt x="35159" y="464530"/>
                </a:cubicBezTo>
                <a:cubicBezTo>
                  <a:pt x="30365" y="454408"/>
                  <a:pt x="11719" y="442156"/>
                  <a:pt x="6392" y="432567"/>
                </a:cubicBezTo>
                <a:cubicBezTo>
                  <a:pt x="1065" y="422978"/>
                  <a:pt x="0" y="413922"/>
                  <a:pt x="3196" y="406997"/>
                </a:cubicBezTo>
                <a:cubicBezTo>
                  <a:pt x="6392" y="400072"/>
                  <a:pt x="12785" y="392613"/>
                  <a:pt x="25570" y="391015"/>
                </a:cubicBezTo>
                <a:cubicBezTo>
                  <a:pt x="38355" y="389417"/>
                  <a:pt x="54337" y="397408"/>
                  <a:pt x="79907" y="397408"/>
                </a:cubicBezTo>
                <a:cubicBezTo>
                  <a:pt x="105477" y="397408"/>
                  <a:pt x="153955" y="395810"/>
                  <a:pt x="178993" y="391015"/>
                </a:cubicBezTo>
                <a:cubicBezTo>
                  <a:pt x="204031" y="386221"/>
                  <a:pt x="218414" y="375034"/>
                  <a:pt x="230134" y="368641"/>
                </a:cubicBezTo>
                <a:cubicBezTo>
                  <a:pt x="241854" y="362248"/>
                  <a:pt x="223742" y="356921"/>
                  <a:pt x="249312" y="352659"/>
                </a:cubicBezTo>
                <a:cubicBezTo>
                  <a:pt x="274883" y="348397"/>
                  <a:pt x="357987" y="349462"/>
                  <a:pt x="383557" y="343070"/>
                </a:cubicBezTo>
                <a:cubicBezTo>
                  <a:pt x="409127" y="336678"/>
                  <a:pt x="389416" y="321762"/>
                  <a:pt x="402734" y="314304"/>
                </a:cubicBezTo>
                <a:cubicBezTo>
                  <a:pt x="416052" y="306846"/>
                  <a:pt x="448548" y="303649"/>
                  <a:pt x="463464" y="298322"/>
                </a:cubicBezTo>
                <a:cubicBezTo>
                  <a:pt x="478380" y="292995"/>
                  <a:pt x="489035" y="290864"/>
                  <a:pt x="492231" y="282341"/>
                </a:cubicBezTo>
                <a:cubicBezTo>
                  <a:pt x="495427" y="273818"/>
                  <a:pt x="482109" y="257303"/>
                  <a:pt x="482642" y="247181"/>
                </a:cubicBezTo>
                <a:cubicBezTo>
                  <a:pt x="483175" y="237059"/>
                  <a:pt x="502352" y="228003"/>
                  <a:pt x="495427" y="221611"/>
                </a:cubicBezTo>
                <a:cubicBezTo>
                  <a:pt x="488502" y="215219"/>
                  <a:pt x="467193" y="208826"/>
                  <a:pt x="441090" y="208826"/>
                </a:cubicBezTo>
                <a:cubicBezTo>
                  <a:pt x="414987" y="208826"/>
                  <a:pt x="368108" y="213088"/>
                  <a:pt x="338808" y="221611"/>
                </a:cubicBezTo>
                <a:cubicBezTo>
                  <a:pt x="309509" y="230134"/>
                  <a:pt x="279676" y="257835"/>
                  <a:pt x="265293" y="259966"/>
                </a:cubicBezTo>
                <a:cubicBezTo>
                  <a:pt x="250910" y="262097"/>
                  <a:pt x="254639" y="247714"/>
                  <a:pt x="252508" y="234396"/>
                </a:cubicBezTo>
                <a:cubicBezTo>
                  <a:pt x="250377" y="221078"/>
                  <a:pt x="257302" y="194975"/>
                  <a:pt x="252508" y="180059"/>
                </a:cubicBezTo>
                <a:cubicBezTo>
                  <a:pt x="247714" y="165143"/>
                  <a:pt x="224807" y="152357"/>
                  <a:pt x="223741" y="144899"/>
                </a:cubicBezTo>
                <a:cubicBezTo>
                  <a:pt x="222676" y="137441"/>
                  <a:pt x="236526" y="134245"/>
                  <a:pt x="246115" y="135310"/>
                </a:cubicBezTo>
                <a:cubicBezTo>
                  <a:pt x="255704" y="136375"/>
                  <a:pt x="269555" y="151292"/>
                  <a:pt x="281275" y="151292"/>
                </a:cubicBezTo>
                <a:cubicBezTo>
                  <a:pt x="292995" y="151292"/>
                  <a:pt x="309509" y="140637"/>
                  <a:pt x="316434" y="135310"/>
                </a:cubicBezTo>
                <a:cubicBezTo>
                  <a:pt x="323359" y="129983"/>
                  <a:pt x="324958" y="123058"/>
                  <a:pt x="322827" y="119329"/>
                </a:cubicBezTo>
                <a:cubicBezTo>
                  <a:pt x="320696" y="115600"/>
                  <a:pt x="310042" y="117198"/>
                  <a:pt x="303649" y="112936"/>
                </a:cubicBezTo>
                <a:cubicBezTo>
                  <a:pt x="297256" y="108674"/>
                  <a:pt x="292994" y="96954"/>
                  <a:pt x="284471" y="93758"/>
                </a:cubicBezTo>
                <a:cubicBezTo>
                  <a:pt x="275948" y="90562"/>
                  <a:pt x="261031" y="96954"/>
                  <a:pt x="252508" y="93758"/>
                </a:cubicBezTo>
                <a:cubicBezTo>
                  <a:pt x="243985" y="90562"/>
                  <a:pt x="240788" y="71917"/>
                  <a:pt x="233330" y="74581"/>
                </a:cubicBezTo>
                <a:cubicBezTo>
                  <a:pt x="225872" y="77245"/>
                  <a:pt x="224274" y="90030"/>
                  <a:pt x="207760" y="109740"/>
                </a:cubicBezTo>
                <a:cubicBezTo>
                  <a:pt x="191246" y="129450"/>
                  <a:pt x="166207" y="174199"/>
                  <a:pt x="134244" y="192844"/>
                </a:cubicBezTo>
                <a:cubicBezTo>
                  <a:pt x="102281" y="211489"/>
                  <a:pt x="43149" y="221078"/>
                  <a:pt x="38355" y="218414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Темрюкский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1857356" y="3425825"/>
            <a:ext cx="928707" cy="806450"/>
          </a:xfrm>
          <a:custGeom>
            <a:avLst/>
            <a:gdLst>
              <a:gd name="connsiteX0" fmla="*/ 640328 w 917342"/>
              <a:gd name="connsiteY0" fmla="*/ 11720 h 823049"/>
              <a:gd name="connsiteX1" fmla="*/ 669095 w 917342"/>
              <a:gd name="connsiteY1" fmla="*/ 53272 h 823049"/>
              <a:gd name="connsiteX2" fmla="*/ 672291 w 917342"/>
              <a:gd name="connsiteY2" fmla="*/ 88432 h 823049"/>
              <a:gd name="connsiteX3" fmla="*/ 710647 w 917342"/>
              <a:gd name="connsiteY3" fmla="*/ 107610 h 823049"/>
              <a:gd name="connsiteX4" fmla="*/ 733021 w 917342"/>
              <a:gd name="connsiteY4" fmla="*/ 117198 h 823049"/>
              <a:gd name="connsiteX5" fmla="*/ 790555 w 917342"/>
              <a:gd name="connsiteY5" fmla="*/ 126787 h 823049"/>
              <a:gd name="connsiteX6" fmla="*/ 809732 w 917342"/>
              <a:gd name="connsiteY6" fmla="*/ 139573 h 823049"/>
              <a:gd name="connsiteX7" fmla="*/ 838499 w 917342"/>
              <a:gd name="connsiteY7" fmla="*/ 206695 h 823049"/>
              <a:gd name="connsiteX8" fmla="*/ 883247 w 917342"/>
              <a:gd name="connsiteY8" fmla="*/ 318566 h 823049"/>
              <a:gd name="connsiteX9" fmla="*/ 912014 w 917342"/>
              <a:gd name="connsiteY9" fmla="*/ 363314 h 823049"/>
              <a:gd name="connsiteX10" fmla="*/ 915211 w 917342"/>
              <a:gd name="connsiteY10" fmla="*/ 398474 h 823049"/>
              <a:gd name="connsiteX11" fmla="*/ 899229 w 917342"/>
              <a:gd name="connsiteY11" fmla="*/ 424044 h 823049"/>
              <a:gd name="connsiteX12" fmla="*/ 883247 w 917342"/>
              <a:gd name="connsiteY12" fmla="*/ 414455 h 823049"/>
              <a:gd name="connsiteX13" fmla="*/ 870462 w 917342"/>
              <a:gd name="connsiteY13" fmla="*/ 478381 h 823049"/>
              <a:gd name="connsiteX14" fmla="*/ 819321 w 917342"/>
              <a:gd name="connsiteY14" fmla="*/ 452811 h 823049"/>
              <a:gd name="connsiteX15" fmla="*/ 774573 w 917342"/>
              <a:gd name="connsiteY15" fmla="*/ 436829 h 823049"/>
              <a:gd name="connsiteX16" fmla="*/ 752199 w 917342"/>
              <a:gd name="connsiteY16" fmla="*/ 471989 h 823049"/>
              <a:gd name="connsiteX17" fmla="*/ 749003 w 917342"/>
              <a:gd name="connsiteY17" fmla="*/ 516737 h 823049"/>
              <a:gd name="connsiteX18" fmla="*/ 697862 w 917342"/>
              <a:gd name="connsiteY18" fmla="*/ 551896 h 823049"/>
              <a:gd name="connsiteX19" fmla="*/ 713843 w 917342"/>
              <a:gd name="connsiteY19" fmla="*/ 593448 h 823049"/>
              <a:gd name="connsiteX20" fmla="*/ 717039 w 917342"/>
              <a:gd name="connsiteY20" fmla="*/ 628608 h 823049"/>
              <a:gd name="connsiteX21" fmla="*/ 691469 w 917342"/>
              <a:gd name="connsiteY21" fmla="*/ 666964 h 823049"/>
              <a:gd name="connsiteX22" fmla="*/ 710647 w 917342"/>
              <a:gd name="connsiteY22" fmla="*/ 689338 h 823049"/>
              <a:gd name="connsiteX23" fmla="*/ 729825 w 917342"/>
              <a:gd name="connsiteY23" fmla="*/ 743675 h 823049"/>
              <a:gd name="connsiteX24" fmla="*/ 742610 w 917342"/>
              <a:gd name="connsiteY24" fmla="*/ 769245 h 823049"/>
              <a:gd name="connsiteX25" fmla="*/ 720236 w 917342"/>
              <a:gd name="connsiteY25" fmla="*/ 804405 h 823049"/>
              <a:gd name="connsiteX26" fmla="*/ 694665 w 917342"/>
              <a:gd name="connsiteY26" fmla="*/ 785227 h 823049"/>
              <a:gd name="connsiteX27" fmla="*/ 662702 w 917342"/>
              <a:gd name="connsiteY27" fmla="*/ 807601 h 823049"/>
              <a:gd name="connsiteX28" fmla="*/ 643524 w 917342"/>
              <a:gd name="connsiteY28" fmla="*/ 820386 h 823049"/>
              <a:gd name="connsiteX29" fmla="*/ 598776 w 917342"/>
              <a:gd name="connsiteY29" fmla="*/ 791620 h 823049"/>
              <a:gd name="connsiteX30" fmla="*/ 573206 w 917342"/>
              <a:gd name="connsiteY30" fmla="*/ 766049 h 823049"/>
              <a:gd name="connsiteX31" fmla="*/ 570009 w 917342"/>
              <a:gd name="connsiteY31" fmla="*/ 705319 h 823049"/>
              <a:gd name="connsiteX32" fmla="*/ 538046 w 917342"/>
              <a:gd name="connsiteY32" fmla="*/ 663767 h 823049"/>
              <a:gd name="connsiteX33" fmla="*/ 490101 w 917342"/>
              <a:gd name="connsiteY33" fmla="*/ 558289 h 823049"/>
              <a:gd name="connsiteX34" fmla="*/ 477316 w 917342"/>
              <a:gd name="connsiteY34" fmla="*/ 519933 h 823049"/>
              <a:gd name="connsiteX35" fmla="*/ 496494 w 917342"/>
              <a:gd name="connsiteY35" fmla="*/ 487970 h 823049"/>
              <a:gd name="connsiteX36" fmla="*/ 474120 w 917342"/>
              <a:gd name="connsiteY36" fmla="*/ 424044 h 823049"/>
              <a:gd name="connsiteX37" fmla="*/ 419783 w 917342"/>
              <a:gd name="connsiteY37" fmla="*/ 379296 h 823049"/>
              <a:gd name="connsiteX38" fmla="*/ 301519 w 917342"/>
              <a:gd name="connsiteY38" fmla="*/ 321762 h 823049"/>
              <a:gd name="connsiteX39" fmla="*/ 215219 w 917342"/>
              <a:gd name="connsiteY39" fmla="*/ 283407 h 823049"/>
              <a:gd name="connsiteX40" fmla="*/ 167274 w 917342"/>
              <a:gd name="connsiteY40" fmla="*/ 261032 h 823049"/>
              <a:gd name="connsiteX41" fmla="*/ 23440 w 917342"/>
              <a:gd name="connsiteY41" fmla="*/ 187517 h 823049"/>
              <a:gd name="connsiteX42" fmla="*/ 26637 w 917342"/>
              <a:gd name="connsiteY42" fmla="*/ 158750 h 823049"/>
              <a:gd name="connsiteX43" fmla="*/ 77778 w 917342"/>
              <a:gd name="connsiteY43" fmla="*/ 174732 h 823049"/>
              <a:gd name="connsiteX44" fmla="*/ 170471 w 917342"/>
              <a:gd name="connsiteY44" fmla="*/ 235462 h 823049"/>
              <a:gd name="connsiteX45" fmla="*/ 180060 w 917342"/>
              <a:gd name="connsiteY45" fmla="*/ 222677 h 823049"/>
              <a:gd name="connsiteX46" fmla="*/ 125722 w 917342"/>
              <a:gd name="connsiteY46" fmla="*/ 174732 h 823049"/>
              <a:gd name="connsiteX47" fmla="*/ 93759 w 917342"/>
              <a:gd name="connsiteY47" fmla="*/ 145965 h 823049"/>
              <a:gd name="connsiteX48" fmla="*/ 157685 w 917342"/>
              <a:gd name="connsiteY48" fmla="*/ 168339 h 823049"/>
              <a:gd name="connsiteX49" fmla="*/ 224808 w 917342"/>
              <a:gd name="connsiteY49" fmla="*/ 238658 h 823049"/>
              <a:gd name="connsiteX50" fmla="*/ 285538 w 917342"/>
              <a:gd name="connsiteY50" fmla="*/ 254640 h 823049"/>
              <a:gd name="connsiteX51" fmla="*/ 330286 w 917342"/>
              <a:gd name="connsiteY51" fmla="*/ 241855 h 823049"/>
              <a:gd name="connsiteX52" fmla="*/ 333482 w 917342"/>
              <a:gd name="connsiteY52" fmla="*/ 219480 h 823049"/>
              <a:gd name="connsiteX53" fmla="*/ 445353 w 917342"/>
              <a:gd name="connsiteY53" fmla="*/ 171536 h 823049"/>
              <a:gd name="connsiteX54" fmla="*/ 522065 w 917342"/>
              <a:gd name="connsiteY54" fmla="*/ 123591 h 823049"/>
              <a:gd name="connsiteX55" fmla="*/ 640328 w 917342"/>
              <a:gd name="connsiteY55" fmla="*/ 11720 h 82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7342" h="823049">
                <a:moveTo>
                  <a:pt x="640328" y="11720"/>
                </a:moveTo>
                <a:cubicBezTo>
                  <a:pt x="664833" y="0"/>
                  <a:pt x="663768" y="40487"/>
                  <a:pt x="669095" y="53272"/>
                </a:cubicBezTo>
                <a:cubicBezTo>
                  <a:pt x="674422" y="66057"/>
                  <a:pt x="665366" y="79376"/>
                  <a:pt x="672291" y="88432"/>
                </a:cubicBezTo>
                <a:cubicBezTo>
                  <a:pt x="679216" y="97488"/>
                  <a:pt x="700525" y="102816"/>
                  <a:pt x="710647" y="107610"/>
                </a:cubicBezTo>
                <a:cubicBezTo>
                  <a:pt x="720769" y="112404"/>
                  <a:pt x="719703" y="114002"/>
                  <a:pt x="733021" y="117198"/>
                </a:cubicBezTo>
                <a:cubicBezTo>
                  <a:pt x="746339" y="120394"/>
                  <a:pt x="777770" y="123058"/>
                  <a:pt x="790555" y="126787"/>
                </a:cubicBezTo>
                <a:cubicBezTo>
                  <a:pt x="803340" y="130516"/>
                  <a:pt x="801741" y="126255"/>
                  <a:pt x="809732" y="139573"/>
                </a:cubicBezTo>
                <a:cubicBezTo>
                  <a:pt x="817723" y="152891"/>
                  <a:pt x="826247" y="176863"/>
                  <a:pt x="838499" y="206695"/>
                </a:cubicBezTo>
                <a:cubicBezTo>
                  <a:pt x="850751" y="236527"/>
                  <a:pt x="870995" y="292463"/>
                  <a:pt x="883247" y="318566"/>
                </a:cubicBezTo>
                <a:cubicBezTo>
                  <a:pt x="895499" y="344669"/>
                  <a:pt x="906687" y="349996"/>
                  <a:pt x="912014" y="363314"/>
                </a:cubicBezTo>
                <a:cubicBezTo>
                  <a:pt x="917341" y="376632"/>
                  <a:pt x="917342" y="388352"/>
                  <a:pt x="915211" y="398474"/>
                </a:cubicBezTo>
                <a:cubicBezTo>
                  <a:pt x="913080" y="408596"/>
                  <a:pt x="904556" y="421381"/>
                  <a:pt x="899229" y="424044"/>
                </a:cubicBezTo>
                <a:cubicBezTo>
                  <a:pt x="893902" y="426707"/>
                  <a:pt x="888041" y="405399"/>
                  <a:pt x="883247" y="414455"/>
                </a:cubicBezTo>
                <a:cubicBezTo>
                  <a:pt x="878453" y="423511"/>
                  <a:pt x="881116" y="471988"/>
                  <a:pt x="870462" y="478381"/>
                </a:cubicBezTo>
                <a:cubicBezTo>
                  <a:pt x="859808" y="484774"/>
                  <a:pt x="835303" y="459736"/>
                  <a:pt x="819321" y="452811"/>
                </a:cubicBezTo>
                <a:cubicBezTo>
                  <a:pt x="803340" y="445886"/>
                  <a:pt x="785760" y="433633"/>
                  <a:pt x="774573" y="436829"/>
                </a:cubicBezTo>
                <a:cubicBezTo>
                  <a:pt x="763386" y="440025"/>
                  <a:pt x="756461" y="458671"/>
                  <a:pt x="752199" y="471989"/>
                </a:cubicBezTo>
                <a:cubicBezTo>
                  <a:pt x="747937" y="485307"/>
                  <a:pt x="758059" y="503419"/>
                  <a:pt x="749003" y="516737"/>
                </a:cubicBezTo>
                <a:cubicBezTo>
                  <a:pt x="739947" y="530055"/>
                  <a:pt x="703722" y="539111"/>
                  <a:pt x="697862" y="551896"/>
                </a:cubicBezTo>
                <a:cubicBezTo>
                  <a:pt x="692002" y="564681"/>
                  <a:pt x="710647" y="580663"/>
                  <a:pt x="713843" y="593448"/>
                </a:cubicBezTo>
                <a:cubicBezTo>
                  <a:pt x="717039" y="606233"/>
                  <a:pt x="720768" y="616355"/>
                  <a:pt x="717039" y="628608"/>
                </a:cubicBezTo>
                <a:cubicBezTo>
                  <a:pt x="713310" y="640861"/>
                  <a:pt x="692534" y="656842"/>
                  <a:pt x="691469" y="666964"/>
                </a:cubicBezTo>
                <a:cubicBezTo>
                  <a:pt x="690404" y="677086"/>
                  <a:pt x="704254" y="676553"/>
                  <a:pt x="710647" y="689338"/>
                </a:cubicBezTo>
                <a:cubicBezTo>
                  <a:pt x="717040" y="702123"/>
                  <a:pt x="724498" y="730357"/>
                  <a:pt x="729825" y="743675"/>
                </a:cubicBezTo>
                <a:cubicBezTo>
                  <a:pt x="735152" y="756993"/>
                  <a:pt x="744208" y="759123"/>
                  <a:pt x="742610" y="769245"/>
                </a:cubicBezTo>
                <a:cubicBezTo>
                  <a:pt x="741012" y="779367"/>
                  <a:pt x="728227" y="801741"/>
                  <a:pt x="720236" y="804405"/>
                </a:cubicBezTo>
                <a:cubicBezTo>
                  <a:pt x="712245" y="807069"/>
                  <a:pt x="704254" y="784694"/>
                  <a:pt x="694665" y="785227"/>
                </a:cubicBezTo>
                <a:cubicBezTo>
                  <a:pt x="685076" y="785760"/>
                  <a:pt x="671226" y="801741"/>
                  <a:pt x="662702" y="807601"/>
                </a:cubicBezTo>
                <a:cubicBezTo>
                  <a:pt x="654179" y="813461"/>
                  <a:pt x="654178" y="823049"/>
                  <a:pt x="643524" y="820386"/>
                </a:cubicBezTo>
                <a:cubicBezTo>
                  <a:pt x="632870" y="817723"/>
                  <a:pt x="610496" y="800676"/>
                  <a:pt x="598776" y="791620"/>
                </a:cubicBezTo>
                <a:cubicBezTo>
                  <a:pt x="587056" y="782564"/>
                  <a:pt x="578001" y="780433"/>
                  <a:pt x="573206" y="766049"/>
                </a:cubicBezTo>
                <a:cubicBezTo>
                  <a:pt x="568412" y="751666"/>
                  <a:pt x="575869" y="722366"/>
                  <a:pt x="570009" y="705319"/>
                </a:cubicBezTo>
                <a:cubicBezTo>
                  <a:pt x="564149" y="688272"/>
                  <a:pt x="551364" y="688272"/>
                  <a:pt x="538046" y="663767"/>
                </a:cubicBezTo>
                <a:cubicBezTo>
                  <a:pt x="524728" y="639262"/>
                  <a:pt x="500223" y="582261"/>
                  <a:pt x="490101" y="558289"/>
                </a:cubicBezTo>
                <a:cubicBezTo>
                  <a:pt x="479979" y="534317"/>
                  <a:pt x="476251" y="531653"/>
                  <a:pt x="477316" y="519933"/>
                </a:cubicBezTo>
                <a:cubicBezTo>
                  <a:pt x="478381" y="508213"/>
                  <a:pt x="497027" y="503951"/>
                  <a:pt x="496494" y="487970"/>
                </a:cubicBezTo>
                <a:cubicBezTo>
                  <a:pt x="495961" y="471989"/>
                  <a:pt x="486905" y="442156"/>
                  <a:pt x="474120" y="424044"/>
                </a:cubicBezTo>
                <a:cubicBezTo>
                  <a:pt x="461335" y="405932"/>
                  <a:pt x="448550" y="396343"/>
                  <a:pt x="419783" y="379296"/>
                </a:cubicBezTo>
                <a:cubicBezTo>
                  <a:pt x="391016" y="362249"/>
                  <a:pt x="335613" y="337744"/>
                  <a:pt x="301519" y="321762"/>
                </a:cubicBezTo>
                <a:cubicBezTo>
                  <a:pt x="267425" y="305781"/>
                  <a:pt x="237593" y="293529"/>
                  <a:pt x="215219" y="283407"/>
                </a:cubicBezTo>
                <a:cubicBezTo>
                  <a:pt x="192845" y="273285"/>
                  <a:pt x="199237" y="277014"/>
                  <a:pt x="167274" y="261032"/>
                </a:cubicBezTo>
                <a:cubicBezTo>
                  <a:pt x="135311" y="245050"/>
                  <a:pt x="46880" y="204564"/>
                  <a:pt x="23440" y="187517"/>
                </a:cubicBezTo>
                <a:cubicBezTo>
                  <a:pt x="0" y="170470"/>
                  <a:pt x="17581" y="160881"/>
                  <a:pt x="26637" y="158750"/>
                </a:cubicBezTo>
                <a:cubicBezTo>
                  <a:pt x="35693" y="156619"/>
                  <a:pt x="53806" y="161947"/>
                  <a:pt x="77778" y="174732"/>
                </a:cubicBezTo>
                <a:cubicBezTo>
                  <a:pt x="101750" y="187517"/>
                  <a:pt x="153424" y="227471"/>
                  <a:pt x="170471" y="235462"/>
                </a:cubicBezTo>
                <a:cubicBezTo>
                  <a:pt x="187518" y="243453"/>
                  <a:pt x="187518" y="232799"/>
                  <a:pt x="180060" y="222677"/>
                </a:cubicBezTo>
                <a:cubicBezTo>
                  <a:pt x="172602" y="212555"/>
                  <a:pt x="140105" y="187517"/>
                  <a:pt x="125722" y="174732"/>
                </a:cubicBezTo>
                <a:cubicBezTo>
                  <a:pt x="111339" y="161947"/>
                  <a:pt x="88432" y="147030"/>
                  <a:pt x="93759" y="145965"/>
                </a:cubicBezTo>
                <a:cubicBezTo>
                  <a:pt x="99086" y="144900"/>
                  <a:pt x="135844" y="152890"/>
                  <a:pt x="157685" y="168339"/>
                </a:cubicBezTo>
                <a:cubicBezTo>
                  <a:pt x="179526" y="183788"/>
                  <a:pt x="203499" y="224275"/>
                  <a:pt x="224808" y="238658"/>
                </a:cubicBezTo>
                <a:cubicBezTo>
                  <a:pt x="246117" y="253042"/>
                  <a:pt x="267958" y="254107"/>
                  <a:pt x="285538" y="254640"/>
                </a:cubicBezTo>
                <a:cubicBezTo>
                  <a:pt x="303118" y="255173"/>
                  <a:pt x="322295" y="247715"/>
                  <a:pt x="330286" y="241855"/>
                </a:cubicBezTo>
                <a:cubicBezTo>
                  <a:pt x="338277" y="235995"/>
                  <a:pt x="314304" y="231200"/>
                  <a:pt x="333482" y="219480"/>
                </a:cubicBezTo>
                <a:cubicBezTo>
                  <a:pt x="352660" y="207760"/>
                  <a:pt x="413922" y="187518"/>
                  <a:pt x="445353" y="171536"/>
                </a:cubicBezTo>
                <a:cubicBezTo>
                  <a:pt x="476784" y="155554"/>
                  <a:pt x="490102" y="149162"/>
                  <a:pt x="522065" y="123591"/>
                </a:cubicBezTo>
                <a:cubicBezTo>
                  <a:pt x="554028" y="98021"/>
                  <a:pt x="615823" y="23440"/>
                  <a:pt x="640328" y="11720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                 </a:t>
            </a:r>
            <a:r>
              <a:rPr lang="ru-RU" sz="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Анапский</a:t>
            </a:r>
          </a:p>
          <a:p>
            <a:pPr marL="182563" indent="17621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2511424" y="3992563"/>
            <a:ext cx="631815" cy="574675"/>
          </a:xfrm>
          <a:custGeom>
            <a:avLst/>
            <a:gdLst>
              <a:gd name="connsiteX0" fmla="*/ 0 w 571074"/>
              <a:gd name="connsiteY0" fmla="*/ 422978 h 584391"/>
              <a:gd name="connsiteX1" fmla="*/ 54338 w 571074"/>
              <a:gd name="connsiteY1" fmla="*/ 458137 h 584391"/>
              <a:gd name="connsiteX2" fmla="*/ 115067 w 571074"/>
              <a:gd name="connsiteY2" fmla="*/ 506082 h 584391"/>
              <a:gd name="connsiteX3" fmla="*/ 226938 w 571074"/>
              <a:gd name="connsiteY3" fmla="*/ 528456 h 584391"/>
              <a:gd name="connsiteX4" fmla="*/ 303650 w 571074"/>
              <a:gd name="connsiteY4" fmla="*/ 534848 h 584391"/>
              <a:gd name="connsiteX5" fmla="*/ 405932 w 571074"/>
              <a:gd name="connsiteY5" fmla="*/ 563615 h 584391"/>
              <a:gd name="connsiteX6" fmla="*/ 485839 w 571074"/>
              <a:gd name="connsiteY6" fmla="*/ 582793 h 584391"/>
              <a:gd name="connsiteX7" fmla="*/ 485839 w 571074"/>
              <a:gd name="connsiteY7" fmla="*/ 554026 h 584391"/>
              <a:gd name="connsiteX8" fmla="*/ 466661 w 571074"/>
              <a:gd name="connsiteY8" fmla="*/ 531652 h 584391"/>
              <a:gd name="connsiteX9" fmla="*/ 473054 w 571074"/>
              <a:gd name="connsiteY9" fmla="*/ 509278 h 584391"/>
              <a:gd name="connsiteX10" fmla="*/ 450680 w 571074"/>
              <a:gd name="connsiteY10" fmla="*/ 470922 h 584391"/>
              <a:gd name="connsiteX11" fmla="*/ 457072 w 571074"/>
              <a:gd name="connsiteY11" fmla="*/ 438959 h 584391"/>
              <a:gd name="connsiteX12" fmla="*/ 482643 w 571074"/>
              <a:gd name="connsiteY12" fmla="*/ 461333 h 584391"/>
              <a:gd name="connsiteX13" fmla="*/ 514606 w 571074"/>
              <a:gd name="connsiteY13" fmla="*/ 512474 h 584391"/>
              <a:gd name="connsiteX14" fmla="*/ 543373 w 571074"/>
              <a:gd name="connsiteY14" fmla="*/ 522063 h 584391"/>
              <a:gd name="connsiteX15" fmla="*/ 552962 w 571074"/>
              <a:gd name="connsiteY15" fmla="*/ 486904 h 584391"/>
              <a:gd name="connsiteX16" fmla="*/ 562551 w 571074"/>
              <a:gd name="connsiteY16" fmla="*/ 442155 h 584391"/>
              <a:gd name="connsiteX17" fmla="*/ 565747 w 571074"/>
              <a:gd name="connsiteY17" fmla="*/ 352659 h 584391"/>
              <a:gd name="connsiteX18" fmla="*/ 530588 w 571074"/>
              <a:gd name="connsiteY18" fmla="*/ 317499 h 584391"/>
              <a:gd name="connsiteX19" fmla="*/ 517802 w 571074"/>
              <a:gd name="connsiteY19" fmla="*/ 330285 h 584391"/>
              <a:gd name="connsiteX20" fmla="*/ 476250 w 571074"/>
              <a:gd name="connsiteY20" fmla="*/ 323892 h 584391"/>
              <a:gd name="connsiteX21" fmla="*/ 469858 w 571074"/>
              <a:gd name="connsiteY21" fmla="*/ 301518 h 584391"/>
              <a:gd name="connsiteX22" fmla="*/ 485839 w 571074"/>
              <a:gd name="connsiteY22" fmla="*/ 247181 h 584391"/>
              <a:gd name="connsiteX23" fmla="*/ 457072 w 571074"/>
              <a:gd name="connsiteY23" fmla="*/ 189647 h 584391"/>
              <a:gd name="connsiteX24" fmla="*/ 466661 w 571074"/>
              <a:gd name="connsiteY24" fmla="*/ 154488 h 584391"/>
              <a:gd name="connsiteX25" fmla="*/ 473054 w 571074"/>
              <a:gd name="connsiteY25" fmla="*/ 90562 h 584391"/>
              <a:gd name="connsiteX26" fmla="*/ 431502 w 571074"/>
              <a:gd name="connsiteY26" fmla="*/ 36224 h 584391"/>
              <a:gd name="connsiteX27" fmla="*/ 421913 w 571074"/>
              <a:gd name="connsiteY27" fmla="*/ 20243 h 584391"/>
              <a:gd name="connsiteX28" fmla="*/ 370772 w 571074"/>
              <a:gd name="connsiteY28" fmla="*/ 68187 h 584391"/>
              <a:gd name="connsiteX29" fmla="*/ 326024 w 571074"/>
              <a:gd name="connsiteY29" fmla="*/ 64991 h 584391"/>
              <a:gd name="connsiteX30" fmla="*/ 297257 w 571074"/>
              <a:gd name="connsiteY30" fmla="*/ 45813 h 584391"/>
              <a:gd name="connsiteX31" fmla="*/ 265294 w 571074"/>
              <a:gd name="connsiteY31" fmla="*/ 13850 h 584391"/>
              <a:gd name="connsiteX32" fmla="*/ 246116 w 571074"/>
              <a:gd name="connsiteY32" fmla="*/ 10654 h 584391"/>
              <a:gd name="connsiteX33" fmla="*/ 223742 w 571074"/>
              <a:gd name="connsiteY33" fmla="*/ 77776 h 584391"/>
              <a:gd name="connsiteX34" fmla="*/ 182190 w 571074"/>
              <a:gd name="connsiteY34" fmla="*/ 36224 h 584391"/>
              <a:gd name="connsiteX35" fmla="*/ 137442 w 571074"/>
              <a:gd name="connsiteY35" fmla="*/ 20243 h 584391"/>
              <a:gd name="connsiteX36" fmla="*/ 95890 w 571074"/>
              <a:gd name="connsiteY36" fmla="*/ 64991 h 584391"/>
              <a:gd name="connsiteX37" fmla="*/ 105479 w 571074"/>
              <a:gd name="connsiteY37" fmla="*/ 119328 h 584391"/>
              <a:gd name="connsiteX38" fmla="*/ 70319 w 571074"/>
              <a:gd name="connsiteY38" fmla="*/ 135310 h 584391"/>
              <a:gd name="connsiteX39" fmla="*/ 73515 w 571074"/>
              <a:gd name="connsiteY39" fmla="*/ 180058 h 584391"/>
              <a:gd name="connsiteX40" fmla="*/ 73515 w 571074"/>
              <a:gd name="connsiteY40" fmla="*/ 212021 h 584391"/>
              <a:gd name="connsiteX41" fmla="*/ 57534 w 571074"/>
              <a:gd name="connsiteY41" fmla="*/ 253573 h 584391"/>
              <a:gd name="connsiteX42" fmla="*/ 73515 w 571074"/>
              <a:gd name="connsiteY42" fmla="*/ 288733 h 584391"/>
              <a:gd name="connsiteX43" fmla="*/ 95890 w 571074"/>
              <a:gd name="connsiteY43" fmla="*/ 336677 h 584391"/>
              <a:gd name="connsiteX44" fmla="*/ 102282 w 571074"/>
              <a:gd name="connsiteY44" fmla="*/ 362248 h 584391"/>
              <a:gd name="connsiteX45" fmla="*/ 89497 w 571074"/>
              <a:gd name="connsiteY45" fmla="*/ 397407 h 584391"/>
              <a:gd name="connsiteX46" fmla="*/ 63926 w 571074"/>
              <a:gd name="connsiteY46" fmla="*/ 397407 h 584391"/>
              <a:gd name="connsiteX47" fmla="*/ 54338 w 571074"/>
              <a:gd name="connsiteY47" fmla="*/ 378229 h 584391"/>
              <a:gd name="connsiteX48" fmla="*/ 0 w 571074"/>
              <a:gd name="connsiteY48" fmla="*/ 422978 h 58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71074" h="584391">
                <a:moveTo>
                  <a:pt x="0" y="422978"/>
                </a:moveTo>
                <a:cubicBezTo>
                  <a:pt x="0" y="436296"/>
                  <a:pt x="35160" y="444286"/>
                  <a:pt x="54338" y="458137"/>
                </a:cubicBezTo>
                <a:cubicBezTo>
                  <a:pt x="73516" y="471988"/>
                  <a:pt x="86300" y="494362"/>
                  <a:pt x="115067" y="506082"/>
                </a:cubicBezTo>
                <a:cubicBezTo>
                  <a:pt x="143834" y="517802"/>
                  <a:pt x="195508" y="523662"/>
                  <a:pt x="226938" y="528456"/>
                </a:cubicBezTo>
                <a:cubicBezTo>
                  <a:pt x="258368" y="533250"/>
                  <a:pt x="273818" y="528988"/>
                  <a:pt x="303650" y="534848"/>
                </a:cubicBezTo>
                <a:cubicBezTo>
                  <a:pt x="333482" y="540708"/>
                  <a:pt x="375567" y="555624"/>
                  <a:pt x="405932" y="563615"/>
                </a:cubicBezTo>
                <a:cubicBezTo>
                  <a:pt x="436297" y="571606"/>
                  <a:pt x="472521" y="584391"/>
                  <a:pt x="485839" y="582793"/>
                </a:cubicBezTo>
                <a:cubicBezTo>
                  <a:pt x="499157" y="581195"/>
                  <a:pt x="489035" y="562549"/>
                  <a:pt x="485839" y="554026"/>
                </a:cubicBezTo>
                <a:cubicBezTo>
                  <a:pt x="482643" y="545503"/>
                  <a:pt x="468792" y="539110"/>
                  <a:pt x="466661" y="531652"/>
                </a:cubicBezTo>
                <a:cubicBezTo>
                  <a:pt x="464530" y="524194"/>
                  <a:pt x="475718" y="519400"/>
                  <a:pt x="473054" y="509278"/>
                </a:cubicBezTo>
                <a:cubicBezTo>
                  <a:pt x="470391" y="499156"/>
                  <a:pt x="453344" y="482642"/>
                  <a:pt x="450680" y="470922"/>
                </a:cubicBezTo>
                <a:cubicBezTo>
                  <a:pt x="448016" y="459202"/>
                  <a:pt x="451745" y="440557"/>
                  <a:pt x="457072" y="438959"/>
                </a:cubicBezTo>
                <a:cubicBezTo>
                  <a:pt x="462399" y="437361"/>
                  <a:pt x="473054" y="449081"/>
                  <a:pt x="482643" y="461333"/>
                </a:cubicBezTo>
                <a:cubicBezTo>
                  <a:pt x="492232" y="473585"/>
                  <a:pt x="504484" y="502352"/>
                  <a:pt x="514606" y="512474"/>
                </a:cubicBezTo>
                <a:cubicBezTo>
                  <a:pt x="524728" y="522596"/>
                  <a:pt x="536980" y="526325"/>
                  <a:pt x="543373" y="522063"/>
                </a:cubicBezTo>
                <a:cubicBezTo>
                  <a:pt x="549766" y="517801"/>
                  <a:pt x="549766" y="500222"/>
                  <a:pt x="552962" y="486904"/>
                </a:cubicBezTo>
                <a:cubicBezTo>
                  <a:pt x="556158" y="473586"/>
                  <a:pt x="560420" y="464529"/>
                  <a:pt x="562551" y="442155"/>
                </a:cubicBezTo>
                <a:cubicBezTo>
                  <a:pt x="564682" y="419781"/>
                  <a:pt x="571074" y="373435"/>
                  <a:pt x="565747" y="352659"/>
                </a:cubicBezTo>
                <a:cubicBezTo>
                  <a:pt x="560420" y="331883"/>
                  <a:pt x="538579" y="321228"/>
                  <a:pt x="530588" y="317499"/>
                </a:cubicBezTo>
                <a:cubicBezTo>
                  <a:pt x="522597" y="313770"/>
                  <a:pt x="526858" y="329220"/>
                  <a:pt x="517802" y="330285"/>
                </a:cubicBezTo>
                <a:cubicBezTo>
                  <a:pt x="508746" y="331350"/>
                  <a:pt x="484241" y="328687"/>
                  <a:pt x="476250" y="323892"/>
                </a:cubicBezTo>
                <a:cubicBezTo>
                  <a:pt x="468259" y="319097"/>
                  <a:pt x="468260" y="314303"/>
                  <a:pt x="469858" y="301518"/>
                </a:cubicBezTo>
                <a:cubicBezTo>
                  <a:pt x="471456" y="288733"/>
                  <a:pt x="487970" y="265826"/>
                  <a:pt x="485839" y="247181"/>
                </a:cubicBezTo>
                <a:cubicBezTo>
                  <a:pt x="483708" y="228536"/>
                  <a:pt x="460268" y="205096"/>
                  <a:pt x="457072" y="189647"/>
                </a:cubicBezTo>
                <a:cubicBezTo>
                  <a:pt x="453876" y="174198"/>
                  <a:pt x="463997" y="171002"/>
                  <a:pt x="466661" y="154488"/>
                </a:cubicBezTo>
                <a:cubicBezTo>
                  <a:pt x="469325" y="137974"/>
                  <a:pt x="478914" y="110273"/>
                  <a:pt x="473054" y="90562"/>
                </a:cubicBezTo>
                <a:cubicBezTo>
                  <a:pt x="467194" y="70851"/>
                  <a:pt x="440025" y="47944"/>
                  <a:pt x="431502" y="36224"/>
                </a:cubicBezTo>
                <a:cubicBezTo>
                  <a:pt x="422979" y="24504"/>
                  <a:pt x="432035" y="14916"/>
                  <a:pt x="421913" y="20243"/>
                </a:cubicBezTo>
                <a:cubicBezTo>
                  <a:pt x="411791" y="25570"/>
                  <a:pt x="386753" y="60729"/>
                  <a:pt x="370772" y="68187"/>
                </a:cubicBezTo>
                <a:cubicBezTo>
                  <a:pt x="354791" y="75645"/>
                  <a:pt x="338277" y="68720"/>
                  <a:pt x="326024" y="64991"/>
                </a:cubicBezTo>
                <a:cubicBezTo>
                  <a:pt x="313772" y="61262"/>
                  <a:pt x="307378" y="54336"/>
                  <a:pt x="297257" y="45813"/>
                </a:cubicBezTo>
                <a:cubicBezTo>
                  <a:pt x="287136" y="37290"/>
                  <a:pt x="273818" y="19710"/>
                  <a:pt x="265294" y="13850"/>
                </a:cubicBezTo>
                <a:cubicBezTo>
                  <a:pt x="256771" y="7990"/>
                  <a:pt x="253041" y="0"/>
                  <a:pt x="246116" y="10654"/>
                </a:cubicBezTo>
                <a:cubicBezTo>
                  <a:pt x="239191" y="21308"/>
                  <a:pt x="234396" y="73514"/>
                  <a:pt x="223742" y="77776"/>
                </a:cubicBezTo>
                <a:cubicBezTo>
                  <a:pt x="213088" y="82038"/>
                  <a:pt x="196573" y="45813"/>
                  <a:pt x="182190" y="36224"/>
                </a:cubicBezTo>
                <a:cubicBezTo>
                  <a:pt x="167807" y="26635"/>
                  <a:pt x="151825" y="15449"/>
                  <a:pt x="137442" y="20243"/>
                </a:cubicBezTo>
                <a:cubicBezTo>
                  <a:pt x="123059" y="25038"/>
                  <a:pt x="101217" y="48477"/>
                  <a:pt x="95890" y="64991"/>
                </a:cubicBezTo>
                <a:cubicBezTo>
                  <a:pt x="90563" y="81505"/>
                  <a:pt x="109741" y="107608"/>
                  <a:pt x="105479" y="119328"/>
                </a:cubicBezTo>
                <a:cubicBezTo>
                  <a:pt x="101217" y="131048"/>
                  <a:pt x="75646" y="125188"/>
                  <a:pt x="70319" y="135310"/>
                </a:cubicBezTo>
                <a:cubicBezTo>
                  <a:pt x="64992" y="145432"/>
                  <a:pt x="72982" y="167273"/>
                  <a:pt x="73515" y="180058"/>
                </a:cubicBezTo>
                <a:cubicBezTo>
                  <a:pt x="74048" y="192843"/>
                  <a:pt x="76178" y="199769"/>
                  <a:pt x="73515" y="212021"/>
                </a:cubicBezTo>
                <a:cubicBezTo>
                  <a:pt x="70852" y="224273"/>
                  <a:pt x="57534" y="240788"/>
                  <a:pt x="57534" y="253573"/>
                </a:cubicBezTo>
                <a:cubicBezTo>
                  <a:pt x="57534" y="266358"/>
                  <a:pt x="67122" y="274882"/>
                  <a:pt x="73515" y="288733"/>
                </a:cubicBezTo>
                <a:cubicBezTo>
                  <a:pt x="79908" y="302584"/>
                  <a:pt x="91096" y="324425"/>
                  <a:pt x="95890" y="336677"/>
                </a:cubicBezTo>
                <a:cubicBezTo>
                  <a:pt x="100685" y="348930"/>
                  <a:pt x="103348" y="352126"/>
                  <a:pt x="102282" y="362248"/>
                </a:cubicBezTo>
                <a:cubicBezTo>
                  <a:pt x="101217" y="372370"/>
                  <a:pt x="95890" y="391547"/>
                  <a:pt x="89497" y="397407"/>
                </a:cubicBezTo>
                <a:cubicBezTo>
                  <a:pt x="83104" y="403267"/>
                  <a:pt x="69786" y="400603"/>
                  <a:pt x="63926" y="397407"/>
                </a:cubicBezTo>
                <a:cubicBezTo>
                  <a:pt x="58066" y="394211"/>
                  <a:pt x="60730" y="378762"/>
                  <a:pt x="54338" y="378229"/>
                </a:cubicBezTo>
                <a:cubicBezTo>
                  <a:pt x="47946" y="377696"/>
                  <a:pt x="0" y="409660"/>
                  <a:pt x="0" y="422978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b="1" dirty="0">
                <a:solidFill>
                  <a:schemeClr val="tx1"/>
                </a:solidFill>
              </a:rPr>
              <a:t>Новороссийск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2527300" y="3616325"/>
            <a:ext cx="1081088" cy="841375"/>
          </a:xfrm>
          <a:custGeom>
            <a:avLst/>
            <a:gdLst>
              <a:gd name="connsiteX0" fmla="*/ 10654 w 1081417"/>
              <a:gd name="connsiteY0" fmla="*/ 10122 h 856611"/>
              <a:gd name="connsiteX1" fmla="*/ 96954 w 1081417"/>
              <a:gd name="connsiteY1" fmla="*/ 13318 h 856611"/>
              <a:gd name="connsiteX2" fmla="*/ 154488 w 1081417"/>
              <a:gd name="connsiteY2" fmla="*/ 61263 h 856611"/>
              <a:gd name="connsiteX3" fmla="*/ 218414 w 1081417"/>
              <a:gd name="connsiteY3" fmla="*/ 86833 h 856611"/>
              <a:gd name="connsiteX4" fmla="*/ 266358 w 1081417"/>
              <a:gd name="connsiteY4" fmla="*/ 64459 h 856611"/>
              <a:gd name="connsiteX5" fmla="*/ 304714 w 1081417"/>
              <a:gd name="connsiteY5" fmla="*/ 42085 h 856611"/>
              <a:gd name="connsiteX6" fmla="*/ 339874 w 1081417"/>
              <a:gd name="connsiteY6" fmla="*/ 61263 h 856611"/>
              <a:gd name="connsiteX7" fmla="*/ 406996 w 1081417"/>
              <a:gd name="connsiteY7" fmla="*/ 83637 h 856611"/>
              <a:gd name="connsiteX8" fmla="*/ 403800 w 1081417"/>
              <a:gd name="connsiteY8" fmla="*/ 118796 h 856611"/>
              <a:gd name="connsiteX9" fmla="*/ 413389 w 1081417"/>
              <a:gd name="connsiteY9" fmla="*/ 150759 h 856611"/>
              <a:gd name="connsiteX10" fmla="*/ 448548 w 1081417"/>
              <a:gd name="connsiteY10" fmla="*/ 141170 h 856611"/>
              <a:gd name="connsiteX11" fmla="*/ 480511 w 1081417"/>
              <a:gd name="connsiteY11" fmla="*/ 125189 h 856611"/>
              <a:gd name="connsiteX12" fmla="*/ 544437 w 1081417"/>
              <a:gd name="connsiteY12" fmla="*/ 112404 h 856611"/>
              <a:gd name="connsiteX13" fmla="*/ 611560 w 1081417"/>
              <a:gd name="connsiteY13" fmla="*/ 90029 h 856611"/>
              <a:gd name="connsiteX14" fmla="*/ 669093 w 1081417"/>
              <a:gd name="connsiteY14" fmla="*/ 115600 h 856611"/>
              <a:gd name="connsiteX15" fmla="*/ 720234 w 1081417"/>
              <a:gd name="connsiteY15" fmla="*/ 99618 h 856611"/>
              <a:gd name="connsiteX16" fmla="*/ 755394 w 1081417"/>
              <a:gd name="connsiteY16" fmla="*/ 77244 h 856611"/>
              <a:gd name="connsiteX17" fmla="*/ 812927 w 1081417"/>
              <a:gd name="connsiteY17" fmla="*/ 80441 h 856611"/>
              <a:gd name="connsiteX18" fmla="*/ 838498 w 1081417"/>
              <a:gd name="connsiteY18" fmla="*/ 115600 h 856611"/>
              <a:gd name="connsiteX19" fmla="*/ 876853 w 1081417"/>
              <a:gd name="connsiteY19" fmla="*/ 99618 h 856611"/>
              <a:gd name="connsiteX20" fmla="*/ 899228 w 1081417"/>
              <a:gd name="connsiteY20" fmla="*/ 80441 h 856611"/>
              <a:gd name="connsiteX21" fmla="*/ 931191 w 1081417"/>
              <a:gd name="connsiteY21" fmla="*/ 80441 h 856611"/>
              <a:gd name="connsiteX22" fmla="*/ 959957 w 1081417"/>
              <a:gd name="connsiteY22" fmla="*/ 38889 h 856611"/>
              <a:gd name="connsiteX23" fmla="*/ 975939 w 1081417"/>
              <a:gd name="connsiteY23" fmla="*/ 32496 h 856611"/>
              <a:gd name="connsiteX24" fmla="*/ 982332 w 1081417"/>
              <a:gd name="connsiteY24" fmla="*/ 64459 h 856611"/>
              <a:gd name="connsiteX25" fmla="*/ 1011098 w 1081417"/>
              <a:gd name="connsiteY25" fmla="*/ 99618 h 856611"/>
              <a:gd name="connsiteX26" fmla="*/ 1068632 w 1081417"/>
              <a:gd name="connsiteY26" fmla="*/ 227471 h 856611"/>
              <a:gd name="connsiteX27" fmla="*/ 1081417 w 1081417"/>
              <a:gd name="connsiteY27" fmla="*/ 320164 h 856611"/>
              <a:gd name="connsiteX28" fmla="*/ 1068632 w 1081417"/>
              <a:gd name="connsiteY28" fmla="*/ 361716 h 856611"/>
              <a:gd name="connsiteX29" fmla="*/ 1039865 w 1081417"/>
              <a:gd name="connsiteY29" fmla="*/ 355323 h 856611"/>
              <a:gd name="connsiteX30" fmla="*/ 1027080 w 1081417"/>
              <a:gd name="connsiteY30" fmla="*/ 387286 h 856611"/>
              <a:gd name="connsiteX31" fmla="*/ 975939 w 1081417"/>
              <a:gd name="connsiteY31" fmla="*/ 377697 h 856611"/>
              <a:gd name="connsiteX32" fmla="*/ 912013 w 1081417"/>
              <a:gd name="connsiteY32" fmla="*/ 390482 h 856611"/>
              <a:gd name="connsiteX33" fmla="*/ 905620 w 1081417"/>
              <a:gd name="connsiteY33" fmla="*/ 412857 h 856611"/>
              <a:gd name="connsiteX34" fmla="*/ 921602 w 1081417"/>
              <a:gd name="connsiteY34" fmla="*/ 428838 h 856611"/>
              <a:gd name="connsiteX35" fmla="*/ 921602 w 1081417"/>
              <a:gd name="connsiteY35" fmla="*/ 457605 h 856611"/>
              <a:gd name="connsiteX36" fmla="*/ 902424 w 1081417"/>
              <a:gd name="connsiteY36" fmla="*/ 492764 h 856611"/>
              <a:gd name="connsiteX37" fmla="*/ 912013 w 1081417"/>
              <a:gd name="connsiteY37" fmla="*/ 521531 h 856611"/>
              <a:gd name="connsiteX38" fmla="*/ 854479 w 1081417"/>
              <a:gd name="connsiteY38" fmla="*/ 521531 h 856611"/>
              <a:gd name="connsiteX39" fmla="*/ 832105 w 1081417"/>
              <a:gd name="connsiteY39" fmla="*/ 559887 h 856611"/>
              <a:gd name="connsiteX40" fmla="*/ 812927 w 1081417"/>
              <a:gd name="connsiteY40" fmla="*/ 572672 h 856611"/>
              <a:gd name="connsiteX41" fmla="*/ 803338 w 1081417"/>
              <a:gd name="connsiteY41" fmla="*/ 607831 h 856611"/>
              <a:gd name="connsiteX42" fmla="*/ 812927 w 1081417"/>
              <a:gd name="connsiteY42" fmla="*/ 652580 h 856611"/>
              <a:gd name="connsiteX43" fmla="*/ 825713 w 1081417"/>
              <a:gd name="connsiteY43" fmla="*/ 674954 h 856611"/>
              <a:gd name="connsiteX44" fmla="*/ 800142 w 1081417"/>
              <a:gd name="connsiteY44" fmla="*/ 706917 h 856611"/>
              <a:gd name="connsiteX45" fmla="*/ 780964 w 1081417"/>
              <a:gd name="connsiteY45" fmla="*/ 738880 h 856611"/>
              <a:gd name="connsiteX46" fmla="*/ 774572 w 1081417"/>
              <a:gd name="connsiteY46" fmla="*/ 793217 h 856611"/>
              <a:gd name="connsiteX47" fmla="*/ 707449 w 1081417"/>
              <a:gd name="connsiteY47" fmla="*/ 780432 h 856611"/>
              <a:gd name="connsiteX48" fmla="*/ 691468 w 1081417"/>
              <a:gd name="connsiteY48" fmla="*/ 818788 h 856611"/>
              <a:gd name="connsiteX49" fmla="*/ 665897 w 1081417"/>
              <a:gd name="connsiteY49" fmla="*/ 853947 h 856611"/>
              <a:gd name="connsiteX50" fmla="*/ 624345 w 1081417"/>
              <a:gd name="connsiteY50" fmla="*/ 834769 h 856611"/>
              <a:gd name="connsiteX51" fmla="*/ 550830 w 1081417"/>
              <a:gd name="connsiteY51" fmla="*/ 844358 h 856611"/>
              <a:gd name="connsiteX52" fmla="*/ 550830 w 1081417"/>
              <a:gd name="connsiteY52" fmla="*/ 793217 h 856611"/>
              <a:gd name="connsiteX53" fmla="*/ 550830 w 1081417"/>
              <a:gd name="connsiteY53" fmla="*/ 732488 h 856611"/>
              <a:gd name="connsiteX54" fmla="*/ 518867 w 1081417"/>
              <a:gd name="connsiteY54" fmla="*/ 694132 h 856611"/>
              <a:gd name="connsiteX55" fmla="*/ 486904 w 1081417"/>
              <a:gd name="connsiteY55" fmla="*/ 703721 h 856611"/>
              <a:gd name="connsiteX56" fmla="*/ 458137 w 1081417"/>
              <a:gd name="connsiteY56" fmla="*/ 690936 h 856611"/>
              <a:gd name="connsiteX57" fmla="*/ 461333 w 1081417"/>
              <a:gd name="connsiteY57" fmla="*/ 655776 h 856611"/>
              <a:gd name="connsiteX58" fmla="*/ 474119 w 1081417"/>
              <a:gd name="connsiteY58" fmla="*/ 614224 h 856611"/>
              <a:gd name="connsiteX59" fmla="*/ 445352 w 1081417"/>
              <a:gd name="connsiteY59" fmla="*/ 572672 h 856611"/>
              <a:gd name="connsiteX60" fmla="*/ 448548 w 1081417"/>
              <a:gd name="connsiteY60" fmla="*/ 527924 h 856611"/>
              <a:gd name="connsiteX61" fmla="*/ 454941 w 1081417"/>
              <a:gd name="connsiteY61" fmla="*/ 451212 h 856611"/>
              <a:gd name="connsiteX62" fmla="*/ 413389 w 1081417"/>
              <a:gd name="connsiteY62" fmla="*/ 409660 h 856611"/>
              <a:gd name="connsiteX63" fmla="*/ 410192 w 1081417"/>
              <a:gd name="connsiteY63" fmla="*/ 406464 h 856611"/>
              <a:gd name="connsiteX64" fmla="*/ 384622 w 1081417"/>
              <a:gd name="connsiteY64" fmla="*/ 425642 h 856611"/>
              <a:gd name="connsiteX65" fmla="*/ 368640 w 1081417"/>
              <a:gd name="connsiteY65" fmla="*/ 441623 h 856611"/>
              <a:gd name="connsiteX66" fmla="*/ 298322 w 1081417"/>
              <a:gd name="connsiteY66" fmla="*/ 438427 h 856611"/>
              <a:gd name="connsiteX67" fmla="*/ 256770 w 1081417"/>
              <a:gd name="connsiteY67" fmla="*/ 396875 h 856611"/>
              <a:gd name="connsiteX68" fmla="*/ 263162 w 1081417"/>
              <a:gd name="connsiteY68" fmla="*/ 368108 h 856611"/>
              <a:gd name="connsiteX69" fmla="*/ 243984 w 1081417"/>
              <a:gd name="connsiteY69" fmla="*/ 310575 h 856611"/>
              <a:gd name="connsiteX70" fmla="*/ 157684 w 1081417"/>
              <a:gd name="connsiteY70" fmla="*/ 125189 h 856611"/>
              <a:gd name="connsiteX71" fmla="*/ 141702 w 1081417"/>
              <a:gd name="connsiteY71" fmla="*/ 96422 h 856611"/>
              <a:gd name="connsiteX72" fmla="*/ 33028 w 1081417"/>
              <a:gd name="connsiteY72" fmla="*/ 74048 h 856611"/>
              <a:gd name="connsiteX73" fmla="*/ 10654 w 1081417"/>
              <a:gd name="connsiteY73" fmla="*/ 10122 h 85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081417" h="856611">
                <a:moveTo>
                  <a:pt x="10654" y="10122"/>
                </a:moveTo>
                <a:cubicBezTo>
                  <a:pt x="21308" y="0"/>
                  <a:pt x="72982" y="4795"/>
                  <a:pt x="96954" y="13318"/>
                </a:cubicBezTo>
                <a:cubicBezTo>
                  <a:pt x="120926" y="21841"/>
                  <a:pt x="134245" y="49011"/>
                  <a:pt x="154488" y="61263"/>
                </a:cubicBezTo>
                <a:cubicBezTo>
                  <a:pt x="174731" y="73515"/>
                  <a:pt x="199769" y="86300"/>
                  <a:pt x="218414" y="86833"/>
                </a:cubicBezTo>
                <a:cubicBezTo>
                  <a:pt x="237059" y="87366"/>
                  <a:pt x="251975" y="71917"/>
                  <a:pt x="266358" y="64459"/>
                </a:cubicBezTo>
                <a:cubicBezTo>
                  <a:pt x="280741" y="57001"/>
                  <a:pt x="292461" y="42618"/>
                  <a:pt x="304714" y="42085"/>
                </a:cubicBezTo>
                <a:cubicBezTo>
                  <a:pt x="316967" y="41552"/>
                  <a:pt x="322827" y="54338"/>
                  <a:pt x="339874" y="61263"/>
                </a:cubicBezTo>
                <a:cubicBezTo>
                  <a:pt x="356921" y="68188"/>
                  <a:pt x="396342" y="74048"/>
                  <a:pt x="406996" y="83637"/>
                </a:cubicBezTo>
                <a:cubicBezTo>
                  <a:pt x="417650" y="93226"/>
                  <a:pt x="402735" y="107609"/>
                  <a:pt x="403800" y="118796"/>
                </a:cubicBezTo>
                <a:cubicBezTo>
                  <a:pt x="404865" y="129983"/>
                  <a:pt x="405931" y="147030"/>
                  <a:pt x="413389" y="150759"/>
                </a:cubicBezTo>
                <a:cubicBezTo>
                  <a:pt x="420847" y="154488"/>
                  <a:pt x="437361" y="145432"/>
                  <a:pt x="448548" y="141170"/>
                </a:cubicBezTo>
                <a:cubicBezTo>
                  <a:pt x="459735" y="136908"/>
                  <a:pt x="464530" y="129983"/>
                  <a:pt x="480511" y="125189"/>
                </a:cubicBezTo>
                <a:cubicBezTo>
                  <a:pt x="496492" y="120395"/>
                  <a:pt x="522595" y="118264"/>
                  <a:pt x="544437" y="112404"/>
                </a:cubicBezTo>
                <a:cubicBezTo>
                  <a:pt x="566279" y="106544"/>
                  <a:pt x="590784" y="89496"/>
                  <a:pt x="611560" y="90029"/>
                </a:cubicBezTo>
                <a:cubicBezTo>
                  <a:pt x="632336" y="90562"/>
                  <a:pt x="650981" y="114002"/>
                  <a:pt x="669093" y="115600"/>
                </a:cubicBezTo>
                <a:cubicBezTo>
                  <a:pt x="687205" y="117198"/>
                  <a:pt x="705851" y="106011"/>
                  <a:pt x="720234" y="99618"/>
                </a:cubicBezTo>
                <a:cubicBezTo>
                  <a:pt x="734617" y="93225"/>
                  <a:pt x="739945" y="80440"/>
                  <a:pt x="755394" y="77244"/>
                </a:cubicBezTo>
                <a:cubicBezTo>
                  <a:pt x="770843" y="74048"/>
                  <a:pt x="799076" y="74048"/>
                  <a:pt x="812927" y="80441"/>
                </a:cubicBezTo>
                <a:cubicBezTo>
                  <a:pt x="826778" y="86834"/>
                  <a:pt x="827844" y="112404"/>
                  <a:pt x="838498" y="115600"/>
                </a:cubicBezTo>
                <a:cubicBezTo>
                  <a:pt x="849152" y="118796"/>
                  <a:pt x="866731" y="105478"/>
                  <a:pt x="876853" y="99618"/>
                </a:cubicBezTo>
                <a:cubicBezTo>
                  <a:pt x="886975" y="93758"/>
                  <a:pt x="890172" y="83637"/>
                  <a:pt x="899228" y="80441"/>
                </a:cubicBezTo>
                <a:cubicBezTo>
                  <a:pt x="908284" y="77245"/>
                  <a:pt x="921070" y="87366"/>
                  <a:pt x="931191" y="80441"/>
                </a:cubicBezTo>
                <a:cubicBezTo>
                  <a:pt x="941312" y="73516"/>
                  <a:pt x="952499" y="46880"/>
                  <a:pt x="959957" y="38889"/>
                </a:cubicBezTo>
                <a:cubicBezTo>
                  <a:pt x="967415" y="30898"/>
                  <a:pt x="972210" y="28234"/>
                  <a:pt x="975939" y="32496"/>
                </a:cubicBezTo>
                <a:cubicBezTo>
                  <a:pt x="979668" y="36758"/>
                  <a:pt x="976472" y="53272"/>
                  <a:pt x="982332" y="64459"/>
                </a:cubicBezTo>
                <a:cubicBezTo>
                  <a:pt x="988192" y="75646"/>
                  <a:pt x="996715" y="72449"/>
                  <a:pt x="1011098" y="99618"/>
                </a:cubicBezTo>
                <a:cubicBezTo>
                  <a:pt x="1025481" y="126787"/>
                  <a:pt x="1056912" y="190713"/>
                  <a:pt x="1068632" y="227471"/>
                </a:cubicBezTo>
                <a:cubicBezTo>
                  <a:pt x="1080352" y="264229"/>
                  <a:pt x="1081417" y="297790"/>
                  <a:pt x="1081417" y="320164"/>
                </a:cubicBezTo>
                <a:cubicBezTo>
                  <a:pt x="1081417" y="342538"/>
                  <a:pt x="1075557" y="355856"/>
                  <a:pt x="1068632" y="361716"/>
                </a:cubicBezTo>
                <a:cubicBezTo>
                  <a:pt x="1061707" y="367576"/>
                  <a:pt x="1046790" y="351061"/>
                  <a:pt x="1039865" y="355323"/>
                </a:cubicBezTo>
                <a:cubicBezTo>
                  <a:pt x="1032940" y="359585"/>
                  <a:pt x="1037734" y="383557"/>
                  <a:pt x="1027080" y="387286"/>
                </a:cubicBezTo>
                <a:cubicBezTo>
                  <a:pt x="1016426" y="391015"/>
                  <a:pt x="995117" y="377164"/>
                  <a:pt x="975939" y="377697"/>
                </a:cubicBezTo>
                <a:cubicBezTo>
                  <a:pt x="956761" y="378230"/>
                  <a:pt x="923733" y="384622"/>
                  <a:pt x="912013" y="390482"/>
                </a:cubicBezTo>
                <a:cubicBezTo>
                  <a:pt x="900293" y="396342"/>
                  <a:pt x="904022" y="406464"/>
                  <a:pt x="905620" y="412857"/>
                </a:cubicBezTo>
                <a:cubicBezTo>
                  <a:pt x="907218" y="419250"/>
                  <a:pt x="918938" y="421380"/>
                  <a:pt x="921602" y="428838"/>
                </a:cubicBezTo>
                <a:cubicBezTo>
                  <a:pt x="924266" y="436296"/>
                  <a:pt x="924798" y="446951"/>
                  <a:pt x="921602" y="457605"/>
                </a:cubicBezTo>
                <a:cubicBezTo>
                  <a:pt x="918406" y="468259"/>
                  <a:pt x="904022" y="482110"/>
                  <a:pt x="902424" y="492764"/>
                </a:cubicBezTo>
                <a:cubicBezTo>
                  <a:pt x="900826" y="503418"/>
                  <a:pt x="920004" y="516736"/>
                  <a:pt x="912013" y="521531"/>
                </a:cubicBezTo>
                <a:cubicBezTo>
                  <a:pt x="904022" y="526326"/>
                  <a:pt x="867797" y="515138"/>
                  <a:pt x="854479" y="521531"/>
                </a:cubicBezTo>
                <a:cubicBezTo>
                  <a:pt x="841161" y="527924"/>
                  <a:pt x="839030" y="551364"/>
                  <a:pt x="832105" y="559887"/>
                </a:cubicBezTo>
                <a:cubicBezTo>
                  <a:pt x="825180" y="568411"/>
                  <a:pt x="817722" y="564681"/>
                  <a:pt x="812927" y="572672"/>
                </a:cubicBezTo>
                <a:cubicBezTo>
                  <a:pt x="808132" y="580663"/>
                  <a:pt x="803338" y="594513"/>
                  <a:pt x="803338" y="607831"/>
                </a:cubicBezTo>
                <a:cubicBezTo>
                  <a:pt x="803338" y="621149"/>
                  <a:pt x="809198" y="641393"/>
                  <a:pt x="812927" y="652580"/>
                </a:cubicBezTo>
                <a:cubicBezTo>
                  <a:pt x="816656" y="663767"/>
                  <a:pt x="827844" y="665898"/>
                  <a:pt x="825713" y="674954"/>
                </a:cubicBezTo>
                <a:cubicBezTo>
                  <a:pt x="823582" y="684010"/>
                  <a:pt x="807600" y="696263"/>
                  <a:pt x="800142" y="706917"/>
                </a:cubicBezTo>
                <a:cubicBezTo>
                  <a:pt x="792684" y="717571"/>
                  <a:pt x="785226" y="724497"/>
                  <a:pt x="780964" y="738880"/>
                </a:cubicBezTo>
                <a:cubicBezTo>
                  <a:pt x="776702" y="753263"/>
                  <a:pt x="786824" y="786292"/>
                  <a:pt x="774572" y="793217"/>
                </a:cubicBezTo>
                <a:cubicBezTo>
                  <a:pt x="762320" y="800142"/>
                  <a:pt x="721300" y="776170"/>
                  <a:pt x="707449" y="780432"/>
                </a:cubicBezTo>
                <a:cubicBezTo>
                  <a:pt x="693598" y="784694"/>
                  <a:pt x="698393" y="806536"/>
                  <a:pt x="691468" y="818788"/>
                </a:cubicBezTo>
                <a:cubicBezTo>
                  <a:pt x="684543" y="831040"/>
                  <a:pt x="677084" y="851284"/>
                  <a:pt x="665897" y="853947"/>
                </a:cubicBezTo>
                <a:cubicBezTo>
                  <a:pt x="654710" y="856611"/>
                  <a:pt x="643523" y="836367"/>
                  <a:pt x="624345" y="834769"/>
                </a:cubicBezTo>
                <a:cubicBezTo>
                  <a:pt x="605167" y="833171"/>
                  <a:pt x="563082" y="851283"/>
                  <a:pt x="550830" y="844358"/>
                </a:cubicBezTo>
                <a:cubicBezTo>
                  <a:pt x="538578" y="837433"/>
                  <a:pt x="550830" y="793217"/>
                  <a:pt x="550830" y="793217"/>
                </a:cubicBezTo>
                <a:cubicBezTo>
                  <a:pt x="550830" y="774572"/>
                  <a:pt x="556157" y="749002"/>
                  <a:pt x="550830" y="732488"/>
                </a:cubicBezTo>
                <a:cubicBezTo>
                  <a:pt x="545503" y="715974"/>
                  <a:pt x="529521" y="698926"/>
                  <a:pt x="518867" y="694132"/>
                </a:cubicBezTo>
                <a:cubicBezTo>
                  <a:pt x="508213" y="689338"/>
                  <a:pt x="497026" y="704254"/>
                  <a:pt x="486904" y="703721"/>
                </a:cubicBezTo>
                <a:cubicBezTo>
                  <a:pt x="476782" y="703188"/>
                  <a:pt x="462399" y="698927"/>
                  <a:pt x="458137" y="690936"/>
                </a:cubicBezTo>
                <a:cubicBezTo>
                  <a:pt x="453875" y="682945"/>
                  <a:pt x="458669" y="668561"/>
                  <a:pt x="461333" y="655776"/>
                </a:cubicBezTo>
                <a:cubicBezTo>
                  <a:pt x="463997" y="642991"/>
                  <a:pt x="476783" y="628075"/>
                  <a:pt x="474119" y="614224"/>
                </a:cubicBezTo>
                <a:cubicBezTo>
                  <a:pt x="471456" y="600373"/>
                  <a:pt x="449614" y="587055"/>
                  <a:pt x="445352" y="572672"/>
                </a:cubicBezTo>
                <a:cubicBezTo>
                  <a:pt x="441090" y="558289"/>
                  <a:pt x="446950" y="548167"/>
                  <a:pt x="448548" y="527924"/>
                </a:cubicBezTo>
                <a:cubicBezTo>
                  <a:pt x="450146" y="507681"/>
                  <a:pt x="460801" y="470923"/>
                  <a:pt x="454941" y="451212"/>
                </a:cubicBezTo>
                <a:cubicBezTo>
                  <a:pt x="449081" y="431501"/>
                  <a:pt x="413389" y="409660"/>
                  <a:pt x="413389" y="409660"/>
                </a:cubicBezTo>
                <a:cubicBezTo>
                  <a:pt x="405931" y="402202"/>
                  <a:pt x="414986" y="403800"/>
                  <a:pt x="410192" y="406464"/>
                </a:cubicBezTo>
                <a:cubicBezTo>
                  <a:pt x="405398" y="409128"/>
                  <a:pt x="391547" y="419782"/>
                  <a:pt x="384622" y="425642"/>
                </a:cubicBezTo>
                <a:cubicBezTo>
                  <a:pt x="377697" y="431502"/>
                  <a:pt x="383023" y="439492"/>
                  <a:pt x="368640" y="441623"/>
                </a:cubicBezTo>
                <a:cubicBezTo>
                  <a:pt x="354257" y="443754"/>
                  <a:pt x="316967" y="445885"/>
                  <a:pt x="298322" y="438427"/>
                </a:cubicBezTo>
                <a:cubicBezTo>
                  <a:pt x="279677" y="430969"/>
                  <a:pt x="262630" y="408595"/>
                  <a:pt x="256770" y="396875"/>
                </a:cubicBezTo>
                <a:cubicBezTo>
                  <a:pt x="250910" y="385155"/>
                  <a:pt x="265293" y="382491"/>
                  <a:pt x="263162" y="368108"/>
                </a:cubicBezTo>
                <a:cubicBezTo>
                  <a:pt x="261031" y="353725"/>
                  <a:pt x="261564" y="351062"/>
                  <a:pt x="243984" y="310575"/>
                </a:cubicBezTo>
                <a:cubicBezTo>
                  <a:pt x="226404" y="270089"/>
                  <a:pt x="174731" y="160881"/>
                  <a:pt x="157684" y="125189"/>
                </a:cubicBezTo>
                <a:cubicBezTo>
                  <a:pt x="140637" y="89497"/>
                  <a:pt x="162478" y="104946"/>
                  <a:pt x="141702" y="96422"/>
                </a:cubicBezTo>
                <a:cubicBezTo>
                  <a:pt x="120926" y="87899"/>
                  <a:pt x="54337" y="85235"/>
                  <a:pt x="33028" y="74048"/>
                </a:cubicBezTo>
                <a:cubicBezTo>
                  <a:pt x="11719" y="62861"/>
                  <a:pt x="0" y="20244"/>
                  <a:pt x="10654" y="10122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Крымский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>
              <a:solidFill>
                <a:schemeClr val="tx1"/>
              </a:solidFill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929322" y="2714620"/>
            <a:ext cx="1031866" cy="677868"/>
          </a:xfrm>
          <a:custGeom>
            <a:avLst/>
            <a:gdLst>
              <a:gd name="connsiteX0" fmla="*/ 8523 w 906685"/>
              <a:gd name="connsiteY0" fmla="*/ 180058 h 662168"/>
              <a:gd name="connsiteX1" fmla="*/ 11719 w 906685"/>
              <a:gd name="connsiteY1" fmla="*/ 275948 h 662168"/>
              <a:gd name="connsiteX2" fmla="*/ 30897 w 906685"/>
              <a:gd name="connsiteY2" fmla="*/ 295125 h 662168"/>
              <a:gd name="connsiteX3" fmla="*/ 123590 w 906685"/>
              <a:gd name="connsiteY3" fmla="*/ 291929 h 662168"/>
              <a:gd name="connsiteX4" fmla="*/ 152357 w 906685"/>
              <a:gd name="connsiteY4" fmla="*/ 304714 h 662168"/>
              <a:gd name="connsiteX5" fmla="*/ 139571 w 906685"/>
              <a:gd name="connsiteY5" fmla="*/ 339874 h 662168"/>
              <a:gd name="connsiteX6" fmla="*/ 114001 w 906685"/>
              <a:gd name="connsiteY6" fmla="*/ 339874 h 662168"/>
              <a:gd name="connsiteX7" fmla="*/ 107608 w 906685"/>
              <a:gd name="connsiteY7" fmla="*/ 378229 h 662168"/>
              <a:gd name="connsiteX8" fmla="*/ 114001 w 906685"/>
              <a:gd name="connsiteY8" fmla="*/ 429370 h 662168"/>
              <a:gd name="connsiteX9" fmla="*/ 104412 w 906685"/>
              <a:gd name="connsiteY9" fmla="*/ 490100 h 662168"/>
              <a:gd name="connsiteX10" fmla="*/ 123590 w 906685"/>
              <a:gd name="connsiteY10" fmla="*/ 538045 h 662168"/>
              <a:gd name="connsiteX11" fmla="*/ 149160 w 906685"/>
              <a:gd name="connsiteY11" fmla="*/ 582793 h 662168"/>
              <a:gd name="connsiteX12" fmla="*/ 149160 w 906685"/>
              <a:gd name="connsiteY12" fmla="*/ 621149 h 662168"/>
              <a:gd name="connsiteX13" fmla="*/ 174731 w 906685"/>
              <a:gd name="connsiteY13" fmla="*/ 627542 h 662168"/>
              <a:gd name="connsiteX14" fmla="*/ 177927 w 906685"/>
              <a:gd name="connsiteY14" fmla="*/ 653112 h 662168"/>
              <a:gd name="connsiteX15" fmla="*/ 197105 w 906685"/>
              <a:gd name="connsiteY15" fmla="*/ 656308 h 662168"/>
              <a:gd name="connsiteX16" fmla="*/ 235461 w 906685"/>
              <a:gd name="connsiteY16" fmla="*/ 617953 h 662168"/>
              <a:gd name="connsiteX17" fmla="*/ 286602 w 906685"/>
              <a:gd name="connsiteY17" fmla="*/ 592382 h 662168"/>
              <a:gd name="connsiteX18" fmla="*/ 331350 w 906685"/>
              <a:gd name="connsiteY18" fmla="*/ 611560 h 662168"/>
              <a:gd name="connsiteX19" fmla="*/ 363313 w 906685"/>
              <a:gd name="connsiteY19" fmla="*/ 611560 h 662168"/>
              <a:gd name="connsiteX20" fmla="*/ 382491 w 906685"/>
              <a:gd name="connsiteY20" fmla="*/ 605167 h 662168"/>
              <a:gd name="connsiteX21" fmla="*/ 398472 w 906685"/>
              <a:gd name="connsiteY21" fmla="*/ 573204 h 662168"/>
              <a:gd name="connsiteX22" fmla="*/ 443221 w 906685"/>
              <a:gd name="connsiteY22" fmla="*/ 605167 h 662168"/>
              <a:gd name="connsiteX23" fmla="*/ 475184 w 906685"/>
              <a:gd name="connsiteY23" fmla="*/ 592382 h 662168"/>
              <a:gd name="connsiteX24" fmla="*/ 471987 w 906685"/>
              <a:gd name="connsiteY24" fmla="*/ 538045 h 662168"/>
              <a:gd name="connsiteX25" fmla="*/ 526325 w 906685"/>
              <a:gd name="connsiteY25" fmla="*/ 560419 h 662168"/>
              <a:gd name="connsiteX26" fmla="*/ 577466 w 906685"/>
              <a:gd name="connsiteY26" fmla="*/ 509278 h 662168"/>
              <a:gd name="connsiteX27" fmla="*/ 686140 w 906685"/>
              <a:gd name="connsiteY27" fmla="*/ 515671 h 662168"/>
              <a:gd name="connsiteX28" fmla="*/ 772440 w 906685"/>
              <a:gd name="connsiteY28" fmla="*/ 512474 h 662168"/>
              <a:gd name="connsiteX29" fmla="*/ 778833 w 906685"/>
              <a:gd name="connsiteY29" fmla="*/ 531652 h 662168"/>
              <a:gd name="connsiteX30" fmla="*/ 820385 w 906685"/>
              <a:gd name="connsiteY30" fmla="*/ 512474 h 662168"/>
              <a:gd name="connsiteX31" fmla="*/ 884311 w 906685"/>
              <a:gd name="connsiteY31" fmla="*/ 490100 h 662168"/>
              <a:gd name="connsiteX32" fmla="*/ 900293 w 906685"/>
              <a:gd name="connsiteY32" fmla="*/ 461333 h 662168"/>
              <a:gd name="connsiteX33" fmla="*/ 890704 w 906685"/>
              <a:gd name="connsiteY33" fmla="*/ 355855 h 662168"/>
              <a:gd name="connsiteX34" fmla="*/ 804404 w 906685"/>
              <a:gd name="connsiteY34" fmla="*/ 343070 h 662168"/>
              <a:gd name="connsiteX35" fmla="*/ 791618 w 906685"/>
              <a:gd name="connsiteY35" fmla="*/ 218414 h 662168"/>
              <a:gd name="connsiteX36" fmla="*/ 801207 w 906685"/>
              <a:gd name="connsiteY36" fmla="*/ 29832 h 662168"/>
              <a:gd name="connsiteX37" fmla="*/ 740477 w 906685"/>
              <a:gd name="connsiteY37" fmla="*/ 39421 h 662168"/>
              <a:gd name="connsiteX38" fmla="*/ 657373 w 906685"/>
              <a:gd name="connsiteY38" fmla="*/ 29832 h 662168"/>
              <a:gd name="connsiteX39" fmla="*/ 644588 w 906685"/>
              <a:gd name="connsiteY39" fmla="*/ 58599 h 662168"/>
              <a:gd name="connsiteX40" fmla="*/ 638195 w 906685"/>
              <a:gd name="connsiteY40" fmla="*/ 80973 h 662168"/>
              <a:gd name="connsiteX41" fmla="*/ 587055 w 906685"/>
              <a:gd name="connsiteY41" fmla="*/ 80973 h 662168"/>
              <a:gd name="connsiteX42" fmla="*/ 551895 w 906685"/>
              <a:gd name="connsiteY42" fmla="*/ 74580 h 662168"/>
              <a:gd name="connsiteX43" fmla="*/ 535914 w 906685"/>
              <a:gd name="connsiteY43" fmla="*/ 93758 h 662168"/>
              <a:gd name="connsiteX44" fmla="*/ 507147 w 906685"/>
              <a:gd name="connsiteY44" fmla="*/ 135310 h 662168"/>
              <a:gd name="connsiteX45" fmla="*/ 401669 w 906685"/>
              <a:gd name="connsiteY45" fmla="*/ 125721 h 662168"/>
              <a:gd name="connsiteX46" fmla="*/ 408061 w 906685"/>
              <a:gd name="connsiteY46" fmla="*/ 138506 h 662168"/>
              <a:gd name="connsiteX47" fmla="*/ 420847 w 906685"/>
              <a:gd name="connsiteY47" fmla="*/ 148095 h 662168"/>
              <a:gd name="connsiteX48" fmla="*/ 382491 w 906685"/>
              <a:gd name="connsiteY48" fmla="*/ 176862 h 662168"/>
              <a:gd name="connsiteX49" fmla="*/ 331350 w 906685"/>
              <a:gd name="connsiteY49" fmla="*/ 164077 h 662168"/>
              <a:gd name="connsiteX50" fmla="*/ 308976 w 906685"/>
              <a:gd name="connsiteY50" fmla="*/ 180058 h 662168"/>
              <a:gd name="connsiteX51" fmla="*/ 305779 w 906685"/>
              <a:gd name="connsiteY51" fmla="*/ 202432 h 662168"/>
              <a:gd name="connsiteX52" fmla="*/ 261031 w 906685"/>
              <a:gd name="connsiteY52" fmla="*/ 247181 h 662168"/>
              <a:gd name="connsiteX53" fmla="*/ 216283 w 906685"/>
              <a:gd name="connsiteY53" fmla="*/ 266359 h 662168"/>
              <a:gd name="connsiteX54" fmla="*/ 187516 w 906685"/>
              <a:gd name="connsiteY54" fmla="*/ 282340 h 662168"/>
              <a:gd name="connsiteX55" fmla="*/ 197105 w 906685"/>
              <a:gd name="connsiteY55" fmla="*/ 298322 h 662168"/>
              <a:gd name="connsiteX56" fmla="*/ 155553 w 906685"/>
              <a:gd name="connsiteY56" fmla="*/ 279144 h 662168"/>
              <a:gd name="connsiteX57" fmla="*/ 123590 w 906685"/>
              <a:gd name="connsiteY57" fmla="*/ 212021 h 662168"/>
              <a:gd name="connsiteX58" fmla="*/ 62860 w 906685"/>
              <a:gd name="connsiteY58" fmla="*/ 192844 h 662168"/>
              <a:gd name="connsiteX59" fmla="*/ 8523 w 906685"/>
              <a:gd name="connsiteY59" fmla="*/ 180058 h 66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06685" h="662168">
                <a:moveTo>
                  <a:pt x="8523" y="180058"/>
                </a:moveTo>
                <a:cubicBezTo>
                  <a:pt x="0" y="193909"/>
                  <a:pt x="7990" y="256770"/>
                  <a:pt x="11719" y="275948"/>
                </a:cubicBezTo>
                <a:cubicBezTo>
                  <a:pt x="15448" y="295126"/>
                  <a:pt x="12252" y="292462"/>
                  <a:pt x="30897" y="295125"/>
                </a:cubicBezTo>
                <a:cubicBezTo>
                  <a:pt x="49542" y="297788"/>
                  <a:pt x="103347" y="290331"/>
                  <a:pt x="123590" y="291929"/>
                </a:cubicBezTo>
                <a:cubicBezTo>
                  <a:pt x="143833" y="293527"/>
                  <a:pt x="149694" y="296723"/>
                  <a:pt x="152357" y="304714"/>
                </a:cubicBezTo>
                <a:cubicBezTo>
                  <a:pt x="155020" y="312705"/>
                  <a:pt x="145964" y="334014"/>
                  <a:pt x="139571" y="339874"/>
                </a:cubicBezTo>
                <a:cubicBezTo>
                  <a:pt x="133178" y="345734"/>
                  <a:pt x="119328" y="333481"/>
                  <a:pt x="114001" y="339874"/>
                </a:cubicBezTo>
                <a:cubicBezTo>
                  <a:pt x="108674" y="346267"/>
                  <a:pt x="107608" y="363313"/>
                  <a:pt x="107608" y="378229"/>
                </a:cubicBezTo>
                <a:cubicBezTo>
                  <a:pt x="107608" y="393145"/>
                  <a:pt x="114534" y="410725"/>
                  <a:pt x="114001" y="429370"/>
                </a:cubicBezTo>
                <a:cubicBezTo>
                  <a:pt x="113468" y="448015"/>
                  <a:pt x="102814" y="471988"/>
                  <a:pt x="104412" y="490100"/>
                </a:cubicBezTo>
                <a:cubicBezTo>
                  <a:pt x="106010" y="508212"/>
                  <a:pt x="116132" y="522596"/>
                  <a:pt x="123590" y="538045"/>
                </a:cubicBezTo>
                <a:cubicBezTo>
                  <a:pt x="131048" y="553494"/>
                  <a:pt x="144898" y="568942"/>
                  <a:pt x="149160" y="582793"/>
                </a:cubicBezTo>
                <a:cubicBezTo>
                  <a:pt x="153422" y="596644"/>
                  <a:pt x="144898" y="613691"/>
                  <a:pt x="149160" y="621149"/>
                </a:cubicBezTo>
                <a:cubicBezTo>
                  <a:pt x="153422" y="628607"/>
                  <a:pt x="169937" y="622215"/>
                  <a:pt x="174731" y="627542"/>
                </a:cubicBezTo>
                <a:cubicBezTo>
                  <a:pt x="179526" y="632869"/>
                  <a:pt x="174198" y="648318"/>
                  <a:pt x="177927" y="653112"/>
                </a:cubicBezTo>
                <a:cubicBezTo>
                  <a:pt x="181656" y="657906"/>
                  <a:pt x="187516" y="662168"/>
                  <a:pt x="197105" y="656308"/>
                </a:cubicBezTo>
                <a:cubicBezTo>
                  <a:pt x="206694" y="650448"/>
                  <a:pt x="220545" y="628607"/>
                  <a:pt x="235461" y="617953"/>
                </a:cubicBezTo>
                <a:cubicBezTo>
                  <a:pt x="250377" y="607299"/>
                  <a:pt x="270621" y="593447"/>
                  <a:pt x="286602" y="592382"/>
                </a:cubicBezTo>
                <a:cubicBezTo>
                  <a:pt x="302583" y="591317"/>
                  <a:pt x="318565" y="608364"/>
                  <a:pt x="331350" y="611560"/>
                </a:cubicBezTo>
                <a:cubicBezTo>
                  <a:pt x="344135" y="614756"/>
                  <a:pt x="354790" y="612625"/>
                  <a:pt x="363313" y="611560"/>
                </a:cubicBezTo>
                <a:cubicBezTo>
                  <a:pt x="371836" y="610495"/>
                  <a:pt x="376631" y="611560"/>
                  <a:pt x="382491" y="605167"/>
                </a:cubicBezTo>
                <a:cubicBezTo>
                  <a:pt x="388351" y="598774"/>
                  <a:pt x="388350" y="573204"/>
                  <a:pt x="398472" y="573204"/>
                </a:cubicBezTo>
                <a:cubicBezTo>
                  <a:pt x="408594" y="573204"/>
                  <a:pt x="430436" y="601971"/>
                  <a:pt x="443221" y="605167"/>
                </a:cubicBezTo>
                <a:cubicBezTo>
                  <a:pt x="456006" y="608363"/>
                  <a:pt x="470390" y="603569"/>
                  <a:pt x="475184" y="592382"/>
                </a:cubicBezTo>
                <a:cubicBezTo>
                  <a:pt x="479978" y="581195"/>
                  <a:pt x="463463" y="543372"/>
                  <a:pt x="471987" y="538045"/>
                </a:cubicBezTo>
                <a:cubicBezTo>
                  <a:pt x="480511" y="532718"/>
                  <a:pt x="508745" y="565214"/>
                  <a:pt x="526325" y="560419"/>
                </a:cubicBezTo>
                <a:cubicBezTo>
                  <a:pt x="543905" y="555625"/>
                  <a:pt x="550830" y="516736"/>
                  <a:pt x="577466" y="509278"/>
                </a:cubicBezTo>
                <a:cubicBezTo>
                  <a:pt x="604102" y="501820"/>
                  <a:pt x="653644" y="515138"/>
                  <a:pt x="686140" y="515671"/>
                </a:cubicBezTo>
                <a:cubicBezTo>
                  <a:pt x="718636" y="516204"/>
                  <a:pt x="756991" y="509811"/>
                  <a:pt x="772440" y="512474"/>
                </a:cubicBezTo>
                <a:cubicBezTo>
                  <a:pt x="787889" y="515137"/>
                  <a:pt x="770842" y="531652"/>
                  <a:pt x="778833" y="531652"/>
                </a:cubicBezTo>
                <a:cubicBezTo>
                  <a:pt x="786824" y="531652"/>
                  <a:pt x="802805" y="519399"/>
                  <a:pt x="820385" y="512474"/>
                </a:cubicBezTo>
                <a:cubicBezTo>
                  <a:pt x="837965" y="505549"/>
                  <a:pt x="870993" y="498623"/>
                  <a:pt x="884311" y="490100"/>
                </a:cubicBezTo>
                <a:cubicBezTo>
                  <a:pt x="897629" y="481577"/>
                  <a:pt x="899228" y="483707"/>
                  <a:pt x="900293" y="461333"/>
                </a:cubicBezTo>
                <a:cubicBezTo>
                  <a:pt x="901358" y="438959"/>
                  <a:pt x="906685" y="375565"/>
                  <a:pt x="890704" y="355855"/>
                </a:cubicBezTo>
                <a:cubicBezTo>
                  <a:pt x="874723" y="336145"/>
                  <a:pt x="820918" y="365977"/>
                  <a:pt x="804404" y="343070"/>
                </a:cubicBezTo>
                <a:cubicBezTo>
                  <a:pt x="787890" y="320163"/>
                  <a:pt x="792151" y="270620"/>
                  <a:pt x="791618" y="218414"/>
                </a:cubicBezTo>
                <a:cubicBezTo>
                  <a:pt x="791085" y="166208"/>
                  <a:pt x="809731" y="59664"/>
                  <a:pt x="801207" y="29832"/>
                </a:cubicBezTo>
                <a:cubicBezTo>
                  <a:pt x="792684" y="0"/>
                  <a:pt x="764449" y="39421"/>
                  <a:pt x="740477" y="39421"/>
                </a:cubicBezTo>
                <a:cubicBezTo>
                  <a:pt x="716505" y="39421"/>
                  <a:pt x="673355" y="26636"/>
                  <a:pt x="657373" y="29832"/>
                </a:cubicBezTo>
                <a:cubicBezTo>
                  <a:pt x="641391" y="33028"/>
                  <a:pt x="647784" y="50076"/>
                  <a:pt x="644588" y="58599"/>
                </a:cubicBezTo>
                <a:cubicBezTo>
                  <a:pt x="641392" y="67122"/>
                  <a:pt x="647784" y="77244"/>
                  <a:pt x="638195" y="80973"/>
                </a:cubicBezTo>
                <a:cubicBezTo>
                  <a:pt x="628606" y="84702"/>
                  <a:pt x="601438" y="82039"/>
                  <a:pt x="587055" y="80973"/>
                </a:cubicBezTo>
                <a:cubicBezTo>
                  <a:pt x="572672" y="79908"/>
                  <a:pt x="560418" y="72449"/>
                  <a:pt x="551895" y="74580"/>
                </a:cubicBezTo>
                <a:cubicBezTo>
                  <a:pt x="543372" y="76711"/>
                  <a:pt x="543372" y="83636"/>
                  <a:pt x="535914" y="93758"/>
                </a:cubicBezTo>
                <a:cubicBezTo>
                  <a:pt x="528456" y="103880"/>
                  <a:pt x="529521" y="129983"/>
                  <a:pt x="507147" y="135310"/>
                </a:cubicBezTo>
                <a:cubicBezTo>
                  <a:pt x="484773" y="140637"/>
                  <a:pt x="418183" y="125188"/>
                  <a:pt x="401669" y="125721"/>
                </a:cubicBezTo>
                <a:cubicBezTo>
                  <a:pt x="385155" y="126254"/>
                  <a:pt x="404865" y="134777"/>
                  <a:pt x="408061" y="138506"/>
                </a:cubicBezTo>
                <a:cubicBezTo>
                  <a:pt x="411257" y="142235"/>
                  <a:pt x="425109" y="141702"/>
                  <a:pt x="420847" y="148095"/>
                </a:cubicBezTo>
                <a:cubicBezTo>
                  <a:pt x="416585" y="154488"/>
                  <a:pt x="397407" y="174198"/>
                  <a:pt x="382491" y="176862"/>
                </a:cubicBezTo>
                <a:cubicBezTo>
                  <a:pt x="367575" y="179526"/>
                  <a:pt x="343602" y="163544"/>
                  <a:pt x="331350" y="164077"/>
                </a:cubicBezTo>
                <a:cubicBezTo>
                  <a:pt x="319098" y="164610"/>
                  <a:pt x="313238" y="173666"/>
                  <a:pt x="308976" y="180058"/>
                </a:cubicBezTo>
                <a:cubicBezTo>
                  <a:pt x="304714" y="186451"/>
                  <a:pt x="313770" y="191245"/>
                  <a:pt x="305779" y="202432"/>
                </a:cubicBezTo>
                <a:cubicBezTo>
                  <a:pt x="297788" y="213619"/>
                  <a:pt x="275947" y="236526"/>
                  <a:pt x="261031" y="247181"/>
                </a:cubicBezTo>
                <a:cubicBezTo>
                  <a:pt x="246115" y="257836"/>
                  <a:pt x="228536" y="260499"/>
                  <a:pt x="216283" y="266359"/>
                </a:cubicBezTo>
                <a:cubicBezTo>
                  <a:pt x="204030" y="272219"/>
                  <a:pt x="190712" y="277013"/>
                  <a:pt x="187516" y="282340"/>
                </a:cubicBezTo>
                <a:cubicBezTo>
                  <a:pt x="184320" y="287667"/>
                  <a:pt x="202432" y="298855"/>
                  <a:pt x="197105" y="298322"/>
                </a:cubicBezTo>
                <a:cubicBezTo>
                  <a:pt x="191778" y="297789"/>
                  <a:pt x="167806" y="293528"/>
                  <a:pt x="155553" y="279144"/>
                </a:cubicBezTo>
                <a:cubicBezTo>
                  <a:pt x="143301" y="264761"/>
                  <a:pt x="139039" y="226404"/>
                  <a:pt x="123590" y="212021"/>
                </a:cubicBezTo>
                <a:cubicBezTo>
                  <a:pt x="108141" y="197638"/>
                  <a:pt x="81505" y="198171"/>
                  <a:pt x="62860" y="192844"/>
                </a:cubicBezTo>
                <a:cubicBezTo>
                  <a:pt x="44215" y="187517"/>
                  <a:pt x="17046" y="166207"/>
                  <a:pt x="8523" y="180058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Кавказский</a:t>
            </a:r>
            <a:endParaRPr lang="ru-RU" sz="600" b="1" dirty="0">
              <a:solidFill>
                <a:schemeClr val="tx1"/>
              </a:solidFill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559425" y="2951163"/>
            <a:ext cx="765175" cy="762000"/>
          </a:xfrm>
          <a:custGeom>
            <a:avLst/>
            <a:gdLst>
              <a:gd name="connsiteX0" fmla="*/ 265827 w 764452"/>
              <a:gd name="connsiteY0" fmla="*/ 15449 h 774039"/>
              <a:gd name="connsiteX1" fmla="*/ 336146 w 764452"/>
              <a:gd name="connsiteY1" fmla="*/ 5860 h 774039"/>
              <a:gd name="connsiteX2" fmla="*/ 400072 w 764452"/>
              <a:gd name="connsiteY2" fmla="*/ 5860 h 774039"/>
              <a:gd name="connsiteX3" fmla="*/ 435232 w 764452"/>
              <a:gd name="connsiteY3" fmla="*/ 5860 h 774039"/>
              <a:gd name="connsiteX4" fmla="*/ 451213 w 764452"/>
              <a:gd name="connsiteY4" fmla="*/ 41020 h 774039"/>
              <a:gd name="connsiteX5" fmla="*/ 463998 w 764452"/>
              <a:gd name="connsiteY5" fmla="*/ 79375 h 774039"/>
              <a:gd name="connsiteX6" fmla="*/ 505550 w 764452"/>
              <a:gd name="connsiteY6" fmla="*/ 88964 h 774039"/>
              <a:gd name="connsiteX7" fmla="*/ 595047 w 764452"/>
              <a:gd name="connsiteY7" fmla="*/ 72983 h 774039"/>
              <a:gd name="connsiteX8" fmla="*/ 604636 w 764452"/>
              <a:gd name="connsiteY8" fmla="*/ 92161 h 774039"/>
              <a:gd name="connsiteX9" fmla="*/ 588654 w 764452"/>
              <a:gd name="connsiteY9" fmla="*/ 114535 h 774039"/>
              <a:gd name="connsiteX10" fmla="*/ 572673 w 764452"/>
              <a:gd name="connsiteY10" fmla="*/ 120927 h 774039"/>
              <a:gd name="connsiteX11" fmla="*/ 559888 w 764452"/>
              <a:gd name="connsiteY11" fmla="*/ 172068 h 774039"/>
              <a:gd name="connsiteX12" fmla="*/ 563084 w 764452"/>
              <a:gd name="connsiteY12" fmla="*/ 220013 h 774039"/>
              <a:gd name="connsiteX13" fmla="*/ 559888 w 764452"/>
              <a:gd name="connsiteY13" fmla="*/ 267958 h 774039"/>
              <a:gd name="connsiteX14" fmla="*/ 566280 w 764452"/>
              <a:gd name="connsiteY14" fmla="*/ 322295 h 774039"/>
              <a:gd name="connsiteX15" fmla="*/ 588654 w 764452"/>
              <a:gd name="connsiteY15" fmla="*/ 370240 h 774039"/>
              <a:gd name="connsiteX16" fmla="*/ 579065 w 764452"/>
              <a:gd name="connsiteY16" fmla="*/ 405399 h 774039"/>
              <a:gd name="connsiteX17" fmla="*/ 582262 w 764452"/>
              <a:gd name="connsiteY17" fmla="*/ 450147 h 774039"/>
              <a:gd name="connsiteX18" fmla="*/ 591851 w 764452"/>
              <a:gd name="connsiteY18" fmla="*/ 485307 h 774039"/>
              <a:gd name="connsiteX19" fmla="*/ 620617 w 764452"/>
              <a:gd name="connsiteY19" fmla="*/ 491699 h 774039"/>
              <a:gd name="connsiteX20" fmla="*/ 665366 w 764452"/>
              <a:gd name="connsiteY20" fmla="*/ 491699 h 774039"/>
              <a:gd name="connsiteX21" fmla="*/ 687740 w 764452"/>
              <a:gd name="connsiteY21" fmla="*/ 520466 h 774039"/>
              <a:gd name="connsiteX22" fmla="*/ 732488 w 764452"/>
              <a:gd name="connsiteY22" fmla="*/ 526859 h 774039"/>
              <a:gd name="connsiteX23" fmla="*/ 751666 w 764452"/>
              <a:gd name="connsiteY23" fmla="*/ 571607 h 774039"/>
              <a:gd name="connsiteX24" fmla="*/ 758059 w 764452"/>
              <a:gd name="connsiteY24" fmla="*/ 593981 h 774039"/>
              <a:gd name="connsiteX25" fmla="*/ 758059 w 764452"/>
              <a:gd name="connsiteY25" fmla="*/ 619552 h 774039"/>
              <a:gd name="connsiteX26" fmla="*/ 719703 w 764452"/>
              <a:gd name="connsiteY26" fmla="*/ 651515 h 774039"/>
              <a:gd name="connsiteX27" fmla="*/ 697329 w 764452"/>
              <a:gd name="connsiteY27" fmla="*/ 696263 h 774039"/>
              <a:gd name="connsiteX28" fmla="*/ 694133 w 764452"/>
              <a:gd name="connsiteY28" fmla="*/ 718637 h 774039"/>
              <a:gd name="connsiteX29" fmla="*/ 652581 w 764452"/>
              <a:gd name="connsiteY29" fmla="*/ 741011 h 774039"/>
              <a:gd name="connsiteX30" fmla="*/ 579065 w 764452"/>
              <a:gd name="connsiteY30" fmla="*/ 741011 h 774039"/>
              <a:gd name="connsiteX31" fmla="*/ 527924 w 764452"/>
              <a:gd name="connsiteY31" fmla="*/ 731422 h 774039"/>
              <a:gd name="connsiteX32" fmla="*/ 534317 w 764452"/>
              <a:gd name="connsiteY32" fmla="*/ 702656 h 774039"/>
              <a:gd name="connsiteX33" fmla="*/ 537513 w 764452"/>
              <a:gd name="connsiteY33" fmla="*/ 664300 h 774039"/>
              <a:gd name="connsiteX34" fmla="*/ 521532 w 764452"/>
              <a:gd name="connsiteY34" fmla="*/ 651515 h 774039"/>
              <a:gd name="connsiteX35" fmla="*/ 499158 w 764452"/>
              <a:gd name="connsiteY35" fmla="*/ 693067 h 774039"/>
              <a:gd name="connsiteX36" fmla="*/ 463998 w 764452"/>
              <a:gd name="connsiteY36" fmla="*/ 718637 h 774039"/>
              <a:gd name="connsiteX37" fmla="*/ 470391 w 764452"/>
              <a:gd name="connsiteY37" fmla="*/ 725030 h 774039"/>
              <a:gd name="connsiteX38" fmla="*/ 479980 w 764452"/>
              <a:gd name="connsiteY38" fmla="*/ 756993 h 774039"/>
              <a:gd name="connsiteX39" fmla="*/ 463998 w 764452"/>
              <a:gd name="connsiteY39" fmla="*/ 772974 h 774039"/>
              <a:gd name="connsiteX40" fmla="*/ 428839 w 764452"/>
              <a:gd name="connsiteY40" fmla="*/ 750600 h 774039"/>
              <a:gd name="connsiteX41" fmla="*/ 380894 w 764452"/>
              <a:gd name="connsiteY41" fmla="*/ 750600 h 774039"/>
              <a:gd name="connsiteX42" fmla="*/ 348931 w 764452"/>
              <a:gd name="connsiteY42" fmla="*/ 737815 h 774039"/>
              <a:gd name="connsiteX43" fmla="*/ 300987 w 764452"/>
              <a:gd name="connsiteY43" fmla="*/ 763385 h 774039"/>
              <a:gd name="connsiteX44" fmla="*/ 275416 w 764452"/>
              <a:gd name="connsiteY44" fmla="*/ 769778 h 774039"/>
              <a:gd name="connsiteX45" fmla="*/ 256238 w 764452"/>
              <a:gd name="connsiteY45" fmla="*/ 747404 h 774039"/>
              <a:gd name="connsiteX46" fmla="*/ 259435 w 764452"/>
              <a:gd name="connsiteY46" fmla="*/ 725030 h 774039"/>
              <a:gd name="connsiteX47" fmla="*/ 291398 w 764452"/>
              <a:gd name="connsiteY47" fmla="*/ 702656 h 774039"/>
              <a:gd name="connsiteX48" fmla="*/ 329753 w 764452"/>
              <a:gd name="connsiteY48" fmla="*/ 667496 h 774039"/>
              <a:gd name="connsiteX49" fmla="*/ 332950 w 764452"/>
              <a:gd name="connsiteY49" fmla="*/ 641926 h 774039"/>
              <a:gd name="connsiteX50" fmla="*/ 339342 w 764452"/>
              <a:gd name="connsiteY50" fmla="*/ 609963 h 774039"/>
              <a:gd name="connsiteX51" fmla="*/ 336146 w 764452"/>
              <a:gd name="connsiteY51" fmla="*/ 593981 h 774039"/>
              <a:gd name="connsiteX52" fmla="*/ 288201 w 764452"/>
              <a:gd name="connsiteY52" fmla="*/ 587588 h 774039"/>
              <a:gd name="connsiteX53" fmla="*/ 272220 w 764452"/>
              <a:gd name="connsiteY53" fmla="*/ 571607 h 774039"/>
              <a:gd name="connsiteX54" fmla="*/ 246649 w 764452"/>
              <a:gd name="connsiteY54" fmla="*/ 562018 h 774039"/>
              <a:gd name="connsiteX55" fmla="*/ 262631 w 764452"/>
              <a:gd name="connsiteY55" fmla="*/ 542840 h 774039"/>
              <a:gd name="connsiteX56" fmla="*/ 285005 w 764452"/>
              <a:gd name="connsiteY56" fmla="*/ 526859 h 774039"/>
              <a:gd name="connsiteX57" fmla="*/ 291398 w 764452"/>
              <a:gd name="connsiteY57" fmla="*/ 466129 h 774039"/>
              <a:gd name="connsiteX58" fmla="*/ 297790 w 764452"/>
              <a:gd name="connsiteY58" fmla="*/ 430969 h 774039"/>
              <a:gd name="connsiteX59" fmla="*/ 278612 w 764452"/>
              <a:gd name="connsiteY59" fmla="*/ 402203 h 774039"/>
              <a:gd name="connsiteX60" fmla="*/ 278612 w 764452"/>
              <a:gd name="connsiteY60" fmla="*/ 351062 h 774039"/>
              <a:gd name="connsiteX61" fmla="*/ 265827 w 764452"/>
              <a:gd name="connsiteY61" fmla="*/ 303117 h 774039"/>
              <a:gd name="connsiteX62" fmla="*/ 201901 w 764452"/>
              <a:gd name="connsiteY62" fmla="*/ 306313 h 774039"/>
              <a:gd name="connsiteX63" fmla="*/ 195508 w 764452"/>
              <a:gd name="connsiteY63" fmla="*/ 290332 h 774039"/>
              <a:gd name="connsiteX64" fmla="*/ 185919 w 764452"/>
              <a:gd name="connsiteY64" fmla="*/ 255172 h 774039"/>
              <a:gd name="connsiteX65" fmla="*/ 157153 w 764452"/>
              <a:gd name="connsiteY65" fmla="*/ 223209 h 774039"/>
              <a:gd name="connsiteX66" fmla="*/ 137975 w 764452"/>
              <a:gd name="connsiteY66" fmla="*/ 197639 h 774039"/>
              <a:gd name="connsiteX67" fmla="*/ 35693 w 764452"/>
              <a:gd name="connsiteY67" fmla="*/ 197639 h 774039"/>
              <a:gd name="connsiteX68" fmla="*/ 26104 w 764452"/>
              <a:gd name="connsiteY68" fmla="*/ 194443 h 774039"/>
              <a:gd name="connsiteX69" fmla="*/ 6926 w 764452"/>
              <a:gd name="connsiteY69" fmla="*/ 165676 h 774039"/>
              <a:gd name="connsiteX70" fmla="*/ 19711 w 764452"/>
              <a:gd name="connsiteY70" fmla="*/ 149694 h 774039"/>
              <a:gd name="connsiteX71" fmla="*/ 125190 w 764452"/>
              <a:gd name="connsiteY71" fmla="*/ 133713 h 774039"/>
              <a:gd name="connsiteX72" fmla="*/ 214686 w 764452"/>
              <a:gd name="connsiteY72" fmla="*/ 133713 h 774039"/>
              <a:gd name="connsiteX73" fmla="*/ 230668 w 764452"/>
              <a:gd name="connsiteY73" fmla="*/ 120927 h 774039"/>
              <a:gd name="connsiteX74" fmla="*/ 224275 w 764452"/>
              <a:gd name="connsiteY74" fmla="*/ 92161 h 774039"/>
              <a:gd name="connsiteX75" fmla="*/ 253042 w 764452"/>
              <a:gd name="connsiteY75" fmla="*/ 69786 h 774039"/>
              <a:gd name="connsiteX76" fmla="*/ 281809 w 764452"/>
              <a:gd name="connsiteY76" fmla="*/ 66590 h 774039"/>
              <a:gd name="connsiteX77" fmla="*/ 265827 w 764452"/>
              <a:gd name="connsiteY77" fmla="*/ 15449 h 774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764452" h="774039">
                <a:moveTo>
                  <a:pt x="265827" y="15449"/>
                </a:moveTo>
                <a:cubicBezTo>
                  <a:pt x="274883" y="5327"/>
                  <a:pt x="313772" y="7458"/>
                  <a:pt x="336146" y="5860"/>
                </a:cubicBezTo>
                <a:cubicBezTo>
                  <a:pt x="358520" y="4262"/>
                  <a:pt x="400072" y="5860"/>
                  <a:pt x="400072" y="5860"/>
                </a:cubicBezTo>
                <a:cubicBezTo>
                  <a:pt x="416586" y="5860"/>
                  <a:pt x="426709" y="0"/>
                  <a:pt x="435232" y="5860"/>
                </a:cubicBezTo>
                <a:cubicBezTo>
                  <a:pt x="443756" y="11720"/>
                  <a:pt x="446419" y="28767"/>
                  <a:pt x="451213" y="41020"/>
                </a:cubicBezTo>
                <a:cubicBezTo>
                  <a:pt x="456007" y="53273"/>
                  <a:pt x="454942" y="71384"/>
                  <a:pt x="463998" y="79375"/>
                </a:cubicBezTo>
                <a:cubicBezTo>
                  <a:pt x="473054" y="87366"/>
                  <a:pt x="483709" y="90029"/>
                  <a:pt x="505550" y="88964"/>
                </a:cubicBezTo>
                <a:cubicBezTo>
                  <a:pt x="527391" y="87899"/>
                  <a:pt x="578533" y="72450"/>
                  <a:pt x="595047" y="72983"/>
                </a:cubicBezTo>
                <a:cubicBezTo>
                  <a:pt x="611561" y="73516"/>
                  <a:pt x="605702" y="85236"/>
                  <a:pt x="604636" y="92161"/>
                </a:cubicBezTo>
                <a:cubicBezTo>
                  <a:pt x="603570" y="99086"/>
                  <a:pt x="593981" y="109741"/>
                  <a:pt x="588654" y="114535"/>
                </a:cubicBezTo>
                <a:cubicBezTo>
                  <a:pt x="583327" y="119329"/>
                  <a:pt x="577467" y="111338"/>
                  <a:pt x="572673" y="120927"/>
                </a:cubicBezTo>
                <a:cubicBezTo>
                  <a:pt x="567879" y="130516"/>
                  <a:pt x="561486" y="155554"/>
                  <a:pt x="559888" y="172068"/>
                </a:cubicBezTo>
                <a:cubicBezTo>
                  <a:pt x="558290" y="188582"/>
                  <a:pt x="563084" y="204031"/>
                  <a:pt x="563084" y="220013"/>
                </a:cubicBezTo>
                <a:cubicBezTo>
                  <a:pt x="563084" y="235995"/>
                  <a:pt x="559355" y="250911"/>
                  <a:pt x="559888" y="267958"/>
                </a:cubicBezTo>
                <a:cubicBezTo>
                  <a:pt x="560421" y="285005"/>
                  <a:pt x="561486" y="305248"/>
                  <a:pt x="566280" y="322295"/>
                </a:cubicBezTo>
                <a:cubicBezTo>
                  <a:pt x="571074" y="339342"/>
                  <a:pt x="586523" y="356389"/>
                  <a:pt x="588654" y="370240"/>
                </a:cubicBezTo>
                <a:cubicBezTo>
                  <a:pt x="590785" y="384091"/>
                  <a:pt x="580130" y="392081"/>
                  <a:pt x="579065" y="405399"/>
                </a:cubicBezTo>
                <a:cubicBezTo>
                  <a:pt x="578000" y="418717"/>
                  <a:pt x="580131" y="436829"/>
                  <a:pt x="582262" y="450147"/>
                </a:cubicBezTo>
                <a:cubicBezTo>
                  <a:pt x="584393" y="463465"/>
                  <a:pt x="585459" y="478382"/>
                  <a:pt x="591851" y="485307"/>
                </a:cubicBezTo>
                <a:cubicBezTo>
                  <a:pt x="598243" y="492232"/>
                  <a:pt x="608365" y="490634"/>
                  <a:pt x="620617" y="491699"/>
                </a:cubicBezTo>
                <a:cubicBezTo>
                  <a:pt x="632870" y="492764"/>
                  <a:pt x="654179" y="486905"/>
                  <a:pt x="665366" y="491699"/>
                </a:cubicBezTo>
                <a:cubicBezTo>
                  <a:pt x="676553" y="496494"/>
                  <a:pt x="676553" y="514606"/>
                  <a:pt x="687740" y="520466"/>
                </a:cubicBezTo>
                <a:cubicBezTo>
                  <a:pt x="698927" y="526326"/>
                  <a:pt x="721834" y="518336"/>
                  <a:pt x="732488" y="526859"/>
                </a:cubicBezTo>
                <a:cubicBezTo>
                  <a:pt x="743142" y="535383"/>
                  <a:pt x="747404" y="560420"/>
                  <a:pt x="751666" y="571607"/>
                </a:cubicBezTo>
                <a:cubicBezTo>
                  <a:pt x="755928" y="582794"/>
                  <a:pt x="756994" y="585990"/>
                  <a:pt x="758059" y="593981"/>
                </a:cubicBezTo>
                <a:cubicBezTo>
                  <a:pt x="759124" y="601972"/>
                  <a:pt x="764452" y="609963"/>
                  <a:pt x="758059" y="619552"/>
                </a:cubicBezTo>
                <a:cubicBezTo>
                  <a:pt x="751666" y="629141"/>
                  <a:pt x="729825" y="638730"/>
                  <a:pt x="719703" y="651515"/>
                </a:cubicBezTo>
                <a:cubicBezTo>
                  <a:pt x="709581" y="664300"/>
                  <a:pt x="701591" y="685076"/>
                  <a:pt x="697329" y="696263"/>
                </a:cubicBezTo>
                <a:cubicBezTo>
                  <a:pt x="693067" y="707450"/>
                  <a:pt x="701591" y="711179"/>
                  <a:pt x="694133" y="718637"/>
                </a:cubicBezTo>
                <a:cubicBezTo>
                  <a:pt x="686675" y="726095"/>
                  <a:pt x="671759" y="737282"/>
                  <a:pt x="652581" y="741011"/>
                </a:cubicBezTo>
                <a:cubicBezTo>
                  <a:pt x="633403" y="744740"/>
                  <a:pt x="599841" y="742609"/>
                  <a:pt x="579065" y="741011"/>
                </a:cubicBezTo>
                <a:cubicBezTo>
                  <a:pt x="558289" y="739413"/>
                  <a:pt x="535382" y="737815"/>
                  <a:pt x="527924" y="731422"/>
                </a:cubicBezTo>
                <a:cubicBezTo>
                  <a:pt x="520466" y="725030"/>
                  <a:pt x="532719" y="713843"/>
                  <a:pt x="534317" y="702656"/>
                </a:cubicBezTo>
                <a:cubicBezTo>
                  <a:pt x="535915" y="691469"/>
                  <a:pt x="539644" y="672823"/>
                  <a:pt x="537513" y="664300"/>
                </a:cubicBezTo>
                <a:cubicBezTo>
                  <a:pt x="535382" y="655777"/>
                  <a:pt x="527925" y="646720"/>
                  <a:pt x="521532" y="651515"/>
                </a:cubicBezTo>
                <a:cubicBezTo>
                  <a:pt x="515139" y="656310"/>
                  <a:pt x="508747" y="681880"/>
                  <a:pt x="499158" y="693067"/>
                </a:cubicBezTo>
                <a:cubicBezTo>
                  <a:pt x="489569" y="704254"/>
                  <a:pt x="468793" y="713310"/>
                  <a:pt x="463998" y="718637"/>
                </a:cubicBezTo>
                <a:cubicBezTo>
                  <a:pt x="459204" y="723964"/>
                  <a:pt x="467727" y="718637"/>
                  <a:pt x="470391" y="725030"/>
                </a:cubicBezTo>
                <a:cubicBezTo>
                  <a:pt x="473055" y="731423"/>
                  <a:pt x="481045" y="749002"/>
                  <a:pt x="479980" y="756993"/>
                </a:cubicBezTo>
                <a:cubicBezTo>
                  <a:pt x="478915" y="764984"/>
                  <a:pt x="472521" y="774039"/>
                  <a:pt x="463998" y="772974"/>
                </a:cubicBezTo>
                <a:cubicBezTo>
                  <a:pt x="455475" y="771909"/>
                  <a:pt x="442690" y="754329"/>
                  <a:pt x="428839" y="750600"/>
                </a:cubicBezTo>
                <a:cubicBezTo>
                  <a:pt x="414988" y="746871"/>
                  <a:pt x="394212" y="752731"/>
                  <a:pt x="380894" y="750600"/>
                </a:cubicBezTo>
                <a:cubicBezTo>
                  <a:pt x="367576" y="748469"/>
                  <a:pt x="362249" y="735684"/>
                  <a:pt x="348931" y="737815"/>
                </a:cubicBezTo>
                <a:cubicBezTo>
                  <a:pt x="335613" y="739946"/>
                  <a:pt x="313240" y="758058"/>
                  <a:pt x="300987" y="763385"/>
                </a:cubicBezTo>
                <a:cubicBezTo>
                  <a:pt x="288735" y="768712"/>
                  <a:pt x="282874" y="772441"/>
                  <a:pt x="275416" y="769778"/>
                </a:cubicBezTo>
                <a:cubicBezTo>
                  <a:pt x="267958" y="767115"/>
                  <a:pt x="258901" y="754862"/>
                  <a:pt x="256238" y="747404"/>
                </a:cubicBezTo>
                <a:cubicBezTo>
                  <a:pt x="253575" y="739946"/>
                  <a:pt x="253575" y="732488"/>
                  <a:pt x="259435" y="725030"/>
                </a:cubicBezTo>
                <a:cubicBezTo>
                  <a:pt x="265295" y="717572"/>
                  <a:pt x="279678" y="712245"/>
                  <a:pt x="291398" y="702656"/>
                </a:cubicBezTo>
                <a:cubicBezTo>
                  <a:pt x="303118" y="693067"/>
                  <a:pt x="322828" y="677618"/>
                  <a:pt x="329753" y="667496"/>
                </a:cubicBezTo>
                <a:cubicBezTo>
                  <a:pt x="336678" y="657374"/>
                  <a:pt x="331352" y="651515"/>
                  <a:pt x="332950" y="641926"/>
                </a:cubicBezTo>
                <a:cubicBezTo>
                  <a:pt x="334548" y="632337"/>
                  <a:pt x="338809" y="617954"/>
                  <a:pt x="339342" y="609963"/>
                </a:cubicBezTo>
                <a:cubicBezTo>
                  <a:pt x="339875" y="601972"/>
                  <a:pt x="344669" y="597710"/>
                  <a:pt x="336146" y="593981"/>
                </a:cubicBezTo>
                <a:cubicBezTo>
                  <a:pt x="327623" y="590252"/>
                  <a:pt x="298855" y="591317"/>
                  <a:pt x="288201" y="587588"/>
                </a:cubicBezTo>
                <a:cubicBezTo>
                  <a:pt x="277547" y="583859"/>
                  <a:pt x="279145" y="575869"/>
                  <a:pt x="272220" y="571607"/>
                </a:cubicBezTo>
                <a:cubicBezTo>
                  <a:pt x="265295" y="567345"/>
                  <a:pt x="248247" y="566813"/>
                  <a:pt x="246649" y="562018"/>
                </a:cubicBezTo>
                <a:cubicBezTo>
                  <a:pt x="245051" y="557224"/>
                  <a:pt x="256238" y="548700"/>
                  <a:pt x="262631" y="542840"/>
                </a:cubicBezTo>
                <a:cubicBezTo>
                  <a:pt x="269024" y="536980"/>
                  <a:pt x="280211" y="539644"/>
                  <a:pt x="285005" y="526859"/>
                </a:cubicBezTo>
                <a:cubicBezTo>
                  <a:pt x="289799" y="514074"/>
                  <a:pt x="289267" y="482111"/>
                  <a:pt x="291398" y="466129"/>
                </a:cubicBezTo>
                <a:cubicBezTo>
                  <a:pt x="293529" y="450147"/>
                  <a:pt x="299921" y="441623"/>
                  <a:pt x="297790" y="430969"/>
                </a:cubicBezTo>
                <a:cubicBezTo>
                  <a:pt x="295659" y="420315"/>
                  <a:pt x="281808" y="415521"/>
                  <a:pt x="278612" y="402203"/>
                </a:cubicBezTo>
                <a:cubicBezTo>
                  <a:pt x="275416" y="388885"/>
                  <a:pt x="280743" y="367576"/>
                  <a:pt x="278612" y="351062"/>
                </a:cubicBezTo>
                <a:cubicBezTo>
                  <a:pt x="276481" y="334548"/>
                  <a:pt x="278612" y="310575"/>
                  <a:pt x="265827" y="303117"/>
                </a:cubicBezTo>
                <a:cubicBezTo>
                  <a:pt x="253042" y="295659"/>
                  <a:pt x="213621" y="308444"/>
                  <a:pt x="201901" y="306313"/>
                </a:cubicBezTo>
                <a:cubicBezTo>
                  <a:pt x="190181" y="304182"/>
                  <a:pt x="198172" y="298855"/>
                  <a:pt x="195508" y="290332"/>
                </a:cubicBezTo>
                <a:cubicBezTo>
                  <a:pt x="192844" y="281809"/>
                  <a:pt x="192311" y="266359"/>
                  <a:pt x="185919" y="255172"/>
                </a:cubicBezTo>
                <a:cubicBezTo>
                  <a:pt x="179527" y="243985"/>
                  <a:pt x="165144" y="232798"/>
                  <a:pt x="157153" y="223209"/>
                </a:cubicBezTo>
                <a:cubicBezTo>
                  <a:pt x="149162" y="213620"/>
                  <a:pt x="158218" y="201901"/>
                  <a:pt x="137975" y="197639"/>
                </a:cubicBezTo>
                <a:cubicBezTo>
                  <a:pt x="117732" y="193377"/>
                  <a:pt x="54338" y="198172"/>
                  <a:pt x="35693" y="197639"/>
                </a:cubicBezTo>
                <a:cubicBezTo>
                  <a:pt x="17048" y="197106"/>
                  <a:pt x="30899" y="199770"/>
                  <a:pt x="26104" y="194443"/>
                </a:cubicBezTo>
                <a:cubicBezTo>
                  <a:pt x="21310" y="189116"/>
                  <a:pt x="7992" y="173134"/>
                  <a:pt x="6926" y="165676"/>
                </a:cubicBezTo>
                <a:cubicBezTo>
                  <a:pt x="5861" y="158218"/>
                  <a:pt x="0" y="155021"/>
                  <a:pt x="19711" y="149694"/>
                </a:cubicBezTo>
                <a:cubicBezTo>
                  <a:pt x="39422" y="144367"/>
                  <a:pt x="92694" y="136376"/>
                  <a:pt x="125190" y="133713"/>
                </a:cubicBezTo>
                <a:cubicBezTo>
                  <a:pt x="157686" y="131050"/>
                  <a:pt x="197106" y="135844"/>
                  <a:pt x="214686" y="133713"/>
                </a:cubicBezTo>
                <a:cubicBezTo>
                  <a:pt x="232266" y="131582"/>
                  <a:pt x="229070" y="127852"/>
                  <a:pt x="230668" y="120927"/>
                </a:cubicBezTo>
                <a:cubicBezTo>
                  <a:pt x="232266" y="114002"/>
                  <a:pt x="220546" y="100685"/>
                  <a:pt x="224275" y="92161"/>
                </a:cubicBezTo>
                <a:cubicBezTo>
                  <a:pt x="228004" y="83638"/>
                  <a:pt x="243453" y="74048"/>
                  <a:pt x="253042" y="69786"/>
                </a:cubicBezTo>
                <a:cubicBezTo>
                  <a:pt x="262631" y="65524"/>
                  <a:pt x="278080" y="70852"/>
                  <a:pt x="281809" y="66590"/>
                </a:cubicBezTo>
                <a:cubicBezTo>
                  <a:pt x="285538" y="62328"/>
                  <a:pt x="256771" y="25571"/>
                  <a:pt x="265827" y="15449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8731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Тбилисский</a:t>
            </a:r>
          </a:p>
          <a:p>
            <a:pPr indent="8731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  <a:endParaRPr lang="ru-RU" sz="8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6142038" y="3205163"/>
            <a:ext cx="933450" cy="673100"/>
          </a:xfrm>
          <a:custGeom>
            <a:avLst/>
            <a:gdLst>
              <a:gd name="connsiteX0" fmla="*/ 80440 w 932789"/>
              <a:gd name="connsiteY0" fmla="*/ 231199 h 684542"/>
              <a:gd name="connsiteX1" fmla="*/ 26103 w 932789"/>
              <a:gd name="connsiteY1" fmla="*/ 228003 h 684542"/>
              <a:gd name="connsiteX2" fmla="*/ 3729 w 932789"/>
              <a:gd name="connsiteY2" fmla="*/ 218414 h 684542"/>
              <a:gd name="connsiteX3" fmla="*/ 3729 w 932789"/>
              <a:gd name="connsiteY3" fmla="*/ 167273 h 684542"/>
              <a:gd name="connsiteX4" fmla="*/ 13318 w 932789"/>
              <a:gd name="connsiteY4" fmla="*/ 154488 h 684542"/>
              <a:gd name="connsiteX5" fmla="*/ 38888 w 932789"/>
              <a:gd name="connsiteY5" fmla="*/ 157684 h 684542"/>
              <a:gd name="connsiteX6" fmla="*/ 51674 w 932789"/>
              <a:gd name="connsiteY6" fmla="*/ 186451 h 684542"/>
              <a:gd name="connsiteX7" fmla="*/ 77244 w 932789"/>
              <a:gd name="connsiteY7" fmla="*/ 176862 h 684542"/>
              <a:gd name="connsiteX8" fmla="*/ 128385 w 932789"/>
              <a:gd name="connsiteY8" fmla="*/ 125721 h 684542"/>
              <a:gd name="connsiteX9" fmla="*/ 182722 w 932789"/>
              <a:gd name="connsiteY9" fmla="*/ 122524 h 684542"/>
              <a:gd name="connsiteX10" fmla="*/ 227471 w 932789"/>
              <a:gd name="connsiteY10" fmla="*/ 141702 h 684542"/>
              <a:gd name="connsiteX11" fmla="*/ 256237 w 932789"/>
              <a:gd name="connsiteY11" fmla="*/ 122524 h 684542"/>
              <a:gd name="connsiteX12" fmla="*/ 256237 w 932789"/>
              <a:gd name="connsiteY12" fmla="*/ 103347 h 684542"/>
              <a:gd name="connsiteX13" fmla="*/ 316967 w 932789"/>
              <a:gd name="connsiteY13" fmla="*/ 128917 h 684542"/>
              <a:gd name="connsiteX14" fmla="*/ 332949 w 932789"/>
              <a:gd name="connsiteY14" fmla="*/ 122524 h 684542"/>
              <a:gd name="connsiteX15" fmla="*/ 339341 w 932789"/>
              <a:gd name="connsiteY15" fmla="*/ 106543 h 684542"/>
              <a:gd name="connsiteX16" fmla="*/ 352127 w 932789"/>
              <a:gd name="connsiteY16" fmla="*/ 64991 h 684542"/>
              <a:gd name="connsiteX17" fmla="*/ 371305 w 932789"/>
              <a:gd name="connsiteY17" fmla="*/ 84169 h 684542"/>
              <a:gd name="connsiteX18" fmla="*/ 390482 w 932789"/>
              <a:gd name="connsiteY18" fmla="*/ 93758 h 684542"/>
              <a:gd name="connsiteX19" fmla="*/ 412857 w 932789"/>
              <a:gd name="connsiteY19" fmla="*/ 74580 h 684542"/>
              <a:gd name="connsiteX20" fmla="*/ 444820 w 932789"/>
              <a:gd name="connsiteY20" fmla="*/ 39420 h 684542"/>
              <a:gd name="connsiteX21" fmla="*/ 511942 w 932789"/>
              <a:gd name="connsiteY21" fmla="*/ 39420 h 684542"/>
              <a:gd name="connsiteX22" fmla="*/ 627009 w 932789"/>
              <a:gd name="connsiteY22" fmla="*/ 39420 h 684542"/>
              <a:gd name="connsiteX23" fmla="*/ 655776 w 932789"/>
              <a:gd name="connsiteY23" fmla="*/ 49009 h 684542"/>
              <a:gd name="connsiteX24" fmla="*/ 671758 w 932789"/>
              <a:gd name="connsiteY24" fmla="*/ 55402 h 684542"/>
              <a:gd name="connsiteX25" fmla="*/ 738880 w 932789"/>
              <a:gd name="connsiteY25" fmla="*/ 26635 h 684542"/>
              <a:gd name="connsiteX26" fmla="*/ 799610 w 932789"/>
              <a:gd name="connsiteY26" fmla="*/ 1065 h 684542"/>
              <a:gd name="connsiteX27" fmla="*/ 850751 w 932789"/>
              <a:gd name="connsiteY27" fmla="*/ 20243 h 684542"/>
              <a:gd name="connsiteX28" fmla="*/ 885910 w 932789"/>
              <a:gd name="connsiteY28" fmla="*/ 61795 h 684542"/>
              <a:gd name="connsiteX29" fmla="*/ 889107 w 932789"/>
              <a:gd name="connsiteY29" fmla="*/ 103347 h 684542"/>
              <a:gd name="connsiteX30" fmla="*/ 873125 w 932789"/>
              <a:gd name="connsiteY30" fmla="*/ 151291 h 684542"/>
              <a:gd name="connsiteX31" fmla="*/ 882714 w 932789"/>
              <a:gd name="connsiteY31" fmla="*/ 192843 h 684542"/>
              <a:gd name="connsiteX32" fmla="*/ 889107 w 932789"/>
              <a:gd name="connsiteY32" fmla="*/ 237592 h 684542"/>
              <a:gd name="connsiteX33" fmla="*/ 924266 w 932789"/>
              <a:gd name="connsiteY33" fmla="*/ 275947 h 684542"/>
              <a:gd name="connsiteX34" fmla="*/ 930659 w 932789"/>
              <a:gd name="connsiteY34" fmla="*/ 327088 h 684542"/>
              <a:gd name="connsiteX35" fmla="*/ 930659 w 932789"/>
              <a:gd name="connsiteY35" fmla="*/ 368640 h 684542"/>
              <a:gd name="connsiteX36" fmla="*/ 927462 w 932789"/>
              <a:gd name="connsiteY36" fmla="*/ 394211 h 684542"/>
              <a:gd name="connsiteX37" fmla="*/ 898695 w 932789"/>
              <a:gd name="connsiteY37" fmla="*/ 397407 h 684542"/>
              <a:gd name="connsiteX38" fmla="*/ 869929 w 932789"/>
              <a:gd name="connsiteY38" fmla="*/ 384622 h 684542"/>
              <a:gd name="connsiteX39" fmla="*/ 828377 w 932789"/>
              <a:gd name="connsiteY39" fmla="*/ 375033 h 684542"/>
              <a:gd name="connsiteX40" fmla="*/ 818788 w 932789"/>
              <a:gd name="connsiteY40" fmla="*/ 406996 h 684542"/>
              <a:gd name="connsiteX41" fmla="*/ 790021 w 932789"/>
              <a:gd name="connsiteY41" fmla="*/ 442155 h 684542"/>
              <a:gd name="connsiteX42" fmla="*/ 748469 w 932789"/>
              <a:gd name="connsiteY42" fmla="*/ 429370 h 684542"/>
              <a:gd name="connsiteX43" fmla="*/ 703721 w 932789"/>
              <a:gd name="connsiteY43" fmla="*/ 426174 h 684542"/>
              <a:gd name="connsiteX44" fmla="*/ 674954 w 932789"/>
              <a:gd name="connsiteY44" fmla="*/ 445352 h 684542"/>
              <a:gd name="connsiteX45" fmla="*/ 681346 w 932789"/>
              <a:gd name="connsiteY45" fmla="*/ 470922 h 684542"/>
              <a:gd name="connsiteX46" fmla="*/ 700524 w 932789"/>
              <a:gd name="connsiteY46" fmla="*/ 493296 h 684542"/>
              <a:gd name="connsiteX47" fmla="*/ 694132 w 932789"/>
              <a:gd name="connsiteY47" fmla="*/ 534848 h 684542"/>
              <a:gd name="connsiteX48" fmla="*/ 668561 w 932789"/>
              <a:gd name="connsiteY48" fmla="*/ 566811 h 684542"/>
              <a:gd name="connsiteX49" fmla="*/ 668561 w 932789"/>
              <a:gd name="connsiteY49" fmla="*/ 605167 h 684542"/>
              <a:gd name="connsiteX50" fmla="*/ 646187 w 932789"/>
              <a:gd name="connsiteY50" fmla="*/ 614756 h 684542"/>
              <a:gd name="connsiteX51" fmla="*/ 611028 w 932789"/>
              <a:gd name="connsiteY51" fmla="*/ 646719 h 684542"/>
              <a:gd name="connsiteX52" fmla="*/ 575868 w 932789"/>
              <a:gd name="connsiteY52" fmla="*/ 681878 h 684542"/>
              <a:gd name="connsiteX53" fmla="*/ 537513 w 932789"/>
              <a:gd name="connsiteY53" fmla="*/ 662701 h 684542"/>
              <a:gd name="connsiteX54" fmla="*/ 508746 w 932789"/>
              <a:gd name="connsiteY54" fmla="*/ 643523 h 684542"/>
              <a:gd name="connsiteX55" fmla="*/ 495961 w 932789"/>
              <a:gd name="connsiteY55" fmla="*/ 624345 h 684542"/>
              <a:gd name="connsiteX56" fmla="*/ 495961 w 932789"/>
              <a:gd name="connsiteY56" fmla="*/ 598774 h 684542"/>
              <a:gd name="connsiteX57" fmla="*/ 451212 w 932789"/>
              <a:gd name="connsiteY57" fmla="*/ 576400 h 684542"/>
              <a:gd name="connsiteX58" fmla="*/ 441623 w 932789"/>
              <a:gd name="connsiteY58" fmla="*/ 557222 h 684542"/>
              <a:gd name="connsiteX59" fmla="*/ 438427 w 932789"/>
              <a:gd name="connsiteY59" fmla="*/ 534848 h 684542"/>
              <a:gd name="connsiteX60" fmla="*/ 409660 w 932789"/>
              <a:gd name="connsiteY60" fmla="*/ 566811 h 684542"/>
              <a:gd name="connsiteX61" fmla="*/ 380893 w 932789"/>
              <a:gd name="connsiteY61" fmla="*/ 547633 h 684542"/>
              <a:gd name="connsiteX62" fmla="*/ 358519 w 932789"/>
              <a:gd name="connsiteY62" fmla="*/ 534848 h 684542"/>
              <a:gd name="connsiteX63" fmla="*/ 355323 w 932789"/>
              <a:gd name="connsiteY63" fmla="*/ 522063 h 684542"/>
              <a:gd name="connsiteX64" fmla="*/ 329753 w 932789"/>
              <a:gd name="connsiteY64" fmla="*/ 499689 h 684542"/>
              <a:gd name="connsiteX65" fmla="*/ 281808 w 932789"/>
              <a:gd name="connsiteY65" fmla="*/ 480511 h 684542"/>
              <a:gd name="connsiteX66" fmla="*/ 265826 w 932789"/>
              <a:gd name="connsiteY66" fmla="*/ 506081 h 684542"/>
              <a:gd name="connsiteX67" fmla="*/ 237060 w 932789"/>
              <a:gd name="connsiteY67" fmla="*/ 512474 h 684542"/>
              <a:gd name="connsiteX68" fmla="*/ 227471 w 932789"/>
              <a:gd name="connsiteY68" fmla="*/ 547633 h 684542"/>
              <a:gd name="connsiteX69" fmla="*/ 195508 w 932789"/>
              <a:gd name="connsiteY69" fmla="*/ 547633 h 684542"/>
              <a:gd name="connsiteX70" fmla="*/ 166741 w 932789"/>
              <a:gd name="connsiteY70" fmla="*/ 525259 h 684542"/>
              <a:gd name="connsiteX71" fmla="*/ 131581 w 932789"/>
              <a:gd name="connsiteY71" fmla="*/ 502885 h 684542"/>
              <a:gd name="connsiteX72" fmla="*/ 109207 w 932789"/>
              <a:gd name="connsiteY72" fmla="*/ 486904 h 684542"/>
              <a:gd name="connsiteX73" fmla="*/ 109207 w 932789"/>
              <a:gd name="connsiteY73" fmla="*/ 461333 h 684542"/>
              <a:gd name="connsiteX74" fmla="*/ 118796 w 932789"/>
              <a:gd name="connsiteY74" fmla="*/ 429370 h 684542"/>
              <a:gd name="connsiteX75" fmla="*/ 147563 w 932789"/>
              <a:gd name="connsiteY75" fmla="*/ 391014 h 684542"/>
              <a:gd name="connsiteX76" fmla="*/ 185919 w 932789"/>
              <a:gd name="connsiteY76" fmla="*/ 359051 h 684542"/>
              <a:gd name="connsiteX77" fmla="*/ 176330 w 932789"/>
              <a:gd name="connsiteY77" fmla="*/ 317499 h 684542"/>
              <a:gd name="connsiteX78" fmla="*/ 163544 w 932789"/>
              <a:gd name="connsiteY78" fmla="*/ 266358 h 684542"/>
              <a:gd name="connsiteX79" fmla="*/ 80440 w 932789"/>
              <a:gd name="connsiteY79" fmla="*/ 231199 h 684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932789" h="684542">
                <a:moveTo>
                  <a:pt x="80440" y="231199"/>
                </a:moveTo>
                <a:cubicBezTo>
                  <a:pt x="57533" y="224807"/>
                  <a:pt x="38888" y="230134"/>
                  <a:pt x="26103" y="228003"/>
                </a:cubicBezTo>
                <a:cubicBezTo>
                  <a:pt x="13318" y="225872"/>
                  <a:pt x="7458" y="228536"/>
                  <a:pt x="3729" y="218414"/>
                </a:cubicBezTo>
                <a:cubicBezTo>
                  <a:pt x="0" y="208292"/>
                  <a:pt x="2131" y="177927"/>
                  <a:pt x="3729" y="167273"/>
                </a:cubicBezTo>
                <a:cubicBezTo>
                  <a:pt x="5327" y="156619"/>
                  <a:pt x="7458" y="156086"/>
                  <a:pt x="13318" y="154488"/>
                </a:cubicBezTo>
                <a:cubicBezTo>
                  <a:pt x="19178" y="152890"/>
                  <a:pt x="32495" y="152357"/>
                  <a:pt x="38888" y="157684"/>
                </a:cubicBezTo>
                <a:cubicBezTo>
                  <a:pt x="45281" y="163011"/>
                  <a:pt x="45281" y="183255"/>
                  <a:pt x="51674" y="186451"/>
                </a:cubicBezTo>
                <a:cubicBezTo>
                  <a:pt x="58067" y="189647"/>
                  <a:pt x="64459" y="186984"/>
                  <a:pt x="77244" y="176862"/>
                </a:cubicBezTo>
                <a:cubicBezTo>
                  <a:pt x="90029" y="166740"/>
                  <a:pt x="110805" y="134777"/>
                  <a:pt x="128385" y="125721"/>
                </a:cubicBezTo>
                <a:cubicBezTo>
                  <a:pt x="145965" y="116665"/>
                  <a:pt x="166208" y="119861"/>
                  <a:pt x="182722" y="122524"/>
                </a:cubicBezTo>
                <a:cubicBezTo>
                  <a:pt x="199236" y="125188"/>
                  <a:pt x="215219" y="141702"/>
                  <a:pt x="227471" y="141702"/>
                </a:cubicBezTo>
                <a:cubicBezTo>
                  <a:pt x="239723" y="141702"/>
                  <a:pt x="251443" y="128916"/>
                  <a:pt x="256237" y="122524"/>
                </a:cubicBezTo>
                <a:cubicBezTo>
                  <a:pt x="261031" y="116132"/>
                  <a:pt x="246115" y="102282"/>
                  <a:pt x="256237" y="103347"/>
                </a:cubicBezTo>
                <a:cubicBezTo>
                  <a:pt x="266359" y="104413"/>
                  <a:pt x="304182" y="125721"/>
                  <a:pt x="316967" y="128917"/>
                </a:cubicBezTo>
                <a:cubicBezTo>
                  <a:pt x="329752" y="132113"/>
                  <a:pt x="329220" y="126253"/>
                  <a:pt x="332949" y="122524"/>
                </a:cubicBezTo>
                <a:cubicBezTo>
                  <a:pt x="336678" y="118795"/>
                  <a:pt x="336145" y="116132"/>
                  <a:pt x="339341" y="106543"/>
                </a:cubicBezTo>
                <a:cubicBezTo>
                  <a:pt x="342537" y="96954"/>
                  <a:pt x="346800" y="68720"/>
                  <a:pt x="352127" y="64991"/>
                </a:cubicBezTo>
                <a:cubicBezTo>
                  <a:pt x="357454" y="61262"/>
                  <a:pt x="364912" y="79374"/>
                  <a:pt x="371305" y="84169"/>
                </a:cubicBezTo>
                <a:cubicBezTo>
                  <a:pt x="377698" y="88964"/>
                  <a:pt x="383557" y="95356"/>
                  <a:pt x="390482" y="93758"/>
                </a:cubicBezTo>
                <a:cubicBezTo>
                  <a:pt x="397407" y="92160"/>
                  <a:pt x="403801" y="83636"/>
                  <a:pt x="412857" y="74580"/>
                </a:cubicBezTo>
                <a:cubicBezTo>
                  <a:pt x="421913" y="65524"/>
                  <a:pt x="428306" y="45280"/>
                  <a:pt x="444820" y="39420"/>
                </a:cubicBezTo>
                <a:cubicBezTo>
                  <a:pt x="461334" y="33560"/>
                  <a:pt x="511942" y="39420"/>
                  <a:pt x="511942" y="39420"/>
                </a:cubicBezTo>
                <a:cubicBezTo>
                  <a:pt x="542307" y="39420"/>
                  <a:pt x="603037" y="37822"/>
                  <a:pt x="627009" y="39420"/>
                </a:cubicBezTo>
                <a:cubicBezTo>
                  <a:pt x="650981" y="41018"/>
                  <a:pt x="648318" y="46345"/>
                  <a:pt x="655776" y="49009"/>
                </a:cubicBezTo>
                <a:cubicBezTo>
                  <a:pt x="663234" y="51673"/>
                  <a:pt x="657907" y="59131"/>
                  <a:pt x="671758" y="55402"/>
                </a:cubicBezTo>
                <a:cubicBezTo>
                  <a:pt x="685609" y="51673"/>
                  <a:pt x="738880" y="26635"/>
                  <a:pt x="738880" y="26635"/>
                </a:cubicBezTo>
                <a:cubicBezTo>
                  <a:pt x="760189" y="17579"/>
                  <a:pt x="780965" y="2130"/>
                  <a:pt x="799610" y="1065"/>
                </a:cubicBezTo>
                <a:cubicBezTo>
                  <a:pt x="818255" y="0"/>
                  <a:pt x="836368" y="10121"/>
                  <a:pt x="850751" y="20243"/>
                </a:cubicBezTo>
                <a:cubicBezTo>
                  <a:pt x="865134" y="30365"/>
                  <a:pt x="879517" y="47944"/>
                  <a:pt x="885910" y="61795"/>
                </a:cubicBezTo>
                <a:cubicBezTo>
                  <a:pt x="892303" y="75646"/>
                  <a:pt x="891238" y="88431"/>
                  <a:pt x="889107" y="103347"/>
                </a:cubicBezTo>
                <a:cubicBezTo>
                  <a:pt x="886976" y="118263"/>
                  <a:pt x="874191" y="136375"/>
                  <a:pt x="873125" y="151291"/>
                </a:cubicBezTo>
                <a:cubicBezTo>
                  <a:pt x="872059" y="166207"/>
                  <a:pt x="880050" y="178460"/>
                  <a:pt x="882714" y="192843"/>
                </a:cubicBezTo>
                <a:cubicBezTo>
                  <a:pt x="885378" y="207227"/>
                  <a:pt x="882182" y="223741"/>
                  <a:pt x="889107" y="237592"/>
                </a:cubicBezTo>
                <a:cubicBezTo>
                  <a:pt x="896032" y="251443"/>
                  <a:pt x="917341" y="261031"/>
                  <a:pt x="924266" y="275947"/>
                </a:cubicBezTo>
                <a:cubicBezTo>
                  <a:pt x="931191" y="290863"/>
                  <a:pt x="929594" y="311639"/>
                  <a:pt x="930659" y="327088"/>
                </a:cubicBezTo>
                <a:cubicBezTo>
                  <a:pt x="931725" y="342537"/>
                  <a:pt x="931192" y="357453"/>
                  <a:pt x="930659" y="368640"/>
                </a:cubicBezTo>
                <a:cubicBezTo>
                  <a:pt x="930126" y="379827"/>
                  <a:pt x="932789" y="389417"/>
                  <a:pt x="927462" y="394211"/>
                </a:cubicBezTo>
                <a:cubicBezTo>
                  <a:pt x="922135" y="399005"/>
                  <a:pt x="908284" y="399005"/>
                  <a:pt x="898695" y="397407"/>
                </a:cubicBezTo>
                <a:cubicBezTo>
                  <a:pt x="889106" y="395809"/>
                  <a:pt x="881649" y="388351"/>
                  <a:pt x="869929" y="384622"/>
                </a:cubicBezTo>
                <a:cubicBezTo>
                  <a:pt x="858209" y="380893"/>
                  <a:pt x="836901" y="371304"/>
                  <a:pt x="828377" y="375033"/>
                </a:cubicBezTo>
                <a:cubicBezTo>
                  <a:pt x="819854" y="378762"/>
                  <a:pt x="825181" y="395809"/>
                  <a:pt x="818788" y="406996"/>
                </a:cubicBezTo>
                <a:cubicBezTo>
                  <a:pt x="812395" y="418183"/>
                  <a:pt x="801741" y="438426"/>
                  <a:pt x="790021" y="442155"/>
                </a:cubicBezTo>
                <a:cubicBezTo>
                  <a:pt x="778301" y="445884"/>
                  <a:pt x="762852" y="432033"/>
                  <a:pt x="748469" y="429370"/>
                </a:cubicBezTo>
                <a:cubicBezTo>
                  <a:pt x="734086" y="426707"/>
                  <a:pt x="715973" y="423510"/>
                  <a:pt x="703721" y="426174"/>
                </a:cubicBezTo>
                <a:cubicBezTo>
                  <a:pt x="691469" y="428838"/>
                  <a:pt x="678683" y="437894"/>
                  <a:pt x="674954" y="445352"/>
                </a:cubicBezTo>
                <a:cubicBezTo>
                  <a:pt x="671225" y="452810"/>
                  <a:pt x="677084" y="462931"/>
                  <a:pt x="681346" y="470922"/>
                </a:cubicBezTo>
                <a:cubicBezTo>
                  <a:pt x="685608" y="478913"/>
                  <a:pt x="698393" y="482642"/>
                  <a:pt x="700524" y="493296"/>
                </a:cubicBezTo>
                <a:cubicBezTo>
                  <a:pt x="702655" y="503950"/>
                  <a:pt x="699459" y="522596"/>
                  <a:pt x="694132" y="534848"/>
                </a:cubicBezTo>
                <a:cubicBezTo>
                  <a:pt x="688805" y="547101"/>
                  <a:pt x="672823" y="555091"/>
                  <a:pt x="668561" y="566811"/>
                </a:cubicBezTo>
                <a:cubicBezTo>
                  <a:pt x="664299" y="578531"/>
                  <a:pt x="672290" y="597176"/>
                  <a:pt x="668561" y="605167"/>
                </a:cubicBezTo>
                <a:cubicBezTo>
                  <a:pt x="664832" y="613158"/>
                  <a:pt x="655776" y="607831"/>
                  <a:pt x="646187" y="614756"/>
                </a:cubicBezTo>
                <a:cubicBezTo>
                  <a:pt x="636598" y="621681"/>
                  <a:pt x="622748" y="635532"/>
                  <a:pt x="611028" y="646719"/>
                </a:cubicBezTo>
                <a:cubicBezTo>
                  <a:pt x="599308" y="657906"/>
                  <a:pt x="588120" y="679214"/>
                  <a:pt x="575868" y="681878"/>
                </a:cubicBezTo>
                <a:cubicBezTo>
                  <a:pt x="563616" y="684542"/>
                  <a:pt x="548700" y="669094"/>
                  <a:pt x="537513" y="662701"/>
                </a:cubicBezTo>
                <a:cubicBezTo>
                  <a:pt x="526326" y="656309"/>
                  <a:pt x="515671" y="649916"/>
                  <a:pt x="508746" y="643523"/>
                </a:cubicBezTo>
                <a:cubicBezTo>
                  <a:pt x="501821" y="637130"/>
                  <a:pt x="498092" y="631803"/>
                  <a:pt x="495961" y="624345"/>
                </a:cubicBezTo>
                <a:cubicBezTo>
                  <a:pt x="493830" y="616887"/>
                  <a:pt x="503419" y="606765"/>
                  <a:pt x="495961" y="598774"/>
                </a:cubicBezTo>
                <a:cubicBezTo>
                  <a:pt x="488503" y="590783"/>
                  <a:pt x="460268" y="583325"/>
                  <a:pt x="451212" y="576400"/>
                </a:cubicBezTo>
                <a:cubicBezTo>
                  <a:pt x="442156" y="569475"/>
                  <a:pt x="443754" y="564147"/>
                  <a:pt x="441623" y="557222"/>
                </a:cubicBezTo>
                <a:cubicBezTo>
                  <a:pt x="439492" y="550297"/>
                  <a:pt x="443754" y="533250"/>
                  <a:pt x="438427" y="534848"/>
                </a:cubicBezTo>
                <a:cubicBezTo>
                  <a:pt x="433100" y="536446"/>
                  <a:pt x="419249" y="564680"/>
                  <a:pt x="409660" y="566811"/>
                </a:cubicBezTo>
                <a:cubicBezTo>
                  <a:pt x="400071" y="568942"/>
                  <a:pt x="389417" y="552960"/>
                  <a:pt x="380893" y="547633"/>
                </a:cubicBezTo>
                <a:cubicBezTo>
                  <a:pt x="372369" y="542306"/>
                  <a:pt x="362781" y="539110"/>
                  <a:pt x="358519" y="534848"/>
                </a:cubicBezTo>
                <a:cubicBezTo>
                  <a:pt x="354257" y="530586"/>
                  <a:pt x="360117" y="527923"/>
                  <a:pt x="355323" y="522063"/>
                </a:cubicBezTo>
                <a:cubicBezTo>
                  <a:pt x="350529" y="516203"/>
                  <a:pt x="342005" y="506614"/>
                  <a:pt x="329753" y="499689"/>
                </a:cubicBezTo>
                <a:cubicBezTo>
                  <a:pt x="317501" y="492764"/>
                  <a:pt x="292462" y="479446"/>
                  <a:pt x="281808" y="480511"/>
                </a:cubicBezTo>
                <a:cubicBezTo>
                  <a:pt x="271154" y="481576"/>
                  <a:pt x="273284" y="500754"/>
                  <a:pt x="265826" y="506081"/>
                </a:cubicBezTo>
                <a:cubicBezTo>
                  <a:pt x="258368" y="511408"/>
                  <a:pt x="243452" y="505549"/>
                  <a:pt x="237060" y="512474"/>
                </a:cubicBezTo>
                <a:cubicBezTo>
                  <a:pt x="230668" y="519399"/>
                  <a:pt x="234396" y="541773"/>
                  <a:pt x="227471" y="547633"/>
                </a:cubicBezTo>
                <a:cubicBezTo>
                  <a:pt x="220546" y="553493"/>
                  <a:pt x="205630" y="551362"/>
                  <a:pt x="195508" y="547633"/>
                </a:cubicBezTo>
                <a:cubicBezTo>
                  <a:pt x="185386" y="543904"/>
                  <a:pt x="177396" y="532717"/>
                  <a:pt x="166741" y="525259"/>
                </a:cubicBezTo>
                <a:cubicBezTo>
                  <a:pt x="156087" y="517801"/>
                  <a:pt x="141170" y="509278"/>
                  <a:pt x="131581" y="502885"/>
                </a:cubicBezTo>
                <a:cubicBezTo>
                  <a:pt x="121992" y="496493"/>
                  <a:pt x="112936" y="493829"/>
                  <a:pt x="109207" y="486904"/>
                </a:cubicBezTo>
                <a:cubicBezTo>
                  <a:pt x="105478" y="479979"/>
                  <a:pt x="107609" y="470922"/>
                  <a:pt x="109207" y="461333"/>
                </a:cubicBezTo>
                <a:cubicBezTo>
                  <a:pt x="110805" y="451744"/>
                  <a:pt x="112403" y="441090"/>
                  <a:pt x="118796" y="429370"/>
                </a:cubicBezTo>
                <a:cubicBezTo>
                  <a:pt x="125189" y="417650"/>
                  <a:pt x="136376" y="402734"/>
                  <a:pt x="147563" y="391014"/>
                </a:cubicBezTo>
                <a:cubicBezTo>
                  <a:pt x="158750" y="379294"/>
                  <a:pt x="181125" y="371304"/>
                  <a:pt x="185919" y="359051"/>
                </a:cubicBezTo>
                <a:cubicBezTo>
                  <a:pt x="190714" y="346799"/>
                  <a:pt x="180059" y="332948"/>
                  <a:pt x="176330" y="317499"/>
                </a:cubicBezTo>
                <a:cubicBezTo>
                  <a:pt x="172601" y="302050"/>
                  <a:pt x="173133" y="275947"/>
                  <a:pt x="163544" y="266358"/>
                </a:cubicBezTo>
                <a:cubicBezTo>
                  <a:pt x="153955" y="256769"/>
                  <a:pt x="103347" y="237592"/>
                  <a:pt x="80440" y="231199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Гулькевичский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</a:rPr>
              <a:t>3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4965700" y="3241675"/>
            <a:ext cx="933450" cy="617538"/>
          </a:xfrm>
          <a:custGeom>
            <a:avLst/>
            <a:gdLst>
              <a:gd name="connsiteX0" fmla="*/ 83104 w 932257"/>
              <a:gd name="connsiteY0" fmla="*/ 217349 h 629673"/>
              <a:gd name="connsiteX1" fmla="*/ 38356 w 932257"/>
              <a:gd name="connsiteY1" fmla="*/ 252508 h 629673"/>
              <a:gd name="connsiteX2" fmla="*/ 6393 w 932257"/>
              <a:gd name="connsiteY2" fmla="*/ 281275 h 629673"/>
              <a:gd name="connsiteX3" fmla="*/ 6393 w 932257"/>
              <a:gd name="connsiteY3" fmla="*/ 319631 h 629673"/>
              <a:gd name="connsiteX4" fmla="*/ 44748 w 932257"/>
              <a:gd name="connsiteY4" fmla="*/ 342005 h 629673"/>
              <a:gd name="connsiteX5" fmla="*/ 73515 w 932257"/>
              <a:gd name="connsiteY5" fmla="*/ 345201 h 629673"/>
              <a:gd name="connsiteX6" fmla="*/ 118264 w 932257"/>
              <a:gd name="connsiteY6" fmla="*/ 354790 h 629673"/>
              <a:gd name="connsiteX7" fmla="*/ 127852 w 932257"/>
              <a:gd name="connsiteY7" fmla="*/ 380361 h 629673"/>
              <a:gd name="connsiteX8" fmla="*/ 134245 w 932257"/>
              <a:gd name="connsiteY8" fmla="*/ 434698 h 629673"/>
              <a:gd name="connsiteX9" fmla="*/ 134245 w 932257"/>
              <a:gd name="connsiteY9" fmla="*/ 476250 h 629673"/>
              <a:gd name="connsiteX10" fmla="*/ 124656 w 932257"/>
              <a:gd name="connsiteY10" fmla="*/ 501821 h 629673"/>
              <a:gd name="connsiteX11" fmla="*/ 102282 w 932257"/>
              <a:gd name="connsiteY11" fmla="*/ 527391 h 629673"/>
              <a:gd name="connsiteX12" fmla="*/ 79908 w 932257"/>
              <a:gd name="connsiteY12" fmla="*/ 562550 h 629673"/>
              <a:gd name="connsiteX13" fmla="*/ 95889 w 932257"/>
              <a:gd name="connsiteY13" fmla="*/ 600906 h 629673"/>
              <a:gd name="connsiteX14" fmla="*/ 131049 w 932257"/>
              <a:gd name="connsiteY14" fmla="*/ 616888 h 629673"/>
              <a:gd name="connsiteX15" fmla="*/ 166208 w 932257"/>
              <a:gd name="connsiteY15" fmla="*/ 607299 h 629673"/>
              <a:gd name="connsiteX16" fmla="*/ 201368 w 932257"/>
              <a:gd name="connsiteY16" fmla="*/ 568943 h 629673"/>
              <a:gd name="connsiteX17" fmla="*/ 217349 w 932257"/>
              <a:gd name="connsiteY17" fmla="*/ 520998 h 629673"/>
              <a:gd name="connsiteX18" fmla="*/ 220545 w 932257"/>
              <a:gd name="connsiteY18" fmla="*/ 479446 h 629673"/>
              <a:gd name="connsiteX19" fmla="*/ 223742 w 932257"/>
              <a:gd name="connsiteY19" fmla="*/ 444287 h 629673"/>
              <a:gd name="connsiteX20" fmla="*/ 278079 w 932257"/>
              <a:gd name="connsiteY20" fmla="*/ 441091 h 629673"/>
              <a:gd name="connsiteX21" fmla="*/ 338809 w 932257"/>
              <a:gd name="connsiteY21" fmla="*/ 421913 h 629673"/>
              <a:gd name="connsiteX22" fmla="*/ 361183 w 932257"/>
              <a:gd name="connsiteY22" fmla="*/ 437894 h 629673"/>
              <a:gd name="connsiteX23" fmla="*/ 393146 w 932257"/>
              <a:gd name="connsiteY23" fmla="*/ 463465 h 629673"/>
              <a:gd name="connsiteX24" fmla="*/ 428305 w 932257"/>
              <a:gd name="connsiteY24" fmla="*/ 501821 h 629673"/>
              <a:gd name="connsiteX25" fmla="*/ 473054 w 932257"/>
              <a:gd name="connsiteY25" fmla="*/ 533784 h 629673"/>
              <a:gd name="connsiteX26" fmla="*/ 536980 w 932257"/>
              <a:gd name="connsiteY26" fmla="*/ 546569 h 629673"/>
              <a:gd name="connsiteX27" fmla="*/ 581728 w 932257"/>
              <a:gd name="connsiteY27" fmla="*/ 575336 h 629673"/>
              <a:gd name="connsiteX28" fmla="*/ 616888 w 932257"/>
              <a:gd name="connsiteY28" fmla="*/ 584925 h 629673"/>
              <a:gd name="connsiteX29" fmla="*/ 645654 w 932257"/>
              <a:gd name="connsiteY29" fmla="*/ 604102 h 629673"/>
              <a:gd name="connsiteX30" fmla="*/ 636066 w 932257"/>
              <a:gd name="connsiteY30" fmla="*/ 626477 h 629673"/>
              <a:gd name="connsiteX31" fmla="*/ 664832 w 932257"/>
              <a:gd name="connsiteY31" fmla="*/ 623280 h 629673"/>
              <a:gd name="connsiteX32" fmla="*/ 728758 w 932257"/>
              <a:gd name="connsiteY32" fmla="*/ 620084 h 629673"/>
              <a:gd name="connsiteX33" fmla="*/ 808666 w 932257"/>
              <a:gd name="connsiteY33" fmla="*/ 620084 h 629673"/>
              <a:gd name="connsiteX34" fmla="*/ 894967 w 932257"/>
              <a:gd name="connsiteY34" fmla="*/ 610495 h 629673"/>
              <a:gd name="connsiteX35" fmla="*/ 907752 w 932257"/>
              <a:gd name="connsiteY35" fmla="*/ 578532 h 629673"/>
              <a:gd name="connsiteX36" fmla="*/ 914144 w 932257"/>
              <a:gd name="connsiteY36" fmla="*/ 546569 h 629673"/>
              <a:gd name="connsiteX37" fmla="*/ 878985 w 932257"/>
              <a:gd name="connsiteY37" fmla="*/ 524195 h 629673"/>
              <a:gd name="connsiteX38" fmla="*/ 882181 w 932257"/>
              <a:gd name="connsiteY38" fmla="*/ 479446 h 629673"/>
              <a:gd name="connsiteX39" fmla="*/ 843826 w 932257"/>
              <a:gd name="connsiteY39" fmla="*/ 457072 h 629673"/>
              <a:gd name="connsiteX40" fmla="*/ 850218 w 932257"/>
              <a:gd name="connsiteY40" fmla="*/ 425109 h 629673"/>
              <a:gd name="connsiteX41" fmla="*/ 894967 w 932257"/>
              <a:gd name="connsiteY41" fmla="*/ 393146 h 629673"/>
              <a:gd name="connsiteX42" fmla="*/ 914144 w 932257"/>
              <a:gd name="connsiteY42" fmla="*/ 377165 h 629673"/>
              <a:gd name="connsiteX43" fmla="*/ 926930 w 932257"/>
              <a:gd name="connsiteY43" fmla="*/ 342005 h 629673"/>
              <a:gd name="connsiteX44" fmla="*/ 926930 w 932257"/>
              <a:gd name="connsiteY44" fmla="*/ 306846 h 629673"/>
              <a:gd name="connsiteX45" fmla="*/ 894967 w 932257"/>
              <a:gd name="connsiteY45" fmla="*/ 290864 h 629673"/>
              <a:gd name="connsiteX46" fmla="*/ 866200 w 932257"/>
              <a:gd name="connsiteY46" fmla="*/ 278079 h 629673"/>
              <a:gd name="connsiteX47" fmla="*/ 843826 w 932257"/>
              <a:gd name="connsiteY47" fmla="*/ 268490 h 629673"/>
              <a:gd name="connsiteX48" fmla="*/ 850218 w 932257"/>
              <a:gd name="connsiteY48" fmla="*/ 249312 h 629673"/>
              <a:gd name="connsiteX49" fmla="*/ 869396 w 932257"/>
              <a:gd name="connsiteY49" fmla="*/ 236527 h 629673"/>
              <a:gd name="connsiteX50" fmla="*/ 878985 w 932257"/>
              <a:gd name="connsiteY50" fmla="*/ 223742 h 629673"/>
              <a:gd name="connsiteX51" fmla="*/ 882181 w 932257"/>
              <a:gd name="connsiteY51" fmla="*/ 166208 h 629673"/>
              <a:gd name="connsiteX52" fmla="*/ 882181 w 932257"/>
              <a:gd name="connsiteY52" fmla="*/ 134245 h 629673"/>
              <a:gd name="connsiteX53" fmla="*/ 866200 w 932257"/>
              <a:gd name="connsiteY53" fmla="*/ 105478 h 629673"/>
              <a:gd name="connsiteX54" fmla="*/ 866200 w 932257"/>
              <a:gd name="connsiteY54" fmla="*/ 63926 h 629673"/>
              <a:gd name="connsiteX55" fmla="*/ 859807 w 932257"/>
              <a:gd name="connsiteY55" fmla="*/ 25571 h 629673"/>
              <a:gd name="connsiteX56" fmla="*/ 831040 w 932257"/>
              <a:gd name="connsiteY56" fmla="*/ 3196 h 629673"/>
              <a:gd name="connsiteX57" fmla="*/ 805470 w 932257"/>
              <a:gd name="connsiteY57" fmla="*/ 6393 h 629673"/>
              <a:gd name="connsiteX58" fmla="*/ 773507 w 932257"/>
              <a:gd name="connsiteY58" fmla="*/ 6393 h 629673"/>
              <a:gd name="connsiteX59" fmla="*/ 747936 w 932257"/>
              <a:gd name="connsiteY59" fmla="*/ 15982 h 629673"/>
              <a:gd name="connsiteX60" fmla="*/ 722366 w 932257"/>
              <a:gd name="connsiteY60" fmla="*/ 31963 h 629673"/>
              <a:gd name="connsiteX61" fmla="*/ 706384 w 932257"/>
              <a:gd name="connsiteY61" fmla="*/ 31963 h 629673"/>
              <a:gd name="connsiteX62" fmla="*/ 655243 w 932257"/>
              <a:gd name="connsiteY62" fmla="*/ 22374 h 629673"/>
              <a:gd name="connsiteX63" fmla="*/ 639262 w 932257"/>
              <a:gd name="connsiteY63" fmla="*/ 44748 h 629673"/>
              <a:gd name="connsiteX64" fmla="*/ 626477 w 932257"/>
              <a:gd name="connsiteY64" fmla="*/ 60730 h 629673"/>
              <a:gd name="connsiteX65" fmla="*/ 604102 w 932257"/>
              <a:gd name="connsiteY65" fmla="*/ 41552 h 629673"/>
              <a:gd name="connsiteX66" fmla="*/ 600906 w 932257"/>
              <a:gd name="connsiteY66" fmla="*/ 12785 h 629673"/>
              <a:gd name="connsiteX67" fmla="*/ 562550 w 932257"/>
              <a:gd name="connsiteY67" fmla="*/ 9589 h 629673"/>
              <a:gd name="connsiteX68" fmla="*/ 476250 w 932257"/>
              <a:gd name="connsiteY68" fmla="*/ 9589 h 629673"/>
              <a:gd name="connsiteX69" fmla="*/ 441091 w 932257"/>
              <a:gd name="connsiteY69" fmla="*/ 28767 h 629673"/>
              <a:gd name="connsiteX70" fmla="*/ 393146 w 932257"/>
              <a:gd name="connsiteY70" fmla="*/ 31963 h 629673"/>
              <a:gd name="connsiteX71" fmla="*/ 364379 w 932257"/>
              <a:gd name="connsiteY71" fmla="*/ 54337 h 629673"/>
              <a:gd name="connsiteX72" fmla="*/ 370772 w 932257"/>
              <a:gd name="connsiteY72" fmla="*/ 83104 h 629673"/>
              <a:gd name="connsiteX73" fmla="*/ 386753 w 932257"/>
              <a:gd name="connsiteY73" fmla="*/ 105478 h 629673"/>
              <a:gd name="connsiteX74" fmla="*/ 370772 w 932257"/>
              <a:gd name="connsiteY74" fmla="*/ 131049 h 629673"/>
              <a:gd name="connsiteX75" fmla="*/ 354790 w 932257"/>
              <a:gd name="connsiteY75" fmla="*/ 150227 h 629673"/>
              <a:gd name="connsiteX76" fmla="*/ 332416 w 932257"/>
              <a:gd name="connsiteY76" fmla="*/ 163012 h 629673"/>
              <a:gd name="connsiteX77" fmla="*/ 322827 w 932257"/>
              <a:gd name="connsiteY77" fmla="*/ 191779 h 629673"/>
              <a:gd name="connsiteX78" fmla="*/ 310042 w 932257"/>
              <a:gd name="connsiteY78" fmla="*/ 210956 h 629673"/>
              <a:gd name="connsiteX79" fmla="*/ 271686 w 932257"/>
              <a:gd name="connsiteY79" fmla="*/ 214153 h 629673"/>
              <a:gd name="connsiteX80" fmla="*/ 233331 w 932257"/>
              <a:gd name="connsiteY80" fmla="*/ 223742 h 629673"/>
              <a:gd name="connsiteX81" fmla="*/ 223742 w 932257"/>
              <a:gd name="connsiteY81" fmla="*/ 249312 h 629673"/>
              <a:gd name="connsiteX82" fmla="*/ 182190 w 932257"/>
              <a:gd name="connsiteY82" fmla="*/ 249312 h 629673"/>
              <a:gd name="connsiteX83" fmla="*/ 153423 w 932257"/>
              <a:gd name="connsiteY83" fmla="*/ 255705 h 629673"/>
              <a:gd name="connsiteX84" fmla="*/ 137441 w 932257"/>
              <a:gd name="connsiteY84" fmla="*/ 268490 h 629673"/>
              <a:gd name="connsiteX85" fmla="*/ 89497 w 932257"/>
              <a:gd name="connsiteY85" fmla="*/ 268490 h 629673"/>
              <a:gd name="connsiteX86" fmla="*/ 83104 w 932257"/>
              <a:gd name="connsiteY86" fmla="*/ 217349 h 629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932257" h="629673">
                <a:moveTo>
                  <a:pt x="83104" y="217349"/>
                </a:moveTo>
                <a:cubicBezTo>
                  <a:pt x="74581" y="214685"/>
                  <a:pt x="51141" y="241854"/>
                  <a:pt x="38356" y="252508"/>
                </a:cubicBezTo>
                <a:cubicBezTo>
                  <a:pt x="25571" y="263162"/>
                  <a:pt x="11720" y="270088"/>
                  <a:pt x="6393" y="281275"/>
                </a:cubicBezTo>
                <a:cubicBezTo>
                  <a:pt x="1066" y="292462"/>
                  <a:pt x="0" y="309509"/>
                  <a:pt x="6393" y="319631"/>
                </a:cubicBezTo>
                <a:cubicBezTo>
                  <a:pt x="12786" y="329753"/>
                  <a:pt x="33561" y="337743"/>
                  <a:pt x="44748" y="342005"/>
                </a:cubicBezTo>
                <a:cubicBezTo>
                  <a:pt x="55935" y="346267"/>
                  <a:pt x="61262" y="343070"/>
                  <a:pt x="73515" y="345201"/>
                </a:cubicBezTo>
                <a:cubicBezTo>
                  <a:pt x="85768" y="347332"/>
                  <a:pt x="109208" y="348930"/>
                  <a:pt x="118264" y="354790"/>
                </a:cubicBezTo>
                <a:cubicBezTo>
                  <a:pt x="127320" y="360650"/>
                  <a:pt x="125189" y="367043"/>
                  <a:pt x="127852" y="380361"/>
                </a:cubicBezTo>
                <a:cubicBezTo>
                  <a:pt x="130515" y="393679"/>
                  <a:pt x="133180" y="418717"/>
                  <a:pt x="134245" y="434698"/>
                </a:cubicBezTo>
                <a:cubicBezTo>
                  <a:pt x="135310" y="450679"/>
                  <a:pt x="135843" y="465063"/>
                  <a:pt x="134245" y="476250"/>
                </a:cubicBezTo>
                <a:cubicBezTo>
                  <a:pt x="132647" y="487437"/>
                  <a:pt x="129983" y="493297"/>
                  <a:pt x="124656" y="501821"/>
                </a:cubicBezTo>
                <a:cubicBezTo>
                  <a:pt x="119329" y="510345"/>
                  <a:pt x="109740" y="517270"/>
                  <a:pt x="102282" y="527391"/>
                </a:cubicBezTo>
                <a:cubicBezTo>
                  <a:pt x="94824" y="537513"/>
                  <a:pt x="80973" y="550298"/>
                  <a:pt x="79908" y="562550"/>
                </a:cubicBezTo>
                <a:cubicBezTo>
                  <a:pt x="78843" y="574802"/>
                  <a:pt x="87366" y="591850"/>
                  <a:pt x="95889" y="600906"/>
                </a:cubicBezTo>
                <a:cubicBezTo>
                  <a:pt x="104412" y="609962"/>
                  <a:pt x="119329" y="615823"/>
                  <a:pt x="131049" y="616888"/>
                </a:cubicBezTo>
                <a:cubicBezTo>
                  <a:pt x="142769" y="617953"/>
                  <a:pt x="154488" y="615290"/>
                  <a:pt x="166208" y="607299"/>
                </a:cubicBezTo>
                <a:cubicBezTo>
                  <a:pt x="177928" y="599308"/>
                  <a:pt x="192845" y="583326"/>
                  <a:pt x="201368" y="568943"/>
                </a:cubicBezTo>
                <a:cubicBezTo>
                  <a:pt x="209891" y="554560"/>
                  <a:pt x="214153" y="535914"/>
                  <a:pt x="217349" y="520998"/>
                </a:cubicBezTo>
                <a:cubicBezTo>
                  <a:pt x="220545" y="506082"/>
                  <a:pt x="219480" y="492231"/>
                  <a:pt x="220545" y="479446"/>
                </a:cubicBezTo>
                <a:cubicBezTo>
                  <a:pt x="221610" y="466661"/>
                  <a:pt x="214153" y="450680"/>
                  <a:pt x="223742" y="444287"/>
                </a:cubicBezTo>
                <a:cubicBezTo>
                  <a:pt x="233331" y="437895"/>
                  <a:pt x="258901" y="444820"/>
                  <a:pt x="278079" y="441091"/>
                </a:cubicBezTo>
                <a:cubicBezTo>
                  <a:pt x="297257" y="437362"/>
                  <a:pt x="324958" y="422446"/>
                  <a:pt x="338809" y="421913"/>
                </a:cubicBezTo>
                <a:cubicBezTo>
                  <a:pt x="352660" y="421380"/>
                  <a:pt x="352127" y="430969"/>
                  <a:pt x="361183" y="437894"/>
                </a:cubicBezTo>
                <a:cubicBezTo>
                  <a:pt x="370239" y="444819"/>
                  <a:pt x="381959" y="452811"/>
                  <a:pt x="393146" y="463465"/>
                </a:cubicBezTo>
                <a:cubicBezTo>
                  <a:pt x="404333" y="474119"/>
                  <a:pt x="414987" y="490101"/>
                  <a:pt x="428305" y="501821"/>
                </a:cubicBezTo>
                <a:cubicBezTo>
                  <a:pt x="441623" y="513541"/>
                  <a:pt x="454941" y="526326"/>
                  <a:pt x="473054" y="533784"/>
                </a:cubicBezTo>
                <a:cubicBezTo>
                  <a:pt x="491167" y="541242"/>
                  <a:pt x="518868" y="539644"/>
                  <a:pt x="536980" y="546569"/>
                </a:cubicBezTo>
                <a:cubicBezTo>
                  <a:pt x="555092" y="553494"/>
                  <a:pt x="568410" y="568943"/>
                  <a:pt x="581728" y="575336"/>
                </a:cubicBezTo>
                <a:cubicBezTo>
                  <a:pt x="595046" y="581729"/>
                  <a:pt x="606234" y="580131"/>
                  <a:pt x="616888" y="584925"/>
                </a:cubicBezTo>
                <a:cubicBezTo>
                  <a:pt x="627542" y="589719"/>
                  <a:pt x="642458" y="597177"/>
                  <a:pt x="645654" y="604102"/>
                </a:cubicBezTo>
                <a:cubicBezTo>
                  <a:pt x="648850" y="611027"/>
                  <a:pt x="632870" y="623281"/>
                  <a:pt x="636066" y="626477"/>
                </a:cubicBezTo>
                <a:cubicBezTo>
                  <a:pt x="639262" y="629673"/>
                  <a:pt x="649383" y="624346"/>
                  <a:pt x="664832" y="623280"/>
                </a:cubicBezTo>
                <a:cubicBezTo>
                  <a:pt x="680281" y="622215"/>
                  <a:pt x="704786" y="620617"/>
                  <a:pt x="728758" y="620084"/>
                </a:cubicBezTo>
                <a:cubicBezTo>
                  <a:pt x="752730" y="619551"/>
                  <a:pt x="780965" y="621682"/>
                  <a:pt x="808666" y="620084"/>
                </a:cubicBezTo>
                <a:cubicBezTo>
                  <a:pt x="836367" y="618486"/>
                  <a:pt x="878453" y="617420"/>
                  <a:pt x="894967" y="610495"/>
                </a:cubicBezTo>
                <a:cubicBezTo>
                  <a:pt x="911481" y="603570"/>
                  <a:pt x="904556" y="589186"/>
                  <a:pt x="907752" y="578532"/>
                </a:cubicBezTo>
                <a:cubicBezTo>
                  <a:pt x="910948" y="567878"/>
                  <a:pt x="918938" y="555625"/>
                  <a:pt x="914144" y="546569"/>
                </a:cubicBezTo>
                <a:cubicBezTo>
                  <a:pt x="909350" y="537513"/>
                  <a:pt x="884312" y="535382"/>
                  <a:pt x="878985" y="524195"/>
                </a:cubicBezTo>
                <a:cubicBezTo>
                  <a:pt x="873658" y="513008"/>
                  <a:pt x="888041" y="490633"/>
                  <a:pt x="882181" y="479446"/>
                </a:cubicBezTo>
                <a:cubicBezTo>
                  <a:pt x="876321" y="468259"/>
                  <a:pt x="849153" y="466128"/>
                  <a:pt x="843826" y="457072"/>
                </a:cubicBezTo>
                <a:cubicBezTo>
                  <a:pt x="838499" y="448016"/>
                  <a:pt x="841695" y="435763"/>
                  <a:pt x="850218" y="425109"/>
                </a:cubicBezTo>
                <a:cubicBezTo>
                  <a:pt x="858742" y="414455"/>
                  <a:pt x="884313" y="401137"/>
                  <a:pt x="894967" y="393146"/>
                </a:cubicBezTo>
                <a:cubicBezTo>
                  <a:pt x="905621" y="385155"/>
                  <a:pt x="908817" y="385689"/>
                  <a:pt x="914144" y="377165"/>
                </a:cubicBezTo>
                <a:cubicBezTo>
                  <a:pt x="919471" y="368641"/>
                  <a:pt x="924799" y="353725"/>
                  <a:pt x="926930" y="342005"/>
                </a:cubicBezTo>
                <a:cubicBezTo>
                  <a:pt x="929061" y="330285"/>
                  <a:pt x="932257" y="315370"/>
                  <a:pt x="926930" y="306846"/>
                </a:cubicBezTo>
                <a:cubicBezTo>
                  <a:pt x="921603" y="298322"/>
                  <a:pt x="905089" y="295658"/>
                  <a:pt x="894967" y="290864"/>
                </a:cubicBezTo>
                <a:cubicBezTo>
                  <a:pt x="884845" y="286070"/>
                  <a:pt x="866200" y="278079"/>
                  <a:pt x="866200" y="278079"/>
                </a:cubicBezTo>
                <a:cubicBezTo>
                  <a:pt x="857677" y="274350"/>
                  <a:pt x="846490" y="273284"/>
                  <a:pt x="843826" y="268490"/>
                </a:cubicBezTo>
                <a:cubicBezTo>
                  <a:pt x="841162" y="263696"/>
                  <a:pt x="845956" y="254639"/>
                  <a:pt x="850218" y="249312"/>
                </a:cubicBezTo>
                <a:cubicBezTo>
                  <a:pt x="854480" y="243985"/>
                  <a:pt x="864602" y="240789"/>
                  <a:pt x="869396" y="236527"/>
                </a:cubicBezTo>
                <a:cubicBezTo>
                  <a:pt x="874190" y="232265"/>
                  <a:pt x="876854" y="235462"/>
                  <a:pt x="878985" y="223742"/>
                </a:cubicBezTo>
                <a:cubicBezTo>
                  <a:pt x="881116" y="212022"/>
                  <a:pt x="881648" y="181124"/>
                  <a:pt x="882181" y="166208"/>
                </a:cubicBezTo>
                <a:cubicBezTo>
                  <a:pt x="882714" y="151292"/>
                  <a:pt x="884845" y="144367"/>
                  <a:pt x="882181" y="134245"/>
                </a:cubicBezTo>
                <a:cubicBezTo>
                  <a:pt x="879518" y="124123"/>
                  <a:pt x="868864" y="117198"/>
                  <a:pt x="866200" y="105478"/>
                </a:cubicBezTo>
                <a:cubicBezTo>
                  <a:pt x="863536" y="93758"/>
                  <a:pt x="867266" y="77244"/>
                  <a:pt x="866200" y="63926"/>
                </a:cubicBezTo>
                <a:cubicBezTo>
                  <a:pt x="865135" y="50608"/>
                  <a:pt x="865667" y="35693"/>
                  <a:pt x="859807" y="25571"/>
                </a:cubicBezTo>
                <a:cubicBezTo>
                  <a:pt x="853947" y="15449"/>
                  <a:pt x="840096" y="6392"/>
                  <a:pt x="831040" y="3196"/>
                </a:cubicBezTo>
                <a:cubicBezTo>
                  <a:pt x="821984" y="0"/>
                  <a:pt x="815059" y="5860"/>
                  <a:pt x="805470" y="6393"/>
                </a:cubicBezTo>
                <a:cubicBezTo>
                  <a:pt x="795881" y="6926"/>
                  <a:pt x="783096" y="4795"/>
                  <a:pt x="773507" y="6393"/>
                </a:cubicBezTo>
                <a:cubicBezTo>
                  <a:pt x="763918" y="7991"/>
                  <a:pt x="756460" y="11720"/>
                  <a:pt x="747936" y="15982"/>
                </a:cubicBezTo>
                <a:cubicBezTo>
                  <a:pt x="739413" y="20244"/>
                  <a:pt x="729291" y="29300"/>
                  <a:pt x="722366" y="31963"/>
                </a:cubicBezTo>
                <a:cubicBezTo>
                  <a:pt x="715441" y="34626"/>
                  <a:pt x="717571" y="33561"/>
                  <a:pt x="706384" y="31963"/>
                </a:cubicBezTo>
                <a:cubicBezTo>
                  <a:pt x="695197" y="30365"/>
                  <a:pt x="666430" y="20243"/>
                  <a:pt x="655243" y="22374"/>
                </a:cubicBezTo>
                <a:cubicBezTo>
                  <a:pt x="644056" y="24505"/>
                  <a:pt x="644056" y="38355"/>
                  <a:pt x="639262" y="44748"/>
                </a:cubicBezTo>
                <a:cubicBezTo>
                  <a:pt x="634468" y="51141"/>
                  <a:pt x="632337" y="61263"/>
                  <a:pt x="626477" y="60730"/>
                </a:cubicBezTo>
                <a:cubicBezTo>
                  <a:pt x="620617" y="60197"/>
                  <a:pt x="608364" y="49543"/>
                  <a:pt x="604102" y="41552"/>
                </a:cubicBezTo>
                <a:cubicBezTo>
                  <a:pt x="599840" y="33561"/>
                  <a:pt x="607831" y="18112"/>
                  <a:pt x="600906" y="12785"/>
                </a:cubicBezTo>
                <a:cubicBezTo>
                  <a:pt x="593981" y="7458"/>
                  <a:pt x="583326" y="10122"/>
                  <a:pt x="562550" y="9589"/>
                </a:cubicBezTo>
                <a:cubicBezTo>
                  <a:pt x="541774" y="9056"/>
                  <a:pt x="496493" y="6393"/>
                  <a:pt x="476250" y="9589"/>
                </a:cubicBezTo>
                <a:cubicBezTo>
                  <a:pt x="456007" y="12785"/>
                  <a:pt x="454942" y="25038"/>
                  <a:pt x="441091" y="28767"/>
                </a:cubicBezTo>
                <a:cubicBezTo>
                  <a:pt x="427240" y="32496"/>
                  <a:pt x="405931" y="27701"/>
                  <a:pt x="393146" y="31963"/>
                </a:cubicBezTo>
                <a:cubicBezTo>
                  <a:pt x="380361" y="36225"/>
                  <a:pt x="368108" y="45814"/>
                  <a:pt x="364379" y="54337"/>
                </a:cubicBezTo>
                <a:cubicBezTo>
                  <a:pt x="360650" y="62861"/>
                  <a:pt x="367043" y="74581"/>
                  <a:pt x="370772" y="83104"/>
                </a:cubicBezTo>
                <a:cubicBezTo>
                  <a:pt x="374501" y="91628"/>
                  <a:pt x="386753" y="97487"/>
                  <a:pt x="386753" y="105478"/>
                </a:cubicBezTo>
                <a:cubicBezTo>
                  <a:pt x="386753" y="113469"/>
                  <a:pt x="376099" y="123591"/>
                  <a:pt x="370772" y="131049"/>
                </a:cubicBezTo>
                <a:cubicBezTo>
                  <a:pt x="365445" y="138507"/>
                  <a:pt x="361183" y="144900"/>
                  <a:pt x="354790" y="150227"/>
                </a:cubicBezTo>
                <a:cubicBezTo>
                  <a:pt x="348397" y="155554"/>
                  <a:pt x="337743" y="156087"/>
                  <a:pt x="332416" y="163012"/>
                </a:cubicBezTo>
                <a:cubicBezTo>
                  <a:pt x="327089" y="169937"/>
                  <a:pt x="326556" y="183788"/>
                  <a:pt x="322827" y="191779"/>
                </a:cubicBezTo>
                <a:cubicBezTo>
                  <a:pt x="319098" y="199770"/>
                  <a:pt x="318566" y="207227"/>
                  <a:pt x="310042" y="210956"/>
                </a:cubicBezTo>
                <a:cubicBezTo>
                  <a:pt x="301519" y="214685"/>
                  <a:pt x="284471" y="212022"/>
                  <a:pt x="271686" y="214153"/>
                </a:cubicBezTo>
                <a:cubicBezTo>
                  <a:pt x="258901" y="216284"/>
                  <a:pt x="241322" y="217882"/>
                  <a:pt x="233331" y="223742"/>
                </a:cubicBezTo>
                <a:cubicBezTo>
                  <a:pt x="225340" y="229602"/>
                  <a:pt x="232266" y="245050"/>
                  <a:pt x="223742" y="249312"/>
                </a:cubicBezTo>
                <a:cubicBezTo>
                  <a:pt x="215219" y="253574"/>
                  <a:pt x="193910" y="248247"/>
                  <a:pt x="182190" y="249312"/>
                </a:cubicBezTo>
                <a:cubicBezTo>
                  <a:pt x="170470" y="250377"/>
                  <a:pt x="160881" y="252509"/>
                  <a:pt x="153423" y="255705"/>
                </a:cubicBezTo>
                <a:cubicBezTo>
                  <a:pt x="145965" y="258901"/>
                  <a:pt x="148095" y="266359"/>
                  <a:pt x="137441" y="268490"/>
                </a:cubicBezTo>
                <a:cubicBezTo>
                  <a:pt x="126787" y="270621"/>
                  <a:pt x="101217" y="270088"/>
                  <a:pt x="89497" y="268490"/>
                </a:cubicBezTo>
                <a:cubicBezTo>
                  <a:pt x="77777" y="266892"/>
                  <a:pt x="91627" y="220013"/>
                  <a:pt x="83104" y="217349"/>
                </a:cubicBezTo>
                <a:close/>
              </a:path>
            </a:pathLst>
          </a:custGeom>
          <a:solidFill>
            <a:srgbClr val="92D05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2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Усть-Лабинский</a:t>
            </a:r>
          </a:p>
          <a:p>
            <a:pPr indent="4460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</a:rPr>
              <a:t>3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4013200" y="3276600"/>
            <a:ext cx="1089025" cy="625475"/>
          </a:xfrm>
          <a:custGeom>
            <a:avLst/>
            <a:gdLst>
              <a:gd name="connsiteX0" fmla="*/ 57002 w 1088877"/>
              <a:gd name="connsiteY0" fmla="*/ 106544 h 634468"/>
              <a:gd name="connsiteX1" fmla="*/ 12253 w 1088877"/>
              <a:gd name="connsiteY1" fmla="*/ 144900 h 634468"/>
              <a:gd name="connsiteX2" fmla="*/ 2664 w 1088877"/>
              <a:gd name="connsiteY2" fmla="*/ 157685 h 634468"/>
              <a:gd name="connsiteX3" fmla="*/ 28235 w 1088877"/>
              <a:gd name="connsiteY3" fmla="*/ 192844 h 634468"/>
              <a:gd name="connsiteX4" fmla="*/ 124124 w 1088877"/>
              <a:gd name="connsiteY4" fmla="*/ 317500 h 634468"/>
              <a:gd name="connsiteX5" fmla="*/ 120928 w 1088877"/>
              <a:gd name="connsiteY5" fmla="*/ 327089 h 634468"/>
              <a:gd name="connsiteX6" fmla="*/ 88965 w 1088877"/>
              <a:gd name="connsiteY6" fmla="*/ 381427 h 634468"/>
              <a:gd name="connsiteX7" fmla="*/ 82572 w 1088877"/>
              <a:gd name="connsiteY7" fmla="*/ 422979 h 634468"/>
              <a:gd name="connsiteX8" fmla="*/ 108143 w 1088877"/>
              <a:gd name="connsiteY8" fmla="*/ 448549 h 634468"/>
              <a:gd name="connsiteX9" fmla="*/ 159284 w 1088877"/>
              <a:gd name="connsiteY9" fmla="*/ 454942 h 634468"/>
              <a:gd name="connsiteX10" fmla="*/ 188050 w 1088877"/>
              <a:gd name="connsiteY10" fmla="*/ 451745 h 634468"/>
              <a:gd name="connsiteX11" fmla="*/ 200836 w 1088877"/>
              <a:gd name="connsiteY11" fmla="*/ 422979 h 634468"/>
              <a:gd name="connsiteX12" fmla="*/ 216817 w 1088877"/>
              <a:gd name="connsiteY12" fmla="*/ 381427 h 634468"/>
              <a:gd name="connsiteX13" fmla="*/ 271154 w 1088877"/>
              <a:gd name="connsiteY13" fmla="*/ 352660 h 634468"/>
              <a:gd name="connsiteX14" fmla="*/ 303117 w 1088877"/>
              <a:gd name="connsiteY14" fmla="*/ 333482 h 634468"/>
              <a:gd name="connsiteX15" fmla="*/ 328688 w 1088877"/>
              <a:gd name="connsiteY15" fmla="*/ 359052 h 634468"/>
              <a:gd name="connsiteX16" fmla="*/ 376633 w 1088877"/>
              <a:gd name="connsiteY16" fmla="*/ 416586 h 634468"/>
              <a:gd name="connsiteX17" fmla="*/ 376633 w 1088877"/>
              <a:gd name="connsiteY17" fmla="*/ 464531 h 634468"/>
              <a:gd name="connsiteX18" fmla="*/ 408596 w 1088877"/>
              <a:gd name="connsiteY18" fmla="*/ 467727 h 634468"/>
              <a:gd name="connsiteX19" fmla="*/ 456540 w 1088877"/>
              <a:gd name="connsiteY19" fmla="*/ 515672 h 634468"/>
              <a:gd name="connsiteX20" fmla="*/ 510878 w 1088877"/>
              <a:gd name="connsiteY20" fmla="*/ 560420 h 634468"/>
              <a:gd name="connsiteX21" fmla="*/ 536448 w 1088877"/>
              <a:gd name="connsiteY21" fmla="*/ 547635 h 634468"/>
              <a:gd name="connsiteX22" fmla="*/ 546037 w 1088877"/>
              <a:gd name="connsiteY22" fmla="*/ 522064 h 634468"/>
              <a:gd name="connsiteX23" fmla="*/ 517270 w 1088877"/>
              <a:gd name="connsiteY23" fmla="*/ 493297 h 634468"/>
              <a:gd name="connsiteX24" fmla="*/ 485307 w 1088877"/>
              <a:gd name="connsiteY24" fmla="*/ 474119 h 634468"/>
              <a:gd name="connsiteX25" fmla="*/ 488503 w 1088877"/>
              <a:gd name="connsiteY25" fmla="*/ 448549 h 634468"/>
              <a:gd name="connsiteX26" fmla="*/ 523663 w 1088877"/>
              <a:gd name="connsiteY26" fmla="*/ 442156 h 634468"/>
              <a:gd name="connsiteX27" fmla="*/ 654711 w 1088877"/>
              <a:gd name="connsiteY27" fmla="*/ 445353 h 634468"/>
              <a:gd name="connsiteX28" fmla="*/ 693067 w 1088877"/>
              <a:gd name="connsiteY28" fmla="*/ 448549 h 634468"/>
              <a:gd name="connsiteX29" fmla="*/ 709049 w 1088877"/>
              <a:gd name="connsiteY29" fmla="*/ 477316 h 634468"/>
              <a:gd name="connsiteX30" fmla="*/ 731423 w 1088877"/>
              <a:gd name="connsiteY30" fmla="*/ 486905 h 634468"/>
              <a:gd name="connsiteX31" fmla="*/ 737815 w 1088877"/>
              <a:gd name="connsiteY31" fmla="*/ 496494 h 634468"/>
              <a:gd name="connsiteX32" fmla="*/ 750601 w 1088877"/>
              <a:gd name="connsiteY32" fmla="*/ 563616 h 634468"/>
              <a:gd name="connsiteX33" fmla="*/ 779367 w 1088877"/>
              <a:gd name="connsiteY33" fmla="*/ 560420 h 634468"/>
              <a:gd name="connsiteX34" fmla="*/ 814527 w 1088877"/>
              <a:gd name="connsiteY34" fmla="*/ 538046 h 634468"/>
              <a:gd name="connsiteX35" fmla="*/ 849686 w 1088877"/>
              <a:gd name="connsiteY35" fmla="*/ 531653 h 634468"/>
              <a:gd name="connsiteX36" fmla="*/ 916809 w 1088877"/>
              <a:gd name="connsiteY36" fmla="*/ 518868 h 634468"/>
              <a:gd name="connsiteX37" fmla="*/ 910416 w 1088877"/>
              <a:gd name="connsiteY37" fmla="*/ 557224 h 634468"/>
              <a:gd name="connsiteX38" fmla="*/ 920005 w 1088877"/>
              <a:gd name="connsiteY38" fmla="*/ 598776 h 634468"/>
              <a:gd name="connsiteX39" fmla="*/ 932790 w 1088877"/>
              <a:gd name="connsiteY39" fmla="*/ 624346 h 634468"/>
              <a:gd name="connsiteX40" fmla="*/ 961557 w 1088877"/>
              <a:gd name="connsiteY40" fmla="*/ 630739 h 634468"/>
              <a:gd name="connsiteX41" fmla="*/ 999913 w 1088877"/>
              <a:gd name="connsiteY41" fmla="*/ 601972 h 634468"/>
              <a:gd name="connsiteX42" fmla="*/ 1035072 w 1088877"/>
              <a:gd name="connsiteY42" fmla="*/ 579598 h 634468"/>
              <a:gd name="connsiteX43" fmla="*/ 1015894 w 1088877"/>
              <a:gd name="connsiteY43" fmla="*/ 528457 h 634468"/>
              <a:gd name="connsiteX44" fmla="*/ 1047857 w 1088877"/>
              <a:gd name="connsiteY44" fmla="*/ 490101 h 634468"/>
              <a:gd name="connsiteX45" fmla="*/ 1083017 w 1088877"/>
              <a:gd name="connsiteY45" fmla="*/ 458138 h 634468"/>
              <a:gd name="connsiteX46" fmla="*/ 1083017 w 1088877"/>
              <a:gd name="connsiteY46" fmla="*/ 397408 h 634468"/>
              <a:gd name="connsiteX47" fmla="*/ 1076624 w 1088877"/>
              <a:gd name="connsiteY47" fmla="*/ 327089 h 634468"/>
              <a:gd name="connsiteX48" fmla="*/ 1025483 w 1088877"/>
              <a:gd name="connsiteY48" fmla="*/ 304715 h 634468"/>
              <a:gd name="connsiteX49" fmla="*/ 971146 w 1088877"/>
              <a:gd name="connsiteY49" fmla="*/ 282341 h 634468"/>
              <a:gd name="connsiteX50" fmla="*/ 951968 w 1088877"/>
              <a:gd name="connsiteY50" fmla="*/ 256770 h 634468"/>
              <a:gd name="connsiteX51" fmla="*/ 974342 w 1088877"/>
              <a:gd name="connsiteY51" fmla="*/ 221611 h 634468"/>
              <a:gd name="connsiteX52" fmla="*/ 1031876 w 1088877"/>
              <a:gd name="connsiteY52" fmla="*/ 180059 h 634468"/>
              <a:gd name="connsiteX53" fmla="*/ 1019091 w 1088877"/>
              <a:gd name="connsiteY53" fmla="*/ 170470 h 634468"/>
              <a:gd name="connsiteX54" fmla="*/ 888042 w 1088877"/>
              <a:gd name="connsiteY54" fmla="*/ 170470 h 634468"/>
              <a:gd name="connsiteX55" fmla="*/ 827312 w 1088877"/>
              <a:gd name="connsiteY55" fmla="*/ 170470 h 634468"/>
              <a:gd name="connsiteX56" fmla="*/ 772975 w 1088877"/>
              <a:gd name="connsiteY56" fmla="*/ 144900 h 634468"/>
              <a:gd name="connsiteX57" fmla="*/ 750601 w 1088877"/>
              <a:gd name="connsiteY57" fmla="*/ 141703 h 634468"/>
              <a:gd name="connsiteX58" fmla="*/ 728226 w 1088877"/>
              <a:gd name="connsiteY58" fmla="*/ 103348 h 634468"/>
              <a:gd name="connsiteX59" fmla="*/ 667497 w 1088877"/>
              <a:gd name="connsiteY59" fmla="*/ 84170 h 634468"/>
              <a:gd name="connsiteX60" fmla="*/ 625945 w 1088877"/>
              <a:gd name="connsiteY60" fmla="*/ 77777 h 634468"/>
              <a:gd name="connsiteX61" fmla="*/ 558822 w 1088877"/>
              <a:gd name="connsiteY61" fmla="*/ 103348 h 634468"/>
              <a:gd name="connsiteX62" fmla="*/ 504485 w 1088877"/>
              <a:gd name="connsiteY62" fmla="*/ 112937 h 634468"/>
              <a:gd name="connsiteX63" fmla="*/ 478914 w 1088877"/>
              <a:gd name="connsiteY63" fmla="*/ 112937 h 634468"/>
              <a:gd name="connsiteX64" fmla="*/ 466129 w 1088877"/>
              <a:gd name="connsiteY64" fmla="*/ 132114 h 634468"/>
              <a:gd name="connsiteX65" fmla="*/ 411792 w 1088877"/>
              <a:gd name="connsiteY65" fmla="*/ 112937 h 634468"/>
              <a:gd name="connsiteX66" fmla="*/ 373436 w 1088877"/>
              <a:gd name="connsiteY66" fmla="*/ 96955 h 634468"/>
              <a:gd name="connsiteX67" fmla="*/ 379829 w 1088877"/>
              <a:gd name="connsiteY67" fmla="*/ 74581 h 634468"/>
              <a:gd name="connsiteX68" fmla="*/ 389418 w 1088877"/>
              <a:gd name="connsiteY68" fmla="*/ 61796 h 634468"/>
              <a:gd name="connsiteX69" fmla="*/ 367044 w 1088877"/>
              <a:gd name="connsiteY69" fmla="*/ 39422 h 634468"/>
              <a:gd name="connsiteX70" fmla="*/ 357455 w 1088877"/>
              <a:gd name="connsiteY70" fmla="*/ 4262 h 634468"/>
              <a:gd name="connsiteX71" fmla="*/ 335081 w 1088877"/>
              <a:gd name="connsiteY71" fmla="*/ 13851 h 634468"/>
              <a:gd name="connsiteX72" fmla="*/ 293529 w 1088877"/>
              <a:gd name="connsiteY72" fmla="*/ 36225 h 634468"/>
              <a:gd name="connsiteX73" fmla="*/ 274351 w 1088877"/>
              <a:gd name="connsiteY73" fmla="*/ 61796 h 634468"/>
              <a:gd name="connsiteX74" fmla="*/ 258369 w 1088877"/>
              <a:gd name="connsiteY74" fmla="*/ 87366 h 634468"/>
              <a:gd name="connsiteX75" fmla="*/ 264762 w 1088877"/>
              <a:gd name="connsiteY75" fmla="*/ 109740 h 634468"/>
              <a:gd name="connsiteX76" fmla="*/ 226406 w 1088877"/>
              <a:gd name="connsiteY76" fmla="*/ 141703 h 634468"/>
              <a:gd name="connsiteX77" fmla="*/ 188050 w 1088877"/>
              <a:gd name="connsiteY77" fmla="*/ 148096 h 634468"/>
              <a:gd name="connsiteX78" fmla="*/ 146498 w 1088877"/>
              <a:gd name="connsiteY78" fmla="*/ 176863 h 634468"/>
              <a:gd name="connsiteX79" fmla="*/ 133713 w 1088877"/>
              <a:gd name="connsiteY79" fmla="*/ 199237 h 634468"/>
              <a:gd name="connsiteX80" fmla="*/ 98554 w 1088877"/>
              <a:gd name="connsiteY80" fmla="*/ 212022 h 634468"/>
              <a:gd name="connsiteX81" fmla="*/ 79376 w 1088877"/>
              <a:gd name="connsiteY81" fmla="*/ 186452 h 634468"/>
              <a:gd name="connsiteX82" fmla="*/ 57002 w 1088877"/>
              <a:gd name="connsiteY82" fmla="*/ 106544 h 63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088877" h="634468">
                <a:moveTo>
                  <a:pt x="57002" y="106544"/>
                </a:moveTo>
                <a:cubicBezTo>
                  <a:pt x="45815" y="99619"/>
                  <a:pt x="21309" y="136377"/>
                  <a:pt x="12253" y="144900"/>
                </a:cubicBezTo>
                <a:cubicBezTo>
                  <a:pt x="3197" y="153423"/>
                  <a:pt x="0" y="149694"/>
                  <a:pt x="2664" y="157685"/>
                </a:cubicBezTo>
                <a:cubicBezTo>
                  <a:pt x="5328" y="165676"/>
                  <a:pt x="7992" y="166208"/>
                  <a:pt x="28235" y="192844"/>
                </a:cubicBezTo>
                <a:cubicBezTo>
                  <a:pt x="48478" y="219480"/>
                  <a:pt x="108675" y="295126"/>
                  <a:pt x="124124" y="317500"/>
                </a:cubicBezTo>
                <a:cubicBezTo>
                  <a:pt x="139573" y="339874"/>
                  <a:pt x="126788" y="316434"/>
                  <a:pt x="120928" y="327089"/>
                </a:cubicBezTo>
                <a:cubicBezTo>
                  <a:pt x="115068" y="337744"/>
                  <a:pt x="95358" y="365445"/>
                  <a:pt x="88965" y="381427"/>
                </a:cubicBezTo>
                <a:cubicBezTo>
                  <a:pt x="82572" y="397409"/>
                  <a:pt x="79376" y="411792"/>
                  <a:pt x="82572" y="422979"/>
                </a:cubicBezTo>
                <a:cubicBezTo>
                  <a:pt x="85768" y="434166"/>
                  <a:pt x="95358" y="443222"/>
                  <a:pt x="108143" y="448549"/>
                </a:cubicBezTo>
                <a:cubicBezTo>
                  <a:pt x="120928" y="453876"/>
                  <a:pt x="145966" y="454409"/>
                  <a:pt x="159284" y="454942"/>
                </a:cubicBezTo>
                <a:cubicBezTo>
                  <a:pt x="172602" y="455475"/>
                  <a:pt x="181125" y="457072"/>
                  <a:pt x="188050" y="451745"/>
                </a:cubicBezTo>
                <a:cubicBezTo>
                  <a:pt x="194975" y="446418"/>
                  <a:pt x="196042" y="434699"/>
                  <a:pt x="200836" y="422979"/>
                </a:cubicBezTo>
                <a:cubicBezTo>
                  <a:pt x="205631" y="411259"/>
                  <a:pt x="205097" y="393147"/>
                  <a:pt x="216817" y="381427"/>
                </a:cubicBezTo>
                <a:cubicBezTo>
                  <a:pt x="228537" y="369707"/>
                  <a:pt x="256771" y="360651"/>
                  <a:pt x="271154" y="352660"/>
                </a:cubicBezTo>
                <a:cubicBezTo>
                  <a:pt x="285537" y="344669"/>
                  <a:pt x="293528" y="332417"/>
                  <a:pt x="303117" y="333482"/>
                </a:cubicBezTo>
                <a:cubicBezTo>
                  <a:pt x="312706" y="334547"/>
                  <a:pt x="316435" y="345201"/>
                  <a:pt x="328688" y="359052"/>
                </a:cubicBezTo>
                <a:cubicBezTo>
                  <a:pt x="340941" y="372903"/>
                  <a:pt x="368642" y="399006"/>
                  <a:pt x="376633" y="416586"/>
                </a:cubicBezTo>
                <a:cubicBezTo>
                  <a:pt x="384624" y="434166"/>
                  <a:pt x="371306" y="456007"/>
                  <a:pt x="376633" y="464531"/>
                </a:cubicBezTo>
                <a:cubicBezTo>
                  <a:pt x="381960" y="473055"/>
                  <a:pt x="395278" y="459204"/>
                  <a:pt x="408596" y="467727"/>
                </a:cubicBezTo>
                <a:cubicBezTo>
                  <a:pt x="421914" y="476250"/>
                  <a:pt x="439493" y="500223"/>
                  <a:pt x="456540" y="515672"/>
                </a:cubicBezTo>
                <a:cubicBezTo>
                  <a:pt x="473587" y="531121"/>
                  <a:pt x="497560" y="555093"/>
                  <a:pt x="510878" y="560420"/>
                </a:cubicBezTo>
                <a:cubicBezTo>
                  <a:pt x="524196" y="565747"/>
                  <a:pt x="530588" y="554028"/>
                  <a:pt x="536448" y="547635"/>
                </a:cubicBezTo>
                <a:cubicBezTo>
                  <a:pt x="542308" y="541242"/>
                  <a:pt x="549233" y="531120"/>
                  <a:pt x="546037" y="522064"/>
                </a:cubicBezTo>
                <a:cubicBezTo>
                  <a:pt x="542841" y="513008"/>
                  <a:pt x="527392" y="501288"/>
                  <a:pt x="517270" y="493297"/>
                </a:cubicBezTo>
                <a:cubicBezTo>
                  <a:pt x="507148" y="485306"/>
                  <a:pt x="490101" y="481577"/>
                  <a:pt x="485307" y="474119"/>
                </a:cubicBezTo>
                <a:cubicBezTo>
                  <a:pt x="480513" y="466661"/>
                  <a:pt x="482110" y="453876"/>
                  <a:pt x="488503" y="448549"/>
                </a:cubicBezTo>
                <a:cubicBezTo>
                  <a:pt x="494896" y="443222"/>
                  <a:pt x="523663" y="442156"/>
                  <a:pt x="523663" y="442156"/>
                </a:cubicBezTo>
                <a:lnTo>
                  <a:pt x="654711" y="445353"/>
                </a:lnTo>
                <a:cubicBezTo>
                  <a:pt x="682945" y="446419"/>
                  <a:pt x="684011" y="443222"/>
                  <a:pt x="693067" y="448549"/>
                </a:cubicBezTo>
                <a:cubicBezTo>
                  <a:pt x="702123" y="453876"/>
                  <a:pt x="702656" y="470923"/>
                  <a:pt x="709049" y="477316"/>
                </a:cubicBezTo>
                <a:cubicBezTo>
                  <a:pt x="715442" y="483709"/>
                  <a:pt x="726629" y="483709"/>
                  <a:pt x="731423" y="486905"/>
                </a:cubicBezTo>
                <a:cubicBezTo>
                  <a:pt x="736217" y="490101"/>
                  <a:pt x="734619" y="483709"/>
                  <a:pt x="737815" y="496494"/>
                </a:cubicBezTo>
                <a:cubicBezTo>
                  <a:pt x="741011" y="509279"/>
                  <a:pt x="743676" y="552962"/>
                  <a:pt x="750601" y="563616"/>
                </a:cubicBezTo>
                <a:cubicBezTo>
                  <a:pt x="757526" y="574270"/>
                  <a:pt x="768713" y="564682"/>
                  <a:pt x="779367" y="560420"/>
                </a:cubicBezTo>
                <a:cubicBezTo>
                  <a:pt x="790021" y="556158"/>
                  <a:pt x="802807" y="542841"/>
                  <a:pt x="814527" y="538046"/>
                </a:cubicBezTo>
                <a:cubicBezTo>
                  <a:pt x="826247" y="533251"/>
                  <a:pt x="849686" y="531653"/>
                  <a:pt x="849686" y="531653"/>
                </a:cubicBezTo>
                <a:cubicBezTo>
                  <a:pt x="866733" y="528457"/>
                  <a:pt x="906687" y="514606"/>
                  <a:pt x="916809" y="518868"/>
                </a:cubicBezTo>
                <a:cubicBezTo>
                  <a:pt x="926931" y="523130"/>
                  <a:pt x="909883" y="543906"/>
                  <a:pt x="910416" y="557224"/>
                </a:cubicBezTo>
                <a:cubicBezTo>
                  <a:pt x="910949" y="570542"/>
                  <a:pt x="916276" y="587589"/>
                  <a:pt x="920005" y="598776"/>
                </a:cubicBezTo>
                <a:cubicBezTo>
                  <a:pt x="923734" y="609963"/>
                  <a:pt x="925865" y="619019"/>
                  <a:pt x="932790" y="624346"/>
                </a:cubicBezTo>
                <a:cubicBezTo>
                  <a:pt x="939715" y="629673"/>
                  <a:pt x="950370" y="634468"/>
                  <a:pt x="961557" y="630739"/>
                </a:cubicBezTo>
                <a:cubicBezTo>
                  <a:pt x="972744" y="627010"/>
                  <a:pt x="987661" y="610496"/>
                  <a:pt x="999913" y="601972"/>
                </a:cubicBezTo>
                <a:cubicBezTo>
                  <a:pt x="1012166" y="593449"/>
                  <a:pt x="1032409" y="591850"/>
                  <a:pt x="1035072" y="579598"/>
                </a:cubicBezTo>
                <a:cubicBezTo>
                  <a:pt x="1037735" y="567346"/>
                  <a:pt x="1013763" y="543373"/>
                  <a:pt x="1015894" y="528457"/>
                </a:cubicBezTo>
                <a:cubicBezTo>
                  <a:pt x="1018025" y="513541"/>
                  <a:pt x="1036670" y="501821"/>
                  <a:pt x="1047857" y="490101"/>
                </a:cubicBezTo>
                <a:cubicBezTo>
                  <a:pt x="1059044" y="478381"/>
                  <a:pt x="1077157" y="473587"/>
                  <a:pt x="1083017" y="458138"/>
                </a:cubicBezTo>
                <a:cubicBezTo>
                  <a:pt x="1088877" y="442689"/>
                  <a:pt x="1084082" y="419249"/>
                  <a:pt x="1083017" y="397408"/>
                </a:cubicBezTo>
                <a:cubicBezTo>
                  <a:pt x="1081952" y="375567"/>
                  <a:pt x="1086213" y="342538"/>
                  <a:pt x="1076624" y="327089"/>
                </a:cubicBezTo>
                <a:cubicBezTo>
                  <a:pt x="1067035" y="311640"/>
                  <a:pt x="1043063" y="312173"/>
                  <a:pt x="1025483" y="304715"/>
                </a:cubicBezTo>
                <a:cubicBezTo>
                  <a:pt x="1007903" y="297257"/>
                  <a:pt x="983398" y="290332"/>
                  <a:pt x="971146" y="282341"/>
                </a:cubicBezTo>
                <a:cubicBezTo>
                  <a:pt x="958894" y="274350"/>
                  <a:pt x="951435" y="266892"/>
                  <a:pt x="951968" y="256770"/>
                </a:cubicBezTo>
                <a:cubicBezTo>
                  <a:pt x="952501" y="246648"/>
                  <a:pt x="961024" y="234396"/>
                  <a:pt x="974342" y="221611"/>
                </a:cubicBezTo>
                <a:cubicBezTo>
                  <a:pt x="987660" y="208826"/>
                  <a:pt x="1024418" y="188583"/>
                  <a:pt x="1031876" y="180059"/>
                </a:cubicBezTo>
                <a:cubicBezTo>
                  <a:pt x="1039334" y="171536"/>
                  <a:pt x="1043063" y="172068"/>
                  <a:pt x="1019091" y="170470"/>
                </a:cubicBezTo>
                <a:cubicBezTo>
                  <a:pt x="995119" y="168872"/>
                  <a:pt x="888042" y="170470"/>
                  <a:pt x="888042" y="170470"/>
                </a:cubicBezTo>
                <a:cubicBezTo>
                  <a:pt x="856079" y="170470"/>
                  <a:pt x="846490" y="174732"/>
                  <a:pt x="827312" y="170470"/>
                </a:cubicBezTo>
                <a:cubicBezTo>
                  <a:pt x="808134" y="166208"/>
                  <a:pt x="785760" y="149694"/>
                  <a:pt x="772975" y="144900"/>
                </a:cubicBezTo>
                <a:cubicBezTo>
                  <a:pt x="760190" y="140106"/>
                  <a:pt x="758059" y="148628"/>
                  <a:pt x="750601" y="141703"/>
                </a:cubicBezTo>
                <a:cubicBezTo>
                  <a:pt x="743143" y="134778"/>
                  <a:pt x="742077" y="112937"/>
                  <a:pt x="728226" y="103348"/>
                </a:cubicBezTo>
                <a:cubicBezTo>
                  <a:pt x="714375" y="93759"/>
                  <a:pt x="684544" y="88432"/>
                  <a:pt x="667497" y="84170"/>
                </a:cubicBezTo>
                <a:cubicBezTo>
                  <a:pt x="650450" y="79908"/>
                  <a:pt x="644058" y="74581"/>
                  <a:pt x="625945" y="77777"/>
                </a:cubicBezTo>
                <a:cubicBezTo>
                  <a:pt x="607833" y="80973"/>
                  <a:pt x="579065" y="97488"/>
                  <a:pt x="558822" y="103348"/>
                </a:cubicBezTo>
                <a:cubicBezTo>
                  <a:pt x="538579" y="109208"/>
                  <a:pt x="517803" y="111339"/>
                  <a:pt x="504485" y="112937"/>
                </a:cubicBezTo>
                <a:cubicBezTo>
                  <a:pt x="491167" y="114535"/>
                  <a:pt x="485307" y="109741"/>
                  <a:pt x="478914" y="112937"/>
                </a:cubicBezTo>
                <a:cubicBezTo>
                  <a:pt x="472521" y="116133"/>
                  <a:pt x="477316" y="132114"/>
                  <a:pt x="466129" y="132114"/>
                </a:cubicBezTo>
                <a:cubicBezTo>
                  <a:pt x="454942" y="132114"/>
                  <a:pt x="427241" y="118797"/>
                  <a:pt x="411792" y="112937"/>
                </a:cubicBezTo>
                <a:cubicBezTo>
                  <a:pt x="396343" y="107077"/>
                  <a:pt x="378763" y="103348"/>
                  <a:pt x="373436" y="96955"/>
                </a:cubicBezTo>
                <a:cubicBezTo>
                  <a:pt x="368109" y="90562"/>
                  <a:pt x="377165" y="80441"/>
                  <a:pt x="379829" y="74581"/>
                </a:cubicBezTo>
                <a:cubicBezTo>
                  <a:pt x="382493" y="68721"/>
                  <a:pt x="391549" y="67656"/>
                  <a:pt x="389418" y="61796"/>
                </a:cubicBezTo>
                <a:cubicBezTo>
                  <a:pt x="387287" y="55936"/>
                  <a:pt x="372371" y="49011"/>
                  <a:pt x="367044" y="39422"/>
                </a:cubicBezTo>
                <a:cubicBezTo>
                  <a:pt x="361717" y="29833"/>
                  <a:pt x="362782" y="8524"/>
                  <a:pt x="357455" y="4262"/>
                </a:cubicBezTo>
                <a:cubicBezTo>
                  <a:pt x="352128" y="0"/>
                  <a:pt x="345735" y="8524"/>
                  <a:pt x="335081" y="13851"/>
                </a:cubicBezTo>
                <a:cubicBezTo>
                  <a:pt x="324427" y="19178"/>
                  <a:pt x="303651" y="28234"/>
                  <a:pt x="293529" y="36225"/>
                </a:cubicBezTo>
                <a:cubicBezTo>
                  <a:pt x="283407" y="44216"/>
                  <a:pt x="280211" y="53273"/>
                  <a:pt x="274351" y="61796"/>
                </a:cubicBezTo>
                <a:cubicBezTo>
                  <a:pt x="268491" y="70320"/>
                  <a:pt x="259967" y="79375"/>
                  <a:pt x="258369" y="87366"/>
                </a:cubicBezTo>
                <a:cubicBezTo>
                  <a:pt x="256771" y="95357"/>
                  <a:pt x="270089" y="100684"/>
                  <a:pt x="264762" y="109740"/>
                </a:cubicBezTo>
                <a:cubicBezTo>
                  <a:pt x="259435" y="118796"/>
                  <a:pt x="239191" y="135310"/>
                  <a:pt x="226406" y="141703"/>
                </a:cubicBezTo>
                <a:cubicBezTo>
                  <a:pt x="213621" y="148096"/>
                  <a:pt x="201368" y="142236"/>
                  <a:pt x="188050" y="148096"/>
                </a:cubicBezTo>
                <a:cubicBezTo>
                  <a:pt x="174732" y="153956"/>
                  <a:pt x="155554" y="168340"/>
                  <a:pt x="146498" y="176863"/>
                </a:cubicBezTo>
                <a:cubicBezTo>
                  <a:pt x="137442" y="185386"/>
                  <a:pt x="141704" y="193377"/>
                  <a:pt x="133713" y="199237"/>
                </a:cubicBezTo>
                <a:cubicBezTo>
                  <a:pt x="125722" y="205097"/>
                  <a:pt x="107610" y="214153"/>
                  <a:pt x="98554" y="212022"/>
                </a:cubicBezTo>
                <a:cubicBezTo>
                  <a:pt x="89498" y="209891"/>
                  <a:pt x="84703" y="197639"/>
                  <a:pt x="79376" y="186452"/>
                </a:cubicBezTo>
                <a:cubicBezTo>
                  <a:pt x="74049" y="175265"/>
                  <a:pt x="68189" y="113469"/>
                  <a:pt x="57002" y="106544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Динской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</a:rPr>
              <a:t>8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4141788" y="3600450"/>
            <a:ext cx="806450" cy="471488"/>
          </a:xfrm>
          <a:custGeom>
            <a:avLst/>
            <a:gdLst>
              <a:gd name="connsiteX0" fmla="*/ 533 w 804937"/>
              <a:gd name="connsiteY0" fmla="*/ 309508 h 480511"/>
              <a:gd name="connsiteX1" fmla="*/ 61263 w 804937"/>
              <a:gd name="connsiteY1" fmla="*/ 325490 h 480511"/>
              <a:gd name="connsiteX2" fmla="*/ 67655 w 804937"/>
              <a:gd name="connsiteY2" fmla="*/ 347864 h 480511"/>
              <a:gd name="connsiteX3" fmla="*/ 51674 w 804937"/>
              <a:gd name="connsiteY3" fmla="*/ 370238 h 480511"/>
              <a:gd name="connsiteX4" fmla="*/ 48477 w 804937"/>
              <a:gd name="connsiteY4" fmla="*/ 392612 h 480511"/>
              <a:gd name="connsiteX5" fmla="*/ 80440 w 804937"/>
              <a:gd name="connsiteY5" fmla="*/ 408594 h 480511"/>
              <a:gd name="connsiteX6" fmla="*/ 125189 w 804937"/>
              <a:gd name="connsiteY6" fmla="*/ 427772 h 480511"/>
              <a:gd name="connsiteX7" fmla="*/ 147563 w 804937"/>
              <a:gd name="connsiteY7" fmla="*/ 418183 h 480511"/>
              <a:gd name="connsiteX8" fmla="*/ 182722 w 804937"/>
              <a:gd name="connsiteY8" fmla="*/ 427772 h 480511"/>
              <a:gd name="connsiteX9" fmla="*/ 195508 w 804937"/>
              <a:gd name="connsiteY9" fmla="*/ 424575 h 480511"/>
              <a:gd name="connsiteX10" fmla="*/ 195508 w 804937"/>
              <a:gd name="connsiteY10" fmla="*/ 383023 h 480511"/>
              <a:gd name="connsiteX11" fmla="*/ 201900 w 804937"/>
              <a:gd name="connsiteY11" fmla="*/ 344668 h 480511"/>
              <a:gd name="connsiteX12" fmla="*/ 262630 w 804937"/>
              <a:gd name="connsiteY12" fmla="*/ 331882 h 480511"/>
              <a:gd name="connsiteX13" fmla="*/ 285004 w 804937"/>
              <a:gd name="connsiteY13" fmla="*/ 338275 h 480511"/>
              <a:gd name="connsiteX14" fmla="*/ 259434 w 804937"/>
              <a:gd name="connsiteY14" fmla="*/ 373434 h 480511"/>
              <a:gd name="connsiteX15" fmla="*/ 278612 w 804937"/>
              <a:gd name="connsiteY15" fmla="*/ 392612 h 480511"/>
              <a:gd name="connsiteX16" fmla="*/ 329753 w 804937"/>
              <a:gd name="connsiteY16" fmla="*/ 383023 h 480511"/>
              <a:gd name="connsiteX17" fmla="*/ 358519 w 804937"/>
              <a:gd name="connsiteY17" fmla="*/ 399005 h 480511"/>
              <a:gd name="connsiteX18" fmla="*/ 396875 w 804937"/>
              <a:gd name="connsiteY18" fmla="*/ 459735 h 480511"/>
              <a:gd name="connsiteX19" fmla="*/ 470390 w 804937"/>
              <a:gd name="connsiteY19" fmla="*/ 472520 h 480511"/>
              <a:gd name="connsiteX20" fmla="*/ 518335 w 804937"/>
              <a:gd name="connsiteY20" fmla="*/ 472520 h 480511"/>
              <a:gd name="connsiteX21" fmla="*/ 559887 w 804937"/>
              <a:gd name="connsiteY21" fmla="*/ 424575 h 480511"/>
              <a:gd name="connsiteX22" fmla="*/ 633402 w 804937"/>
              <a:gd name="connsiteY22" fmla="*/ 414986 h 480511"/>
              <a:gd name="connsiteX23" fmla="*/ 735684 w 804937"/>
              <a:gd name="connsiteY23" fmla="*/ 395809 h 480511"/>
              <a:gd name="connsiteX24" fmla="*/ 793217 w 804937"/>
              <a:gd name="connsiteY24" fmla="*/ 335079 h 480511"/>
              <a:gd name="connsiteX25" fmla="*/ 802806 w 804937"/>
              <a:gd name="connsiteY25" fmla="*/ 306312 h 480511"/>
              <a:gd name="connsiteX26" fmla="*/ 780432 w 804937"/>
              <a:gd name="connsiteY26" fmla="*/ 261564 h 480511"/>
              <a:gd name="connsiteX27" fmla="*/ 793217 w 804937"/>
              <a:gd name="connsiteY27" fmla="*/ 191245 h 480511"/>
              <a:gd name="connsiteX28" fmla="*/ 780432 w 804937"/>
              <a:gd name="connsiteY28" fmla="*/ 184852 h 480511"/>
              <a:gd name="connsiteX29" fmla="*/ 735684 w 804937"/>
              <a:gd name="connsiteY29" fmla="*/ 200834 h 480511"/>
              <a:gd name="connsiteX30" fmla="*/ 687739 w 804937"/>
              <a:gd name="connsiteY30" fmla="*/ 216815 h 480511"/>
              <a:gd name="connsiteX31" fmla="*/ 633402 w 804937"/>
              <a:gd name="connsiteY31" fmla="*/ 242386 h 480511"/>
              <a:gd name="connsiteX32" fmla="*/ 617420 w 804937"/>
              <a:gd name="connsiteY32" fmla="*/ 226404 h 480511"/>
              <a:gd name="connsiteX33" fmla="*/ 617420 w 804937"/>
              <a:gd name="connsiteY33" fmla="*/ 181656 h 480511"/>
              <a:gd name="connsiteX34" fmla="*/ 579065 w 804937"/>
              <a:gd name="connsiteY34" fmla="*/ 143300 h 480511"/>
              <a:gd name="connsiteX35" fmla="*/ 563083 w 804937"/>
              <a:gd name="connsiteY35" fmla="*/ 127319 h 480511"/>
              <a:gd name="connsiteX36" fmla="*/ 470390 w 804937"/>
              <a:gd name="connsiteY36" fmla="*/ 108141 h 480511"/>
              <a:gd name="connsiteX37" fmla="*/ 374501 w 804937"/>
              <a:gd name="connsiteY37" fmla="*/ 114533 h 480511"/>
              <a:gd name="connsiteX38" fmla="*/ 352127 w 804937"/>
              <a:gd name="connsiteY38" fmla="*/ 133711 h 480511"/>
              <a:gd name="connsiteX39" fmla="*/ 371305 w 804937"/>
              <a:gd name="connsiteY39" fmla="*/ 152889 h 480511"/>
              <a:gd name="connsiteX40" fmla="*/ 400071 w 804937"/>
              <a:gd name="connsiteY40" fmla="*/ 165674 h 480511"/>
              <a:gd name="connsiteX41" fmla="*/ 422446 w 804937"/>
              <a:gd name="connsiteY41" fmla="*/ 200834 h 480511"/>
              <a:gd name="connsiteX42" fmla="*/ 403268 w 804937"/>
              <a:gd name="connsiteY42" fmla="*/ 226404 h 480511"/>
              <a:gd name="connsiteX43" fmla="*/ 384090 w 804937"/>
              <a:gd name="connsiteY43" fmla="*/ 235993 h 480511"/>
              <a:gd name="connsiteX44" fmla="*/ 364912 w 804937"/>
              <a:gd name="connsiteY44" fmla="*/ 226404 h 480511"/>
              <a:gd name="connsiteX45" fmla="*/ 281808 w 804937"/>
              <a:gd name="connsiteY45" fmla="*/ 149693 h 480511"/>
              <a:gd name="connsiteX46" fmla="*/ 262630 w 804937"/>
              <a:gd name="connsiteY46" fmla="*/ 136908 h 480511"/>
              <a:gd name="connsiteX47" fmla="*/ 243452 w 804937"/>
              <a:gd name="connsiteY47" fmla="*/ 140104 h 480511"/>
              <a:gd name="connsiteX48" fmla="*/ 249845 w 804937"/>
              <a:gd name="connsiteY48" fmla="*/ 108141 h 480511"/>
              <a:gd name="connsiteX49" fmla="*/ 230667 w 804937"/>
              <a:gd name="connsiteY49" fmla="*/ 82570 h 480511"/>
              <a:gd name="connsiteX50" fmla="*/ 182722 w 804937"/>
              <a:gd name="connsiteY50" fmla="*/ 12252 h 480511"/>
              <a:gd name="connsiteX51" fmla="*/ 166741 w 804937"/>
              <a:gd name="connsiteY51" fmla="*/ 9055 h 480511"/>
              <a:gd name="connsiteX52" fmla="*/ 147563 w 804937"/>
              <a:gd name="connsiteY52" fmla="*/ 25037 h 480511"/>
              <a:gd name="connsiteX53" fmla="*/ 109207 w 804937"/>
              <a:gd name="connsiteY53" fmla="*/ 37822 h 480511"/>
              <a:gd name="connsiteX54" fmla="*/ 90029 w 804937"/>
              <a:gd name="connsiteY54" fmla="*/ 53804 h 480511"/>
              <a:gd name="connsiteX55" fmla="*/ 70852 w 804937"/>
              <a:gd name="connsiteY55" fmla="*/ 76178 h 480511"/>
              <a:gd name="connsiteX56" fmla="*/ 70852 w 804937"/>
              <a:gd name="connsiteY56" fmla="*/ 104944 h 480511"/>
              <a:gd name="connsiteX57" fmla="*/ 70852 w 804937"/>
              <a:gd name="connsiteY57" fmla="*/ 124122 h 480511"/>
              <a:gd name="connsiteX58" fmla="*/ 90029 w 804937"/>
              <a:gd name="connsiteY58" fmla="*/ 124122 h 480511"/>
              <a:gd name="connsiteX59" fmla="*/ 115600 w 804937"/>
              <a:gd name="connsiteY59" fmla="*/ 152889 h 480511"/>
              <a:gd name="connsiteX60" fmla="*/ 134778 w 804937"/>
              <a:gd name="connsiteY60" fmla="*/ 168871 h 480511"/>
              <a:gd name="connsiteX61" fmla="*/ 131581 w 804937"/>
              <a:gd name="connsiteY61" fmla="*/ 197637 h 480511"/>
              <a:gd name="connsiteX62" fmla="*/ 112404 w 804937"/>
              <a:gd name="connsiteY62" fmla="*/ 235993 h 480511"/>
              <a:gd name="connsiteX63" fmla="*/ 102815 w 804937"/>
              <a:gd name="connsiteY63" fmla="*/ 248778 h 480511"/>
              <a:gd name="connsiteX64" fmla="*/ 74048 w 804937"/>
              <a:gd name="connsiteY64" fmla="*/ 239189 h 480511"/>
              <a:gd name="connsiteX65" fmla="*/ 42085 w 804937"/>
              <a:gd name="connsiteY65" fmla="*/ 216815 h 480511"/>
              <a:gd name="connsiteX66" fmla="*/ 32496 w 804937"/>
              <a:gd name="connsiteY66" fmla="*/ 232797 h 480511"/>
              <a:gd name="connsiteX67" fmla="*/ 32496 w 804937"/>
              <a:gd name="connsiteY67" fmla="*/ 248778 h 480511"/>
              <a:gd name="connsiteX68" fmla="*/ 48477 w 804937"/>
              <a:gd name="connsiteY68" fmla="*/ 267956 h 480511"/>
              <a:gd name="connsiteX69" fmla="*/ 58066 w 804937"/>
              <a:gd name="connsiteY69" fmla="*/ 283938 h 480511"/>
              <a:gd name="connsiteX70" fmla="*/ 533 w 804937"/>
              <a:gd name="connsiteY70" fmla="*/ 309508 h 48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804937" h="480511">
                <a:moveTo>
                  <a:pt x="533" y="309508"/>
                </a:moveTo>
                <a:cubicBezTo>
                  <a:pt x="1066" y="316433"/>
                  <a:pt x="50076" y="319097"/>
                  <a:pt x="61263" y="325490"/>
                </a:cubicBezTo>
                <a:cubicBezTo>
                  <a:pt x="72450" y="331883"/>
                  <a:pt x="69253" y="340406"/>
                  <a:pt x="67655" y="347864"/>
                </a:cubicBezTo>
                <a:cubicBezTo>
                  <a:pt x="66057" y="355322"/>
                  <a:pt x="54870" y="362780"/>
                  <a:pt x="51674" y="370238"/>
                </a:cubicBezTo>
                <a:cubicBezTo>
                  <a:pt x="48478" y="377696"/>
                  <a:pt x="43683" y="386219"/>
                  <a:pt x="48477" y="392612"/>
                </a:cubicBezTo>
                <a:cubicBezTo>
                  <a:pt x="53271" y="399005"/>
                  <a:pt x="67655" y="402734"/>
                  <a:pt x="80440" y="408594"/>
                </a:cubicBezTo>
                <a:cubicBezTo>
                  <a:pt x="93225" y="414454"/>
                  <a:pt x="114002" y="426174"/>
                  <a:pt x="125189" y="427772"/>
                </a:cubicBezTo>
                <a:cubicBezTo>
                  <a:pt x="136376" y="429370"/>
                  <a:pt x="137974" y="418183"/>
                  <a:pt x="147563" y="418183"/>
                </a:cubicBezTo>
                <a:cubicBezTo>
                  <a:pt x="157152" y="418183"/>
                  <a:pt x="174731" y="426707"/>
                  <a:pt x="182722" y="427772"/>
                </a:cubicBezTo>
                <a:cubicBezTo>
                  <a:pt x="190713" y="428837"/>
                  <a:pt x="193377" y="432033"/>
                  <a:pt x="195508" y="424575"/>
                </a:cubicBezTo>
                <a:cubicBezTo>
                  <a:pt x="197639" y="417117"/>
                  <a:pt x="194443" y="396341"/>
                  <a:pt x="195508" y="383023"/>
                </a:cubicBezTo>
                <a:cubicBezTo>
                  <a:pt x="196573" y="369705"/>
                  <a:pt x="190713" y="353192"/>
                  <a:pt x="201900" y="344668"/>
                </a:cubicBezTo>
                <a:cubicBezTo>
                  <a:pt x="213087" y="336144"/>
                  <a:pt x="248779" y="332948"/>
                  <a:pt x="262630" y="331882"/>
                </a:cubicBezTo>
                <a:cubicBezTo>
                  <a:pt x="276481" y="330817"/>
                  <a:pt x="285537" y="331350"/>
                  <a:pt x="285004" y="338275"/>
                </a:cubicBezTo>
                <a:cubicBezTo>
                  <a:pt x="284471" y="345200"/>
                  <a:pt x="260499" y="364378"/>
                  <a:pt x="259434" y="373434"/>
                </a:cubicBezTo>
                <a:cubicBezTo>
                  <a:pt x="258369" y="382490"/>
                  <a:pt x="266892" y="391014"/>
                  <a:pt x="278612" y="392612"/>
                </a:cubicBezTo>
                <a:cubicBezTo>
                  <a:pt x="290332" y="394210"/>
                  <a:pt x="316435" y="381958"/>
                  <a:pt x="329753" y="383023"/>
                </a:cubicBezTo>
                <a:cubicBezTo>
                  <a:pt x="343071" y="384089"/>
                  <a:pt x="347332" y="386220"/>
                  <a:pt x="358519" y="399005"/>
                </a:cubicBezTo>
                <a:cubicBezTo>
                  <a:pt x="369706" y="411790"/>
                  <a:pt x="378230" y="447483"/>
                  <a:pt x="396875" y="459735"/>
                </a:cubicBezTo>
                <a:cubicBezTo>
                  <a:pt x="415520" y="471987"/>
                  <a:pt x="450147" y="470389"/>
                  <a:pt x="470390" y="472520"/>
                </a:cubicBezTo>
                <a:cubicBezTo>
                  <a:pt x="490633" y="474651"/>
                  <a:pt x="503419" y="480511"/>
                  <a:pt x="518335" y="472520"/>
                </a:cubicBezTo>
                <a:cubicBezTo>
                  <a:pt x="533251" y="464529"/>
                  <a:pt x="540709" y="434164"/>
                  <a:pt x="559887" y="424575"/>
                </a:cubicBezTo>
                <a:cubicBezTo>
                  <a:pt x="579065" y="414986"/>
                  <a:pt x="604103" y="419780"/>
                  <a:pt x="633402" y="414986"/>
                </a:cubicBezTo>
                <a:cubicBezTo>
                  <a:pt x="662701" y="410192"/>
                  <a:pt x="709048" y="409127"/>
                  <a:pt x="735684" y="395809"/>
                </a:cubicBezTo>
                <a:cubicBezTo>
                  <a:pt x="762320" y="382491"/>
                  <a:pt x="782030" y="349995"/>
                  <a:pt x="793217" y="335079"/>
                </a:cubicBezTo>
                <a:cubicBezTo>
                  <a:pt x="804404" y="320163"/>
                  <a:pt x="804937" y="318565"/>
                  <a:pt x="802806" y="306312"/>
                </a:cubicBezTo>
                <a:cubicBezTo>
                  <a:pt x="800675" y="294060"/>
                  <a:pt x="782030" y="280742"/>
                  <a:pt x="780432" y="261564"/>
                </a:cubicBezTo>
                <a:cubicBezTo>
                  <a:pt x="778834" y="242386"/>
                  <a:pt x="793217" y="204030"/>
                  <a:pt x="793217" y="191245"/>
                </a:cubicBezTo>
                <a:cubicBezTo>
                  <a:pt x="793217" y="178460"/>
                  <a:pt x="790021" y="183254"/>
                  <a:pt x="780432" y="184852"/>
                </a:cubicBezTo>
                <a:cubicBezTo>
                  <a:pt x="770843" y="186450"/>
                  <a:pt x="751133" y="195507"/>
                  <a:pt x="735684" y="200834"/>
                </a:cubicBezTo>
                <a:cubicBezTo>
                  <a:pt x="720235" y="206161"/>
                  <a:pt x="704786" y="209890"/>
                  <a:pt x="687739" y="216815"/>
                </a:cubicBezTo>
                <a:cubicBezTo>
                  <a:pt x="670692" y="223740"/>
                  <a:pt x="645122" y="240788"/>
                  <a:pt x="633402" y="242386"/>
                </a:cubicBezTo>
                <a:cubicBezTo>
                  <a:pt x="621682" y="243984"/>
                  <a:pt x="620084" y="236525"/>
                  <a:pt x="617420" y="226404"/>
                </a:cubicBezTo>
                <a:cubicBezTo>
                  <a:pt x="614756" y="216283"/>
                  <a:pt x="623812" y="195507"/>
                  <a:pt x="617420" y="181656"/>
                </a:cubicBezTo>
                <a:cubicBezTo>
                  <a:pt x="611028" y="167805"/>
                  <a:pt x="579065" y="143300"/>
                  <a:pt x="579065" y="143300"/>
                </a:cubicBezTo>
                <a:cubicBezTo>
                  <a:pt x="570009" y="134244"/>
                  <a:pt x="581195" y="133179"/>
                  <a:pt x="563083" y="127319"/>
                </a:cubicBezTo>
                <a:cubicBezTo>
                  <a:pt x="544971" y="121459"/>
                  <a:pt x="501820" y="110272"/>
                  <a:pt x="470390" y="108141"/>
                </a:cubicBezTo>
                <a:cubicBezTo>
                  <a:pt x="438960" y="106010"/>
                  <a:pt x="394211" y="110271"/>
                  <a:pt x="374501" y="114533"/>
                </a:cubicBezTo>
                <a:cubicBezTo>
                  <a:pt x="354791" y="118795"/>
                  <a:pt x="352660" y="127319"/>
                  <a:pt x="352127" y="133711"/>
                </a:cubicBezTo>
                <a:cubicBezTo>
                  <a:pt x="351594" y="140103"/>
                  <a:pt x="363314" y="147562"/>
                  <a:pt x="371305" y="152889"/>
                </a:cubicBezTo>
                <a:cubicBezTo>
                  <a:pt x="379296" y="158216"/>
                  <a:pt x="391548" y="157683"/>
                  <a:pt x="400071" y="165674"/>
                </a:cubicBezTo>
                <a:cubicBezTo>
                  <a:pt x="408594" y="173665"/>
                  <a:pt x="421913" y="190712"/>
                  <a:pt x="422446" y="200834"/>
                </a:cubicBezTo>
                <a:cubicBezTo>
                  <a:pt x="422979" y="210956"/>
                  <a:pt x="409661" y="220544"/>
                  <a:pt x="403268" y="226404"/>
                </a:cubicBezTo>
                <a:cubicBezTo>
                  <a:pt x="396875" y="232264"/>
                  <a:pt x="390483" y="235993"/>
                  <a:pt x="384090" y="235993"/>
                </a:cubicBezTo>
                <a:cubicBezTo>
                  <a:pt x="377697" y="235993"/>
                  <a:pt x="381959" y="240787"/>
                  <a:pt x="364912" y="226404"/>
                </a:cubicBezTo>
                <a:cubicBezTo>
                  <a:pt x="347865" y="212021"/>
                  <a:pt x="298855" y="164609"/>
                  <a:pt x="281808" y="149693"/>
                </a:cubicBezTo>
                <a:cubicBezTo>
                  <a:pt x="264761" y="134777"/>
                  <a:pt x="269023" y="138506"/>
                  <a:pt x="262630" y="136908"/>
                </a:cubicBezTo>
                <a:cubicBezTo>
                  <a:pt x="256237" y="135310"/>
                  <a:pt x="245583" y="144899"/>
                  <a:pt x="243452" y="140104"/>
                </a:cubicBezTo>
                <a:cubicBezTo>
                  <a:pt x="241321" y="135310"/>
                  <a:pt x="251976" y="117730"/>
                  <a:pt x="249845" y="108141"/>
                </a:cubicBezTo>
                <a:cubicBezTo>
                  <a:pt x="247714" y="98552"/>
                  <a:pt x="241854" y="98551"/>
                  <a:pt x="230667" y="82570"/>
                </a:cubicBezTo>
                <a:cubicBezTo>
                  <a:pt x="219480" y="66589"/>
                  <a:pt x="193376" y="24505"/>
                  <a:pt x="182722" y="12252"/>
                </a:cubicBezTo>
                <a:cubicBezTo>
                  <a:pt x="172068" y="0"/>
                  <a:pt x="172601" y="6924"/>
                  <a:pt x="166741" y="9055"/>
                </a:cubicBezTo>
                <a:cubicBezTo>
                  <a:pt x="160881" y="11186"/>
                  <a:pt x="157152" y="20243"/>
                  <a:pt x="147563" y="25037"/>
                </a:cubicBezTo>
                <a:cubicBezTo>
                  <a:pt x="137974" y="29831"/>
                  <a:pt x="118796" y="33028"/>
                  <a:pt x="109207" y="37822"/>
                </a:cubicBezTo>
                <a:cubicBezTo>
                  <a:pt x="99618" y="42616"/>
                  <a:pt x="96421" y="47411"/>
                  <a:pt x="90029" y="53804"/>
                </a:cubicBezTo>
                <a:cubicBezTo>
                  <a:pt x="83637" y="60197"/>
                  <a:pt x="74048" y="67655"/>
                  <a:pt x="70852" y="76178"/>
                </a:cubicBezTo>
                <a:cubicBezTo>
                  <a:pt x="67656" y="84701"/>
                  <a:pt x="70852" y="104944"/>
                  <a:pt x="70852" y="104944"/>
                </a:cubicBezTo>
                <a:cubicBezTo>
                  <a:pt x="70852" y="112935"/>
                  <a:pt x="67656" y="120926"/>
                  <a:pt x="70852" y="124122"/>
                </a:cubicBezTo>
                <a:cubicBezTo>
                  <a:pt x="74048" y="127318"/>
                  <a:pt x="82571" y="119328"/>
                  <a:pt x="90029" y="124122"/>
                </a:cubicBezTo>
                <a:cubicBezTo>
                  <a:pt x="97487" y="128916"/>
                  <a:pt x="108142" y="145431"/>
                  <a:pt x="115600" y="152889"/>
                </a:cubicBezTo>
                <a:cubicBezTo>
                  <a:pt x="123058" y="160347"/>
                  <a:pt x="132115" y="161413"/>
                  <a:pt x="134778" y="168871"/>
                </a:cubicBezTo>
                <a:cubicBezTo>
                  <a:pt x="137441" y="176329"/>
                  <a:pt x="135310" y="186450"/>
                  <a:pt x="131581" y="197637"/>
                </a:cubicBezTo>
                <a:cubicBezTo>
                  <a:pt x="127852" y="208824"/>
                  <a:pt x="117198" y="227470"/>
                  <a:pt x="112404" y="235993"/>
                </a:cubicBezTo>
                <a:cubicBezTo>
                  <a:pt x="107610" y="244516"/>
                  <a:pt x="109207" y="248245"/>
                  <a:pt x="102815" y="248778"/>
                </a:cubicBezTo>
                <a:cubicBezTo>
                  <a:pt x="96423" y="249311"/>
                  <a:pt x="84170" y="244516"/>
                  <a:pt x="74048" y="239189"/>
                </a:cubicBezTo>
                <a:cubicBezTo>
                  <a:pt x="63926" y="233862"/>
                  <a:pt x="49010" y="217880"/>
                  <a:pt x="42085" y="216815"/>
                </a:cubicBezTo>
                <a:cubicBezTo>
                  <a:pt x="35160" y="215750"/>
                  <a:pt x="34094" y="227470"/>
                  <a:pt x="32496" y="232797"/>
                </a:cubicBezTo>
                <a:cubicBezTo>
                  <a:pt x="30898" y="238124"/>
                  <a:pt x="29833" y="242918"/>
                  <a:pt x="32496" y="248778"/>
                </a:cubicBezTo>
                <a:cubicBezTo>
                  <a:pt x="35160" y="254638"/>
                  <a:pt x="44215" y="262096"/>
                  <a:pt x="48477" y="267956"/>
                </a:cubicBezTo>
                <a:cubicBezTo>
                  <a:pt x="52739" y="273816"/>
                  <a:pt x="60197" y="278611"/>
                  <a:pt x="58066" y="283938"/>
                </a:cubicBezTo>
                <a:cubicBezTo>
                  <a:pt x="55935" y="289265"/>
                  <a:pt x="0" y="302583"/>
                  <a:pt x="533" y="309508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b="1" dirty="0" smtClean="0">
                <a:solidFill>
                  <a:schemeClr val="tx1"/>
                </a:solidFill>
              </a:rPr>
              <a:t>Краснодар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</a:rPr>
              <a:t>1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3214678" y="3630613"/>
            <a:ext cx="806460" cy="1114425"/>
          </a:xfrm>
          <a:custGeom>
            <a:avLst/>
            <a:gdLst>
              <a:gd name="connsiteX0" fmla="*/ 312706 w 820387"/>
              <a:gd name="connsiteY0" fmla="*/ 23440 h 1128297"/>
              <a:gd name="connsiteX1" fmla="*/ 360651 w 820387"/>
              <a:gd name="connsiteY1" fmla="*/ 49010 h 1128297"/>
              <a:gd name="connsiteX2" fmla="*/ 399006 w 820387"/>
              <a:gd name="connsiteY2" fmla="*/ 45814 h 1128297"/>
              <a:gd name="connsiteX3" fmla="*/ 414988 w 820387"/>
              <a:gd name="connsiteY3" fmla="*/ 23440 h 1128297"/>
              <a:gd name="connsiteX4" fmla="*/ 430969 w 820387"/>
              <a:gd name="connsiteY4" fmla="*/ 20244 h 1128297"/>
              <a:gd name="connsiteX5" fmla="*/ 446951 w 820387"/>
              <a:gd name="connsiteY5" fmla="*/ 49010 h 1128297"/>
              <a:gd name="connsiteX6" fmla="*/ 446951 w 820387"/>
              <a:gd name="connsiteY6" fmla="*/ 93759 h 1128297"/>
              <a:gd name="connsiteX7" fmla="*/ 475718 w 820387"/>
              <a:gd name="connsiteY7" fmla="*/ 135311 h 1128297"/>
              <a:gd name="connsiteX8" fmla="*/ 494896 w 820387"/>
              <a:gd name="connsiteY8" fmla="*/ 154489 h 1128297"/>
              <a:gd name="connsiteX9" fmla="*/ 533251 w 820387"/>
              <a:gd name="connsiteY9" fmla="*/ 173666 h 1128297"/>
              <a:gd name="connsiteX10" fmla="*/ 546036 w 820387"/>
              <a:gd name="connsiteY10" fmla="*/ 176863 h 1128297"/>
              <a:gd name="connsiteX11" fmla="*/ 641926 w 820387"/>
              <a:gd name="connsiteY11" fmla="*/ 208826 h 1128297"/>
              <a:gd name="connsiteX12" fmla="*/ 648318 w 820387"/>
              <a:gd name="connsiteY12" fmla="*/ 205629 h 1128297"/>
              <a:gd name="connsiteX13" fmla="*/ 664300 w 820387"/>
              <a:gd name="connsiteY13" fmla="*/ 202433 h 1128297"/>
              <a:gd name="connsiteX14" fmla="*/ 705852 w 820387"/>
              <a:gd name="connsiteY14" fmla="*/ 221611 h 1128297"/>
              <a:gd name="connsiteX15" fmla="*/ 792152 w 820387"/>
              <a:gd name="connsiteY15" fmla="*/ 259967 h 1128297"/>
              <a:gd name="connsiteX16" fmla="*/ 817723 w 820387"/>
              <a:gd name="connsiteY16" fmla="*/ 282341 h 1128297"/>
              <a:gd name="connsiteX17" fmla="*/ 808134 w 820387"/>
              <a:gd name="connsiteY17" fmla="*/ 311108 h 1128297"/>
              <a:gd name="connsiteX18" fmla="*/ 782563 w 820387"/>
              <a:gd name="connsiteY18" fmla="*/ 362249 h 1128297"/>
              <a:gd name="connsiteX19" fmla="*/ 741011 w 820387"/>
              <a:gd name="connsiteY19" fmla="*/ 362249 h 1128297"/>
              <a:gd name="connsiteX20" fmla="*/ 721833 w 820387"/>
              <a:gd name="connsiteY20" fmla="*/ 362249 h 1128297"/>
              <a:gd name="connsiteX21" fmla="*/ 686674 w 820387"/>
              <a:gd name="connsiteY21" fmla="*/ 333482 h 1128297"/>
              <a:gd name="connsiteX22" fmla="*/ 686674 w 820387"/>
              <a:gd name="connsiteY22" fmla="*/ 314304 h 1128297"/>
              <a:gd name="connsiteX23" fmla="*/ 654711 w 820387"/>
              <a:gd name="connsiteY23" fmla="*/ 304715 h 1128297"/>
              <a:gd name="connsiteX24" fmla="*/ 609963 w 820387"/>
              <a:gd name="connsiteY24" fmla="*/ 432567 h 1128297"/>
              <a:gd name="connsiteX25" fmla="*/ 597177 w 820387"/>
              <a:gd name="connsiteY25" fmla="*/ 483708 h 1128297"/>
              <a:gd name="connsiteX26" fmla="*/ 609963 w 820387"/>
              <a:gd name="connsiteY26" fmla="*/ 502886 h 1128297"/>
              <a:gd name="connsiteX27" fmla="*/ 632337 w 820387"/>
              <a:gd name="connsiteY27" fmla="*/ 528457 h 1128297"/>
              <a:gd name="connsiteX28" fmla="*/ 680281 w 820387"/>
              <a:gd name="connsiteY28" fmla="*/ 531653 h 1128297"/>
              <a:gd name="connsiteX29" fmla="*/ 677085 w 820387"/>
              <a:gd name="connsiteY29" fmla="*/ 566812 h 1128297"/>
              <a:gd name="connsiteX30" fmla="*/ 645122 w 820387"/>
              <a:gd name="connsiteY30" fmla="*/ 633935 h 1128297"/>
              <a:gd name="connsiteX31" fmla="*/ 593981 w 820387"/>
              <a:gd name="connsiteY31" fmla="*/ 630739 h 1128297"/>
              <a:gd name="connsiteX32" fmla="*/ 587588 w 820387"/>
              <a:gd name="connsiteY32" fmla="*/ 681879 h 1128297"/>
              <a:gd name="connsiteX33" fmla="*/ 613159 w 820387"/>
              <a:gd name="connsiteY33" fmla="*/ 697861 h 1128297"/>
              <a:gd name="connsiteX34" fmla="*/ 635533 w 820387"/>
              <a:gd name="connsiteY34" fmla="*/ 713843 h 1128297"/>
              <a:gd name="connsiteX35" fmla="*/ 616355 w 820387"/>
              <a:gd name="connsiteY35" fmla="*/ 736217 h 1128297"/>
              <a:gd name="connsiteX36" fmla="*/ 597177 w 820387"/>
              <a:gd name="connsiteY36" fmla="*/ 752198 h 1128297"/>
              <a:gd name="connsiteX37" fmla="*/ 558822 w 820387"/>
              <a:gd name="connsiteY37" fmla="*/ 768180 h 1128297"/>
              <a:gd name="connsiteX38" fmla="*/ 584392 w 820387"/>
              <a:gd name="connsiteY38" fmla="*/ 809732 h 1128297"/>
              <a:gd name="connsiteX39" fmla="*/ 600374 w 820387"/>
              <a:gd name="connsiteY39" fmla="*/ 825713 h 1128297"/>
              <a:gd name="connsiteX40" fmla="*/ 565214 w 820387"/>
              <a:gd name="connsiteY40" fmla="*/ 844891 h 1128297"/>
              <a:gd name="connsiteX41" fmla="*/ 562018 w 820387"/>
              <a:gd name="connsiteY41" fmla="*/ 886443 h 1128297"/>
              <a:gd name="connsiteX42" fmla="*/ 562018 w 820387"/>
              <a:gd name="connsiteY42" fmla="*/ 918406 h 1128297"/>
              <a:gd name="connsiteX43" fmla="*/ 536448 w 820387"/>
              <a:gd name="connsiteY43" fmla="*/ 956762 h 1128297"/>
              <a:gd name="connsiteX44" fmla="*/ 514073 w 820387"/>
              <a:gd name="connsiteY44" fmla="*/ 995118 h 1128297"/>
              <a:gd name="connsiteX45" fmla="*/ 549233 w 820387"/>
              <a:gd name="connsiteY45" fmla="*/ 1011099 h 1128297"/>
              <a:gd name="connsiteX46" fmla="*/ 600374 w 820387"/>
              <a:gd name="connsiteY46" fmla="*/ 1023884 h 1128297"/>
              <a:gd name="connsiteX47" fmla="*/ 629141 w 820387"/>
              <a:gd name="connsiteY47" fmla="*/ 1030277 h 1128297"/>
              <a:gd name="connsiteX48" fmla="*/ 622748 w 820387"/>
              <a:gd name="connsiteY48" fmla="*/ 1059044 h 1128297"/>
              <a:gd name="connsiteX49" fmla="*/ 619552 w 820387"/>
              <a:gd name="connsiteY49" fmla="*/ 1097400 h 1128297"/>
              <a:gd name="connsiteX50" fmla="*/ 600374 w 820387"/>
              <a:gd name="connsiteY50" fmla="*/ 1126166 h 1128297"/>
              <a:gd name="connsiteX51" fmla="*/ 549233 w 820387"/>
              <a:gd name="connsiteY51" fmla="*/ 1110185 h 1128297"/>
              <a:gd name="connsiteX52" fmla="*/ 514073 w 820387"/>
              <a:gd name="connsiteY52" fmla="*/ 1078222 h 1128297"/>
              <a:gd name="connsiteX53" fmla="*/ 494896 w 820387"/>
              <a:gd name="connsiteY53" fmla="*/ 1091007 h 1128297"/>
              <a:gd name="connsiteX54" fmla="*/ 424577 w 820387"/>
              <a:gd name="connsiteY54" fmla="*/ 1100596 h 1128297"/>
              <a:gd name="connsiteX55" fmla="*/ 386221 w 820387"/>
              <a:gd name="connsiteY55" fmla="*/ 1110185 h 1128297"/>
              <a:gd name="connsiteX56" fmla="*/ 204031 w 820387"/>
              <a:gd name="connsiteY56" fmla="*/ 1030277 h 1128297"/>
              <a:gd name="connsiteX57" fmla="*/ 120927 w 820387"/>
              <a:gd name="connsiteY57" fmla="*/ 969547 h 1128297"/>
              <a:gd name="connsiteX58" fmla="*/ 72983 w 820387"/>
              <a:gd name="connsiteY58" fmla="*/ 934388 h 1128297"/>
              <a:gd name="connsiteX59" fmla="*/ 28234 w 820387"/>
              <a:gd name="connsiteY59" fmla="*/ 918406 h 1128297"/>
              <a:gd name="connsiteX60" fmla="*/ 21842 w 820387"/>
              <a:gd name="connsiteY60" fmla="*/ 876854 h 1128297"/>
              <a:gd name="connsiteX61" fmla="*/ 2664 w 820387"/>
              <a:gd name="connsiteY61" fmla="*/ 844891 h 1128297"/>
              <a:gd name="connsiteX62" fmla="*/ 37823 w 820387"/>
              <a:gd name="connsiteY62" fmla="*/ 771376 h 1128297"/>
              <a:gd name="connsiteX63" fmla="*/ 60198 w 820387"/>
              <a:gd name="connsiteY63" fmla="*/ 774572 h 1128297"/>
              <a:gd name="connsiteX64" fmla="*/ 104946 w 820387"/>
              <a:gd name="connsiteY64" fmla="*/ 777769 h 1128297"/>
              <a:gd name="connsiteX65" fmla="*/ 108142 w 820387"/>
              <a:gd name="connsiteY65" fmla="*/ 745806 h 1128297"/>
              <a:gd name="connsiteX66" fmla="*/ 114535 w 820387"/>
              <a:gd name="connsiteY66" fmla="*/ 707450 h 1128297"/>
              <a:gd name="connsiteX67" fmla="*/ 159283 w 820387"/>
              <a:gd name="connsiteY67" fmla="*/ 649916 h 1128297"/>
              <a:gd name="connsiteX68" fmla="*/ 143302 w 820387"/>
              <a:gd name="connsiteY68" fmla="*/ 611561 h 1128297"/>
              <a:gd name="connsiteX69" fmla="*/ 143302 w 820387"/>
              <a:gd name="connsiteY69" fmla="*/ 563616 h 1128297"/>
              <a:gd name="connsiteX70" fmla="*/ 159283 w 820387"/>
              <a:gd name="connsiteY70" fmla="*/ 544438 h 1128297"/>
              <a:gd name="connsiteX71" fmla="*/ 191246 w 820387"/>
              <a:gd name="connsiteY71" fmla="*/ 502886 h 1128297"/>
              <a:gd name="connsiteX72" fmla="*/ 232798 w 820387"/>
              <a:gd name="connsiteY72" fmla="*/ 506082 h 1128297"/>
              <a:gd name="connsiteX73" fmla="*/ 232798 w 820387"/>
              <a:gd name="connsiteY73" fmla="*/ 483708 h 1128297"/>
              <a:gd name="connsiteX74" fmla="*/ 245583 w 820387"/>
              <a:gd name="connsiteY74" fmla="*/ 448549 h 1128297"/>
              <a:gd name="connsiteX75" fmla="*/ 255172 w 820387"/>
              <a:gd name="connsiteY75" fmla="*/ 419782 h 1128297"/>
              <a:gd name="connsiteX76" fmla="*/ 232798 w 820387"/>
              <a:gd name="connsiteY76" fmla="*/ 381426 h 1128297"/>
              <a:gd name="connsiteX77" fmla="*/ 290332 w 820387"/>
              <a:gd name="connsiteY77" fmla="*/ 365445 h 1128297"/>
              <a:gd name="connsiteX78" fmla="*/ 331884 w 820387"/>
              <a:gd name="connsiteY78" fmla="*/ 368641 h 1128297"/>
              <a:gd name="connsiteX79" fmla="*/ 354258 w 820387"/>
              <a:gd name="connsiteY79" fmla="*/ 368641 h 1128297"/>
              <a:gd name="connsiteX80" fmla="*/ 379828 w 820387"/>
              <a:gd name="connsiteY80" fmla="*/ 339874 h 1128297"/>
              <a:gd name="connsiteX81" fmla="*/ 408595 w 820387"/>
              <a:gd name="connsiteY81" fmla="*/ 343071 h 1128297"/>
              <a:gd name="connsiteX82" fmla="*/ 414988 w 820387"/>
              <a:gd name="connsiteY82" fmla="*/ 301519 h 1128297"/>
              <a:gd name="connsiteX83" fmla="*/ 395810 w 820387"/>
              <a:gd name="connsiteY83" fmla="*/ 189648 h 1128297"/>
              <a:gd name="connsiteX84" fmla="*/ 312706 w 820387"/>
              <a:gd name="connsiteY84" fmla="*/ 23440 h 112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820387" h="1128297">
                <a:moveTo>
                  <a:pt x="312706" y="23440"/>
                </a:moveTo>
                <a:cubicBezTo>
                  <a:pt x="306846" y="0"/>
                  <a:pt x="346268" y="45281"/>
                  <a:pt x="360651" y="49010"/>
                </a:cubicBezTo>
                <a:cubicBezTo>
                  <a:pt x="375034" y="52739"/>
                  <a:pt x="389950" y="50076"/>
                  <a:pt x="399006" y="45814"/>
                </a:cubicBezTo>
                <a:cubicBezTo>
                  <a:pt x="408062" y="41552"/>
                  <a:pt x="409661" y="27702"/>
                  <a:pt x="414988" y="23440"/>
                </a:cubicBezTo>
                <a:cubicBezTo>
                  <a:pt x="420315" y="19178"/>
                  <a:pt x="425642" y="15982"/>
                  <a:pt x="430969" y="20244"/>
                </a:cubicBezTo>
                <a:cubicBezTo>
                  <a:pt x="436296" y="24506"/>
                  <a:pt x="444287" y="36758"/>
                  <a:pt x="446951" y="49010"/>
                </a:cubicBezTo>
                <a:cubicBezTo>
                  <a:pt x="449615" y="61262"/>
                  <a:pt x="442157" y="79376"/>
                  <a:pt x="446951" y="93759"/>
                </a:cubicBezTo>
                <a:cubicBezTo>
                  <a:pt x="451746" y="108143"/>
                  <a:pt x="467727" y="125189"/>
                  <a:pt x="475718" y="135311"/>
                </a:cubicBezTo>
                <a:cubicBezTo>
                  <a:pt x="483709" y="145433"/>
                  <a:pt x="485307" y="148097"/>
                  <a:pt x="494896" y="154489"/>
                </a:cubicBezTo>
                <a:cubicBezTo>
                  <a:pt x="504485" y="160881"/>
                  <a:pt x="524728" y="169937"/>
                  <a:pt x="533251" y="173666"/>
                </a:cubicBezTo>
                <a:cubicBezTo>
                  <a:pt x="541774" y="177395"/>
                  <a:pt x="546036" y="176863"/>
                  <a:pt x="546036" y="176863"/>
                </a:cubicBezTo>
                <a:cubicBezTo>
                  <a:pt x="564149" y="182723"/>
                  <a:pt x="624879" y="204032"/>
                  <a:pt x="641926" y="208826"/>
                </a:cubicBezTo>
                <a:cubicBezTo>
                  <a:pt x="658973" y="213620"/>
                  <a:pt x="644589" y="206694"/>
                  <a:pt x="648318" y="205629"/>
                </a:cubicBezTo>
                <a:cubicBezTo>
                  <a:pt x="652047" y="204564"/>
                  <a:pt x="654711" y="199769"/>
                  <a:pt x="664300" y="202433"/>
                </a:cubicBezTo>
                <a:cubicBezTo>
                  <a:pt x="673889" y="205097"/>
                  <a:pt x="705852" y="221611"/>
                  <a:pt x="705852" y="221611"/>
                </a:cubicBezTo>
                <a:cubicBezTo>
                  <a:pt x="727161" y="231200"/>
                  <a:pt x="773507" y="249845"/>
                  <a:pt x="792152" y="259967"/>
                </a:cubicBezTo>
                <a:cubicBezTo>
                  <a:pt x="810797" y="270089"/>
                  <a:pt x="815059" y="273818"/>
                  <a:pt x="817723" y="282341"/>
                </a:cubicBezTo>
                <a:cubicBezTo>
                  <a:pt x="820387" y="290864"/>
                  <a:pt x="813994" y="297790"/>
                  <a:pt x="808134" y="311108"/>
                </a:cubicBezTo>
                <a:cubicBezTo>
                  <a:pt x="802274" y="324426"/>
                  <a:pt x="793750" y="353725"/>
                  <a:pt x="782563" y="362249"/>
                </a:cubicBezTo>
                <a:cubicBezTo>
                  <a:pt x="771376" y="370773"/>
                  <a:pt x="741011" y="362249"/>
                  <a:pt x="741011" y="362249"/>
                </a:cubicBezTo>
                <a:cubicBezTo>
                  <a:pt x="730889" y="362249"/>
                  <a:pt x="730889" y="367043"/>
                  <a:pt x="721833" y="362249"/>
                </a:cubicBezTo>
                <a:cubicBezTo>
                  <a:pt x="712777" y="357455"/>
                  <a:pt x="692534" y="341473"/>
                  <a:pt x="686674" y="333482"/>
                </a:cubicBezTo>
                <a:cubicBezTo>
                  <a:pt x="680814" y="325491"/>
                  <a:pt x="692001" y="319099"/>
                  <a:pt x="686674" y="314304"/>
                </a:cubicBezTo>
                <a:cubicBezTo>
                  <a:pt x="681347" y="309510"/>
                  <a:pt x="667496" y="285005"/>
                  <a:pt x="654711" y="304715"/>
                </a:cubicBezTo>
                <a:cubicBezTo>
                  <a:pt x="641926" y="324425"/>
                  <a:pt x="619552" y="402735"/>
                  <a:pt x="609963" y="432567"/>
                </a:cubicBezTo>
                <a:cubicBezTo>
                  <a:pt x="600374" y="462399"/>
                  <a:pt x="597177" y="471988"/>
                  <a:pt x="597177" y="483708"/>
                </a:cubicBezTo>
                <a:cubicBezTo>
                  <a:pt x="597177" y="495428"/>
                  <a:pt x="604103" y="495428"/>
                  <a:pt x="609963" y="502886"/>
                </a:cubicBezTo>
                <a:cubicBezTo>
                  <a:pt x="615823" y="510344"/>
                  <a:pt x="620617" y="523663"/>
                  <a:pt x="632337" y="528457"/>
                </a:cubicBezTo>
                <a:cubicBezTo>
                  <a:pt x="644057" y="533252"/>
                  <a:pt x="672823" y="525261"/>
                  <a:pt x="680281" y="531653"/>
                </a:cubicBezTo>
                <a:cubicBezTo>
                  <a:pt x="687739" y="538046"/>
                  <a:pt x="682945" y="549765"/>
                  <a:pt x="677085" y="566812"/>
                </a:cubicBezTo>
                <a:cubicBezTo>
                  <a:pt x="671225" y="583859"/>
                  <a:pt x="658973" y="623281"/>
                  <a:pt x="645122" y="633935"/>
                </a:cubicBezTo>
                <a:cubicBezTo>
                  <a:pt x="631271" y="644589"/>
                  <a:pt x="603570" y="622748"/>
                  <a:pt x="593981" y="630739"/>
                </a:cubicBezTo>
                <a:cubicBezTo>
                  <a:pt x="584392" y="638730"/>
                  <a:pt x="584392" y="670692"/>
                  <a:pt x="587588" y="681879"/>
                </a:cubicBezTo>
                <a:cubicBezTo>
                  <a:pt x="590784" y="693066"/>
                  <a:pt x="605168" y="692534"/>
                  <a:pt x="613159" y="697861"/>
                </a:cubicBezTo>
                <a:cubicBezTo>
                  <a:pt x="621150" y="703188"/>
                  <a:pt x="635000" y="707451"/>
                  <a:pt x="635533" y="713843"/>
                </a:cubicBezTo>
                <a:cubicBezTo>
                  <a:pt x="636066" y="720235"/>
                  <a:pt x="622748" y="729825"/>
                  <a:pt x="616355" y="736217"/>
                </a:cubicBezTo>
                <a:cubicBezTo>
                  <a:pt x="609962" y="742609"/>
                  <a:pt x="606766" y="746871"/>
                  <a:pt x="597177" y="752198"/>
                </a:cubicBezTo>
                <a:cubicBezTo>
                  <a:pt x="587588" y="757525"/>
                  <a:pt x="560953" y="758591"/>
                  <a:pt x="558822" y="768180"/>
                </a:cubicBezTo>
                <a:cubicBezTo>
                  <a:pt x="556691" y="777769"/>
                  <a:pt x="577467" y="800143"/>
                  <a:pt x="584392" y="809732"/>
                </a:cubicBezTo>
                <a:cubicBezTo>
                  <a:pt x="591317" y="819321"/>
                  <a:pt x="603570" y="819853"/>
                  <a:pt x="600374" y="825713"/>
                </a:cubicBezTo>
                <a:cubicBezTo>
                  <a:pt x="597178" y="831573"/>
                  <a:pt x="571607" y="834769"/>
                  <a:pt x="565214" y="844891"/>
                </a:cubicBezTo>
                <a:cubicBezTo>
                  <a:pt x="558821" y="855013"/>
                  <a:pt x="562551" y="874191"/>
                  <a:pt x="562018" y="886443"/>
                </a:cubicBezTo>
                <a:cubicBezTo>
                  <a:pt x="561485" y="898695"/>
                  <a:pt x="566280" y="906686"/>
                  <a:pt x="562018" y="918406"/>
                </a:cubicBezTo>
                <a:cubicBezTo>
                  <a:pt x="557756" y="930126"/>
                  <a:pt x="544439" y="943977"/>
                  <a:pt x="536448" y="956762"/>
                </a:cubicBezTo>
                <a:cubicBezTo>
                  <a:pt x="528457" y="969547"/>
                  <a:pt x="511942" y="986062"/>
                  <a:pt x="514073" y="995118"/>
                </a:cubicBezTo>
                <a:cubicBezTo>
                  <a:pt x="516204" y="1004174"/>
                  <a:pt x="534849" y="1006305"/>
                  <a:pt x="549233" y="1011099"/>
                </a:cubicBezTo>
                <a:cubicBezTo>
                  <a:pt x="563617" y="1015893"/>
                  <a:pt x="587056" y="1020688"/>
                  <a:pt x="600374" y="1023884"/>
                </a:cubicBezTo>
                <a:cubicBezTo>
                  <a:pt x="613692" y="1027080"/>
                  <a:pt x="625412" y="1024417"/>
                  <a:pt x="629141" y="1030277"/>
                </a:cubicBezTo>
                <a:cubicBezTo>
                  <a:pt x="632870" y="1036137"/>
                  <a:pt x="624346" y="1047857"/>
                  <a:pt x="622748" y="1059044"/>
                </a:cubicBezTo>
                <a:cubicBezTo>
                  <a:pt x="621150" y="1070231"/>
                  <a:pt x="623281" y="1086213"/>
                  <a:pt x="619552" y="1097400"/>
                </a:cubicBezTo>
                <a:cubicBezTo>
                  <a:pt x="615823" y="1108587"/>
                  <a:pt x="612094" y="1124035"/>
                  <a:pt x="600374" y="1126166"/>
                </a:cubicBezTo>
                <a:cubicBezTo>
                  <a:pt x="588654" y="1128297"/>
                  <a:pt x="563616" y="1118176"/>
                  <a:pt x="549233" y="1110185"/>
                </a:cubicBezTo>
                <a:cubicBezTo>
                  <a:pt x="534850" y="1102194"/>
                  <a:pt x="523129" y="1081418"/>
                  <a:pt x="514073" y="1078222"/>
                </a:cubicBezTo>
                <a:cubicBezTo>
                  <a:pt x="505017" y="1075026"/>
                  <a:pt x="509812" y="1087278"/>
                  <a:pt x="494896" y="1091007"/>
                </a:cubicBezTo>
                <a:cubicBezTo>
                  <a:pt x="479980" y="1094736"/>
                  <a:pt x="442690" y="1097400"/>
                  <a:pt x="424577" y="1100596"/>
                </a:cubicBezTo>
                <a:cubicBezTo>
                  <a:pt x="406465" y="1103792"/>
                  <a:pt x="422979" y="1121905"/>
                  <a:pt x="386221" y="1110185"/>
                </a:cubicBezTo>
                <a:cubicBezTo>
                  <a:pt x="349463" y="1098465"/>
                  <a:pt x="248247" y="1053717"/>
                  <a:pt x="204031" y="1030277"/>
                </a:cubicBezTo>
                <a:cubicBezTo>
                  <a:pt x="159815" y="1006837"/>
                  <a:pt x="120927" y="969547"/>
                  <a:pt x="120927" y="969547"/>
                </a:cubicBezTo>
                <a:cubicBezTo>
                  <a:pt x="99086" y="953566"/>
                  <a:pt x="88432" y="942911"/>
                  <a:pt x="72983" y="934388"/>
                </a:cubicBezTo>
                <a:cubicBezTo>
                  <a:pt x="57534" y="925865"/>
                  <a:pt x="36757" y="927995"/>
                  <a:pt x="28234" y="918406"/>
                </a:cubicBezTo>
                <a:cubicBezTo>
                  <a:pt x="19711" y="908817"/>
                  <a:pt x="26104" y="889106"/>
                  <a:pt x="21842" y="876854"/>
                </a:cubicBezTo>
                <a:cubicBezTo>
                  <a:pt x="17580" y="864602"/>
                  <a:pt x="0" y="862471"/>
                  <a:pt x="2664" y="844891"/>
                </a:cubicBezTo>
                <a:cubicBezTo>
                  <a:pt x="5328" y="827311"/>
                  <a:pt x="28234" y="783096"/>
                  <a:pt x="37823" y="771376"/>
                </a:cubicBezTo>
                <a:cubicBezTo>
                  <a:pt x="47412" y="759656"/>
                  <a:pt x="49011" y="773507"/>
                  <a:pt x="60198" y="774572"/>
                </a:cubicBezTo>
                <a:cubicBezTo>
                  <a:pt x="71385" y="775637"/>
                  <a:pt x="96955" y="782563"/>
                  <a:pt x="104946" y="777769"/>
                </a:cubicBezTo>
                <a:cubicBezTo>
                  <a:pt x="112937" y="772975"/>
                  <a:pt x="106544" y="757526"/>
                  <a:pt x="108142" y="745806"/>
                </a:cubicBezTo>
                <a:cubicBezTo>
                  <a:pt x="109740" y="734086"/>
                  <a:pt x="106012" y="723432"/>
                  <a:pt x="114535" y="707450"/>
                </a:cubicBezTo>
                <a:cubicBezTo>
                  <a:pt x="123058" y="691468"/>
                  <a:pt x="154489" y="665897"/>
                  <a:pt x="159283" y="649916"/>
                </a:cubicBezTo>
                <a:cubicBezTo>
                  <a:pt x="164077" y="633935"/>
                  <a:pt x="145965" y="625944"/>
                  <a:pt x="143302" y="611561"/>
                </a:cubicBezTo>
                <a:cubicBezTo>
                  <a:pt x="140639" y="597178"/>
                  <a:pt x="140639" y="574803"/>
                  <a:pt x="143302" y="563616"/>
                </a:cubicBezTo>
                <a:cubicBezTo>
                  <a:pt x="145966" y="552429"/>
                  <a:pt x="151292" y="554559"/>
                  <a:pt x="159283" y="544438"/>
                </a:cubicBezTo>
                <a:cubicBezTo>
                  <a:pt x="167274" y="534317"/>
                  <a:pt x="178994" y="509279"/>
                  <a:pt x="191246" y="502886"/>
                </a:cubicBezTo>
                <a:cubicBezTo>
                  <a:pt x="203499" y="496493"/>
                  <a:pt x="225873" y="509278"/>
                  <a:pt x="232798" y="506082"/>
                </a:cubicBezTo>
                <a:cubicBezTo>
                  <a:pt x="239723" y="502886"/>
                  <a:pt x="230667" y="493297"/>
                  <a:pt x="232798" y="483708"/>
                </a:cubicBezTo>
                <a:cubicBezTo>
                  <a:pt x="234929" y="474119"/>
                  <a:pt x="241854" y="459203"/>
                  <a:pt x="245583" y="448549"/>
                </a:cubicBezTo>
                <a:cubicBezTo>
                  <a:pt x="249312" y="437895"/>
                  <a:pt x="257303" y="430969"/>
                  <a:pt x="255172" y="419782"/>
                </a:cubicBezTo>
                <a:cubicBezTo>
                  <a:pt x="253041" y="408595"/>
                  <a:pt x="226938" y="390482"/>
                  <a:pt x="232798" y="381426"/>
                </a:cubicBezTo>
                <a:cubicBezTo>
                  <a:pt x="238658" y="372370"/>
                  <a:pt x="273818" y="367576"/>
                  <a:pt x="290332" y="365445"/>
                </a:cubicBezTo>
                <a:cubicBezTo>
                  <a:pt x="306846" y="363314"/>
                  <a:pt x="321230" y="368108"/>
                  <a:pt x="331884" y="368641"/>
                </a:cubicBezTo>
                <a:cubicBezTo>
                  <a:pt x="342538" y="369174"/>
                  <a:pt x="346267" y="373436"/>
                  <a:pt x="354258" y="368641"/>
                </a:cubicBezTo>
                <a:cubicBezTo>
                  <a:pt x="362249" y="363846"/>
                  <a:pt x="370772" y="344136"/>
                  <a:pt x="379828" y="339874"/>
                </a:cubicBezTo>
                <a:cubicBezTo>
                  <a:pt x="388884" y="335612"/>
                  <a:pt x="402735" y="349464"/>
                  <a:pt x="408595" y="343071"/>
                </a:cubicBezTo>
                <a:cubicBezTo>
                  <a:pt x="414455" y="336679"/>
                  <a:pt x="417119" y="327090"/>
                  <a:pt x="414988" y="301519"/>
                </a:cubicBezTo>
                <a:cubicBezTo>
                  <a:pt x="412857" y="275949"/>
                  <a:pt x="412857" y="233864"/>
                  <a:pt x="395810" y="189648"/>
                </a:cubicBezTo>
                <a:cubicBezTo>
                  <a:pt x="378763" y="145432"/>
                  <a:pt x="318566" y="46880"/>
                  <a:pt x="312706" y="23440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Абинский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</a:rPr>
              <a:t>3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3071802" y="4429132"/>
            <a:ext cx="1079500" cy="758825"/>
          </a:xfrm>
          <a:custGeom>
            <a:avLst/>
            <a:gdLst>
              <a:gd name="connsiteX0" fmla="*/ 298322 w 1078221"/>
              <a:gd name="connsiteY0" fmla="*/ 181657 h 771375"/>
              <a:gd name="connsiteX1" fmla="*/ 256770 w 1078221"/>
              <a:gd name="connsiteY1" fmla="*/ 149694 h 771375"/>
              <a:gd name="connsiteX2" fmla="*/ 180058 w 1078221"/>
              <a:gd name="connsiteY2" fmla="*/ 108142 h 771375"/>
              <a:gd name="connsiteX3" fmla="*/ 173666 w 1078221"/>
              <a:gd name="connsiteY3" fmla="*/ 50608 h 771375"/>
              <a:gd name="connsiteX4" fmla="*/ 154488 w 1078221"/>
              <a:gd name="connsiteY4" fmla="*/ 31430 h 771375"/>
              <a:gd name="connsiteX5" fmla="*/ 103347 w 1078221"/>
              <a:gd name="connsiteY5" fmla="*/ 5860 h 771375"/>
              <a:gd name="connsiteX6" fmla="*/ 64991 w 1078221"/>
              <a:gd name="connsiteY6" fmla="*/ 2663 h 771375"/>
              <a:gd name="connsiteX7" fmla="*/ 23439 w 1078221"/>
              <a:gd name="connsiteY7" fmla="*/ 21841 h 771375"/>
              <a:gd name="connsiteX8" fmla="*/ 1065 w 1078221"/>
              <a:gd name="connsiteY8" fmla="*/ 76179 h 771375"/>
              <a:gd name="connsiteX9" fmla="*/ 17047 w 1078221"/>
              <a:gd name="connsiteY9" fmla="*/ 114534 h 771375"/>
              <a:gd name="connsiteX10" fmla="*/ 36225 w 1078221"/>
              <a:gd name="connsiteY10" fmla="*/ 140105 h 771375"/>
              <a:gd name="connsiteX11" fmla="*/ 74580 w 1078221"/>
              <a:gd name="connsiteY11" fmla="*/ 162479 h 771375"/>
              <a:gd name="connsiteX12" fmla="*/ 71384 w 1078221"/>
              <a:gd name="connsiteY12" fmla="*/ 188049 h 771375"/>
              <a:gd name="connsiteX13" fmla="*/ 61795 w 1078221"/>
              <a:gd name="connsiteY13" fmla="*/ 232798 h 771375"/>
              <a:gd name="connsiteX14" fmla="*/ 128918 w 1078221"/>
              <a:gd name="connsiteY14" fmla="*/ 287135 h 771375"/>
              <a:gd name="connsiteX15" fmla="*/ 160881 w 1078221"/>
              <a:gd name="connsiteY15" fmla="*/ 331883 h 771375"/>
              <a:gd name="connsiteX16" fmla="*/ 183255 w 1078221"/>
              <a:gd name="connsiteY16" fmla="*/ 341472 h 771375"/>
              <a:gd name="connsiteX17" fmla="*/ 205629 w 1078221"/>
              <a:gd name="connsiteY17" fmla="*/ 325491 h 771375"/>
              <a:gd name="connsiteX18" fmla="*/ 240788 w 1078221"/>
              <a:gd name="connsiteY18" fmla="*/ 290331 h 771375"/>
              <a:gd name="connsiteX19" fmla="*/ 259966 w 1078221"/>
              <a:gd name="connsiteY19" fmla="*/ 322294 h 771375"/>
              <a:gd name="connsiteX20" fmla="*/ 266359 w 1078221"/>
              <a:gd name="connsiteY20" fmla="*/ 373435 h 771375"/>
              <a:gd name="connsiteX21" fmla="*/ 288733 w 1078221"/>
              <a:gd name="connsiteY21" fmla="*/ 405398 h 771375"/>
              <a:gd name="connsiteX22" fmla="*/ 384622 w 1078221"/>
              <a:gd name="connsiteY22" fmla="*/ 526858 h 771375"/>
              <a:gd name="connsiteX23" fmla="*/ 413389 w 1078221"/>
              <a:gd name="connsiteY23" fmla="*/ 568410 h 771375"/>
              <a:gd name="connsiteX24" fmla="*/ 438959 w 1078221"/>
              <a:gd name="connsiteY24" fmla="*/ 600373 h 771375"/>
              <a:gd name="connsiteX25" fmla="*/ 528456 w 1078221"/>
              <a:gd name="connsiteY25" fmla="*/ 641925 h 771375"/>
              <a:gd name="connsiteX26" fmla="*/ 656308 w 1078221"/>
              <a:gd name="connsiteY26" fmla="*/ 680281 h 771375"/>
              <a:gd name="connsiteX27" fmla="*/ 745805 w 1078221"/>
              <a:gd name="connsiteY27" fmla="*/ 683477 h 771375"/>
              <a:gd name="connsiteX28" fmla="*/ 848087 w 1078221"/>
              <a:gd name="connsiteY28" fmla="*/ 725029 h 771375"/>
              <a:gd name="connsiteX29" fmla="*/ 924798 w 1078221"/>
              <a:gd name="connsiteY29" fmla="*/ 721833 h 771375"/>
              <a:gd name="connsiteX30" fmla="*/ 995117 w 1078221"/>
              <a:gd name="connsiteY30" fmla="*/ 763385 h 771375"/>
              <a:gd name="connsiteX31" fmla="*/ 1004706 w 1078221"/>
              <a:gd name="connsiteY31" fmla="*/ 766581 h 771375"/>
              <a:gd name="connsiteX32" fmla="*/ 1017491 w 1078221"/>
              <a:gd name="connsiteY32" fmla="*/ 734618 h 771375"/>
              <a:gd name="connsiteX33" fmla="*/ 1033473 w 1078221"/>
              <a:gd name="connsiteY33" fmla="*/ 680281 h 771375"/>
              <a:gd name="connsiteX34" fmla="*/ 1046258 w 1078221"/>
              <a:gd name="connsiteY34" fmla="*/ 629140 h 771375"/>
              <a:gd name="connsiteX35" fmla="*/ 1065436 w 1078221"/>
              <a:gd name="connsiteY35" fmla="*/ 587588 h 771375"/>
              <a:gd name="connsiteX36" fmla="*/ 1078221 w 1078221"/>
              <a:gd name="connsiteY36" fmla="*/ 552429 h 771375"/>
              <a:gd name="connsiteX37" fmla="*/ 1065436 w 1078221"/>
              <a:gd name="connsiteY37" fmla="*/ 488502 h 771375"/>
              <a:gd name="connsiteX38" fmla="*/ 1011099 w 1078221"/>
              <a:gd name="connsiteY38" fmla="*/ 485306 h 771375"/>
              <a:gd name="connsiteX39" fmla="*/ 969547 w 1078221"/>
              <a:gd name="connsiteY39" fmla="*/ 478913 h 771375"/>
              <a:gd name="connsiteX40" fmla="*/ 924798 w 1078221"/>
              <a:gd name="connsiteY40" fmla="*/ 440558 h 771375"/>
              <a:gd name="connsiteX41" fmla="*/ 892835 w 1078221"/>
              <a:gd name="connsiteY41" fmla="*/ 405398 h 771375"/>
              <a:gd name="connsiteX42" fmla="*/ 880050 w 1078221"/>
              <a:gd name="connsiteY42" fmla="*/ 335080 h 771375"/>
              <a:gd name="connsiteX43" fmla="*/ 880050 w 1078221"/>
              <a:gd name="connsiteY43" fmla="*/ 283939 h 771375"/>
              <a:gd name="connsiteX44" fmla="*/ 883246 w 1078221"/>
              <a:gd name="connsiteY44" fmla="*/ 248779 h 771375"/>
              <a:gd name="connsiteX45" fmla="*/ 841694 w 1078221"/>
              <a:gd name="connsiteY45" fmla="*/ 210423 h 771375"/>
              <a:gd name="connsiteX46" fmla="*/ 800142 w 1078221"/>
              <a:gd name="connsiteY46" fmla="*/ 232798 h 771375"/>
              <a:gd name="connsiteX47" fmla="*/ 784161 w 1078221"/>
              <a:gd name="connsiteY47" fmla="*/ 251975 h 771375"/>
              <a:gd name="connsiteX48" fmla="*/ 780965 w 1078221"/>
              <a:gd name="connsiteY48" fmla="*/ 290331 h 771375"/>
              <a:gd name="connsiteX49" fmla="*/ 758590 w 1078221"/>
              <a:gd name="connsiteY49" fmla="*/ 312705 h 771375"/>
              <a:gd name="connsiteX50" fmla="*/ 707449 w 1078221"/>
              <a:gd name="connsiteY50" fmla="*/ 303116 h 771375"/>
              <a:gd name="connsiteX51" fmla="*/ 662701 w 1078221"/>
              <a:gd name="connsiteY51" fmla="*/ 267957 h 771375"/>
              <a:gd name="connsiteX52" fmla="*/ 643523 w 1078221"/>
              <a:gd name="connsiteY52" fmla="*/ 280742 h 771375"/>
              <a:gd name="connsiteX53" fmla="*/ 576401 w 1078221"/>
              <a:gd name="connsiteY53" fmla="*/ 283939 h 771375"/>
              <a:gd name="connsiteX54" fmla="*/ 560419 w 1078221"/>
              <a:gd name="connsiteY54" fmla="*/ 306313 h 771375"/>
              <a:gd name="connsiteX55" fmla="*/ 359052 w 1078221"/>
              <a:gd name="connsiteY55" fmla="*/ 245583 h 771375"/>
              <a:gd name="connsiteX56" fmla="*/ 298322 w 1078221"/>
              <a:gd name="connsiteY56" fmla="*/ 181657 h 77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78221" h="771375">
                <a:moveTo>
                  <a:pt x="298322" y="181657"/>
                </a:moveTo>
                <a:cubicBezTo>
                  <a:pt x="281275" y="165676"/>
                  <a:pt x="276481" y="161946"/>
                  <a:pt x="256770" y="149694"/>
                </a:cubicBezTo>
                <a:cubicBezTo>
                  <a:pt x="237059" y="137442"/>
                  <a:pt x="193909" y="124656"/>
                  <a:pt x="180058" y="108142"/>
                </a:cubicBezTo>
                <a:cubicBezTo>
                  <a:pt x="166207" y="91628"/>
                  <a:pt x="177928" y="63393"/>
                  <a:pt x="173666" y="50608"/>
                </a:cubicBezTo>
                <a:cubicBezTo>
                  <a:pt x="169404" y="37823"/>
                  <a:pt x="166208" y="38888"/>
                  <a:pt x="154488" y="31430"/>
                </a:cubicBezTo>
                <a:cubicBezTo>
                  <a:pt x="142768" y="23972"/>
                  <a:pt x="118263" y="10654"/>
                  <a:pt x="103347" y="5860"/>
                </a:cubicBezTo>
                <a:cubicBezTo>
                  <a:pt x="88431" y="1066"/>
                  <a:pt x="78309" y="0"/>
                  <a:pt x="64991" y="2663"/>
                </a:cubicBezTo>
                <a:cubicBezTo>
                  <a:pt x="51673" y="5326"/>
                  <a:pt x="34093" y="9588"/>
                  <a:pt x="23439" y="21841"/>
                </a:cubicBezTo>
                <a:cubicBezTo>
                  <a:pt x="12785" y="34094"/>
                  <a:pt x="2130" y="60730"/>
                  <a:pt x="1065" y="76179"/>
                </a:cubicBezTo>
                <a:cubicBezTo>
                  <a:pt x="0" y="91628"/>
                  <a:pt x="11187" y="103880"/>
                  <a:pt x="17047" y="114534"/>
                </a:cubicBezTo>
                <a:cubicBezTo>
                  <a:pt x="22907" y="125188"/>
                  <a:pt x="26636" y="132114"/>
                  <a:pt x="36225" y="140105"/>
                </a:cubicBezTo>
                <a:cubicBezTo>
                  <a:pt x="45814" y="148096"/>
                  <a:pt x="68720" y="154488"/>
                  <a:pt x="74580" y="162479"/>
                </a:cubicBezTo>
                <a:cubicBezTo>
                  <a:pt x="80440" y="170470"/>
                  <a:pt x="73515" y="176329"/>
                  <a:pt x="71384" y="188049"/>
                </a:cubicBezTo>
                <a:cubicBezTo>
                  <a:pt x="69253" y="199769"/>
                  <a:pt x="52206" y="216284"/>
                  <a:pt x="61795" y="232798"/>
                </a:cubicBezTo>
                <a:cubicBezTo>
                  <a:pt x="71384" y="249312"/>
                  <a:pt x="112404" y="270621"/>
                  <a:pt x="128918" y="287135"/>
                </a:cubicBezTo>
                <a:cubicBezTo>
                  <a:pt x="145432" y="303649"/>
                  <a:pt x="151825" y="322827"/>
                  <a:pt x="160881" y="331883"/>
                </a:cubicBezTo>
                <a:cubicBezTo>
                  <a:pt x="169937" y="340939"/>
                  <a:pt x="175797" y="342537"/>
                  <a:pt x="183255" y="341472"/>
                </a:cubicBezTo>
                <a:cubicBezTo>
                  <a:pt x="190713" y="340407"/>
                  <a:pt x="196040" y="334014"/>
                  <a:pt x="205629" y="325491"/>
                </a:cubicBezTo>
                <a:cubicBezTo>
                  <a:pt x="215218" y="316968"/>
                  <a:pt x="231732" y="290864"/>
                  <a:pt x="240788" y="290331"/>
                </a:cubicBezTo>
                <a:cubicBezTo>
                  <a:pt x="249844" y="289798"/>
                  <a:pt x="255704" y="308443"/>
                  <a:pt x="259966" y="322294"/>
                </a:cubicBezTo>
                <a:cubicBezTo>
                  <a:pt x="264228" y="336145"/>
                  <a:pt x="261565" y="359584"/>
                  <a:pt x="266359" y="373435"/>
                </a:cubicBezTo>
                <a:cubicBezTo>
                  <a:pt x="271153" y="387286"/>
                  <a:pt x="269023" y="379828"/>
                  <a:pt x="288733" y="405398"/>
                </a:cubicBezTo>
                <a:cubicBezTo>
                  <a:pt x="308443" y="430968"/>
                  <a:pt x="363846" y="499689"/>
                  <a:pt x="384622" y="526858"/>
                </a:cubicBezTo>
                <a:cubicBezTo>
                  <a:pt x="405398" y="554027"/>
                  <a:pt x="404333" y="556158"/>
                  <a:pt x="413389" y="568410"/>
                </a:cubicBezTo>
                <a:cubicBezTo>
                  <a:pt x="422445" y="580662"/>
                  <a:pt x="419781" y="588121"/>
                  <a:pt x="438959" y="600373"/>
                </a:cubicBezTo>
                <a:cubicBezTo>
                  <a:pt x="458137" y="612625"/>
                  <a:pt x="492231" y="628607"/>
                  <a:pt x="528456" y="641925"/>
                </a:cubicBezTo>
                <a:cubicBezTo>
                  <a:pt x="564681" y="655243"/>
                  <a:pt x="620083" y="673356"/>
                  <a:pt x="656308" y="680281"/>
                </a:cubicBezTo>
                <a:cubicBezTo>
                  <a:pt x="692533" y="687206"/>
                  <a:pt x="713842" y="676019"/>
                  <a:pt x="745805" y="683477"/>
                </a:cubicBezTo>
                <a:cubicBezTo>
                  <a:pt x="777768" y="690935"/>
                  <a:pt x="818255" y="718636"/>
                  <a:pt x="848087" y="725029"/>
                </a:cubicBezTo>
                <a:cubicBezTo>
                  <a:pt x="877919" y="731422"/>
                  <a:pt x="900293" y="715440"/>
                  <a:pt x="924798" y="721833"/>
                </a:cubicBezTo>
                <a:cubicBezTo>
                  <a:pt x="949303" y="728226"/>
                  <a:pt x="981799" y="755927"/>
                  <a:pt x="995117" y="763385"/>
                </a:cubicBezTo>
                <a:cubicBezTo>
                  <a:pt x="1008435" y="770843"/>
                  <a:pt x="1000977" y="771375"/>
                  <a:pt x="1004706" y="766581"/>
                </a:cubicBezTo>
                <a:cubicBezTo>
                  <a:pt x="1008435" y="761787"/>
                  <a:pt x="1012697" y="749001"/>
                  <a:pt x="1017491" y="734618"/>
                </a:cubicBezTo>
                <a:cubicBezTo>
                  <a:pt x="1022286" y="720235"/>
                  <a:pt x="1028679" y="697861"/>
                  <a:pt x="1033473" y="680281"/>
                </a:cubicBezTo>
                <a:cubicBezTo>
                  <a:pt x="1038268" y="662701"/>
                  <a:pt x="1040931" y="644589"/>
                  <a:pt x="1046258" y="629140"/>
                </a:cubicBezTo>
                <a:cubicBezTo>
                  <a:pt x="1051585" y="613691"/>
                  <a:pt x="1060109" y="600373"/>
                  <a:pt x="1065436" y="587588"/>
                </a:cubicBezTo>
                <a:cubicBezTo>
                  <a:pt x="1070763" y="574803"/>
                  <a:pt x="1078221" y="568943"/>
                  <a:pt x="1078221" y="552429"/>
                </a:cubicBezTo>
                <a:cubicBezTo>
                  <a:pt x="1078221" y="535915"/>
                  <a:pt x="1076623" y="499689"/>
                  <a:pt x="1065436" y="488502"/>
                </a:cubicBezTo>
                <a:cubicBezTo>
                  <a:pt x="1054249" y="477315"/>
                  <a:pt x="1027080" y="486904"/>
                  <a:pt x="1011099" y="485306"/>
                </a:cubicBezTo>
                <a:cubicBezTo>
                  <a:pt x="995118" y="483708"/>
                  <a:pt x="983930" y="486371"/>
                  <a:pt x="969547" y="478913"/>
                </a:cubicBezTo>
                <a:cubicBezTo>
                  <a:pt x="955164" y="471455"/>
                  <a:pt x="937583" y="452810"/>
                  <a:pt x="924798" y="440558"/>
                </a:cubicBezTo>
                <a:cubicBezTo>
                  <a:pt x="912013" y="428306"/>
                  <a:pt x="900293" y="422978"/>
                  <a:pt x="892835" y="405398"/>
                </a:cubicBezTo>
                <a:cubicBezTo>
                  <a:pt x="885377" y="387818"/>
                  <a:pt x="882181" y="355323"/>
                  <a:pt x="880050" y="335080"/>
                </a:cubicBezTo>
                <a:cubicBezTo>
                  <a:pt x="877919" y="314837"/>
                  <a:pt x="879517" y="298322"/>
                  <a:pt x="880050" y="283939"/>
                </a:cubicBezTo>
                <a:cubicBezTo>
                  <a:pt x="880583" y="269556"/>
                  <a:pt x="889639" y="261032"/>
                  <a:pt x="883246" y="248779"/>
                </a:cubicBezTo>
                <a:cubicBezTo>
                  <a:pt x="876853" y="236526"/>
                  <a:pt x="855545" y="213087"/>
                  <a:pt x="841694" y="210423"/>
                </a:cubicBezTo>
                <a:cubicBezTo>
                  <a:pt x="827843" y="207760"/>
                  <a:pt x="809731" y="225873"/>
                  <a:pt x="800142" y="232798"/>
                </a:cubicBezTo>
                <a:cubicBezTo>
                  <a:pt x="790553" y="239723"/>
                  <a:pt x="787357" y="242386"/>
                  <a:pt x="784161" y="251975"/>
                </a:cubicBezTo>
                <a:cubicBezTo>
                  <a:pt x="780965" y="261564"/>
                  <a:pt x="785227" y="280209"/>
                  <a:pt x="780965" y="290331"/>
                </a:cubicBezTo>
                <a:cubicBezTo>
                  <a:pt x="776703" y="300453"/>
                  <a:pt x="770843" y="310574"/>
                  <a:pt x="758590" y="312705"/>
                </a:cubicBezTo>
                <a:cubicBezTo>
                  <a:pt x="746337" y="314836"/>
                  <a:pt x="723430" y="310574"/>
                  <a:pt x="707449" y="303116"/>
                </a:cubicBezTo>
                <a:cubicBezTo>
                  <a:pt x="691468" y="295658"/>
                  <a:pt x="673355" y="271686"/>
                  <a:pt x="662701" y="267957"/>
                </a:cubicBezTo>
                <a:cubicBezTo>
                  <a:pt x="652047" y="264228"/>
                  <a:pt x="657906" y="278078"/>
                  <a:pt x="643523" y="280742"/>
                </a:cubicBezTo>
                <a:cubicBezTo>
                  <a:pt x="629140" y="283406"/>
                  <a:pt x="590252" y="279677"/>
                  <a:pt x="576401" y="283939"/>
                </a:cubicBezTo>
                <a:cubicBezTo>
                  <a:pt x="562550" y="288201"/>
                  <a:pt x="596644" y="312706"/>
                  <a:pt x="560419" y="306313"/>
                </a:cubicBezTo>
                <a:cubicBezTo>
                  <a:pt x="524194" y="299920"/>
                  <a:pt x="400071" y="265294"/>
                  <a:pt x="359052" y="245583"/>
                </a:cubicBezTo>
                <a:cubicBezTo>
                  <a:pt x="318033" y="225872"/>
                  <a:pt x="315369" y="197639"/>
                  <a:pt x="298322" y="181657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>
                <a:solidFill>
                  <a:schemeClr val="tx1"/>
                </a:solidFill>
              </a:rPr>
              <a:t>Геленджик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3719513" y="3910013"/>
            <a:ext cx="842962" cy="1004887"/>
          </a:xfrm>
          <a:custGeom>
            <a:avLst/>
            <a:gdLst>
              <a:gd name="connsiteX0" fmla="*/ 294592 w 841161"/>
              <a:gd name="connsiteY0" fmla="*/ 19178 h 1019622"/>
              <a:gd name="connsiteX1" fmla="*/ 256237 w 841161"/>
              <a:gd name="connsiteY1" fmla="*/ 79908 h 1019622"/>
              <a:gd name="connsiteX2" fmla="*/ 217881 w 841161"/>
              <a:gd name="connsiteY2" fmla="*/ 83104 h 1019622"/>
              <a:gd name="connsiteX3" fmla="*/ 176329 w 841161"/>
              <a:gd name="connsiteY3" fmla="*/ 57533 h 1019622"/>
              <a:gd name="connsiteX4" fmla="*/ 153955 w 841161"/>
              <a:gd name="connsiteY4" fmla="*/ 19178 h 1019622"/>
              <a:gd name="connsiteX5" fmla="*/ 134777 w 841161"/>
              <a:gd name="connsiteY5" fmla="*/ 47944 h 1019622"/>
              <a:gd name="connsiteX6" fmla="*/ 106010 w 841161"/>
              <a:gd name="connsiteY6" fmla="*/ 115067 h 1019622"/>
              <a:gd name="connsiteX7" fmla="*/ 86832 w 841161"/>
              <a:gd name="connsiteY7" fmla="*/ 194975 h 1019622"/>
              <a:gd name="connsiteX8" fmla="*/ 93225 w 841161"/>
              <a:gd name="connsiteY8" fmla="*/ 236527 h 1019622"/>
              <a:gd name="connsiteX9" fmla="*/ 141170 w 841161"/>
              <a:gd name="connsiteY9" fmla="*/ 242919 h 1019622"/>
              <a:gd name="connsiteX10" fmla="*/ 163544 w 841161"/>
              <a:gd name="connsiteY10" fmla="*/ 258901 h 1019622"/>
              <a:gd name="connsiteX11" fmla="*/ 144366 w 841161"/>
              <a:gd name="connsiteY11" fmla="*/ 300453 h 1019622"/>
              <a:gd name="connsiteX12" fmla="*/ 125188 w 841161"/>
              <a:gd name="connsiteY12" fmla="*/ 354790 h 1019622"/>
              <a:gd name="connsiteX13" fmla="*/ 86832 w 841161"/>
              <a:gd name="connsiteY13" fmla="*/ 348398 h 1019622"/>
              <a:gd name="connsiteX14" fmla="*/ 74047 w 841161"/>
              <a:gd name="connsiteY14" fmla="*/ 383557 h 1019622"/>
              <a:gd name="connsiteX15" fmla="*/ 90029 w 841161"/>
              <a:gd name="connsiteY15" fmla="*/ 412324 h 1019622"/>
              <a:gd name="connsiteX16" fmla="*/ 109207 w 841161"/>
              <a:gd name="connsiteY16" fmla="*/ 421913 h 1019622"/>
              <a:gd name="connsiteX17" fmla="*/ 102814 w 841161"/>
              <a:gd name="connsiteY17" fmla="*/ 447483 h 1019622"/>
              <a:gd name="connsiteX18" fmla="*/ 77243 w 841161"/>
              <a:gd name="connsiteY18" fmla="*/ 466661 h 1019622"/>
              <a:gd name="connsiteX19" fmla="*/ 45280 w 841161"/>
              <a:gd name="connsiteY19" fmla="*/ 479446 h 1019622"/>
              <a:gd name="connsiteX20" fmla="*/ 54869 w 841161"/>
              <a:gd name="connsiteY20" fmla="*/ 508213 h 1019622"/>
              <a:gd name="connsiteX21" fmla="*/ 67654 w 841161"/>
              <a:gd name="connsiteY21" fmla="*/ 536980 h 1019622"/>
              <a:gd name="connsiteX22" fmla="*/ 64458 w 841161"/>
              <a:gd name="connsiteY22" fmla="*/ 559354 h 1019622"/>
              <a:gd name="connsiteX23" fmla="*/ 45280 w 841161"/>
              <a:gd name="connsiteY23" fmla="*/ 591317 h 1019622"/>
              <a:gd name="connsiteX24" fmla="*/ 38888 w 841161"/>
              <a:gd name="connsiteY24" fmla="*/ 639262 h 1019622"/>
              <a:gd name="connsiteX25" fmla="*/ 6925 w 841161"/>
              <a:gd name="connsiteY25" fmla="*/ 696795 h 1019622"/>
              <a:gd name="connsiteX26" fmla="*/ 6925 w 841161"/>
              <a:gd name="connsiteY26" fmla="*/ 712777 h 1019622"/>
              <a:gd name="connsiteX27" fmla="*/ 48477 w 841161"/>
              <a:gd name="connsiteY27" fmla="*/ 731955 h 1019622"/>
              <a:gd name="connsiteX28" fmla="*/ 77243 w 841161"/>
              <a:gd name="connsiteY28" fmla="*/ 735151 h 1019622"/>
              <a:gd name="connsiteX29" fmla="*/ 128384 w 841161"/>
              <a:gd name="connsiteY29" fmla="*/ 754329 h 1019622"/>
              <a:gd name="connsiteX30" fmla="*/ 153955 w 841161"/>
              <a:gd name="connsiteY30" fmla="*/ 741543 h 1019622"/>
              <a:gd name="connsiteX31" fmla="*/ 176329 w 841161"/>
              <a:gd name="connsiteY31" fmla="*/ 751132 h 1019622"/>
              <a:gd name="connsiteX32" fmla="*/ 214685 w 841161"/>
              <a:gd name="connsiteY32" fmla="*/ 763918 h 1019622"/>
              <a:gd name="connsiteX33" fmla="*/ 221077 w 841161"/>
              <a:gd name="connsiteY33" fmla="*/ 802273 h 1019622"/>
              <a:gd name="connsiteX34" fmla="*/ 217881 w 841161"/>
              <a:gd name="connsiteY34" fmla="*/ 894966 h 1019622"/>
              <a:gd name="connsiteX35" fmla="*/ 249844 w 841161"/>
              <a:gd name="connsiteY35" fmla="*/ 962089 h 1019622"/>
              <a:gd name="connsiteX36" fmla="*/ 313770 w 841161"/>
              <a:gd name="connsiteY36" fmla="*/ 1006837 h 1019622"/>
              <a:gd name="connsiteX37" fmla="*/ 371304 w 841161"/>
              <a:gd name="connsiteY37" fmla="*/ 1019622 h 1019622"/>
              <a:gd name="connsiteX38" fmla="*/ 409660 w 841161"/>
              <a:gd name="connsiteY38" fmla="*/ 1006837 h 1019622"/>
              <a:gd name="connsiteX39" fmla="*/ 428837 w 841161"/>
              <a:gd name="connsiteY39" fmla="*/ 974874 h 1019622"/>
              <a:gd name="connsiteX40" fmla="*/ 483175 w 841161"/>
              <a:gd name="connsiteY40" fmla="*/ 974874 h 1019622"/>
              <a:gd name="connsiteX41" fmla="*/ 566279 w 841161"/>
              <a:gd name="connsiteY41" fmla="*/ 974874 h 1019622"/>
              <a:gd name="connsiteX42" fmla="*/ 630205 w 841161"/>
              <a:gd name="connsiteY42" fmla="*/ 971678 h 1019622"/>
              <a:gd name="connsiteX43" fmla="*/ 662168 w 841161"/>
              <a:gd name="connsiteY43" fmla="*/ 942911 h 1019622"/>
              <a:gd name="connsiteX44" fmla="*/ 684542 w 841161"/>
              <a:gd name="connsiteY44" fmla="*/ 898163 h 1019622"/>
              <a:gd name="connsiteX45" fmla="*/ 719701 w 841161"/>
              <a:gd name="connsiteY45" fmla="*/ 891770 h 1019622"/>
              <a:gd name="connsiteX46" fmla="*/ 722898 w 841161"/>
              <a:gd name="connsiteY46" fmla="*/ 840629 h 1019622"/>
              <a:gd name="connsiteX47" fmla="*/ 700524 w 841161"/>
              <a:gd name="connsiteY47" fmla="*/ 789488 h 1019622"/>
              <a:gd name="connsiteX48" fmla="*/ 719701 w 841161"/>
              <a:gd name="connsiteY48" fmla="*/ 776703 h 1019622"/>
              <a:gd name="connsiteX49" fmla="*/ 780431 w 841161"/>
              <a:gd name="connsiteY49" fmla="*/ 767114 h 1019622"/>
              <a:gd name="connsiteX50" fmla="*/ 831572 w 841161"/>
              <a:gd name="connsiteY50" fmla="*/ 747936 h 1019622"/>
              <a:gd name="connsiteX51" fmla="*/ 837965 w 841161"/>
              <a:gd name="connsiteY51" fmla="*/ 709580 h 1019622"/>
              <a:gd name="connsiteX52" fmla="*/ 834769 w 841161"/>
              <a:gd name="connsiteY52" fmla="*/ 668028 h 1019622"/>
              <a:gd name="connsiteX53" fmla="*/ 806002 w 841161"/>
              <a:gd name="connsiteY53" fmla="*/ 642458 h 1019622"/>
              <a:gd name="connsiteX54" fmla="*/ 780431 w 841161"/>
              <a:gd name="connsiteY54" fmla="*/ 613691 h 1019622"/>
              <a:gd name="connsiteX55" fmla="*/ 774039 w 841161"/>
              <a:gd name="connsiteY55" fmla="*/ 552961 h 1019622"/>
              <a:gd name="connsiteX56" fmla="*/ 774039 w 841161"/>
              <a:gd name="connsiteY56" fmla="*/ 520998 h 1019622"/>
              <a:gd name="connsiteX57" fmla="*/ 732487 w 841161"/>
              <a:gd name="connsiteY57" fmla="*/ 476250 h 1019622"/>
              <a:gd name="connsiteX58" fmla="*/ 722898 w 841161"/>
              <a:gd name="connsiteY58" fmla="*/ 415520 h 1019622"/>
              <a:gd name="connsiteX59" fmla="*/ 719701 w 841161"/>
              <a:gd name="connsiteY59" fmla="*/ 361183 h 1019622"/>
              <a:gd name="connsiteX60" fmla="*/ 678149 w 841161"/>
              <a:gd name="connsiteY60" fmla="*/ 329220 h 1019622"/>
              <a:gd name="connsiteX61" fmla="*/ 623812 w 841161"/>
              <a:gd name="connsiteY61" fmla="*/ 300453 h 1019622"/>
              <a:gd name="connsiteX62" fmla="*/ 588653 w 841161"/>
              <a:gd name="connsiteY62" fmla="*/ 239723 h 1019622"/>
              <a:gd name="connsiteX63" fmla="*/ 527923 w 841161"/>
              <a:gd name="connsiteY63" fmla="*/ 210956 h 1019622"/>
              <a:gd name="connsiteX64" fmla="*/ 473586 w 841161"/>
              <a:gd name="connsiteY64" fmla="*/ 201367 h 1019622"/>
              <a:gd name="connsiteX65" fmla="*/ 384089 w 841161"/>
              <a:gd name="connsiteY65" fmla="*/ 182189 h 1019622"/>
              <a:gd name="connsiteX66" fmla="*/ 364911 w 841161"/>
              <a:gd name="connsiteY66" fmla="*/ 150226 h 1019622"/>
              <a:gd name="connsiteX67" fmla="*/ 371304 w 841161"/>
              <a:gd name="connsiteY67" fmla="*/ 28767 h 1019622"/>
              <a:gd name="connsiteX68" fmla="*/ 428837 w 841161"/>
              <a:gd name="connsiteY68" fmla="*/ 6392 h 1019622"/>
              <a:gd name="connsiteX69" fmla="*/ 361715 w 841161"/>
              <a:gd name="connsiteY69" fmla="*/ 0 h 1019622"/>
              <a:gd name="connsiteX70" fmla="*/ 294592 w 841161"/>
              <a:gd name="connsiteY70" fmla="*/ 19178 h 1019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841161" h="1019622">
                <a:moveTo>
                  <a:pt x="294592" y="19178"/>
                </a:moveTo>
                <a:cubicBezTo>
                  <a:pt x="277012" y="32496"/>
                  <a:pt x="269022" y="69254"/>
                  <a:pt x="256237" y="79908"/>
                </a:cubicBezTo>
                <a:cubicBezTo>
                  <a:pt x="243452" y="90562"/>
                  <a:pt x="231199" y="86833"/>
                  <a:pt x="217881" y="83104"/>
                </a:cubicBezTo>
                <a:cubicBezTo>
                  <a:pt x="204563" y="79375"/>
                  <a:pt x="186983" y="68187"/>
                  <a:pt x="176329" y="57533"/>
                </a:cubicBezTo>
                <a:cubicBezTo>
                  <a:pt x="165675" y="46879"/>
                  <a:pt x="160880" y="20776"/>
                  <a:pt x="153955" y="19178"/>
                </a:cubicBezTo>
                <a:cubicBezTo>
                  <a:pt x="147030" y="17580"/>
                  <a:pt x="142768" y="31963"/>
                  <a:pt x="134777" y="47944"/>
                </a:cubicBezTo>
                <a:cubicBezTo>
                  <a:pt x="126786" y="63926"/>
                  <a:pt x="114001" y="90562"/>
                  <a:pt x="106010" y="115067"/>
                </a:cubicBezTo>
                <a:cubicBezTo>
                  <a:pt x="98019" y="139572"/>
                  <a:pt x="88963" y="174732"/>
                  <a:pt x="86832" y="194975"/>
                </a:cubicBezTo>
                <a:cubicBezTo>
                  <a:pt x="84701" y="215218"/>
                  <a:pt x="84169" y="228536"/>
                  <a:pt x="93225" y="236527"/>
                </a:cubicBezTo>
                <a:cubicBezTo>
                  <a:pt x="102281" y="244518"/>
                  <a:pt x="129450" y="239190"/>
                  <a:pt x="141170" y="242919"/>
                </a:cubicBezTo>
                <a:cubicBezTo>
                  <a:pt x="152890" y="246648"/>
                  <a:pt x="163011" y="249312"/>
                  <a:pt x="163544" y="258901"/>
                </a:cubicBezTo>
                <a:cubicBezTo>
                  <a:pt x="164077" y="268490"/>
                  <a:pt x="150759" y="284472"/>
                  <a:pt x="144366" y="300453"/>
                </a:cubicBezTo>
                <a:cubicBezTo>
                  <a:pt x="137973" y="316434"/>
                  <a:pt x="134777" y="346799"/>
                  <a:pt x="125188" y="354790"/>
                </a:cubicBezTo>
                <a:cubicBezTo>
                  <a:pt x="115599" y="362781"/>
                  <a:pt x="95355" y="343604"/>
                  <a:pt x="86832" y="348398"/>
                </a:cubicBezTo>
                <a:cubicBezTo>
                  <a:pt x="78309" y="353192"/>
                  <a:pt x="73514" y="372903"/>
                  <a:pt x="74047" y="383557"/>
                </a:cubicBezTo>
                <a:cubicBezTo>
                  <a:pt x="74580" y="394211"/>
                  <a:pt x="84169" y="405931"/>
                  <a:pt x="90029" y="412324"/>
                </a:cubicBezTo>
                <a:cubicBezTo>
                  <a:pt x="95889" y="418717"/>
                  <a:pt x="107076" y="416053"/>
                  <a:pt x="109207" y="421913"/>
                </a:cubicBezTo>
                <a:cubicBezTo>
                  <a:pt x="111338" y="427773"/>
                  <a:pt x="108141" y="440025"/>
                  <a:pt x="102814" y="447483"/>
                </a:cubicBezTo>
                <a:cubicBezTo>
                  <a:pt x="97487" y="454941"/>
                  <a:pt x="86832" y="461334"/>
                  <a:pt x="77243" y="466661"/>
                </a:cubicBezTo>
                <a:cubicBezTo>
                  <a:pt x="67654" y="471988"/>
                  <a:pt x="49009" y="472521"/>
                  <a:pt x="45280" y="479446"/>
                </a:cubicBezTo>
                <a:cubicBezTo>
                  <a:pt x="41551" y="486371"/>
                  <a:pt x="51140" y="498624"/>
                  <a:pt x="54869" y="508213"/>
                </a:cubicBezTo>
                <a:cubicBezTo>
                  <a:pt x="58598" y="517802"/>
                  <a:pt x="66056" y="528457"/>
                  <a:pt x="67654" y="536980"/>
                </a:cubicBezTo>
                <a:cubicBezTo>
                  <a:pt x="69252" y="545503"/>
                  <a:pt x="68187" y="550298"/>
                  <a:pt x="64458" y="559354"/>
                </a:cubicBezTo>
                <a:cubicBezTo>
                  <a:pt x="60729" y="568410"/>
                  <a:pt x="49542" y="577999"/>
                  <a:pt x="45280" y="591317"/>
                </a:cubicBezTo>
                <a:cubicBezTo>
                  <a:pt x="41018" y="604635"/>
                  <a:pt x="45280" y="621682"/>
                  <a:pt x="38888" y="639262"/>
                </a:cubicBezTo>
                <a:cubicBezTo>
                  <a:pt x="32496" y="656842"/>
                  <a:pt x="12252" y="684543"/>
                  <a:pt x="6925" y="696795"/>
                </a:cubicBezTo>
                <a:cubicBezTo>
                  <a:pt x="1598" y="709048"/>
                  <a:pt x="0" y="706917"/>
                  <a:pt x="6925" y="712777"/>
                </a:cubicBezTo>
                <a:cubicBezTo>
                  <a:pt x="13850" y="718637"/>
                  <a:pt x="36757" y="728226"/>
                  <a:pt x="48477" y="731955"/>
                </a:cubicBezTo>
                <a:cubicBezTo>
                  <a:pt x="60197" y="735684"/>
                  <a:pt x="63925" y="731422"/>
                  <a:pt x="77243" y="735151"/>
                </a:cubicBezTo>
                <a:cubicBezTo>
                  <a:pt x="90561" y="738880"/>
                  <a:pt x="115599" y="753264"/>
                  <a:pt x="128384" y="754329"/>
                </a:cubicBezTo>
                <a:cubicBezTo>
                  <a:pt x="141169" y="755394"/>
                  <a:pt x="145964" y="742076"/>
                  <a:pt x="153955" y="741543"/>
                </a:cubicBezTo>
                <a:cubicBezTo>
                  <a:pt x="161946" y="741010"/>
                  <a:pt x="166207" y="747403"/>
                  <a:pt x="176329" y="751132"/>
                </a:cubicBezTo>
                <a:cubicBezTo>
                  <a:pt x="186451" y="754861"/>
                  <a:pt x="207227" y="755395"/>
                  <a:pt x="214685" y="763918"/>
                </a:cubicBezTo>
                <a:cubicBezTo>
                  <a:pt x="222143" y="772441"/>
                  <a:pt x="220544" y="780432"/>
                  <a:pt x="221077" y="802273"/>
                </a:cubicBezTo>
                <a:cubicBezTo>
                  <a:pt x="221610" y="824114"/>
                  <a:pt x="213087" y="868330"/>
                  <a:pt x="217881" y="894966"/>
                </a:cubicBezTo>
                <a:cubicBezTo>
                  <a:pt x="222676" y="921602"/>
                  <a:pt x="233863" y="943444"/>
                  <a:pt x="249844" y="962089"/>
                </a:cubicBezTo>
                <a:cubicBezTo>
                  <a:pt x="265825" y="980734"/>
                  <a:pt x="293527" y="997248"/>
                  <a:pt x="313770" y="1006837"/>
                </a:cubicBezTo>
                <a:cubicBezTo>
                  <a:pt x="334013" y="1016426"/>
                  <a:pt x="355322" y="1019622"/>
                  <a:pt x="371304" y="1019622"/>
                </a:cubicBezTo>
                <a:cubicBezTo>
                  <a:pt x="387286" y="1019622"/>
                  <a:pt x="400071" y="1014295"/>
                  <a:pt x="409660" y="1006837"/>
                </a:cubicBezTo>
                <a:cubicBezTo>
                  <a:pt x="419249" y="999379"/>
                  <a:pt x="416585" y="980201"/>
                  <a:pt x="428837" y="974874"/>
                </a:cubicBezTo>
                <a:cubicBezTo>
                  <a:pt x="441090" y="969547"/>
                  <a:pt x="483175" y="974874"/>
                  <a:pt x="483175" y="974874"/>
                </a:cubicBezTo>
                <a:lnTo>
                  <a:pt x="566279" y="974874"/>
                </a:lnTo>
                <a:cubicBezTo>
                  <a:pt x="590784" y="974341"/>
                  <a:pt x="614224" y="977005"/>
                  <a:pt x="630205" y="971678"/>
                </a:cubicBezTo>
                <a:cubicBezTo>
                  <a:pt x="646186" y="966351"/>
                  <a:pt x="653112" y="955163"/>
                  <a:pt x="662168" y="942911"/>
                </a:cubicBezTo>
                <a:cubicBezTo>
                  <a:pt x="671224" y="930659"/>
                  <a:pt x="674953" y="906686"/>
                  <a:pt x="684542" y="898163"/>
                </a:cubicBezTo>
                <a:cubicBezTo>
                  <a:pt x="694131" y="889640"/>
                  <a:pt x="713308" y="901359"/>
                  <a:pt x="719701" y="891770"/>
                </a:cubicBezTo>
                <a:cubicBezTo>
                  <a:pt x="726094" y="882181"/>
                  <a:pt x="726094" y="857676"/>
                  <a:pt x="722898" y="840629"/>
                </a:cubicBezTo>
                <a:cubicBezTo>
                  <a:pt x="719702" y="823582"/>
                  <a:pt x="701057" y="800142"/>
                  <a:pt x="700524" y="789488"/>
                </a:cubicBezTo>
                <a:cubicBezTo>
                  <a:pt x="699991" y="778834"/>
                  <a:pt x="706383" y="780432"/>
                  <a:pt x="719701" y="776703"/>
                </a:cubicBezTo>
                <a:cubicBezTo>
                  <a:pt x="733019" y="772974"/>
                  <a:pt x="761786" y="771909"/>
                  <a:pt x="780431" y="767114"/>
                </a:cubicBezTo>
                <a:cubicBezTo>
                  <a:pt x="799076" y="762320"/>
                  <a:pt x="821983" y="757525"/>
                  <a:pt x="831572" y="747936"/>
                </a:cubicBezTo>
                <a:cubicBezTo>
                  <a:pt x="841161" y="738347"/>
                  <a:pt x="837432" y="722898"/>
                  <a:pt x="837965" y="709580"/>
                </a:cubicBezTo>
                <a:cubicBezTo>
                  <a:pt x="838498" y="696262"/>
                  <a:pt x="840096" y="679215"/>
                  <a:pt x="834769" y="668028"/>
                </a:cubicBezTo>
                <a:cubicBezTo>
                  <a:pt x="829442" y="656841"/>
                  <a:pt x="815058" y="651514"/>
                  <a:pt x="806002" y="642458"/>
                </a:cubicBezTo>
                <a:cubicBezTo>
                  <a:pt x="796946" y="633402"/>
                  <a:pt x="785758" y="628607"/>
                  <a:pt x="780431" y="613691"/>
                </a:cubicBezTo>
                <a:cubicBezTo>
                  <a:pt x="775104" y="598775"/>
                  <a:pt x="775104" y="568410"/>
                  <a:pt x="774039" y="552961"/>
                </a:cubicBezTo>
                <a:cubicBezTo>
                  <a:pt x="772974" y="537512"/>
                  <a:pt x="780964" y="533783"/>
                  <a:pt x="774039" y="520998"/>
                </a:cubicBezTo>
                <a:cubicBezTo>
                  <a:pt x="767114" y="508213"/>
                  <a:pt x="741011" y="493830"/>
                  <a:pt x="732487" y="476250"/>
                </a:cubicBezTo>
                <a:cubicBezTo>
                  <a:pt x="723963" y="458670"/>
                  <a:pt x="725029" y="434698"/>
                  <a:pt x="722898" y="415520"/>
                </a:cubicBezTo>
                <a:cubicBezTo>
                  <a:pt x="720767" y="396342"/>
                  <a:pt x="727159" y="375566"/>
                  <a:pt x="719701" y="361183"/>
                </a:cubicBezTo>
                <a:cubicBezTo>
                  <a:pt x="712243" y="346800"/>
                  <a:pt x="694130" y="339342"/>
                  <a:pt x="678149" y="329220"/>
                </a:cubicBezTo>
                <a:cubicBezTo>
                  <a:pt x="662168" y="319098"/>
                  <a:pt x="638728" y="315369"/>
                  <a:pt x="623812" y="300453"/>
                </a:cubicBezTo>
                <a:cubicBezTo>
                  <a:pt x="608896" y="285537"/>
                  <a:pt x="604635" y="254639"/>
                  <a:pt x="588653" y="239723"/>
                </a:cubicBezTo>
                <a:cubicBezTo>
                  <a:pt x="572672" y="224807"/>
                  <a:pt x="547101" y="217349"/>
                  <a:pt x="527923" y="210956"/>
                </a:cubicBezTo>
                <a:cubicBezTo>
                  <a:pt x="508745" y="204563"/>
                  <a:pt x="497558" y="206162"/>
                  <a:pt x="473586" y="201367"/>
                </a:cubicBezTo>
                <a:cubicBezTo>
                  <a:pt x="449614" y="196573"/>
                  <a:pt x="402201" y="190712"/>
                  <a:pt x="384089" y="182189"/>
                </a:cubicBezTo>
                <a:cubicBezTo>
                  <a:pt x="365977" y="173666"/>
                  <a:pt x="367042" y="175796"/>
                  <a:pt x="364911" y="150226"/>
                </a:cubicBezTo>
                <a:cubicBezTo>
                  <a:pt x="362780" y="124656"/>
                  <a:pt x="360650" y="52739"/>
                  <a:pt x="371304" y="28767"/>
                </a:cubicBezTo>
                <a:cubicBezTo>
                  <a:pt x="381958" y="4795"/>
                  <a:pt x="430435" y="11187"/>
                  <a:pt x="428837" y="6392"/>
                </a:cubicBezTo>
                <a:cubicBezTo>
                  <a:pt x="427239" y="1598"/>
                  <a:pt x="381425" y="0"/>
                  <a:pt x="361715" y="0"/>
                </a:cubicBezTo>
                <a:cubicBezTo>
                  <a:pt x="342005" y="0"/>
                  <a:pt x="312172" y="5860"/>
                  <a:pt x="294592" y="19178"/>
                </a:cubicBezTo>
                <a:close/>
              </a:path>
            </a:pathLst>
          </a:cu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Северский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1</a:t>
            </a:r>
            <a:endParaRPr lang="ru-RU" sz="8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4081463" y="3641725"/>
            <a:ext cx="2681287" cy="2511425"/>
          </a:xfrm>
          <a:custGeom>
            <a:avLst/>
            <a:gdLst>
              <a:gd name="connsiteX0" fmla="*/ 262819 w 2671408"/>
              <a:gd name="connsiteY0" fmla="*/ 531813 h 2534708"/>
              <a:gd name="connsiteX1" fmla="*/ 199319 w 2671408"/>
              <a:gd name="connsiteY1" fmla="*/ 489479 h 2534708"/>
              <a:gd name="connsiteX2" fmla="*/ 93485 w 2671408"/>
              <a:gd name="connsiteY2" fmla="*/ 473604 h 2534708"/>
              <a:gd name="connsiteX3" fmla="*/ 19402 w 2671408"/>
              <a:gd name="connsiteY3" fmla="*/ 447146 h 2534708"/>
              <a:gd name="connsiteX4" fmla="*/ 14110 w 2671408"/>
              <a:gd name="connsiteY4" fmla="*/ 378354 h 2534708"/>
              <a:gd name="connsiteX5" fmla="*/ 8819 w 2671408"/>
              <a:gd name="connsiteY5" fmla="*/ 298979 h 2534708"/>
              <a:gd name="connsiteX6" fmla="*/ 67027 w 2671408"/>
              <a:gd name="connsiteY6" fmla="*/ 283104 h 2534708"/>
              <a:gd name="connsiteX7" fmla="*/ 119944 w 2671408"/>
              <a:gd name="connsiteY7" fmla="*/ 277813 h 2534708"/>
              <a:gd name="connsiteX8" fmla="*/ 130527 w 2671408"/>
              <a:gd name="connsiteY8" fmla="*/ 293688 h 2534708"/>
              <a:gd name="connsiteX9" fmla="*/ 104069 w 2671408"/>
              <a:gd name="connsiteY9" fmla="*/ 330729 h 2534708"/>
              <a:gd name="connsiteX10" fmla="*/ 130527 w 2671408"/>
              <a:gd name="connsiteY10" fmla="*/ 357188 h 2534708"/>
              <a:gd name="connsiteX11" fmla="*/ 178152 w 2671408"/>
              <a:gd name="connsiteY11" fmla="*/ 378354 h 2534708"/>
              <a:gd name="connsiteX12" fmla="*/ 209902 w 2671408"/>
              <a:gd name="connsiteY12" fmla="*/ 373063 h 2534708"/>
              <a:gd name="connsiteX13" fmla="*/ 252235 w 2671408"/>
              <a:gd name="connsiteY13" fmla="*/ 362479 h 2534708"/>
              <a:gd name="connsiteX14" fmla="*/ 257527 w 2671408"/>
              <a:gd name="connsiteY14" fmla="*/ 346604 h 2534708"/>
              <a:gd name="connsiteX15" fmla="*/ 268110 w 2671408"/>
              <a:gd name="connsiteY15" fmla="*/ 309563 h 2534708"/>
              <a:gd name="connsiteX16" fmla="*/ 321027 w 2671408"/>
              <a:gd name="connsiteY16" fmla="*/ 272521 h 2534708"/>
              <a:gd name="connsiteX17" fmla="*/ 358069 w 2671408"/>
              <a:gd name="connsiteY17" fmla="*/ 288396 h 2534708"/>
              <a:gd name="connsiteX18" fmla="*/ 321027 w 2671408"/>
              <a:gd name="connsiteY18" fmla="*/ 336021 h 2534708"/>
              <a:gd name="connsiteX19" fmla="*/ 342194 w 2671408"/>
              <a:gd name="connsiteY19" fmla="*/ 346604 h 2534708"/>
              <a:gd name="connsiteX20" fmla="*/ 395110 w 2671408"/>
              <a:gd name="connsiteY20" fmla="*/ 346604 h 2534708"/>
              <a:gd name="connsiteX21" fmla="*/ 453319 w 2671408"/>
              <a:gd name="connsiteY21" fmla="*/ 388938 h 2534708"/>
              <a:gd name="connsiteX22" fmla="*/ 458610 w 2671408"/>
              <a:gd name="connsiteY22" fmla="*/ 415396 h 2534708"/>
              <a:gd name="connsiteX23" fmla="*/ 553860 w 2671408"/>
              <a:gd name="connsiteY23" fmla="*/ 415396 h 2534708"/>
              <a:gd name="connsiteX24" fmla="*/ 612069 w 2671408"/>
              <a:gd name="connsiteY24" fmla="*/ 394229 h 2534708"/>
              <a:gd name="connsiteX25" fmla="*/ 654402 w 2671408"/>
              <a:gd name="connsiteY25" fmla="*/ 373063 h 2534708"/>
              <a:gd name="connsiteX26" fmla="*/ 765527 w 2671408"/>
              <a:gd name="connsiteY26" fmla="*/ 383646 h 2534708"/>
              <a:gd name="connsiteX27" fmla="*/ 802569 w 2671408"/>
              <a:gd name="connsiteY27" fmla="*/ 330729 h 2534708"/>
              <a:gd name="connsiteX28" fmla="*/ 887235 w 2671408"/>
              <a:gd name="connsiteY28" fmla="*/ 277813 h 2534708"/>
              <a:gd name="connsiteX29" fmla="*/ 940152 w 2671408"/>
              <a:gd name="connsiteY29" fmla="*/ 246063 h 2534708"/>
              <a:gd name="connsiteX30" fmla="*/ 977194 w 2671408"/>
              <a:gd name="connsiteY30" fmla="*/ 203729 h 2534708"/>
              <a:gd name="connsiteX31" fmla="*/ 1030110 w 2671408"/>
              <a:gd name="connsiteY31" fmla="*/ 209021 h 2534708"/>
              <a:gd name="connsiteX32" fmla="*/ 1093610 w 2671408"/>
              <a:gd name="connsiteY32" fmla="*/ 156104 h 2534708"/>
              <a:gd name="connsiteX33" fmla="*/ 1109485 w 2671408"/>
              <a:gd name="connsiteY33" fmla="*/ 87313 h 2534708"/>
              <a:gd name="connsiteX34" fmla="*/ 1125360 w 2671408"/>
              <a:gd name="connsiteY34" fmla="*/ 44979 h 2534708"/>
              <a:gd name="connsiteX35" fmla="*/ 1178277 w 2671408"/>
              <a:gd name="connsiteY35" fmla="*/ 29104 h 2534708"/>
              <a:gd name="connsiteX36" fmla="*/ 1241777 w 2671408"/>
              <a:gd name="connsiteY36" fmla="*/ 13229 h 2534708"/>
              <a:gd name="connsiteX37" fmla="*/ 1299985 w 2671408"/>
              <a:gd name="connsiteY37" fmla="*/ 108479 h 2534708"/>
              <a:gd name="connsiteX38" fmla="*/ 1374069 w 2671408"/>
              <a:gd name="connsiteY38" fmla="*/ 134938 h 2534708"/>
              <a:gd name="connsiteX39" fmla="*/ 1448152 w 2671408"/>
              <a:gd name="connsiteY39" fmla="*/ 150813 h 2534708"/>
              <a:gd name="connsiteX40" fmla="*/ 1474610 w 2671408"/>
              <a:gd name="connsiteY40" fmla="*/ 166688 h 2534708"/>
              <a:gd name="connsiteX41" fmla="*/ 1538110 w 2671408"/>
              <a:gd name="connsiteY41" fmla="*/ 198438 h 2534708"/>
              <a:gd name="connsiteX42" fmla="*/ 1532819 w 2671408"/>
              <a:gd name="connsiteY42" fmla="*/ 224896 h 2534708"/>
              <a:gd name="connsiteX43" fmla="*/ 1770944 w 2671408"/>
              <a:gd name="connsiteY43" fmla="*/ 209021 h 2534708"/>
              <a:gd name="connsiteX44" fmla="*/ 1850319 w 2671408"/>
              <a:gd name="connsiteY44" fmla="*/ 187854 h 2534708"/>
              <a:gd name="connsiteX45" fmla="*/ 1897944 w 2671408"/>
              <a:gd name="connsiteY45" fmla="*/ 161396 h 2534708"/>
              <a:gd name="connsiteX46" fmla="*/ 1977319 w 2671408"/>
              <a:gd name="connsiteY46" fmla="*/ 177271 h 2534708"/>
              <a:gd name="connsiteX47" fmla="*/ 2040819 w 2671408"/>
              <a:gd name="connsiteY47" fmla="*/ 198438 h 2534708"/>
              <a:gd name="connsiteX48" fmla="*/ 2104319 w 2671408"/>
              <a:gd name="connsiteY48" fmla="*/ 272521 h 2534708"/>
              <a:gd name="connsiteX49" fmla="*/ 2188985 w 2671408"/>
              <a:gd name="connsiteY49" fmla="*/ 357188 h 2534708"/>
              <a:gd name="connsiteX50" fmla="*/ 2310694 w 2671408"/>
              <a:gd name="connsiteY50" fmla="*/ 452438 h 2534708"/>
              <a:gd name="connsiteX51" fmla="*/ 2384777 w 2671408"/>
              <a:gd name="connsiteY51" fmla="*/ 590021 h 2534708"/>
              <a:gd name="connsiteX52" fmla="*/ 2453569 w 2671408"/>
              <a:gd name="connsiteY52" fmla="*/ 690563 h 2534708"/>
              <a:gd name="connsiteX53" fmla="*/ 2501194 w 2671408"/>
              <a:gd name="connsiteY53" fmla="*/ 806979 h 2534708"/>
              <a:gd name="connsiteX54" fmla="*/ 2506485 w 2671408"/>
              <a:gd name="connsiteY54" fmla="*/ 891646 h 2534708"/>
              <a:gd name="connsiteX55" fmla="*/ 2569985 w 2671408"/>
              <a:gd name="connsiteY55" fmla="*/ 976313 h 2534708"/>
              <a:gd name="connsiteX56" fmla="*/ 2607027 w 2671408"/>
              <a:gd name="connsiteY56" fmla="*/ 1023938 h 2534708"/>
              <a:gd name="connsiteX57" fmla="*/ 2622902 w 2671408"/>
              <a:gd name="connsiteY57" fmla="*/ 1098021 h 2534708"/>
              <a:gd name="connsiteX58" fmla="*/ 2628194 w 2671408"/>
              <a:gd name="connsiteY58" fmla="*/ 1182688 h 2534708"/>
              <a:gd name="connsiteX59" fmla="*/ 2649360 w 2671408"/>
              <a:gd name="connsiteY59" fmla="*/ 1251479 h 2534708"/>
              <a:gd name="connsiteX60" fmla="*/ 2665235 w 2671408"/>
              <a:gd name="connsiteY60" fmla="*/ 1283229 h 2534708"/>
              <a:gd name="connsiteX61" fmla="*/ 2612319 w 2671408"/>
              <a:gd name="connsiteY61" fmla="*/ 1304396 h 2534708"/>
              <a:gd name="connsiteX62" fmla="*/ 2543527 w 2671408"/>
              <a:gd name="connsiteY62" fmla="*/ 1325563 h 2534708"/>
              <a:gd name="connsiteX63" fmla="*/ 2490610 w 2671408"/>
              <a:gd name="connsiteY63" fmla="*/ 1352021 h 2534708"/>
              <a:gd name="connsiteX64" fmla="*/ 2480027 w 2671408"/>
              <a:gd name="connsiteY64" fmla="*/ 1336146 h 2534708"/>
              <a:gd name="connsiteX65" fmla="*/ 2464152 w 2671408"/>
              <a:gd name="connsiteY65" fmla="*/ 1304396 h 2534708"/>
              <a:gd name="connsiteX66" fmla="*/ 2506485 w 2671408"/>
              <a:gd name="connsiteY66" fmla="*/ 1304396 h 2534708"/>
              <a:gd name="connsiteX67" fmla="*/ 2532944 w 2671408"/>
              <a:gd name="connsiteY67" fmla="*/ 1262063 h 2534708"/>
              <a:gd name="connsiteX68" fmla="*/ 2532944 w 2671408"/>
              <a:gd name="connsiteY68" fmla="*/ 1209146 h 2534708"/>
              <a:gd name="connsiteX69" fmla="*/ 2506485 w 2671408"/>
              <a:gd name="connsiteY69" fmla="*/ 1156229 h 2534708"/>
              <a:gd name="connsiteX70" fmla="*/ 2448277 w 2671408"/>
              <a:gd name="connsiteY70" fmla="*/ 997479 h 2534708"/>
              <a:gd name="connsiteX71" fmla="*/ 2411235 w 2671408"/>
              <a:gd name="connsiteY71" fmla="*/ 997479 h 2534708"/>
              <a:gd name="connsiteX72" fmla="*/ 2390069 w 2671408"/>
              <a:gd name="connsiteY72" fmla="*/ 997479 h 2534708"/>
              <a:gd name="connsiteX73" fmla="*/ 2400652 w 2671408"/>
              <a:gd name="connsiteY73" fmla="*/ 923396 h 2534708"/>
              <a:gd name="connsiteX74" fmla="*/ 2400652 w 2671408"/>
              <a:gd name="connsiteY74" fmla="*/ 859896 h 2534708"/>
              <a:gd name="connsiteX75" fmla="*/ 2368902 w 2671408"/>
              <a:gd name="connsiteY75" fmla="*/ 822854 h 2534708"/>
              <a:gd name="connsiteX76" fmla="*/ 2353027 w 2671408"/>
              <a:gd name="connsiteY76" fmla="*/ 775229 h 2534708"/>
              <a:gd name="connsiteX77" fmla="*/ 2284235 w 2671408"/>
              <a:gd name="connsiteY77" fmla="*/ 791104 h 2534708"/>
              <a:gd name="connsiteX78" fmla="*/ 2236610 w 2671408"/>
              <a:gd name="connsiteY78" fmla="*/ 838729 h 2534708"/>
              <a:gd name="connsiteX79" fmla="*/ 2215444 w 2671408"/>
              <a:gd name="connsiteY79" fmla="*/ 849313 h 2534708"/>
              <a:gd name="connsiteX80" fmla="*/ 2188985 w 2671408"/>
              <a:gd name="connsiteY80" fmla="*/ 886354 h 2534708"/>
              <a:gd name="connsiteX81" fmla="*/ 2141360 w 2671408"/>
              <a:gd name="connsiteY81" fmla="*/ 886354 h 2534708"/>
              <a:gd name="connsiteX82" fmla="*/ 2157235 w 2671408"/>
              <a:gd name="connsiteY82" fmla="*/ 933979 h 2534708"/>
              <a:gd name="connsiteX83" fmla="*/ 2188985 w 2671408"/>
              <a:gd name="connsiteY83" fmla="*/ 960438 h 2534708"/>
              <a:gd name="connsiteX84" fmla="*/ 2241902 w 2671408"/>
              <a:gd name="connsiteY84" fmla="*/ 976313 h 2534708"/>
              <a:gd name="connsiteX85" fmla="*/ 2231319 w 2671408"/>
              <a:gd name="connsiteY85" fmla="*/ 1029229 h 2534708"/>
              <a:gd name="connsiteX86" fmla="*/ 2178402 w 2671408"/>
              <a:gd name="connsiteY86" fmla="*/ 1066271 h 2534708"/>
              <a:gd name="connsiteX87" fmla="*/ 2183694 w 2671408"/>
              <a:gd name="connsiteY87" fmla="*/ 1124479 h 2534708"/>
              <a:gd name="connsiteX88" fmla="*/ 2210152 w 2671408"/>
              <a:gd name="connsiteY88" fmla="*/ 1166813 h 2534708"/>
              <a:gd name="connsiteX89" fmla="*/ 2210152 w 2671408"/>
              <a:gd name="connsiteY89" fmla="*/ 1214438 h 2534708"/>
              <a:gd name="connsiteX90" fmla="*/ 2199569 w 2671408"/>
              <a:gd name="connsiteY90" fmla="*/ 1288521 h 2534708"/>
              <a:gd name="connsiteX91" fmla="*/ 2220735 w 2671408"/>
              <a:gd name="connsiteY91" fmla="*/ 1336146 h 2534708"/>
              <a:gd name="connsiteX92" fmla="*/ 2236610 w 2671408"/>
              <a:gd name="connsiteY92" fmla="*/ 1373188 h 2534708"/>
              <a:gd name="connsiteX93" fmla="*/ 2278944 w 2671408"/>
              <a:gd name="connsiteY93" fmla="*/ 1378479 h 2534708"/>
              <a:gd name="connsiteX94" fmla="*/ 2305402 w 2671408"/>
              <a:gd name="connsiteY94" fmla="*/ 1441979 h 2534708"/>
              <a:gd name="connsiteX95" fmla="*/ 2305402 w 2671408"/>
              <a:gd name="connsiteY95" fmla="*/ 1489604 h 2534708"/>
              <a:gd name="connsiteX96" fmla="*/ 2257777 w 2671408"/>
              <a:gd name="connsiteY96" fmla="*/ 1537229 h 2534708"/>
              <a:gd name="connsiteX97" fmla="*/ 2204860 w 2671408"/>
              <a:gd name="connsiteY97" fmla="*/ 1595438 h 2534708"/>
              <a:gd name="connsiteX98" fmla="*/ 2167819 w 2671408"/>
              <a:gd name="connsiteY98" fmla="*/ 1648354 h 2534708"/>
              <a:gd name="connsiteX99" fmla="*/ 2167819 w 2671408"/>
              <a:gd name="connsiteY99" fmla="*/ 1701271 h 2534708"/>
              <a:gd name="connsiteX100" fmla="*/ 2247194 w 2671408"/>
              <a:gd name="connsiteY100" fmla="*/ 1822979 h 2534708"/>
              <a:gd name="connsiteX101" fmla="*/ 2289527 w 2671408"/>
              <a:gd name="connsiteY101" fmla="*/ 1875896 h 2534708"/>
              <a:gd name="connsiteX102" fmla="*/ 2284235 w 2671408"/>
              <a:gd name="connsiteY102" fmla="*/ 2066396 h 2534708"/>
              <a:gd name="connsiteX103" fmla="*/ 2337152 w 2671408"/>
              <a:gd name="connsiteY103" fmla="*/ 2082271 h 2534708"/>
              <a:gd name="connsiteX104" fmla="*/ 2353027 w 2671408"/>
              <a:gd name="connsiteY104" fmla="*/ 2166938 h 2534708"/>
              <a:gd name="connsiteX105" fmla="*/ 2363610 w 2671408"/>
              <a:gd name="connsiteY105" fmla="*/ 2198688 h 2534708"/>
              <a:gd name="connsiteX106" fmla="*/ 2326569 w 2671408"/>
              <a:gd name="connsiteY106" fmla="*/ 2225146 h 2534708"/>
              <a:gd name="connsiteX107" fmla="*/ 2273652 w 2671408"/>
              <a:gd name="connsiteY107" fmla="*/ 2299229 h 2534708"/>
              <a:gd name="connsiteX108" fmla="*/ 2273652 w 2671408"/>
              <a:gd name="connsiteY108" fmla="*/ 2357438 h 2534708"/>
              <a:gd name="connsiteX109" fmla="*/ 2247194 w 2671408"/>
              <a:gd name="connsiteY109" fmla="*/ 2389188 h 2534708"/>
              <a:gd name="connsiteX110" fmla="*/ 2188985 w 2671408"/>
              <a:gd name="connsiteY110" fmla="*/ 2468563 h 2534708"/>
              <a:gd name="connsiteX111" fmla="*/ 2146652 w 2671408"/>
              <a:gd name="connsiteY111" fmla="*/ 2526771 h 2534708"/>
              <a:gd name="connsiteX112" fmla="*/ 2130777 w 2671408"/>
              <a:gd name="connsiteY112" fmla="*/ 2516188 h 2534708"/>
              <a:gd name="connsiteX113" fmla="*/ 2099027 w 2671408"/>
              <a:gd name="connsiteY113" fmla="*/ 2479146 h 2534708"/>
              <a:gd name="connsiteX114" fmla="*/ 2077860 w 2671408"/>
              <a:gd name="connsiteY114" fmla="*/ 2468563 h 2534708"/>
              <a:gd name="connsiteX115" fmla="*/ 2014360 w 2671408"/>
              <a:gd name="connsiteY115" fmla="*/ 2479146 h 2534708"/>
              <a:gd name="connsiteX116" fmla="*/ 1987902 w 2671408"/>
              <a:gd name="connsiteY116" fmla="*/ 2484438 h 2534708"/>
              <a:gd name="connsiteX117" fmla="*/ 1950860 w 2671408"/>
              <a:gd name="connsiteY117" fmla="*/ 2447396 h 2534708"/>
              <a:gd name="connsiteX118" fmla="*/ 1908527 w 2671408"/>
              <a:gd name="connsiteY118" fmla="*/ 2341563 h 2534708"/>
              <a:gd name="connsiteX119" fmla="*/ 1866194 w 2671408"/>
              <a:gd name="connsiteY119" fmla="*/ 2362729 h 2534708"/>
              <a:gd name="connsiteX120" fmla="*/ 1823860 w 2671408"/>
              <a:gd name="connsiteY120" fmla="*/ 2373313 h 2534708"/>
              <a:gd name="connsiteX121" fmla="*/ 1765652 w 2671408"/>
              <a:gd name="connsiteY121" fmla="*/ 2368021 h 2534708"/>
              <a:gd name="connsiteX122" fmla="*/ 1702152 w 2671408"/>
              <a:gd name="connsiteY122" fmla="*/ 2341563 h 2534708"/>
              <a:gd name="connsiteX123" fmla="*/ 1633360 w 2671408"/>
              <a:gd name="connsiteY123" fmla="*/ 2267479 h 2534708"/>
              <a:gd name="connsiteX124" fmla="*/ 1601610 w 2671408"/>
              <a:gd name="connsiteY124" fmla="*/ 2172229 h 2534708"/>
              <a:gd name="connsiteX125" fmla="*/ 1575152 w 2671408"/>
              <a:gd name="connsiteY125" fmla="*/ 2166938 h 2534708"/>
              <a:gd name="connsiteX126" fmla="*/ 1553985 w 2671408"/>
              <a:gd name="connsiteY126" fmla="*/ 2219854 h 2534708"/>
              <a:gd name="connsiteX127" fmla="*/ 1527527 w 2671408"/>
              <a:gd name="connsiteY127" fmla="*/ 2251604 h 2534708"/>
              <a:gd name="connsiteX128" fmla="*/ 1437569 w 2671408"/>
              <a:gd name="connsiteY128" fmla="*/ 2241021 h 2534708"/>
              <a:gd name="connsiteX129" fmla="*/ 1400527 w 2671408"/>
              <a:gd name="connsiteY129" fmla="*/ 2209271 h 2534708"/>
              <a:gd name="connsiteX130" fmla="*/ 1411110 w 2671408"/>
              <a:gd name="connsiteY130" fmla="*/ 2151063 h 2534708"/>
              <a:gd name="connsiteX131" fmla="*/ 1442860 w 2671408"/>
              <a:gd name="connsiteY131" fmla="*/ 2076979 h 2534708"/>
              <a:gd name="connsiteX132" fmla="*/ 1469319 w 2671408"/>
              <a:gd name="connsiteY132" fmla="*/ 2045229 h 2534708"/>
              <a:gd name="connsiteX133" fmla="*/ 1511652 w 2671408"/>
              <a:gd name="connsiteY133" fmla="*/ 2013479 h 2534708"/>
              <a:gd name="connsiteX134" fmla="*/ 1501069 w 2671408"/>
              <a:gd name="connsiteY134" fmla="*/ 1965854 h 2534708"/>
              <a:gd name="connsiteX135" fmla="*/ 1490485 w 2671408"/>
              <a:gd name="connsiteY135" fmla="*/ 1934104 h 2534708"/>
              <a:gd name="connsiteX136" fmla="*/ 1437569 w 2671408"/>
              <a:gd name="connsiteY136" fmla="*/ 1897063 h 2534708"/>
              <a:gd name="connsiteX137" fmla="*/ 1437569 w 2671408"/>
              <a:gd name="connsiteY137" fmla="*/ 1844146 h 2534708"/>
              <a:gd name="connsiteX138" fmla="*/ 1458735 w 2671408"/>
              <a:gd name="connsiteY138" fmla="*/ 1796521 h 2534708"/>
              <a:gd name="connsiteX139" fmla="*/ 1516944 w 2671408"/>
              <a:gd name="connsiteY139" fmla="*/ 1796521 h 2534708"/>
              <a:gd name="connsiteX140" fmla="*/ 1569860 w 2671408"/>
              <a:gd name="connsiteY140" fmla="*/ 1801813 h 2534708"/>
              <a:gd name="connsiteX141" fmla="*/ 1575152 w 2671408"/>
              <a:gd name="connsiteY141" fmla="*/ 1844146 h 2534708"/>
              <a:gd name="connsiteX142" fmla="*/ 1580444 w 2671408"/>
              <a:gd name="connsiteY142" fmla="*/ 1907646 h 2534708"/>
              <a:gd name="connsiteX143" fmla="*/ 1670402 w 2671408"/>
              <a:gd name="connsiteY143" fmla="*/ 1965854 h 2534708"/>
              <a:gd name="connsiteX144" fmla="*/ 1712735 w 2671408"/>
              <a:gd name="connsiteY144" fmla="*/ 1976438 h 2534708"/>
              <a:gd name="connsiteX145" fmla="*/ 1739194 w 2671408"/>
              <a:gd name="connsiteY145" fmla="*/ 1934104 h 2534708"/>
              <a:gd name="connsiteX146" fmla="*/ 1797402 w 2671408"/>
              <a:gd name="connsiteY146" fmla="*/ 1897063 h 2534708"/>
              <a:gd name="connsiteX147" fmla="*/ 1834444 w 2671408"/>
              <a:gd name="connsiteY147" fmla="*/ 1923521 h 2534708"/>
              <a:gd name="connsiteX148" fmla="*/ 1834444 w 2671408"/>
              <a:gd name="connsiteY148" fmla="*/ 1870604 h 2534708"/>
              <a:gd name="connsiteX149" fmla="*/ 1850319 w 2671408"/>
              <a:gd name="connsiteY149" fmla="*/ 1822979 h 2534708"/>
              <a:gd name="connsiteX150" fmla="*/ 1871485 w 2671408"/>
              <a:gd name="connsiteY150" fmla="*/ 1801813 h 2534708"/>
              <a:gd name="connsiteX151" fmla="*/ 1871485 w 2671408"/>
              <a:gd name="connsiteY151" fmla="*/ 1717146 h 2534708"/>
              <a:gd name="connsiteX152" fmla="*/ 1855610 w 2671408"/>
              <a:gd name="connsiteY152" fmla="*/ 1669521 h 2534708"/>
              <a:gd name="connsiteX153" fmla="*/ 1818569 w 2671408"/>
              <a:gd name="connsiteY153" fmla="*/ 1632479 h 2534708"/>
              <a:gd name="connsiteX154" fmla="*/ 1770944 w 2671408"/>
              <a:gd name="connsiteY154" fmla="*/ 1643063 h 2534708"/>
              <a:gd name="connsiteX155" fmla="*/ 1733902 w 2671408"/>
              <a:gd name="connsiteY155" fmla="*/ 1648354 h 2534708"/>
              <a:gd name="connsiteX156" fmla="*/ 1686277 w 2671408"/>
              <a:gd name="connsiteY156" fmla="*/ 1632479 h 2534708"/>
              <a:gd name="connsiteX157" fmla="*/ 1643944 w 2671408"/>
              <a:gd name="connsiteY157" fmla="*/ 1558396 h 2534708"/>
              <a:gd name="connsiteX158" fmla="*/ 1638652 w 2671408"/>
              <a:gd name="connsiteY158" fmla="*/ 1521354 h 2534708"/>
              <a:gd name="connsiteX159" fmla="*/ 1601610 w 2671408"/>
              <a:gd name="connsiteY159" fmla="*/ 1516063 h 2534708"/>
              <a:gd name="connsiteX160" fmla="*/ 1575152 w 2671408"/>
              <a:gd name="connsiteY160" fmla="*/ 1494896 h 2534708"/>
              <a:gd name="connsiteX161" fmla="*/ 1532819 w 2671408"/>
              <a:gd name="connsiteY161" fmla="*/ 1521354 h 2534708"/>
              <a:gd name="connsiteX162" fmla="*/ 1511652 w 2671408"/>
              <a:gd name="connsiteY162" fmla="*/ 1489604 h 2534708"/>
              <a:gd name="connsiteX163" fmla="*/ 1538110 w 2671408"/>
              <a:gd name="connsiteY163" fmla="*/ 1441979 h 2534708"/>
              <a:gd name="connsiteX164" fmla="*/ 1591027 w 2671408"/>
              <a:gd name="connsiteY164" fmla="*/ 1404938 h 2534708"/>
              <a:gd name="connsiteX165" fmla="*/ 1596319 w 2671408"/>
              <a:gd name="connsiteY165" fmla="*/ 1219729 h 2534708"/>
              <a:gd name="connsiteX166" fmla="*/ 1596319 w 2671408"/>
              <a:gd name="connsiteY166" fmla="*/ 1166813 h 2534708"/>
              <a:gd name="connsiteX167" fmla="*/ 1559277 w 2671408"/>
              <a:gd name="connsiteY167" fmla="*/ 1150938 h 2534708"/>
              <a:gd name="connsiteX168" fmla="*/ 1569860 w 2671408"/>
              <a:gd name="connsiteY168" fmla="*/ 1113896 h 2534708"/>
              <a:gd name="connsiteX169" fmla="*/ 1628069 w 2671408"/>
              <a:gd name="connsiteY169" fmla="*/ 1108604 h 2534708"/>
              <a:gd name="connsiteX170" fmla="*/ 1596319 w 2671408"/>
              <a:gd name="connsiteY170" fmla="*/ 976313 h 2534708"/>
              <a:gd name="connsiteX171" fmla="*/ 1538110 w 2671408"/>
              <a:gd name="connsiteY171" fmla="*/ 891646 h 2534708"/>
              <a:gd name="connsiteX172" fmla="*/ 1612194 w 2671408"/>
              <a:gd name="connsiteY172" fmla="*/ 854604 h 2534708"/>
              <a:gd name="connsiteX173" fmla="*/ 1675694 w 2671408"/>
              <a:gd name="connsiteY173" fmla="*/ 886354 h 2534708"/>
              <a:gd name="connsiteX174" fmla="*/ 1749777 w 2671408"/>
              <a:gd name="connsiteY174" fmla="*/ 881063 h 2534708"/>
              <a:gd name="connsiteX175" fmla="*/ 1776235 w 2671408"/>
              <a:gd name="connsiteY175" fmla="*/ 854604 h 2534708"/>
              <a:gd name="connsiteX176" fmla="*/ 1749777 w 2671408"/>
              <a:gd name="connsiteY176" fmla="*/ 769938 h 2534708"/>
              <a:gd name="connsiteX177" fmla="*/ 1733902 w 2671408"/>
              <a:gd name="connsiteY177" fmla="*/ 722313 h 2534708"/>
              <a:gd name="connsiteX178" fmla="*/ 1739194 w 2671408"/>
              <a:gd name="connsiteY178" fmla="*/ 679979 h 2534708"/>
              <a:gd name="connsiteX179" fmla="*/ 1712735 w 2671408"/>
              <a:gd name="connsiteY179" fmla="*/ 627063 h 2534708"/>
              <a:gd name="connsiteX180" fmla="*/ 1675694 w 2671408"/>
              <a:gd name="connsiteY180" fmla="*/ 648229 h 2534708"/>
              <a:gd name="connsiteX181" fmla="*/ 1643944 w 2671408"/>
              <a:gd name="connsiteY181" fmla="*/ 621771 h 2534708"/>
              <a:gd name="connsiteX182" fmla="*/ 1628069 w 2671408"/>
              <a:gd name="connsiteY182" fmla="*/ 605896 h 2534708"/>
              <a:gd name="connsiteX183" fmla="*/ 1654527 w 2671408"/>
              <a:gd name="connsiteY183" fmla="*/ 579438 h 2534708"/>
              <a:gd name="connsiteX184" fmla="*/ 1638652 w 2671408"/>
              <a:gd name="connsiteY184" fmla="*/ 526521 h 2534708"/>
              <a:gd name="connsiteX185" fmla="*/ 1596319 w 2671408"/>
              <a:gd name="connsiteY185" fmla="*/ 537104 h 2534708"/>
              <a:gd name="connsiteX186" fmla="*/ 1575152 w 2671408"/>
              <a:gd name="connsiteY186" fmla="*/ 383646 h 2534708"/>
              <a:gd name="connsiteX187" fmla="*/ 1522235 w 2671408"/>
              <a:gd name="connsiteY187" fmla="*/ 325438 h 2534708"/>
              <a:gd name="connsiteX188" fmla="*/ 1416402 w 2671408"/>
              <a:gd name="connsiteY188" fmla="*/ 378354 h 2534708"/>
              <a:gd name="connsiteX189" fmla="*/ 1426985 w 2671408"/>
              <a:gd name="connsiteY189" fmla="*/ 431271 h 2534708"/>
              <a:gd name="connsiteX190" fmla="*/ 1374069 w 2671408"/>
              <a:gd name="connsiteY190" fmla="*/ 463021 h 2534708"/>
              <a:gd name="connsiteX191" fmla="*/ 1294694 w 2671408"/>
              <a:gd name="connsiteY191" fmla="*/ 410104 h 2534708"/>
              <a:gd name="connsiteX192" fmla="*/ 1252360 w 2671408"/>
              <a:gd name="connsiteY192" fmla="*/ 399521 h 2534708"/>
              <a:gd name="connsiteX193" fmla="*/ 1236485 w 2671408"/>
              <a:gd name="connsiteY193" fmla="*/ 425979 h 2534708"/>
              <a:gd name="connsiteX194" fmla="*/ 1210027 w 2671408"/>
              <a:gd name="connsiteY194" fmla="*/ 447146 h 2534708"/>
              <a:gd name="connsiteX195" fmla="*/ 1183569 w 2671408"/>
              <a:gd name="connsiteY195" fmla="*/ 420688 h 2534708"/>
              <a:gd name="connsiteX196" fmla="*/ 1199444 w 2671408"/>
              <a:gd name="connsiteY196" fmla="*/ 373063 h 2534708"/>
              <a:gd name="connsiteX197" fmla="*/ 1241777 w 2671408"/>
              <a:gd name="connsiteY197" fmla="*/ 325438 h 2534708"/>
              <a:gd name="connsiteX198" fmla="*/ 1225902 w 2671408"/>
              <a:gd name="connsiteY198" fmla="*/ 288396 h 2534708"/>
              <a:gd name="connsiteX199" fmla="*/ 1120069 w 2671408"/>
              <a:gd name="connsiteY199" fmla="*/ 325438 h 2534708"/>
              <a:gd name="connsiteX200" fmla="*/ 1083027 w 2671408"/>
              <a:gd name="connsiteY200" fmla="*/ 309563 h 2534708"/>
              <a:gd name="connsiteX201" fmla="*/ 1024819 w 2671408"/>
              <a:gd name="connsiteY201" fmla="*/ 304271 h 2534708"/>
              <a:gd name="connsiteX202" fmla="*/ 1024819 w 2671408"/>
              <a:gd name="connsiteY202" fmla="*/ 362479 h 2534708"/>
              <a:gd name="connsiteX203" fmla="*/ 1051277 w 2671408"/>
              <a:gd name="connsiteY203" fmla="*/ 399521 h 2534708"/>
              <a:gd name="connsiteX204" fmla="*/ 1045985 w 2671408"/>
              <a:gd name="connsiteY204" fmla="*/ 431271 h 2534708"/>
              <a:gd name="connsiteX205" fmla="*/ 1109485 w 2671408"/>
              <a:gd name="connsiteY205" fmla="*/ 473604 h 2534708"/>
              <a:gd name="connsiteX206" fmla="*/ 1167694 w 2671408"/>
              <a:gd name="connsiteY206" fmla="*/ 500063 h 2534708"/>
              <a:gd name="connsiteX207" fmla="*/ 1220610 w 2671408"/>
              <a:gd name="connsiteY207" fmla="*/ 584729 h 2534708"/>
              <a:gd name="connsiteX208" fmla="*/ 1172985 w 2671408"/>
              <a:gd name="connsiteY208" fmla="*/ 627063 h 2534708"/>
              <a:gd name="connsiteX209" fmla="*/ 1083027 w 2671408"/>
              <a:gd name="connsiteY209" fmla="*/ 642938 h 2534708"/>
              <a:gd name="connsiteX210" fmla="*/ 1051277 w 2671408"/>
              <a:gd name="connsiteY210" fmla="*/ 717021 h 2534708"/>
              <a:gd name="connsiteX211" fmla="*/ 1024819 w 2671408"/>
              <a:gd name="connsiteY211" fmla="*/ 722313 h 2534708"/>
              <a:gd name="connsiteX212" fmla="*/ 998360 w 2671408"/>
              <a:gd name="connsiteY212" fmla="*/ 690563 h 2534708"/>
              <a:gd name="connsiteX213" fmla="*/ 871360 w 2671408"/>
              <a:gd name="connsiteY213" fmla="*/ 679979 h 2534708"/>
              <a:gd name="connsiteX214" fmla="*/ 866069 w 2671408"/>
              <a:gd name="connsiteY214" fmla="*/ 701146 h 2534708"/>
              <a:gd name="connsiteX215" fmla="*/ 813152 w 2671408"/>
              <a:gd name="connsiteY215" fmla="*/ 679979 h 2534708"/>
              <a:gd name="connsiteX216" fmla="*/ 712610 w 2671408"/>
              <a:gd name="connsiteY216" fmla="*/ 664104 h 2534708"/>
              <a:gd name="connsiteX217" fmla="*/ 590902 w 2671408"/>
              <a:gd name="connsiteY217" fmla="*/ 632354 h 2534708"/>
              <a:gd name="connsiteX218" fmla="*/ 479777 w 2671408"/>
              <a:gd name="connsiteY218" fmla="*/ 658813 h 2534708"/>
              <a:gd name="connsiteX219" fmla="*/ 400402 w 2671408"/>
              <a:gd name="connsiteY219" fmla="*/ 642938 h 2534708"/>
              <a:gd name="connsiteX220" fmla="*/ 389819 w 2671408"/>
              <a:gd name="connsiteY220" fmla="*/ 611188 h 2534708"/>
              <a:gd name="connsiteX221" fmla="*/ 358069 w 2671408"/>
              <a:gd name="connsiteY221" fmla="*/ 611188 h 2534708"/>
              <a:gd name="connsiteX222" fmla="*/ 262819 w 2671408"/>
              <a:gd name="connsiteY222" fmla="*/ 531813 h 2534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2671408" h="2534708">
                <a:moveTo>
                  <a:pt x="262819" y="531813"/>
                </a:moveTo>
                <a:cubicBezTo>
                  <a:pt x="236361" y="511528"/>
                  <a:pt x="227541" y="499181"/>
                  <a:pt x="199319" y="489479"/>
                </a:cubicBezTo>
                <a:cubicBezTo>
                  <a:pt x="171097" y="479778"/>
                  <a:pt x="123471" y="480660"/>
                  <a:pt x="93485" y="473604"/>
                </a:cubicBezTo>
                <a:cubicBezTo>
                  <a:pt x="63499" y="466549"/>
                  <a:pt x="32631" y="463021"/>
                  <a:pt x="19402" y="447146"/>
                </a:cubicBezTo>
                <a:cubicBezTo>
                  <a:pt x="6173" y="431271"/>
                  <a:pt x="15874" y="403048"/>
                  <a:pt x="14110" y="378354"/>
                </a:cubicBezTo>
                <a:cubicBezTo>
                  <a:pt x="12346" y="353660"/>
                  <a:pt x="0" y="314854"/>
                  <a:pt x="8819" y="298979"/>
                </a:cubicBezTo>
                <a:cubicBezTo>
                  <a:pt x="17638" y="283104"/>
                  <a:pt x="48506" y="286632"/>
                  <a:pt x="67027" y="283104"/>
                </a:cubicBezTo>
                <a:cubicBezTo>
                  <a:pt x="85548" y="279576"/>
                  <a:pt x="109361" y="276049"/>
                  <a:pt x="119944" y="277813"/>
                </a:cubicBezTo>
                <a:cubicBezTo>
                  <a:pt x="130527" y="279577"/>
                  <a:pt x="133173" y="284869"/>
                  <a:pt x="130527" y="293688"/>
                </a:cubicBezTo>
                <a:cubicBezTo>
                  <a:pt x="127881" y="302507"/>
                  <a:pt x="104069" y="320146"/>
                  <a:pt x="104069" y="330729"/>
                </a:cubicBezTo>
                <a:cubicBezTo>
                  <a:pt x="104069" y="341312"/>
                  <a:pt x="118180" y="349251"/>
                  <a:pt x="130527" y="357188"/>
                </a:cubicBezTo>
                <a:cubicBezTo>
                  <a:pt x="142874" y="365126"/>
                  <a:pt x="164923" y="375708"/>
                  <a:pt x="178152" y="378354"/>
                </a:cubicBezTo>
                <a:cubicBezTo>
                  <a:pt x="191381" y="381000"/>
                  <a:pt x="197555" y="375709"/>
                  <a:pt x="209902" y="373063"/>
                </a:cubicBezTo>
                <a:cubicBezTo>
                  <a:pt x="222249" y="370417"/>
                  <a:pt x="244298" y="366889"/>
                  <a:pt x="252235" y="362479"/>
                </a:cubicBezTo>
                <a:cubicBezTo>
                  <a:pt x="260173" y="358069"/>
                  <a:pt x="254881" y="355423"/>
                  <a:pt x="257527" y="346604"/>
                </a:cubicBezTo>
                <a:cubicBezTo>
                  <a:pt x="260173" y="337785"/>
                  <a:pt x="257527" y="321910"/>
                  <a:pt x="268110" y="309563"/>
                </a:cubicBezTo>
                <a:cubicBezTo>
                  <a:pt x="278693" y="297216"/>
                  <a:pt x="306034" y="276049"/>
                  <a:pt x="321027" y="272521"/>
                </a:cubicBezTo>
                <a:cubicBezTo>
                  <a:pt x="336020" y="268993"/>
                  <a:pt x="358069" y="277813"/>
                  <a:pt x="358069" y="288396"/>
                </a:cubicBezTo>
                <a:cubicBezTo>
                  <a:pt x="358069" y="298979"/>
                  <a:pt x="323673" y="326320"/>
                  <a:pt x="321027" y="336021"/>
                </a:cubicBezTo>
                <a:cubicBezTo>
                  <a:pt x="318381" y="345722"/>
                  <a:pt x="329847" y="344840"/>
                  <a:pt x="342194" y="346604"/>
                </a:cubicBezTo>
                <a:cubicBezTo>
                  <a:pt x="354541" y="348368"/>
                  <a:pt x="376589" y="339548"/>
                  <a:pt x="395110" y="346604"/>
                </a:cubicBezTo>
                <a:cubicBezTo>
                  <a:pt x="413631" y="353660"/>
                  <a:pt x="442736" y="377473"/>
                  <a:pt x="453319" y="388938"/>
                </a:cubicBezTo>
                <a:cubicBezTo>
                  <a:pt x="463902" y="400403"/>
                  <a:pt x="441853" y="410986"/>
                  <a:pt x="458610" y="415396"/>
                </a:cubicBezTo>
                <a:cubicBezTo>
                  <a:pt x="475367" y="419806"/>
                  <a:pt x="528283" y="418924"/>
                  <a:pt x="553860" y="415396"/>
                </a:cubicBezTo>
                <a:cubicBezTo>
                  <a:pt x="579437" y="411868"/>
                  <a:pt x="595312" y="401285"/>
                  <a:pt x="612069" y="394229"/>
                </a:cubicBezTo>
                <a:cubicBezTo>
                  <a:pt x="628826" y="387174"/>
                  <a:pt x="628826" y="374827"/>
                  <a:pt x="654402" y="373063"/>
                </a:cubicBezTo>
                <a:cubicBezTo>
                  <a:pt x="679978" y="371299"/>
                  <a:pt x="740833" y="390702"/>
                  <a:pt x="765527" y="383646"/>
                </a:cubicBezTo>
                <a:cubicBezTo>
                  <a:pt x="790221" y="376590"/>
                  <a:pt x="782284" y="348368"/>
                  <a:pt x="802569" y="330729"/>
                </a:cubicBezTo>
                <a:cubicBezTo>
                  <a:pt x="822854" y="313090"/>
                  <a:pt x="864305" y="291924"/>
                  <a:pt x="887235" y="277813"/>
                </a:cubicBezTo>
                <a:cubicBezTo>
                  <a:pt x="910165" y="263702"/>
                  <a:pt x="925159" y="258410"/>
                  <a:pt x="940152" y="246063"/>
                </a:cubicBezTo>
                <a:cubicBezTo>
                  <a:pt x="955145" y="233716"/>
                  <a:pt x="962201" y="209903"/>
                  <a:pt x="977194" y="203729"/>
                </a:cubicBezTo>
                <a:cubicBezTo>
                  <a:pt x="992187" y="197555"/>
                  <a:pt x="1010707" y="216958"/>
                  <a:pt x="1030110" y="209021"/>
                </a:cubicBezTo>
                <a:cubicBezTo>
                  <a:pt x="1049513" y="201084"/>
                  <a:pt x="1080381" y="176389"/>
                  <a:pt x="1093610" y="156104"/>
                </a:cubicBezTo>
                <a:cubicBezTo>
                  <a:pt x="1106839" y="135819"/>
                  <a:pt x="1104193" y="105834"/>
                  <a:pt x="1109485" y="87313"/>
                </a:cubicBezTo>
                <a:cubicBezTo>
                  <a:pt x="1114777" y="68792"/>
                  <a:pt x="1113895" y="54680"/>
                  <a:pt x="1125360" y="44979"/>
                </a:cubicBezTo>
                <a:cubicBezTo>
                  <a:pt x="1136825" y="35278"/>
                  <a:pt x="1158874" y="34396"/>
                  <a:pt x="1178277" y="29104"/>
                </a:cubicBezTo>
                <a:cubicBezTo>
                  <a:pt x="1197680" y="23812"/>
                  <a:pt x="1221492" y="0"/>
                  <a:pt x="1241777" y="13229"/>
                </a:cubicBezTo>
                <a:cubicBezTo>
                  <a:pt x="1262062" y="26458"/>
                  <a:pt x="1277936" y="88194"/>
                  <a:pt x="1299985" y="108479"/>
                </a:cubicBezTo>
                <a:cubicBezTo>
                  <a:pt x="1322034" y="128764"/>
                  <a:pt x="1349375" y="127882"/>
                  <a:pt x="1374069" y="134938"/>
                </a:cubicBezTo>
                <a:cubicBezTo>
                  <a:pt x="1398763" y="141994"/>
                  <a:pt x="1431395" y="145521"/>
                  <a:pt x="1448152" y="150813"/>
                </a:cubicBezTo>
                <a:cubicBezTo>
                  <a:pt x="1464909" y="156105"/>
                  <a:pt x="1459617" y="158751"/>
                  <a:pt x="1474610" y="166688"/>
                </a:cubicBezTo>
                <a:cubicBezTo>
                  <a:pt x="1489603" y="174625"/>
                  <a:pt x="1528409" y="188737"/>
                  <a:pt x="1538110" y="198438"/>
                </a:cubicBezTo>
                <a:cubicBezTo>
                  <a:pt x="1547811" y="208139"/>
                  <a:pt x="1494013" y="223132"/>
                  <a:pt x="1532819" y="224896"/>
                </a:cubicBezTo>
                <a:cubicBezTo>
                  <a:pt x="1571625" y="226660"/>
                  <a:pt x="1718027" y="215195"/>
                  <a:pt x="1770944" y="209021"/>
                </a:cubicBezTo>
                <a:cubicBezTo>
                  <a:pt x="1823861" y="202847"/>
                  <a:pt x="1829152" y="195792"/>
                  <a:pt x="1850319" y="187854"/>
                </a:cubicBezTo>
                <a:cubicBezTo>
                  <a:pt x="1871486" y="179917"/>
                  <a:pt x="1876777" y="163160"/>
                  <a:pt x="1897944" y="161396"/>
                </a:cubicBezTo>
                <a:cubicBezTo>
                  <a:pt x="1919111" y="159632"/>
                  <a:pt x="1953507" y="171097"/>
                  <a:pt x="1977319" y="177271"/>
                </a:cubicBezTo>
                <a:cubicBezTo>
                  <a:pt x="2001132" y="183445"/>
                  <a:pt x="2019652" y="182563"/>
                  <a:pt x="2040819" y="198438"/>
                </a:cubicBezTo>
                <a:cubicBezTo>
                  <a:pt x="2061986" y="214313"/>
                  <a:pt x="2079625" y="246063"/>
                  <a:pt x="2104319" y="272521"/>
                </a:cubicBezTo>
                <a:cubicBezTo>
                  <a:pt x="2129013" y="298979"/>
                  <a:pt x="2154589" y="327202"/>
                  <a:pt x="2188985" y="357188"/>
                </a:cubicBezTo>
                <a:cubicBezTo>
                  <a:pt x="2223381" y="387174"/>
                  <a:pt x="2278062" y="413633"/>
                  <a:pt x="2310694" y="452438"/>
                </a:cubicBezTo>
                <a:cubicBezTo>
                  <a:pt x="2343326" y="491243"/>
                  <a:pt x="2360965" y="550334"/>
                  <a:pt x="2384777" y="590021"/>
                </a:cubicBezTo>
                <a:cubicBezTo>
                  <a:pt x="2408590" y="629709"/>
                  <a:pt x="2434166" y="654403"/>
                  <a:pt x="2453569" y="690563"/>
                </a:cubicBezTo>
                <a:cubicBezTo>
                  <a:pt x="2472972" y="726723"/>
                  <a:pt x="2492375" y="773465"/>
                  <a:pt x="2501194" y="806979"/>
                </a:cubicBezTo>
                <a:cubicBezTo>
                  <a:pt x="2510013" y="840493"/>
                  <a:pt x="2495020" y="863424"/>
                  <a:pt x="2506485" y="891646"/>
                </a:cubicBezTo>
                <a:cubicBezTo>
                  <a:pt x="2517950" y="919868"/>
                  <a:pt x="2553228" y="954264"/>
                  <a:pt x="2569985" y="976313"/>
                </a:cubicBezTo>
                <a:cubicBezTo>
                  <a:pt x="2586742" y="998362"/>
                  <a:pt x="2598208" y="1003653"/>
                  <a:pt x="2607027" y="1023938"/>
                </a:cubicBezTo>
                <a:cubicBezTo>
                  <a:pt x="2615846" y="1044223"/>
                  <a:pt x="2619374" y="1071563"/>
                  <a:pt x="2622902" y="1098021"/>
                </a:cubicBezTo>
                <a:cubicBezTo>
                  <a:pt x="2626430" y="1124479"/>
                  <a:pt x="2623784" y="1157112"/>
                  <a:pt x="2628194" y="1182688"/>
                </a:cubicBezTo>
                <a:cubicBezTo>
                  <a:pt x="2632604" y="1208264"/>
                  <a:pt x="2643187" y="1234722"/>
                  <a:pt x="2649360" y="1251479"/>
                </a:cubicBezTo>
                <a:cubicBezTo>
                  <a:pt x="2655533" y="1268236"/>
                  <a:pt x="2671408" y="1274410"/>
                  <a:pt x="2665235" y="1283229"/>
                </a:cubicBezTo>
                <a:cubicBezTo>
                  <a:pt x="2659062" y="1292048"/>
                  <a:pt x="2632604" y="1297340"/>
                  <a:pt x="2612319" y="1304396"/>
                </a:cubicBezTo>
                <a:cubicBezTo>
                  <a:pt x="2592034" y="1311452"/>
                  <a:pt x="2563812" y="1317626"/>
                  <a:pt x="2543527" y="1325563"/>
                </a:cubicBezTo>
                <a:cubicBezTo>
                  <a:pt x="2523242" y="1333501"/>
                  <a:pt x="2501193" y="1350257"/>
                  <a:pt x="2490610" y="1352021"/>
                </a:cubicBezTo>
                <a:cubicBezTo>
                  <a:pt x="2480027" y="1353785"/>
                  <a:pt x="2484437" y="1344083"/>
                  <a:pt x="2480027" y="1336146"/>
                </a:cubicBezTo>
                <a:cubicBezTo>
                  <a:pt x="2475617" y="1328209"/>
                  <a:pt x="2459742" y="1309688"/>
                  <a:pt x="2464152" y="1304396"/>
                </a:cubicBezTo>
                <a:cubicBezTo>
                  <a:pt x="2468562" y="1299104"/>
                  <a:pt x="2495020" y="1311452"/>
                  <a:pt x="2506485" y="1304396"/>
                </a:cubicBezTo>
                <a:cubicBezTo>
                  <a:pt x="2517950" y="1297341"/>
                  <a:pt x="2528534" y="1277938"/>
                  <a:pt x="2532944" y="1262063"/>
                </a:cubicBezTo>
                <a:cubicBezTo>
                  <a:pt x="2537354" y="1246188"/>
                  <a:pt x="2537354" y="1226785"/>
                  <a:pt x="2532944" y="1209146"/>
                </a:cubicBezTo>
                <a:cubicBezTo>
                  <a:pt x="2528534" y="1191507"/>
                  <a:pt x="2520596" y="1191507"/>
                  <a:pt x="2506485" y="1156229"/>
                </a:cubicBezTo>
                <a:cubicBezTo>
                  <a:pt x="2492374" y="1120951"/>
                  <a:pt x="2464152" y="1023937"/>
                  <a:pt x="2448277" y="997479"/>
                </a:cubicBezTo>
                <a:cubicBezTo>
                  <a:pt x="2432402" y="971021"/>
                  <a:pt x="2411235" y="997479"/>
                  <a:pt x="2411235" y="997479"/>
                </a:cubicBezTo>
                <a:cubicBezTo>
                  <a:pt x="2401534" y="997479"/>
                  <a:pt x="2391833" y="1009826"/>
                  <a:pt x="2390069" y="997479"/>
                </a:cubicBezTo>
                <a:cubicBezTo>
                  <a:pt x="2388305" y="985132"/>
                  <a:pt x="2398888" y="946327"/>
                  <a:pt x="2400652" y="923396"/>
                </a:cubicBezTo>
                <a:cubicBezTo>
                  <a:pt x="2402416" y="900466"/>
                  <a:pt x="2405944" y="876653"/>
                  <a:pt x="2400652" y="859896"/>
                </a:cubicBezTo>
                <a:cubicBezTo>
                  <a:pt x="2395360" y="843139"/>
                  <a:pt x="2376839" y="836965"/>
                  <a:pt x="2368902" y="822854"/>
                </a:cubicBezTo>
                <a:cubicBezTo>
                  <a:pt x="2360965" y="808743"/>
                  <a:pt x="2367138" y="780521"/>
                  <a:pt x="2353027" y="775229"/>
                </a:cubicBezTo>
                <a:cubicBezTo>
                  <a:pt x="2338916" y="769937"/>
                  <a:pt x="2303638" y="780521"/>
                  <a:pt x="2284235" y="791104"/>
                </a:cubicBezTo>
                <a:cubicBezTo>
                  <a:pt x="2264832" y="801687"/>
                  <a:pt x="2248075" y="829028"/>
                  <a:pt x="2236610" y="838729"/>
                </a:cubicBezTo>
                <a:cubicBezTo>
                  <a:pt x="2225145" y="848430"/>
                  <a:pt x="2223381" y="841376"/>
                  <a:pt x="2215444" y="849313"/>
                </a:cubicBezTo>
                <a:cubicBezTo>
                  <a:pt x="2207507" y="857250"/>
                  <a:pt x="2201332" y="880181"/>
                  <a:pt x="2188985" y="886354"/>
                </a:cubicBezTo>
                <a:cubicBezTo>
                  <a:pt x="2176638" y="892527"/>
                  <a:pt x="2146652" y="878417"/>
                  <a:pt x="2141360" y="886354"/>
                </a:cubicBezTo>
                <a:cubicBezTo>
                  <a:pt x="2136068" y="894291"/>
                  <a:pt x="2149298" y="921632"/>
                  <a:pt x="2157235" y="933979"/>
                </a:cubicBezTo>
                <a:cubicBezTo>
                  <a:pt x="2165172" y="946326"/>
                  <a:pt x="2174874" y="953382"/>
                  <a:pt x="2188985" y="960438"/>
                </a:cubicBezTo>
                <a:cubicBezTo>
                  <a:pt x="2203096" y="967494"/>
                  <a:pt x="2234846" y="964848"/>
                  <a:pt x="2241902" y="976313"/>
                </a:cubicBezTo>
                <a:cubicBezTo>
                  <a:pt x="2248958" y="987778"/>
                  <a:pt x="2241902" y="1014236"/>
                  <a:pt x="2231319" y="1029229"/>
                </a:cubicBezTo>
                <a:cubicBezTo>
                  <a:pt x="2220736" y="1044222"/>
                  <a:pt x="2186339" y="1050396"/>
                  <a:pt x="2178402" y="1066271"/>
                </a:cubicBezTo>
                <a:cubicBezTo>
                  <a:pt x="2170465" y="1082146"/>
                  <a:pt x="2178402" y="1107722"/>
                  <a:pt x="2183694" y="1124479"/>
                </a:cubicBezTo>
                <a:cubicBezTo>
                  <a:pt x="2188986" y="1141236"/>
                  <a:pt x="2205742" y="1151820"/>
                  <a:pt x="2210152" y="1166813"/>
                </a:cubicBezTo>
                <a:cubicBezTo>
                  <a:pt x="2214562" y="1181806"/>
                  <a:pt x="2211916" y="1194153"/>
                  <a:pt x="2210152" y="1214438"/>
                </a:cubicBezTo>
                <a:cubicBezTo>
                  <a:pt x="2208388" y="1234723"/>
                  <a:pt x="2197805" y="1268236"/>
                  <a:pt x="2199569" y="1288521"/>
                </a:cubicBezTo>
                <a:cubicBezTo>
                  <a:pt x="2201333" y="1308806"/>
                  <a:pt x="2214562" y="1322035"/>
                  <a:pt x="2220735" y="1336146"/>
                </a:cubicBezTo>
                <a:cubicBezTo>
                  <a:pt x="2226909" y="1350257"/>
                  <a:pt x="2226909" y="1366133"/>
                  <a:pt x="2236610" y="1373188"/>
                </a:cubicBezTo>
                <a:cubicBezTo>
                  <a:pt x="2246311" y="1380243"/>
                  <a:pt x="2267479" y="1367014"/>
                  <a:pt x="2278944" y="1378479"/>
                </a:cubicBezTo>
                <a:cubicBezTo>
                  <a:pt x="2290409" y="1389944"/>
                  <a:pt x="2300992" y="1423458"/>
                  <a:pt x="2305402" y="1441979"/>
                </a:cubicBezTo>
                <a:cubicBezTo>
                  <a:pt x="2309812" y="1460500"/>
                  <a:pt x="2313339" y="1473729"/>
                  <a:pt x="2305402" y="1489604"/>
                </a:cubicBezTo>
                <a:cubicBezTo>
                  <a:pt x="2297465" y="1505479"/>
                  <a:pt x="2274534" y="1519590"/>
                  <a:pt x="2257777" y="1537229"/>
                </a:cubicBezTo>
                <a:cubicBezTo>
                  <a:pt x="2241020" y="1554868"/>
                  <a:pt x="2219853" y="1576917"/>
                  <a:pt x="2204860" y="1595438"/>
                </a:cubicBezTo>
                <a:cubicBezTo>
                  <a:pt x="2189867" y="1613959"/>
                  <a:pt x="2173993" y="1630715"/>
                  <a:pt x="2167819" y="1648354"/>
                </a:cubicBezTo>
                <a:cubicBezTo>
                  <a:pt x="2161646" y="1665993"/>
                  <a:pt x="2154590" y="1672167"/>
                  <a:pt x="2167819" y="1701271"/>
                </a:cubicBezTo>
                <a:cubicBezTo>
                  <a:pt x="2181048" y="1730375"/>
                  <a:pt x="2226909" y="1793875"/>
                  <a:pt x="2247194" y="1822979"/>
                </a:cubicBezTo>
                <a:cubicBezTo>
                  <a:pt x="2267479" y="1852083"/>
                  <a:pt x="2283354" y="1835327"/>
                  <a:pt x="2289527" y="1875896"/>
                </a:cubicBezTo>
                <a:cubicBezTo>
                  <a:pt x="2295701" y="1916466"/>
                  <a:pt x="2276298" y="2032000"/>
                  <a:pt x="2284235" y="2066396"/>
                </a:cubicBezTo>
                <a:cubicBezTo>
                  <a:pt x="2292172" y="2100792"/>
                  <a:pt x="2325687" y="2065514"/>
                  <a:pt x="2337152" y="2082271"/>
                </a:cubicBezTo>
                <a:cubicBezTo>
                  <a:pt x="2348617" y="2099028"/>
                  <a:pt x="2348617" y="2147535"/>
                  <a:pt x="2353027" y="2166938"/>
                </a:cubicBezTo>
                <a:cubicBezTo>
                  <a:pt x="2357437" y="2186341"/>
                  <a:pt x="2368020" y="2188987"/>
                  <a:pt x="2363610" y="2198688"/>
                </a:cubicBezTo>
                <a:cubicBezTo>
                  <a:pt x="2359200" y="2208389"/>
                  <a:pt x="2341562" y="2208389"/>
                  <a:pt x="2326569" y="2225146"/>
                </a:cubicBezTo>
                <a:cubicBezTo>
                  <a:pt x="2311576" y="2241903"/>
                  <a:pt x="2282471" y="2277180"/>
                  <a:pt x="2273652" y="2299229"/>
                </a:cubicBezTo>
                <a:cubicBezTo>
                  <a:pt x="2264833" y="2321278"/>
                  <a:pt x="2278062" y="2342445"/>
                  <a:pt x="2273652" y="2357438"/>
                </a:cubicBezTo>
                <a:cubicBezTo>
                  <a:pt x="2269242" y="2372431"/>
                  <a:pt x="2261305" y="2370667"/>
                  <a:pt x="2247194" y="2389188"/>
                </a:cubicBezTo>
                <a:cubicBezTo>
                  <a:pt x="2233083" y="2407709"/>
                  <a:pt x="2188985" y="2468563"/>
                  <a:pt x="2188985" y="2468563"/>
                </a:cubicBezTo>
                <a:cubicBezTo>
                  <a:pt x="2172228" y="2491494"/>
                  <a:pt x="2156353" y="2518834"/>
                  <a:pt x="2146652" y="2526771"/>
                </a:cubicBezTo>
                <a:cubicBezTo>
                  <a:pt x="2136951" y="2534708"/>
                  <a:pt x="2138714" y="2524125"/>
                  <a:pt x="2130777" y="2516188"/>
                </a:cubicBezTo>
                <a:cubicBezTo>
                  <a:pt x="2122840" y="2508251"/>
                  <a:pt x="2107846" y="2487083"/>
                  <a:pt x="2099027" y="2479146"/>
                </a:cubicBezTo>
                <a:cubicBezTo>
                  <a:pt x="2090208" y="2471209"/>
                  <a:pt x="2091971" y="2468563"/>
                  <a:pt x="2077860" y="2468563"/>
                </a:cubicBezTo>
                <a:cubicBezTo>
                  <a:pt x="2063749" y="2468563"/>
                  <a:pt x="2029353" y="2476500"/>
                  <a:pt x="2014360" y="2479146"/>
                </a:cubicBezTo>
                <a:cubicBezTo>
                  <a:pt x="1999367" y="2481792"/>
                  <a:pt x="1998485" y="2489730"/>
                  <a:pt x="1987902" y="2484438"/>
                </a:cubicBezTo>
                <a:cubicBezTo>
                  <a:pt x="1977319" y="2479146"/>
                  <a:pt x="1964089" y="2471208"/>
                  <a:pt x="1950860" y="2447396"/>
                </a:cubicBezTo>
                <a:cubicBezTo>
                  <a:pt x="1937631" y="2423584"/>
                  <a:pt x="1922638" y="2355674"/>
                  <a:pt x="1908527" y="2341563"/>
                </a:cubicBezTo>
                <a:cubicBezTo>
                  <a:pt x="1894416" y="2327452"/>
                  <a:pt x="1880305" y="2357437"/>
                  <a:pt x="1866194" y="2362729"/>
                </a:cubicBezTo>
                <a:cubicBezTo>
                  <a:pt x="1852083" y="2368021"/>
                  <a:pt x="1840617" y="2372431"/>
                  <a:pt x="1823860" y="2373313"/>
                </a:cubicBezTo>
                <a:cubicBezTo>
                  <a:pt x="1807103" y="2374195"/>
                  <a:pt x="1785937" y="2373313"/>
                  <a:pt x="1765652" y="2368021"/>
                </a:cubicBezTo>
                <a:cubicBezTo>
                  <a:pt x="1745367" y="2362729"/>
                  <a:pt x="1724201" y="2358320"/>
                  <a:pt x="1702152" y="2341563"/>
                </a:cubicBezTo>
                <a:cubicBezTo>
                  <a:pt x="1680103" y="2324806"/>
                  <a:pt x="1650117" y="2295701"/>
                  <a:pt x="1633360" y="2267479"/>
                </a:cubicBezTo>
                <a:cubicBezTo>
                  <a:pt x="1616603" y="2239257"/>
                  <a:pt x="1611311" y="2188986"/>
                  <a:pt x="1601610" y="2172229"/>
                </a:cubicBezTo>
                <a:cubicBezTo>
                  <a:pt x="1591909" y="2155472"/>
                  <a:pt x="1583089" y="2159001"/>
                  <a:pt x="1575152" y="2166938"/>
                </a:cubicBezTo>
                <a:cubicBezTo>
                  <a:pt x="1567215" y="2174875"/>
                  <a:pt x="1561922" y="2205743"/>
                  <a:pt x="1553985" y="2219854"/>
                </a:cubicBezTo>
                <a:cubicBezTo>
                  <a:pt x="1546048" y="2233965"/>
                  <a:pt x="1546930" y="2248076"/>
                  <a:pt x="1527527" y="2251604"/>
                </a:cubicBezTo>
                <a:cubicBezTo>
                  <a:pt x="1508124" y="2255132"/>
                  <a:pt x="1458736" y="2248076"/>
                  <a:pt x="1437569" y="2241021"/>
                </a:cubicBezTo>
                <a:cubicBezTo>
                  <a:pt x="1416402" y="2233966"/>
                  <a:pt x="1404937" y="2224264"/>
                  <a:pt x="1400527" y="2209271"/>
                </a:cubicBezTo>
                <a:cubicBezTo>
                  <a:pt x="1396117" y="2194278"/>
                  <a:pt x="1404055" y="2173112"/>
                  <a:pt x="1411110" y="2151063"/>
                </a:cubicBezTo>
                <a:cubicBezTo>
                  <a:pt x="1418165" y="2129014"/>
                  <a:pt x="1433159" y="2094618"/>
                  <a:pt x="1442860" y="2076979"/>
                </a:cubicBezTo>
                <a:cubicBezTo>
                  <a:pt x="1452561" y="2059340"/>
                  <a:pt x="1457854" y="2055812"/>
                  <a:pt x="1469319" y="2045229"/>
                </a:cubicBezTo>
                <a:cubicBezTo>
                  <a:pt x="1480784" y="2034646"/>
                  <a:pt x="1506360" y="2026708"/>
                  <a:pt x="1511652" y="2013479"/>
                </a:cubicBezTo>
                <a:cubicBezTo>
                  <a:pt x="1516944" y="2000250"/>
                  <a:pt x="1504597" y="1979083"/>
                  <a:pt x="1501069" y="1965854"/>
                </a:cubicBezTo>
                <a:cubicBezTo>
                  <a:pt x="1497541" y="1952625"/>
                  <a:pt x="1501068" y="1945569"/>
                  <a:pt x="1490485" y="1934104"/>
                </a:cubicBezTo>
                <a:cubicBezTo>
                  <a:pt x="1479902" y="1922639"/>
                  <a:pt x="1446388" y="1912056"/>
                  <a:pt x="1437569" y="1897063"/>
                </a:cubicBezTo>
                <a:cubicBezTo>
                  <a:pt x="1428750" y="1882070"/>
                  <a:pt x="1434041" y="1860903"/>
                  <a:pt x="1437569" y="1844146"/>
                </a:cubicBezTo>
                <a:cubicBezTo>
                  <a:pt x="1441097" y="1827389"/>
                  <a:pt x="1445506" y="1804458"/>
                  <a:pt x="1458735" y="1796521"/>
                </a:cubicBezTo>
                <a:cubicBezTo>
                  <a:pt x="1471964" y="1788584"/>
                  <a:pt x="1498423" y="1795639"/>
                  <a:pt x="1516944" y="1796521"/>
                </a:cubicBezTo>
                <a:cubicBezTo>
                  <a:pt x="1535465" y="1797403"/>
                  <a:pt x="1560159" y="1793876"/>
                  <a:pt x="1569860" y="1801813"/>
                </a:cubicBezTo>
                <a:cubicBezTo>
                  <a:pt x="1579561" y="1809750"/>
                  <a:pt x="1573388" y="1826507"/>
                  <a:pt x="1575152" y="1844146"/>
                </a:cubicBezTo>
                <a:cubicBezTo>
                  <a:pt x="1576916" y="1861785"/>
                  <a:pt x="1564569" y="1887361"/>
                  <a:pt x="1580444" y="1907646"/>
                </a:cubicBezTo>
                <a:cubicBezTo>
                  <a:pt x="1596319" y="1927931"/>
                  <a:pt x="1648353" y="1954389"/>
                  <a:pt x="1670402" y="1965854"/>
                </a:cubicBezTo>
                <a:cubicBezTo>
                  <a:pt x="1692451" y="1977319"/>
                  <a:pt x="1701270" y="1981730"/>
                  <a:pt x="1712735" y="1976438"/>
                </a:cubicBezTo>
                <a:cubicBezTo>
                  <a:pt x="1724200" y="1971146"/>
                  <a:pt x="1725083" y="1947333"/>
                  <a:pt x="1739194" y="1934104"/>
                </a:cubicBezTo>
                <a:cubicBezTo>
                  <a:pt x="1753305" y="1920875"/>
                  <a:pt x="1781527" y="1898827"/>
                  <a:pt x="1797402" y="1897063"/>
                </a:cubicBezTo>
                <a:cubicBezTo>
                  <a:pt x="1813277" y="1895299"/>
                  <a:pt x="1828270" y="1927931"/>
                  <a:pt x="1834444" y="1923521"/>
                </a:cubicBezTo>
                <a:cubicBezTo>
                  <a:pt x="1840618" y="1919111"/>
                  <a:pt x="1831798" y="1887361"/>
                  <a:pt x="1834444" y="1870604"/>
                </a:cubicBezTo>
                <a:cubicBezTo>
                  <a:pt x="1837090" y="1853847"/>
                  <a:pt x="1844145" y="1834444"/>
                  <a:pt x="1850319" y="1822979"/>
                </a:cubicBezTo>
                <a:cubicBezTo>
                  <a:pt x="1856493" y="1811514"/>
                  <a:pt x="1867957" y="1819452"/>
                  <a:pt x="1871485" y="1801813"/>
                </a:cubicBezTo>
                <a:cubicBezTo>
                  <a:pt x="1875013" y="1784174"/>
                  <a:pt x="1874131" y="1739195"/>
                  <a:pt x="1871485" y="1717146"/>
                </a:cubicBezTo>
                <a:cubicBezTo>
                  <a:pt x="1868839" y="1695097"/>
                  <a:pt x="1864429" y="1683632"/>
                  <a:pt x="1855610" y="1669521"/>
                </a:cubicBezTo>
                <a:cubicBezTo>
                  <a:pt x="1846791" y="1655410"/>
                  <a:pt x="1832680" y="1636889"/>
                  <a:pt x="1818569" y="1632479"/>
                </a:cubicBezTo>
                <a:cubicBezTo>
                  <a:pt x="1804458" y="1628069"/>
                  <a:pt x="1785055" y="1640417"/>
                  <a:pt x="1770944" y="1643063"/>
                </a:cubicBezTo>
                <a:cubicBezTo>
                  <a:pt x="1756833" y="1645709"/>
                  <a:pt x="1748013" y="1650118"/>
                  <a:pt x="1733902" y="1648354"/>
                </a:cubicBezTo>
                <a:cubicBezTo>
                  <a:pt x="1719791" y="1646590"/>
                  <a:pt x="1701270" y="1647472"/>
                  <a:pt x="1686277" y="1632479"/>
                </a:cubicBezTo>
                <a:cubicBezTo>
                  <a:pt x="1671284" y="1617486"/>
                  <a:pt x="1651881" y="1576917"/>
                  <a:pt x="1643944" y="1558396"/>
                </a:cubicBezTo>
                <a:cubicBezTo>
                  <a:pt x="1636007" y="1539875"/>
                  <a:pt x="1645708" y="1528409"/>
                  <a:pt x="1638652" y="1521354"/>
                </a:cubicBezTo>
                <a:cubicBezTo>
                  <a:pt x="1631596" y="1514299"/>
                  <a:pt x="1612193" y="1520473"/>
                  <a:pt x="1601610" y="1516063"/>
                </a:cubicBezTo>
                <a:cubicBezTo>
                  <a:pt x="1591027" y="1511653"/>
                  <a:pt x="1586617" y="1494014"/>
                  <a:pt x="1575152" y="1494896"/>
                </a:cubicBezTo>
                <a:cubicBezTo>
                  <a:pt x="1563687" y="1495778"/>
                  <a:pt x="1543402" y="1522236"/>
                  <a:pt x="1532819" y="1521354"/>
                </a:cubicBezTo>
                <a:cubicBezTo>
                  <a:pt x="1522236" y="1520472"/>
                  <a:pt x="1510770" y="1502833"/>
                  <a:pt x="1511652" y="1489604"/>
                </a:cubicBezTo>
                <a:cubicBezTo>
                  <a:pt x="1512534" y="1476375"/>
                  <a:pt x="1524881" y="1456090"/>
                  <a:pt x="1538110" y="1441979"/>
                </a:cubicBezTo>
                <a:cubicBezTo>
                  <a:pt x="1551339" y="1427868"/>
                  <a:pt x="1581326" y="1441980"/>
                  <a:pt x="1591027" y="1404938"/>
                </a:cubicBezTo>
                <a:cubicBezTo>
                  <a:pt x="1600729" y="1367896"/>
                  <a:pt x="1595437" y="1259417"/>
                  <a:pt x="1596319" y="1219729"/>
                </a:cubicBezTo>
                <a:cubicBezTo>
                  <a:pt x="1597201" y="1180042"/>
                  <a:pt x="1602493" y="1178278"/>
                  <a:pt x="1596319" y="1166813"/>
                </a:cubicBezTo>
                <a:cubicBezTo>
                  <a:pt x="1590145" y="1155348"/>
                  <a:pt x="1563687" y="1159758"/>
                  <a:pt x="1559277" y="1150938"/>
                </a:cubicBezTo>
                <a:cubicBezTo>
                  <a:pt x="1554867" y="1142119"/>
                  <a:pt x="1558395" y="1120952"/>
                  <a:pt x="1569860" y="1113896"/>
                </a:cubicBezTo>
                <a:cubicBezTo>
                  <a:pt x="1581325" y="1106840"/>
                  <a:pt x="1623659" y="1131535"/>
                  <a:pt x="1628069" y="1108604"/>
                </a:cubicBezTo>
                <a:cubicBezTo>
                  <a:pt x="1632479" y="1085674"/>
                  <a:pt x="1611312" y="1012473"/>
                  <a:pt x="1596319" y="976313"/>
                </a:cubicBezTo>
                <a:cubicBezTo>
                  <a:pt x="1581326" y="940153"/>
                  <a:pt x="1535464" y="911931"/>
                  <a:pt x="1538110" y="891646"/>
                </a:cubicBezTo>
                <a:cubicBezTo>
                  <a:pt x="1540756" y="871361"/>
                  <a:pt x="1589263" y="855486"/>
                  <a:pt x="1612194" y="854604"/>
                </a:cubicBezTo>
                <a:cubicBezTo>
                  <a:pt x="1635125" y="853722"/>
                  <a:pt x="1652764" y="881944"/>
                  <a:pt x="1675694" y="886354"/>
                </a:cubicBezTo>
                <a:cubicBezTo>
                  <a:pt x="1698625" y="890764"/>
                  <a:pt x="1733020" y="886355"/>
                  <a:pt x="1749777" y="881063"/>
                </a:cubicBezTo>
                <a:cubicBezTo>
                  <a:pt x="1766534" y="875771"/>
                  <a:pt x="1776235" y="873125"/>
                  <a:pt x="1776235" y="854604"/>
                </a:cubicBezTo>
                <a:cubicBezTo>
                  <a:pt x="1776235" y="836083"/>
                  <a:pt x="1756832" y="791986"/>
                  <a:pt x="1749777" y="769938"/>
                </a:cubicBezTo>
                <a:cubicBezTo>
                  <a:pt x="1742722" y="747890"/>
                  <a:pt x="1735666" y="737306"/>
                  <a:pt x="1733902" y="722313"/>
                </a:cubicBezTo>
                <a:cubicBezTo>
                  <a:pt x="1732138" y="707320"/>
                  <a:pt x="1742722" y="695854"/>
                  <a:pt x="1739194" y="679979"/>
                </a:cubicBezTo>
                <a:cubicBezTo>
                  <a:pt x="1735666" y="664104"/>
                  <a:pt x="1723318" y="632355"/>
                  <a:pt x="1712735" y="627063"/>
                </a:cubicBezTo>
                <a:cubicBezTo>
                  <a:pt x="1702152" y="621771"/>
                  <a:pt x="1687159" y="649111"/>
                  <a:pt x="1675694" y="648229"/>
                </a:cubicBezTo>
                <a:cubicBezTo>
                  <a:pt x="1664229" y="647347"/>
                  <a:pt x="1651882" y="628827"/>
                  <a:pt x="1643944" y="621771"/>
                </a:cubicBezTo>
                <a:cubicBezTo>
                  <a:pt x="1636007" y="614716"/>
                  <a:pt x="1626305" y="612952"/>
                  <a:pt x="1628069" y="605896"/>
                </a:cubicBezTo>
                <a:cubicBezTo>
                  <a:pt x="1629833" y="598841"/>
                  <a:pt x="1652763" y="592667"/>
                  <a:pt x="1654527" y="579438"/>
                </a:cubicBezTo>
                <a:cubicBezTo>
                  <a:pt x="1656291" y="566209"/>
                  <a:pt x="1648353" y="533577"/>
                  <a:pt x="1638652" y="526521"/>
                </a:cubicBezTo>
                <a:cubicBezTo>
                  <a:pt x="1628951" y="519465"/>
                  <a:pt x="1606902" y="560916"/>
                  <a:pt x="1596319" y="537104"/>
                </a:cubicBezTo>
                <a:cubicBezTo>
                  <a:pt x="1585736" y="513292"/>
                  <a:pt x="1587499" y="418924"/>
                  <a:pt x="1575152" y="383646"/>
                </a:cubicBezTo>
                <a:cubicBezTo>
                  <a:pt x="1562805" y="348368"/>
                  <a:pt x="1548693" y="326320"/>
                  <a:pt x="1522235" y="325438"/>
                </a:cubicBezTo>
                <a:cubicBezTo>
                  <a:pt x="1495777" y="324556"/>
                  <a:pt x="1432277" y="360715"/>
                  <a:pt x="1416402" y="378354"/>
                </a:cubicBezTo>
                <a:cubicBezTo>
                  <a:pt x="1400527" y="395993"/>
                  <a:pt x="1434040" y="417160"/>
                  <a:pt x="1426985" y="431271"/>
                </a:cubicBezTo>
                <a:cubicBezTo>
                  <a:pt x="1419930" y="445382"/>
                  <a:pt x="1396117" y="466549"/>
                  <a:pt x="1374069" y="463021"/>
                </a:cubicBezTo>
                <a:cubicBezTo>
                  <a:pt x="1352021" y="459493"/>
                  <a:pt x="1314979" y="420687"/>
                  <a:pt x="1294694" y="410104"/>
                </a:cubicBezTo>
                <a:cubicBezTo>
                  <a:pt x="1274409" y="399521"/>
                  <a:pt x="1262061" y="396875"/>
                  <a:pt x="1252360" y="399521"/>
                </a:cubicBezTo>
                <a:cubicBezTo>
                  <a:pt x="1242659" y="402167"/>
                  <a:pt x="1243541" y="418042"/>
                  <a:pt x="1236485" y="425979"/>
                </a:cubicBezTo>
                <a:cubicBezTo>
                  <a:pt x="1229430" y="433917"/>
                  <a:pt x="1218846" y="448028"/>
                  <a:pt x="1210027" y="447146"/>
                </a:cubicBezTo>
                <a:cubicBezTo>
                  <a:pt x="1201208" y="446264"/>
                  <a:pt x="1185333" y="433035"/>
                  <a:pt x="1183569" y="420688"/>
                </a:cubicBezTo>
                <a:cubicBezTo>
                  <a:pt x="1181805" y="408341"/>
                  <a:pt x="1189743" y="388938"/>
                  <a:pt x="1199444" y="373063"/>
                </a:cubicBezTo>
                <a:cubicBezTo>
                  <a:pt x="1209145" y="357188"/>
                  <a:pt x="1237367" y="339549"/>
                  <a:pt x="1241777" y="325438"/>
                </a:cubicBezTo>
                <a:cubicBezTo>
                  <a:pt x="1246187" y="311327"/>
                  <a:pt x="1246187" y="288396"/>
                  <a:pt x="1225902" y="288396"/>
                </a:cubicBezTo>
                <a:cubicBezTo>
                  <a:pt x="1205617" y="288396"/>
                  <a:pt x="1143881" y="321910"/>
                  <a:pt x="1120069" y="325438"/>
                </a:cubicBezTo>
                <a:cubicBezTo>
                  <a:pt x="1096257" y="328966"/>
                  <a:pt x="1098902" y="313091"/>
                  <a:pt x="1083027" y="309563"/>
                </a:cubicBezTo>
                <a:cubicBezTo>
                  <a:pt x="1067152" y="306035"/>
                  <a:pt x="1034520" y="295452"/>
                  <a:pt x="1024819" y="304271"/>
                </a:cubicBezTo>
                <a:cubicBezTo>
                  <a:pt x="1015118" y="313090"/>
                  <a:pt x="1020409" y="346604"/>
                  <a:pt x="1024819" y="362479"/>
                </a:cubicBezTo>
                <a:cubicBezTo>
                  <a:pt x="1029229" y="378354"/>
                  <a:pt x="1047749" y="388056"/>
                  <a:pt x="1051277" y="399521"/>
                </a:cubicBezTo>
                <a:cubicBezTo>
                  <a:pt x="1054805" y="410986"/>
                  <a:pt x="1036284" y="418924"/>
                  <a:pt x="1045985" y="431271"/>
                </a:cubicBezTo>
                <a:cubicBezTo>
                  <a:pt x="1055686" y="443618"/>
                  <a:pt x="1089200" y="462139"/>
                  <a:pt x="1109485" y="473604"/>
                </a:cubicBezTo>
                <a:cubicBezTo>
                  <a:pt x="1129770" y="485069"/>
                  <a:pt x="1149173" y="481542"/>
                  <a:pt x="1167694" y="500063"/>
                </a:cubicBezTo>
                <a:cubicBezTo>
                  <a:pt x="1186215" y="518584"/>
                  <a:pt x="1219728" y="563562"/>
                  <a:pt x="1220610" y="584729"/>
                </a:cubicBezTo>
                <a:cubicBezTo>
                  <a:pt x="1221492" y="605896"/>
                  <a:pt x="1195915" y="617362"/>
                  <a:pt x="1172985" y="627063"/>
                </a:cubicBezTo>
                <a:cubicBezTo>
                  <a:pt x="1150055" y="636764"/>
                  <a:pt x="1103312" y="627945"/>
                  <a:pt x="1083027" y="642938"/>
                </a:cubicBezTo>
                <a:cubicBezTo>
                  <a:pt x="1062742" y="657931"/>
                  <a:pt x="1060978" y="703792"/>
                  <a:pt x="1051277" y="717021"/>
                </a:cubicBezTo>
                <a:cubicBezTo>
                  <a:pt x="1041576" y="730250"/>
                  <a:pt x="1033638" y="726723"/>
                  <a:pt x="1024819" y="722313"/>
                </a:cubicBezTo>
                <a:cubicBezTo>
                  <a:pt x="1016000" y="717903"/>
                  <a:pt x="1023936" y="697619"/>
                  <a:pt x="998360" y="690563"/>
                </a:cubicBezTo>
                <a:cubicBezTo>
                  <a:pt x="972784" y="683507"/>
                  <a:pt x="893408" y="678215"/>
                  <a:pt x="871360" y="679979"/>
                </a:cubicBezTo>
                <a:cubicBezTo>
                  <a:pt x="849312" y="681743"/>
                  <a:pt x="875770" y="701146"/>
                  <a:pt x="866069" y="701146"/>
                </a:cubicBezTo>
                <a:cubicBezTo>
                  <a:pt x="856368" y="701146"/>
                  <a:pt x="838729" y="686153"/>
                  <a:pt x="813152" y="679979"/>
                </a:cubicBezTo>
                <a:cubicBezTo>
                  <a:pt x="787576" y="673805"/>
                  <a:pt x="749652" y="672042"/>
                  <a:pt x="712610" y="664104"/>
                </a:cubicBezTo>
                <a:cubicBezTo>
                  <a:pt x="675568" y="656167"/>
                  <a:pt x="629707" y="633236"/>
                  <a:pt x="590902" y="632354"/>
                </a:cubicBezTo>
                <a:cubicBezTo>
                  <a:pt x="552097" y="631472"/>
                  <a:pt x="511527" y="657049"/>
                  <a:pt x="479777" y="658813"/>
                </a:cubicBezTo>
                <a:cubicBezTo>
                  <a:pt x="448027" y="660577"/>
                  <a:pt x="415395" y="650875"/>
                  <a:pt x="400402" y="642938"/>
                </a:cubicBezTo>
                <a:cubicBezTo>
                  <a:pt x="385409" y="635001"/>
                  <a:pt x="396875" y="616480"/>
                  <a:pt x="389819" y="611188"/>
                </a:cubicBezTo>
                <a:cubicBezTo>
                  <a:pt x="382764" y="605896"/>
                  <a:pt x="374826" y="619126"/>
                  <a:pt x="358069" y="611188"/>
                </a:cubicBezTo>
                <a:cubicBezTo>
                  <a:pt x="341312" y="603251"/>
                  <a:pt x="289277" y="552098"/>
                  <a:pt x="262819" y="531813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bg1"/>
                </a:solidFill>
              </a:rPr>
              <a:t>                                                            </a:t>
            </a:r>
            <a:r>
              <a:rPr lang="ru-RU" sz="600" dirty="0">
                <a:solidFill>
                  <a:schemeClr val="tx1"/>
                </a:solidFill>
              </a:rPr>
              <a:t> </a:t>
            </a:r>
            <a:r>
              <a:rPr lang="ru-RU" sz="600" dirty="0" smtClean="0">
                <a:solidFill>
                  <a:schemeClr val="tx1"/>
                </a:solidFill>
              </a:rPr>
              <a:t>р. Адыгея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094288" y="3911600"/>
            <a:ext cx="765175" cy="996950"/>
          </a:xfrm>
          <a:custGeom>
            <a:avLst/>
            <a:gdLst>
              <a:gd name="connsiteX0" fmla="*/ 137583 w 762000"/>
              <a:gd name="connsiteY0" fmla="*/ 752299 h 1005416"/>
              <a:gd name="connsiteX1" fmla="*/ 121708 w 762000"/>
              <a:gd name="connsiteY1" fmla="*/ 694090 h 1005416"/>
              <a:gd name="connsiteX2" fmla="*/ 116416 w 762000"/>
              <a:gd name="connsiteY2" fmla="*/ 657049 h 1005416"/>
              <a:gd name="connsiteX3" fmla="*/ 111125 w 762000"/>
              <a:gd name="connsiteY3" fmla="*/ 625299 h 1005416"/>
              <a:gd name="connsiteX4" fmla="*/ 132291 w 762000"/>
              <a:gd name="connsiteY4" fmla="*/ 588257 h 1005416"/>
              <a:gd name="connsiteX5" fmla="*/ 164041 w 762000"/>
              <a:gd name="connsiteY5" fmla="*/ 567090 h 1005416"/>
              <a:gd name="connsiteX6" fmla="*/ 169333 w 762000"/>
              <a:gd name="connsiteY6" fmla="*/ 514174 h 1005416"/>
              <a:gd name="connsiteX7" fmla="*/ 116416 w 762000"/>
              <a:gd name="connsiteY7" fmla="*/ 503590 h 1005416"/>
              <a:gd name="connsiteX8" fmla="*/ 68791 w 762000"/>
              <a:gd name="connsiteY8" fmla="*/ 524757 h 1005416"/>
              <a:gd name="connsiteX9" fmla="*/ 10583 w 762000"/>
              <a:gd name="connsiteY9" fmla="*/ 503590 h 1005416"/>
              <a:gd name="connsiteX10" fmla="*/ 5291 w 762000"/>
              <a:gd name="connsiteY10" fmla="*/ 477132 h 1005416"/>
              <a:gd name="connsiteX11" fmla="*/ 26458 w 762000"/>
              <a:gd name="connsiteY11" fmla="*/ 455965 h 1005416"/>
              <a:gd name="connsiteX12" fmla="*/ 58208 w 762000"/>
              <a:gd name="connsiteY12" fmla="*/ 445382 h 1005416"/>
              <a:gd name="connsiteX13" fmla="*/ 63500 w 762000"/>
              <a:gd name="connsiteY13" fmla="*/ 403049 h 1005416"/>
              <a:gd name="connsiteX14" fmla="*/ 84666 w 762000"/>
              <a:gd name="connsiteY14" fmla="*/ 371299 h 1005416"/>
              <a:gd name="connsiteX15" fmla="*/ 127000 w 762000"/>
              <a:gd name="connsiteY15" fmla="*/ 366007 h 1005416"/>
              <a:gd name="connsiteX16" fmla="*/ 179916 w 762000"/>
              <a:gd name="connsiteY16" fmla="*/ 334257 h 1005416"/>
              <a:gd name="connsiteX17" fmla="*/ 206375 w 762000"/>
              <a:gd name="connsiteY17" fmla="*/ 313090 h 1005416"/>
              <a:gd name="connsiteX18" fmla="*/ 195791 w 762000"/>
              <a:gd name="connsiteY18" fmla="*/ 260174 h 1005416"/>
              <a:gd name="connsiteX19" fmla="*/ 164041 w 762000"/>
              <a:gd name="connsiteY19" fmla="*/ 233715 h 1005416"/>
              <a:gd name="connsiteX20" fmla="*/ 132291 w 762000"/>
              <a:gd name="connsiteY20" fmla="*/ 212549 h 1005416"/>
              <a:gd name="connsiteX21" fmla="*/ 84666 w 762000"/>
              <a:gd name="connsiteY21" fmla="*/ 164924 h 1005416"/>
              <a:gd name="connsiteX22" fmla="*/ 26458 w 762000"/>
              <a:gd name="connsiteY22" fmla="*/ 154340 h 1005416"/>
              <a:gd name="connsiteX23" fmla="*/ 31750 w 762000"/>
              <a:gd name="connsiteY23" fmla="*/ 122590 h 1005416"/>
              <a:gd name="connsiteX24" fmla="*/ 10583 w 762000"/>
              <a:gd name="connsiteY24" fmla="*/ 96132 h 1005416"/>
              <a:gd name="connsiteX25" fmla="*/ 10583 w 762000"/>
              <a:gd name="connsiteY25" fmla="*/ 48507 h 1005416"/>
              <a:gd name="connsiteX26" fmla="*/ 42333 w 762000"/>
              <a:gd name="connsiteY26" fmla="*/ 32632 h 1005416"/>
              <a:gd name="connsiteX27" fmla="*/ 84666 w 762000"/>
              <a:gd name="connsiteY27" fmla="*/ 48507 h 1005416"/>
              <a:gd name="connsiteX28" fmla="*/ 116416 w 762000"/>
              <a:gd name="connsiteY28" fmla="*/ 48507 h 1005416"/>
              <a:gd name="connsiteX29" fmla="*/ 185208 w 762000"/>
              <a:gd name="connsiteY29" fmla="*/ 22049 h 1005416"/>
              <a:gd name="connsiteX30" fmla="*/ 222250 w 762000"/>
              <a:gd name="connsiteY30" fmla="*/ 882 h 1005416"/>
              <a:gd name="connsiteX31" fmla="*/ 243416 w 762000"/>
              <a:gd name="connsiteY31" fmla="*/ 16757 h 1005416"/>
              <a:gd name="connsiteX32" fmla="*/ 216958 w 762000"/>
              <a:gd name="connsiteY32" fmla="*/ 53799 h 1005416"/>
              <a:gd name="connsiteX33" fmla="*/ 206375 w 762000"/>
              <a:gd name="connsiteY33" fmla="*/ 96132 h 1005416"/>
              <a:gd name="connsiteX34" fmla="*/ 179916 w 762000"/>
              <a:gd name="connsiteY34" fmla="*/ 127882 h 1005416"/>
              <a:gd name="connsiteX35" fmla="*/ 201083 w 762000"/>
              <a:gd name="connsiteY35" fmla="*/ 180799 h 1005416"/>
              <a:gd name="connsiteX36" fmla="*/ 222250 w 762000"/>
              <a:gd name="connsiteY36" fmla="*/ 159632 h 1005416"/>
              <a:gd name="connsiteX37" fmla="*/ 248708 w 762000"/>
              <a:gd name="connsiteY37" fmla="*/ 127882 h 1005416"/>
              <a:gd name="connsiteX38" fmla="*/ 301625 w 762000"/>
              <a:gd name="connsiteY38" fmla="*/ 138465 h 1005416"/>
              <a:gd name="connsiteX39" fmla="*/ 370416 w 762000"/>
              <a:gd name="connsiteY39" fmla="*/ 186090 h 1005416"/>
              <a:gd name="connsiteX40" fmla="*/ 407458 w 762000"/>
              <a:gd name="connsiteY40" fmla="*/ 175507 h 1005416"/>
              <a:gd name="connsiteX41" fmla="*/ 428625 w 762000"/>
              <a:gd name="connsiteY41" fmla="*/ 149049 h 1005416"/>
              <a:gd name="connsiteX42" fmla="*/ 407458 w 762000"/>
              <a:gd name="connsiteY42" fmla="*/ 101424 h 1005416"/>
              <a:gd name="connsiteX43" fmla="*/ 444500 w 762000"/>
              <a:gd name="connsiteY43" fmla="*/ 69674 h 1005416"/>
              <a:gd name="connsiteX44" fmla="*/ 492125 w 762000"/>
              <a:gd name="connsiteY44" fmla="*/ 53799 h 1005416"/>
              <a:gd name="connsiteX45" fmla="*/ 539750 w 762000"/>
              <a:gd name="connsiteY45" fmla="*/ 59090 h 1005416"/>
              <a:gd name="connsiteX46" fmla="*/ 560916 w 762000"/>
              <a:gd name="connsiteY46" fmla="*/ 112007 h 1005416"/>
              <a:gd name="connsiteX47" fmla="*/ 587375 w 762000"/>
              <a:gd name="connsiteY47" fmla="*/ 254882 h 1005416"/>
              <a:gd name="connsiteX48" fmla="*/ 597958 w 762000"/>
              <a:gd name="connsiteY48" fmla="*/ 281340 h 1005416"/>
              <a:gd name="connsiteX49" fmla="*/ 624416 w 762000"/>
              <a:gd name="connsiteY49" fmla="*/ 265465 h 1005416"/>
              <a:gd name="connsiteX50" fmla="*/ 645583 w 762000"/>
              <a:gd name="connsiteY50" fmla="*/ 281340 h 1005416"/>
              <a:gd name="connsiteX51" fmla="*/ 629708 w 762000"/>
              <a:gd name="connsiteY51" fmla="*/ 307799 h 1005416"/>
              <a:gd name="connsiteX52" fmla="*/ 619125 w 762000"/>
              <a:gd name="connsiteY52" fmla="*/ 339549 h 1005416"/>
              <a:gd name="connsiteX53" fmla="*/ 656166 w 762000"/>
              <a:gd name="connsiteY53" fmla="*/ 371299 h 1005416"/>
              <a:gd name="connsiteX54" fmla="*/ 682625 w 762000"/>
              <a:gd name="connsiteY54" fmla="*/ 366007 h 1005416"/>
              <a:gd name="connsiteX55" fmla="*/ 698500 w 762000"/>
              <a:gd name="connsiteY55" fmla="*/ 344840 h 1005416"/>
              <a:gd name="connsiteX56" fmla="*/ 719666 w 762000"/>
              <a:gd name="connsiteY56" fmla="*/ 366007 h 1005416"/>
              <a:gd name="connsiteX57" fmla="*/ 724958 w 762000"/>
              <a:gd name="connsiteY57" fmla="*/ 403049 h 1005416"/>
              <a:gd name="connsiteX58" fmla="*/ 719666 w 762000"/>
              <a:gd name="connsiteY58" fmla="*/ 434799 h 1005416"/>
              <a:gd name="connsiteX59" fmla="*/ 756708 w 762000"/>
              <a:gd name="connsiteY59" fmla="*/ 556507 h 1005416"/>
              <a:gd name="connsiteX60" fmla="*/ 751416 w 762000"/>
              <a:gd name="connsiteY60" fmla="*/ 588257 h 1005416"/>
              <a:gd name="connsiteX61" fmla="*/ 724958 w 762000"/>
              <a:gd name="connsiteY61" fmla="*/ 614715 h 1005416"/>
              <a:gd name="connsiteX62" fmla="*/ 687916 w 762000"/>
              <a:gd name="connsiteY62" fmla="*/ 609424 h 1005416"/>
              <a:gd name="connsiteX63" fmla="*/ 656166 w 762000"/>
              <a:gd name="connsiteY63" fmla="*/ 593549 h 1005416"/>
              <a:gd name="connsiteX64" fmla="*/ 576791 w 762000"/>
              <a:gd name="connsiteY64" fmla="*/ 572382 h 1005416"/>
              <a:gd name="connsiteX65" fmla="*/ 534458 w 762000"/>
              <a:gd name="connsiteY65" fmla="*/ 598840 h 1005416"/>
              <a:gd name="connsiteX66" fmla="*/ 534458 w 762000"/>
              <a:gd name="connsiteY66" fmla="*/ 630590 h 1005416"/>
              <a:gd name="connsiteX67" fmla="*/ 571500 w 762000"/>
              <a:gd name="connsiteY67" fmla="*/ 704674 h 1005416"/>
              <a:gd name="connsiteX68" fmla="*/ 619125 w 762000"/>
              <a:gd name="connsiteY68" fmla="*/ 794632 h 1005416"/>
              <a:gd name="connsiteX69" fmla="*/ 608541 w 762000"/>
              <a:gd name="connsiteY69" fmla="*/ 842257 h 1005416"/>
              <a:gd name="connsiteX70" fmla="*/ 566208 w 762000"/>
              <a:gd name="connsiteY70" fmla="*/ 831674 h 1005416"/>
              <a:gd name="connsiteX71" fmla="*/ 560916 w 762000"/>
              <a:gd name="connsiteY71" fmla="*/ 810507 h 1005416"/>
              <a:gd name="connsiteX72" fmla="*/ 534458 w 762000"/>
              <a:gd name="connsiteY72" fmla="*/ 741715 h 1005416"/>
              <a:gd name="connsiteX73" fmla="*/ 523875 w 762000"/>
              <a:gd name="connsiteY73" fmla="*/ 731132 h 1005416"/>
              <a:gd name="connsiteX74" fmla="*/ 481541 w 762000"/>
              <a:gd name="connsiteY74" fmla="*/ 747007 h 1005416"/>
              <a:gd name="connsiteX75" fmla="*/ 470958 w 762000"/>
              <a:gd name="connsiteY75" fmla="*/ 778757 h 1005416"/>
              <a:gd name="connsiteX76" fmla="*/ 444500 w 762000"/>
              <a:gd name="connsiteY76" fmla="*/ 778757 h 1005416"/>
              <a:gd name="connsiteX77" fmla="*/ 449791 w 762000"/>
              <a:gd name="connsiteY77" fmla="*/ 821090 h 1005416"/>
              <a:gd name="connsiteX78" fmla="*/ 460375 w 762000"/>
              <a:gd name="connsiteY78" fmla="*/ 916340 h 1005416"/>
              <a:gd name="connsiteX79" fmla="*/ 428625 w 762000"/>
              <a:gd name="connsiteY79" fmla="*/ 969257 h 1005416"/>
              <a:gd name="connsiteX80" fmla="*/ 402166 w 762000"/>
              <a:gd name="connsiteY80" fmla="*/ 995715 h 1005416"/>
              <a:gd name="connsiteX81" fmla="*/ 375708 w 762000"/>
              <a:gd name="connsiteY81" fmla="*/ 911049 h 1005416"/>
              <a:gd name="connsiteX82" fmla="*/ 343958 w 762000"/>
              <a:gd name="connsiteY82" fmla="*/ 863424 h 1005416"/>
              <a:gd name="connsiteX83" fmla="*/ 343958 w 762000"/>
              <a:gd name="connsiteY83" fmla="*/ 810507 h 1005416"/>
              <a:gd name="connsiteX84" fmla="*/ 333375 w 762000"/>
              <a:gd name="connsiteY84" fmla="*/ 773465 h 1005416"/>
              <a:gd name="connsiteX85" fmla="*/ 275166 w 762000"/>
              <a:gd name="connsiteY85" fmla="*/ 768174 h 1005416"/>
              <a:gd name="connsiteX86" fmla="*/ 248708 w 762000"/>
              <a:gd name="connsiteY86" fmla="*/ 747007 h 1005416"/>
              <a:gd name="connsiteX87" fmla="*/ 259291 w 762000"/>
              <a:gd name="connsiteY87" fmla="*/ 667632 h 1005416"/>
              <a:gd name="connsiteX88" fmla="*/ 211666 w 762000"/>
              <a:gd name="connsiteY88" fmla="*/ 736424 h 1005416"/>
              <a:gd name="connsiteX89" fmla="*/ 185208 w 762000"/>
              <a:gd name="connsiteY89" fmla="*/ 768174 h 1005416"/>
              <a:gd name="connsiteX90" fmla="*/ 137583 w 762000"/>
              <a:gd name="connsiteY90" fmla="*/ 752299 h 100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62000" h="1005416">
                <a:moveTo>
                  <a:pt x="137583" y="752299"/>
                </a:moveTo>
                <a:cubicBezTo>
                  <a:pt x="127000" y="739952"/>
                  <a:pt x="125236" y="709965"/>
                  <a:pt x="121708" y="694090"/>
                </a:cubicBezTo>
                <a:cubicBezTo>
                  <a:pt x="118180" y="678215"/>
                  <a:pt x="118180" y="668514"/>
                  <a:pt x="116416" y="657049"/>
                </a:cubicBezTo>
                <a:cubicBezTo>
                  <a:pt x="114652" y="645584"/>
                  <a:pt x="108479" y="636764"/>
                  <a:pt x="111125" y="625299"/>
                </a:cubicBezTo>
                <a:cubicBezTo>
                  <a:pt x="113771" y="613834"/>
                  <a:pt x="123472" y="597959"/>
                  <a:pt x="132291" y="588257"/>
                </a:cubicBezTo>
                <a:cubicBezTo>
                  <a:pt x="141110" y="578555"/>
                  <a:pt x="157867" y="579437"/>
                  <a:pt x="164041" y="567090"/>
                </a:cubicBezTo>
                <a:cubicBezTo>
                  <a:pt x="170215" y="554743"/>
                  <a:pt x="177270" y="524757"/>
                  <a:pt x="169333" y="514174"/>
                </a:cubicBezTo>
                <a:cubicBezTo>
                  <a:pt x="161396" y="503591"/>
                  <a:pt x="133173" y="501826"/>
                  <a:pt x="116416" y="503590"/>
                </a:cubicBezTo>
                <a:cubicBezTo>
                  <a:pt x="99659" y="505354"/>
                  <a:pt x="86430" y="524757"/>
                  <a:pt x="68791" y="524757"/>
                </a:cubicBezTo>
                <a:cubicBezTo>
                  <a:pt x="51152" y="524757"/>
                  <a:pt x="21166" y="511527"/>
                  <a:pt x="10583" y="503590"/>
                </a:cubicBezTo>
                <a:cubicBezTo>
                  <a:pt x="0" y="495653"/>
                  <a:pt x="2645" y="485069"/>
                  <a:pt x="5291" y="477132"/>
                </a:cubicBezTo>
                <a:cubicBezTo>
                  <a:pt x="7937" y="469195"/>
                  <a:pt x="17639" y="461257"/>
                  <a:pt x="26458" y="455965"/>
                </a:cubicBezTo>
                <a:cubicBezTo>
                  <a:pt x="35277" y="450673"/>
                  <a:pt x="52034" y="454201"/>
                  <a:pt x="58208" y="445382"/>
                </a:cubicBezTo>
                <a:cubicBezTo>
                  <a:pt x="64382" y="436563"/>
                  <a:pt x="59090" y="415396"/>
                  <a:pt x="63500" y="403049"/>
                </a:cubicBezTo>
                <a:cubicBezTo>
                  <a:pt x="67910" y="390702"/>
                  <a:pt x="74083" y="377473"/>
                  <a:pt x="84666" y="371299"/>
                </a:cubicBezTo>
                <a:cubicBezTo>
                  <a:pt x="95249" y="365125"/>
                  <a:pt x="111125" y="372181"/>
                  <a:pt x="127000" y="366007"/>
                </a:cubicBezTo>
                <a:cubicBezTo>
                  <a:pt x="142875" y="359833"/>
                  <a:pt x="166687" y="343076"/>
                  <a:pt x="179916" y="334257"/>
                </a:cubicBezTo>
                <a:cubicBezTo>
                  <a:pt x="193145" y="325438"/>
                  <a:pt x="203729" y="325437"/>
                  <a:pt x="206375" y="313090"/>
                </a:cubicBezTo>
                <a:cubicBezTo>
                  <a:pt x="209021" y="300743"/>
                  <a:pt x="202847" y="273403"/>
                  <a:pt x="195791" y="260174"/>
                </a:cubicBezTo>
                <a:cubicBezTo>
                  <a:pt x="188735" y="246945"/>
                  <a:pt x="174624" y="241652"/>
                  <a:pt x="164041" y="233715"/>
                </a:cubicBezTo>
                <a:cubicBezTo>
                  <a:pt x="153458" y="225778"/>
                  <a:pt x="145520" y="224014"/>
                  <a:pt x="132291" y="212549"/>
                </a:cubicBezTo>
                <a:cubicBezTo>
                  <a:pt x="119062" y="201084"/>
                  <a:pt x="102305" y="174626"/>
                  <a:pt x="84666" y="164924"/>
                </a:cubicBezTo>
                <a:cubicBezTo>
                  <a:pt x="67027" y="155222"/>
                  <a:pt x="35277" y="161396"/>
                  <a:pt x="26458" y="154340"/>
                </a:cubicBezTo>
                <a:cubicBezTo>
                  <a:pt x="17639" y="147284"/>
                  <a:pt x="34396" y="132291"/>
                  <a:pt x="31750" y="122590"/>
                </a:cubicBezTo>
                <a:cubicBezTo>
                  <a:pt x="29104" y="112889"/>
                  <a:pt x="14111" y="108479"/>
                  <a:pt x="10583" y="96132"/>
                </a:cubicBezTo>
                <a:cubicBezTo>
                  <a:pt x="7055" y="83785"/>
                  <a:pt x="5291" y="59090"/>
                  <a:pt x="10583" y="48507"/>
                </a:cubicBezTo>
                <a:cubicBezTo>
                  <a:pt x="15875" y="37924"/>
                  <a:pt x="29986" y="32632"/>
                  <a:pt x="42333" y="32632"/>
                </a:cubicBezTo>
                <a:cubicBezTo>
                  <a:pt x="54680" y="32632"/>
                  <a:pt x="72319" y="45861"/>
                  <a:pt x="84666" y="48507"/>
                </a:cubicBezTo>
                <a:cubicBezTo>
                  <a:pt x="97013" y="51153"/>
                  <a:pt x="99659" y="52917"/>
                  <a:pt x="116416" y="48507"/>
                </a:cubicBezTo>
                <a:cubicBezTo>
                  <a:pt x="133173" y="44097"/>
                  <a:pt x="167569" y="29987"/>
                  <a:pt x="185208" y="22049"/>
                </a:cubicBezTo>
                <a:cubicBezTo>
                  <a:pt x="202847" y="14112"/>
                  <a:pt x="212549" y="1764"/>
                  <a:pt x="222250" y="882"/>
                </a:cubicBezTo>
                <a:cubicBezTo>
                  <a:pt x="231951" y="0"/>
                  <a:pt x="244298" y="7938"/>
                  <a:pt x="243416" y="16757"/>
                </a:cubicBezTo>
                <a:cubicBezTo>
                  <a:pt x="242534" y="25576"/>
                  <a:pt x="223132" y="40570"/>
                  <a:pt x="216958" y="53799"/>
                </a:cubicBezTo>
                <a:cubicBezTo>
                  <a:pt x="210785" y="67028"/>
                  <a:pt x="212549" y="83785"/>
                  <a:pt x="206375" y="96132"/>
                </a:cubicBezTo>
                <a:cubicBezTo>
                  <a:pt x="200201" y="108479"/>
                  <a:pt x="180798" y="113771"/>
                  <a:pt x="179916" y="127882"/>
                </a:cubicBezTo>
                <a:cubicBezTo>
                  <a:pt x="179034" y="141993"/>
                  <a:pt x="194027" y="175507"/>
                  <a:pt x="201083" y="180799"/>
                </a:cubicBezTo>
                <a:cubicBezTo>
                  <a:pt x="208139" y="186091"/>
                  <a:pt x="214313" y="168451"/>
                  <a:pt x="222250" y="159632"/>
                </a:cubicBezTo>
                <a:cubicBezTo>
                  <a:pt x="230187" y="150813"/>
                  <a:pt x="235479" y="131410"/>
                  <a:pt x="248708" y="127882"/>
                </a:cubicBezTo>
                <a:cubicBezTo>
                  <a:pt x="261937" y="124354"/>
                  <a:pt x="281340" y="128764"/>
                  <a:pt x="301625" y="138465"/>
                </a:cubicBezTo>
                <a:cubicBezTo>
                  <a:pt x="321910" y="148166"/>
                  <a:pt x="352777" y="179916"/>
                  <a:pt x="370416" y="186090"/>
                </a:cubicBezTo>
                <a:cubicBezTo>
                  <a:pt x="388055" y="192264"/>
                  <a:pt x="397757" y="181680"/>
                  <a:pt x="407458" y="175507"/>
                </a:cubicBezTo>
                <a:cubicBezTo>
                  <a:pt x="417159" y="169334"/>
                  <a:pt x="428625" y="161396"/>
                  <a:pt x="428625" y="149049"/>
                </a:cubicBezTo>
                <a:cubicBezTo>
                  <a:pt x="428625" y="136702"/>
                  <a:pt x="404812" y="114653"/>
                  <a:pt x="407458" y="101424"/>
                </a:cubicBezTo>
                <a:cubicBezTo>
                  <a:pt x="410104" y="88195"/>
                  <a:pt x="430389" y="77611"/>
                  <a:pt x="444500" y="69674"/>
                </a:cubicBezTo>
                <a:cubicBezTo>
                  <a:pt x="458611" y="61737"/>
                  <a:pt x="476250" y="55563"/>
                  <a:pt x="492125" y="53799"/>
                </a:cubicBezTo>
                <a:cubicBezTo>
                  <a:pt x="508000" y="52035"/>
                  <a:pt x="528285" y="49389"/>
                  <a:pt x="539750" y="59090"/>
                </a:cubicBezTo>
                <a:cubicBezTo>
                  <a:pt x="551215" y="68791"/>
                  <a:pt x="552978" y="79375"/>
                  <a:pt x="560916" y="112007"/>
                </a:cubicBezTo>
                <a:cubicBezTo>
                  <a:pt x="568854" y="144639"/>
                  <a:pt x="581201" y="226660"/>
                  <a:pt x="587375" y="254882"/>
                </a:cubicBezTo>
                <a:cubicBezTo>
                  <a:pt x="593549" y="283104"/>
                  <a:pt x="591785" y="279576"/>
                  <a:pt x="597958" y="281340"/>
                </a:cubicBezTo>
                <a:cubicBezTo>
                  <a:pt x="604131" y="283104"/>
                  <a:pt x="616479" y="265465"/>
                  <a:pt x="624416" y="265465"/>
                </a:cubicBezTo>
                <a:cubicBezTo>
                  <a:pt x="632353" y="265465"/>
                  <a:pt x="644701" y="274284"/>
                  <a:pt x="645583" y="281340"/>
                </a:cubicBezTo>
                <a:cubicBezTo>
                  <a:pt x="646465" y="288396"/>
                  <a:pt x="634118" y="298098"/>
                  <a:pt x="629708" y="307799"/>
                </a:cubicBezTo>
                <a:cubicBezTo>
                  <a:pt x="625298" y="317500"/>
                  <a:pt x="614715" y="328966"/>
                  <a:pt x="619125" y="339549"/>
                </a:cubicBezTo>
                <a:cubicBezTo>
                  <a:pt x="623535" y="350132"/>
                  <a:pt x="645583" y="366889"/>
                  <a:pt x="656166" y="371299"/>
                </a:cubicBezTo>
                <a:cubicBezTo>
                  <a:pt x="666749" y="375709"/>
                  <a:pt x="675569" y="370417"/>
                  <a:pt x="682625" y="366007"/>
                </a:cubicBezTo>
                <a:cubicBezTo>
                  <a:pt x="689681" y="361597"/>
                  <a:pt x="692327" y="344840"/>
                  <a:pt x="698500" y="344840"/>
                </a:cubicBezTo>
                <a:cubicBezTo>
                  <a:pt x="704673" y="344840"/>
                  <a:pt x="715256" y="356306"/>
                  <a:pt x="719666" y="366007"/>
                </a:cubicBezTo>
                <a:cubicBezTo>
                  <a:pt x="724076" y="375708"/>
                  <a:pt x="724958" y="391584"/>
                  <a:pt x="724958" y="403049"/>
                </a:cubicBezTo>
                <a:cubicBezTo>
                  <a:pt x="724958" y="414514"/>
                  <a:pt x="714374" y="409223"/>
                  <a:pt x="719666" y="434799"/>
                </a:cubicBezTo>
                <a:cubicBezTo>
                  <a:pt x="724958" y="460375"/>
                  <a:pt x="751416" y="530931"/>
                  <a:pt x="756708" y="556507"/>
                </a:cubicBezTo>
                <a:cubicBezTo>
                  <a:pt x="762000" y="582083"/>
                  <a:pt x="756708" y="578556"/>
                  <a:pt x="751416" y="588257"/>
                </a:cubicBezTo>
                <a:cubicBezTo>
                  <a:pt x="746124" y="597958"/>
                  <a:pt x="735541" y="611187"/>
                  <a:pt x="724958" y="614715"/>
                </a:cubicBezTo>
                <a:cubicBezTo>
                  <a:pt x="714375" y="618243"/>
                  <a:pt x="699381" y="612952"/>
                  <a:pt x="687916" y="609424"/>
                </a:cubicBezTo>
                <a:cubicBezTo>
                  <a:pt x="676451" y="605896"/>
                  <a:pt x="674687" y="599723"/>
                  <a:pt x="656166" y="593549"/>
                </a:cubicBezTo>
                <a:cubicBezTo>
                  <a:pt x="637645" y="587375"/>
                  <a:pt x="597076" y="571500"/>
                  <a:pt x="576791" y="572382"/>
                </a:cubicBezTo>
                <a:cubicBezTo>
                  <a:pt x="556506" y="573264"/>
                  <a:pt x="541514" y="589139"/>
                  <a:pt x="534458" y="598840"/>
                </a:cubicBezTo>
                <a:cubicBezTo>
                  <a:pt x="527402" y="608541"/>
                  <a:pt x="528284" y="612951"/>
                  <a:pt x="534458" y="630590"/>
                </a:cubicBezTo>
                <a:cubicBezTo>
                  <a:pt x="540632" y="648229"/>
                  <a:pt x="557389" y="677334"/>
                  <a:pt x="571500" y="704674"/>
                </a:cubicBezTo>
                <a:cubicBezTo>
                  <a:pt x="585611" y="732014"/>
                  <a:pt x="612951" y="771701"/>
                  <a:pt x="619125" y="794632"/>
                </a:cubicBezTo>
                <a:cubicBezTo>
                  <a:pt x="625299" y="817563"/>
                  <a:pt x="617360" y="836083"/>
                  <a:pt x="608541" y="842257"/>
                </a:cubicBezTo>
                <a:cubicBezTo>
                  <a:pt x="599722" y="848431"/>
                  <a:pt x="574145" y="836966"/>
                  <a:pt x="566208" y="831674"/>
                </a:cubicBezTo>
                <a:cubicBezTo>
                  <a:pt x="558271" y="826382"/>
                  <a:pt x="566208" y="825500"/>
                  <a:pt x="560916" y="810507"/>
                </a:cubicBezTo>
                <a:cubicBezTo>
                  <a:pt x="555624" y="795514"/>
                  <a:pt x="540632" y="754944"/>
                  <a:pt x="534458" y="741715"/>
                </a:cubicBezTo>
                <a:cubicBezTo>
                  <a:pt x="528285" y="728486"/>
                  <a:pt x="532694" y="730250"/>
                  <a:pt x="523875" y="731132"/>
                </a:cubicBezTo>
                <a:cubicBezTo>
                  <a:pt x="515056" y="732014"/>
                  <a:pt x="490360" y="739070"/>
                  <a:pt x="481541" y="747007"/>
                </a:cubicBezTo>
                <a:cubicBezTo>
                  <a:pt x="472722" y="754944"/>
                  <a:pt x="477132" y="773465"/>
                  <a:pt x="470958" y="778757"/>
                </a:cubicBezTo>
                <a:cubicBezTo>
                  <a:pt x="464785" y="784049"/>
                  <a:pt x="448028" y="771701"/>
                  <a:pt x="444500" y="778757"/>
                </a:cubicBezTo>
                <a:cubicBezTo>
                  <a:pt x="440972" y="785813"/>
                  <a:pt x="447145" y="798159"/>
                  <a:pt x="449791" y="821090"/>
                </a:cubicBezTo>
                <a:cubicBezTo>
                  <a:pt x="452437" y="844021"/>
                  <a:pt x="463903" y="891646"/>
                  <a:pt x="460375" y="916340"/>
                </a:cubicBezTo>
                <a:cubicBezTo>
                  <a:pt x="456847" y="941034"/>
                  <a:pt x="438326" y="956028"/>
                  <a:pt x="428625" y="969257"/>
                </a:cubicBezTo>
                <a:cubicBezTo>
                  <a:pt x="418924" y="982486"/>
                  <a:pt x="410985" y="1005416"/>
                  <a:pt x="402166" y="995715"/>
                </a:cubicBezTo>
                <a:cubicBezTo>
                  <a:pt x="393347" y="986014"/>
                  <a:pt x="385409" y="933098"/>
                  <a:pt x="375708" y="911049"/>
                </a:cubicBezTo>
                <a:cubicBezTo>
                  <a:pt x="366007" y="889001"/>
                  <a:pt x="349250" y="880181"/>
                  <a:pt x="343958" y="863424"/>
                </a:cubicBezTo>
                <a:cubicBezTo>
                  <a:pt x="338666" y="846667"/>
                  <a:pt x="345722" y="825500"/>
                  <a:pt x="343958" y="810507"/>
                </a:cubicBezTo>
                <a:cubicBezTo>
                  <a:pt x="342194" y="795514"/>
                  <a:pt x="344840" y="780521"/>
                  <a:pt x="333375" y="773465"/>
                </a:cubicBezTo>
                <a:cubicBezTo>
                  <a:pt x="321910" y="766410"/>
                  <a:pt x="289277" y="772584"/>
                  <a:pt x="275166" y="768174"/>
                </a:cubicBezTo>
                <a:cubicBezTo>
                  <a:pt x="261055" y="763764"/>
                  <a:pt x="251354" y="763764"/>
                  <a:pt x="248708" y="747007"/>
                </a:cubicBezTo>
                <a:cubicBezTo>
                  <a:pt x="246062" y="730250"/>
                  <a:pt x="265465" y="669396"/>
                  <a:pt x="259291" y="667632"/>
                </a:cubicBezTo>
                <a:cubicBezTo>
                  <a:pt x="253117" y="665868"/>
                  <a:pt x="224013" y="719667"/>
                  <a:pt x="211666" y="736424"/>
                </a:cubicBezTo>
                <a:cubicBezTo>
                  <a:pt x="199319" y="753181"/>
                  <a:pt x="197555" y="766410"/>
                  <a:pt x="185208" y="768174"/>
                </a:cubicBezTo>
                <a:cubicBezTo>
                  <a:pt x="172861" y="769938"/>
                  <a:pt x="148166" y="764646"/>
                  <a:pt x="137583" y="752299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Белореченский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</a:rPr>
              <a:t>13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840413" y="3608388"/>
            <a:ext cx="1266825" cy="868362"/>
          </a:xfrm>
          <a:custGeom>
            <a:avLst/>
            <a:gdLst>
              <a:gd name="connsiteX0" fmla="*/ 37571 w 1263121"/>
              <a:gd name="connsiteY0" fmla="*/ 235479 h 877358"/>
              <a:gd name="connsiteX1" fmla="*/ 28046 w 1263121"/>
              <a:gd name="connsiteY1" fmla="*/ 165629 h 877358"/>
              <a:gd name="connsiteX2" fmla="*/ 2646 w 1263121"/>
              <a:gd name="connsiteY2" fmla="*/ 146579 h 877358"/>
              <a:gd name="connsiteX3" fmla="*/ 12171 w 1263121"/>
              <a:gd name="connsiteY3" fmla="*/ 105304 h 877358"/>
              <a:gd name="connsiteX4" fmla="*/ 43921 w 1263121"/>
              <a:gd name="connsiteY4" fmla="*/ 86254 h 877358"/>
              <a:gd name="connsiteX5" fmla="*/ 85196 w 1263121"/>
              <a:gd name="connsiteY5" fmla="*/ 76729 h 877358"/>
              <a:gd name="connsiteX6" fmla="*/ 129646 w 1263121"/>
              <a:gd name="connsiteY6" fmla="*/ 89429 h 877358"/>
              <a:gd name="connsiteX7" fmla="*/ 151871 w 1263121"/>
              <a:gd name="connsiteY7" fmla="*/ 83079 h 877358"/>
              <a:gd name="connsiteX8" fmla="*/ 186796 w 1263121"/>
              <a:gd name="connsiteY8" fmla="*/ 102129 h 877358"/>
              <a:gd name="connsiteX9" fmla="*/ 209021 w 1263121"/>
              <a:gd name="connsiteY9" fmla="*/ 89429 h 877358"/>
              <a:gd name="connsiteX10" fmla="*/ 193146 w 1263121"/>
              <a:gd name="connsiteY10" fmla="*/ 57679 h 877358"/>
              <a:gd name="connsiteX11" fmla="*/ 205846 w 1263121"/>
              <a:gd name="connsiteY11" fmla="*/ 41804 h 877358"/>
              <a:gd name="connsiteX12" fmla="*/ 240771 w 1263121"/>
              <a:gd name="connsiteY12" fmla="*/ 529 h 877358"/>
              <a:gd name="connsiteX13" fmla="*/ 250296 w 1263121"/>
              <a:gd name="connsiteY13" fmla="*/ 38629 h 877358"/>
              <a:gd name="connsiteX14" fmla="*/ 247121 w 1263121"/>
              <a:gd name="connsiteY14" fmla="*/ 67204 h 877358"/>
              <a:gd name="connsiteX15" fmla="*/ 326496 w 1263121"/>
              <a:gd name="connsiteY15" fmla="*/ 73554 h 877358"/>
              <a:gd name="connsiteX16" fmla="*/ 393171 w 1263121"/>
              <a:gd name="connsiteY16" fmla="*/ 70379 h 877358"/>
              <a:gd name="connsiteX17" fmla="*/ 450321 w 1263121"/>
              <a:gd name="connsiteY17" fmla="*/ 111654 h 877358"/>
              <a:gd name="connsiteX18" fmla="*/ 516996 w 1263121"/>
              <a:gd name="connsiteY18" fmla="*/ 149754 h 877358"/>
              <a:gd name="connsiteX19" fmla="*/ 536046 w 1263121"/>
              <a:gd name="connsiteY19" fmla="*/ 127529 h 877358"/>
              <a:gd name="connsiteX20" fmla="*/ 542396 w 1263121"/>
              <a:gd name="connsiteY20" fmla="*/ 95779 h 877358"/>
              <a:gd name="connsiteX21" fmla="*/ 570971 w 1263121"/>
              <a:gd name="connsiteY21" fmla="*/ 98954 h 877358"/>
              <a:gd name="connsiteX22" fmla="*/ 583671 w 1263121"/>
              <a:gd name="connsiteY22" fmla="*/ 76729 h 877358"/>
              <a:gd name="connsiteX23" fmla="*/ 631296 w 1263121"/>
              <a:gd name="connsiteY23" fmla="*/ 108479 h 877358"/>
              <a:gd name="connsiteX24" fmla="*/ 656696 w 1263121"/>
              <a:gd name="connsiteY24" fmla="*/ 140229 h 877358"/>
              <a:gd name="connsiteX25" fmla="*/ 717021 w 1263121"/>
              <a:gd name="connsiteY25" fmla="*/ 156104 h 877358"/>
              <a:gd name="connsiteX26" fmla="*/ 739246 w 1263121"/>
              <a:gd name="connsiteY26" fmla="*/ 114829 h 877358"/>
              <a:gd name="connsiteX27" fmla="*/ 748771 w 1263121"/>
              <a:gd name="connsiteY27" fmla="*/ 171979 h 877358"/>
              <a:gd name="connsiteX28" fmla="*/ 780521 w 1263121"/>
              <a:gd name="connsiteY28" fmla="*/ 181504 h 877358"/>
              <a:gd name="connsiteX29" fmla="*/ 793221 w 1263121"/>
              <a:gd name="connsiteY29" fmla="*/ 203729 h 877358"/>
              <a:gd name="connsiteX30" fmla="*/ 809096 w 1263121"/>
              <a:gd name="connsiteY30" fmla="*/ 245004 h 877358"/>
              <a:gd name="connsiteX31" fmla="*/ 850371 w 1263121"/>
              <a:gd name="connsiteY31" fmla="*/ 257704 h 877358"/>
              <a:gd name="connsiteX32" fmla="*/ 872596 w 1263121"/>
              <a:gd name="connsiteY32" fmla="*/ 273579 h 877358"/>
              <a:gd name="connsiteX33" fmla="*/ 936096 w 1263121"/>
              <a:gd name="connsiteY33" fmla="*/ 213254 h 877358"/>
              <a:gd name="connsiteX34" fmla="*/ 955146 w 1263121"/>
              <a:gd name="connsiteY34" fmla="*/ 235479 h 877358"/>
              <a:gd name="connsiteX35" fmla="*/ 980546 w 1263121"/>
              <a:gd name="connsiteY35" fmla="*/ 267229 h 877358"/>
              <a:gd name="connsiteX36" fmla="*/ 951971 w 1263121"/>
              <a:gd name="connsiteY36" fmla="*/ 308504 h 877358"/>
              <a:gd name="connsiteX37" fmla="*/ 920221 w 1263121"/>
              <a:gd name="connsiteY37" fmla="*/ 352954 h 877358"/>
              <a:gd name="connsiteX38" fmla="*/ 923396 w 1263121"/>
              <a:gd name="connsiteY38" fmla="*/ 394229 h 877358"/>
              <a:gd name="connsiteX39" fmla="*/ 955146 w 1263121"/>
              <a:gd name="connsiteY39" fmla="*/ 429154 h 877358"/>
              <a:gd name="connsiteX40" fmla="*/ 999596 w 1263121"/>
              <a:gd name="connsiteY40" fmla="*/ 429154 h 877358"/>
              <a:gd name="connsiteX41" fmla="*/ 1028171 w 1263121"/>
              <a:gd name="connsiteY41" fmla="*/ 429154 h 877358"/>
              <a:gd name="connsiteX42" fmla="*/ 1050396 w 1263121"/>
              <a:gd name="connsiteY42" fmla="*/ 441854 h 877358"/>
              <a:gd name="connsiteX43" fmla="*/ 1059921 w 1263121"/>
              <a:gd name="connsiteY43" fmla="*/ 464079 h 877358"/>
              <a:gd name="connsiteX44" fmla="*/ 1056746 w 1263121"/>
              <a:gd name="connsiteY44" fmla="*/ 521229 h 877358"/>
              <a:gd name="connsiteX45" fmla="*/ 1078971 w 1263121"/>
              <a:gd name="connsiteY45" fmla="*/ 572029 h 877358"/>
              <a:gd name="connsiteX46" fmla="*/ 1085321 w 1263121"/>
              <a:gd name="connsiteY46" fmla="*/ 632354 h 877358"/>
              <a:gd name="connsiteX47" fmla="*/ 1139296 w 1263121"/>
              <a:gd name="connsiteY47" fmla="*/ 629179 h 877358"/>
              <a:gd name="connsiteX48" fmla="*/ 1193271 w 1263121"/>
              <a:gd name="connsiteY48" fmla="*/ 651404 h 877358"/>
              <a:gd name="connsiteX49" fmla="*/ 1209146 w 1263121"/>
              <a:gd name="connsiteY49" fmla="*/ 699029 h 877358"/>
              <a:gd name="connsiteX50" fmla="*/ 1212321 w 1263121"/>
              <a:gd name="connsiteY50" fmla="*/ 733954 h 877358"/>
              <a:gd name="connsiteX51" fmla="*/ 1183746 w 1263121"/>
              <a:gd name="connsiteY51" fmla="*/ 746654 h 877358"/>
              <a:gd name="connsiteX52" fmla="*/ 1167871 w 1263121"/>
              <a:gd name="connsiteY52" fmla="*/ 775229 h 877358"/>
              <a:gd name="connsiteX53" fmla="*/ 1250421 w 1263121"/>
              <a:gd name="connsiteY53" fmla="*/ 797454 h 877358"/>
              <a:gd name="connsiteX54" fmla="*/ 1244071 w 1263121"/>
              <a:gd name="connsiteY54" fmla="*/ 832379 h 877358"/>
              <a:gd name="connsiteX55" fmla="*/ 1253596 w 1263121"/>
              <a:gd name="connsiteY55" fmla="*/ 860954 h 877358"/>
              <a:gd name="connsiteX56" fmla="*/ 1231371 w 1263121"/>
              <a:gd name="connsiteY56" fmla="*/ 876829 h 877358"/>
              <a:gd name="connsiteX57" fmla="*/ 1193271 w 1263121"/>
              <a:gd name="connsiteY57" fmla="*/ 864129 h 877358"/>
              <a:gd name="connsiteX58" fmla="*/ 1151996 w 1263121"/>
              <a:gd name="connsiteY58" fmla="*/ 832379 h 877358"/>
              <a:gd name="connsiteX59" fmla="*/ 1129771 w 1263121"/>
              <a:gd name="connsiteY59" fmla="*/ 800629 h 877358"/>
              <a:gd name="connsiteX60" fmla="*/ 1094846 w 1263121"/>
              <a:gd name="connsiteY60" fmla="*/ 806979 h 877358"/>
              <a:gd name="connsiteX61" fmla="*/ 1053571 w 1263121"/>
              <a:gd name="connsiteY61" fmla="*/ 775229 h 877358"/>
              <a:gd name="connsiteX62" fmla="*/ 1015471 w 1263121"/>
              <a:gd name="connsiteY62" fmla="*/ 784754 h 877358"/>
              <a:gd name="connsiteX63" fmla="*/ 974196 w 1263121"/>
              <a:gd name="connsiteY63" fmla="*/ 800629 h 877358"/>
              <a:gd name="connsiteX64" fmla="*/ 958321 w 1263121"/>
              <a:gd name="connsiteY64" fmla="*/ 838729 h 877358"/>
              <a:gd name="connsiteX65" fmla="*/ 882121 w 1263121"/>
              <a:gd name="connsiteY65" fmla="*/ 845079 h 877358"/>
              <a:gd name="connsiteX66" fmla="*/ 834496 w 1263121"/>
              <a:gd name="connsiteY66" fmla="*/ 848254 h 877358"/>
              <a:gd name="connsiteX67" fmla="*/ 770996 w 1263121"/>
              <a:gd name="connsiteY67" fmla="*/ 829204 h 877358"/>
              <a:gd name="connsiteX68" fmla="*/ 758296 w 1263121"/>
              <a:gd name="connsiteY68" fmla="*/ 848254 h 877358"/>
              <a:gd name="connsiteX69" fmla="*/ 717021 w 1263121"/>
              <a:gd name="connsiteY69" fmla="*/ 733954 h 877358"/>
              <a:gd name="connsiteX70" fmla="*/ 637646 w 1263121"/>
              <a:gd name="connsiteY70" fmla="*/ 626004 h 877358"/>
              <a:gd name="connsiteX71" fmla="*/ 583671 w 1263121"/>
              <a:gd name="connsiteY71" fmla="*/ 508529 h 877358"/>
              <a:gd name="connsiteX72" fmla="*/ 539221 w 1263121"/>
              <a:gd name="connsiteY72" fmla="*/ 460904 h 877358"/>
              <a:gd name="connsiteX73" fmla="*/ 393171 w 1263121"/>
              <a:gd name="connsiteY73" fmla="*/ 349779 h 877358"/>
              <a:gd name="connsiteX74" fmla="*/ 323321 w 1263121"/>
              <a:gd name="connsiteY74" fmla="*/ 267229 h 877358"/>
              <a:gd name="connsiteX75" fmla="*/ 291571 w 1263121"/>
              <a:gd name="connsiteY75" fmla="*/ 229129 h 877358"/>
              <a:gd name="connsiteX76" fmla="*/ 189971 w 1263121"/>
              <a:gd name="connsiteY76" fmla="*/ 200554 h 877358"/>
              <a:gd name="connsiteX77" fmla="*/ 129646 w 1263121"/>
              <a:gd name="connsiteY77" fmla="*/ 187854 h 877358"/>
              <a:gd name="connsiteX78" fmla="*/ 104246 w 1263121"/>
              <a:gd name="connsiteY78" fmla="*/ 213254 h 877358"/>
              <a:gd name="connsiteX79" fmla="*/ 37571 w 1263121"/>
              <a:gd name="connsiteY79" fmla="*/ 235479 h 877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3121" h="877358">
                <a:moveTo>
                  <a:pt x="37571" y="235479"/>
                </a:moveTo>
                <a:cubicBezTo>
                  <a:pt x="24871" y="227542"/>
                  <a:pt x="33867" y="180446"/>
                  <a:pt x="28046" y="165629"/>
                </a:cubicBezTo>
                <a:cubicBezTo>
                  <a:pt x="22225" y="150812"/>
                  <a:pt x="5292" y="156633"/>
                  <a:pt x="2646" y="146579"/>
                </a:cubicBezTo>
                <a:cubicBezTo>
                  <a:pt x="0" y="136525"/>
                  <a:pt x="5292" y="115358"/>
                  <a:pt x="12171" y="105304"/>
                </a:cubicBezTo>
                <a:cubicBezTo>
                  <a:pt x="19050" y="95250"/>
                  <a:pt x="31750" y="91016"/>
                  <a:pt x="43921" y="86254"/>
                </a:cubicBezTo>
                <a:cubicBezTo>
                  <a:pt x="56092" y="81492"/>
                  <a:pt x="70909" y="76200"/>
                  <a:pt x="85196" y="76729"/>
                </a:cubicBezTo>
                <a:cubicBezTo>
                  <a:pt x="99484" y="77258"/>
                  <a:pt x="118534" y="88371"/>
                  <a:pt x="129646" y="89429"/>
                </a:cubicBezTo>
                <a:cubicBezTo>
                  <a:pt x="140758" y="90487"/>
                  <a:pt x="142346" y="80962"/>
                  <a:pt x="151871" y="83079"/>
                </a:cubicBezTo>
                <a:cubicBezTo>
                  <a:pt x="161396" y="85196"/>
                  <a:pt x="177271" y="101071"/>
                  <a:pt x="186796" y="102129"/>
                </a:cubicBezTo>
                <a:cubicBezTo>
                  <a:pt x="196321" y="103187"/>
                  <a:pt x="207963" y="96837"/>
                  <a:pt x="209021" y="89429"/>
                </a:cubicBezTo>
                <a:cubicBezTo>
                  <a:pt x="210079" y="82021"/>
                  <a:pt x="193675" y="65617"/>
                  <a:pt x="193146" y="57679"/>
                </a:cubicBezTo>
                <a:cubicBezTo>
                  <a:pt x="192617" y="49742"/>
                  <a:pt x="197909" y="51329"/>
                  <a:pt x="205846" y="41804"/>
                </a:cubicBezTo>
                <a:cubicBezTo>
                  <a:pt x="213783" y="32279"/>
                  <a:pt x="233363" y="1058"/>
                  <a:pt x="240771" y="529"/>
                </a:cubicBezTo>
                <a:cubicBezTo>
                  <a:pt x="248179" y="0"/>
                  <a:pt x="249238" y="27517"/>
                  <a:pt x="250296" y="38629"/>
                </a:cubicBezTo>
                <a:cubicBezTo>
                  <a:pt x="251354" y="49741"/>
                  <a:pt x="234421" y="61383"/>
                  <a:pt x="247121" y="67204"/>
                </a:cubicBezTo>
                <a:cubicBezTo>
                  <a:pt x="259821" y="73025"/>
                  <a:pt x="302154" y="73025"/>
                  <a:pt x="326496" y="73554"/>
                </a:cubicBezTo>
                <a:cubicBezTo>
                  <a:pt x="350838" y="74083"/>
                  <a:pt x="372534" y="64029"/>
                  <a:pt x="393171" y="70379"/>
                </a:cubicBezTo>
                <a:cubicBezTo>
                  <a:pt x="413808" y="76729"/>
                  <a:pt x="429683" y="98425"/>
                  <a:pt x="450321" y="111654"/>
                </a:cubicBezTo>
                <a:cubicBezTo>
                  <a:pt x="470959" y="124883"/>
                  <a:pt x="502709" y="147108"/>
                  <a:pt x="516996" y="149754"/>
                </a:cubicBezTo>
                <a:cubicBezTo>
                  <a:pt x="531283" y="152400"/>
                  <a:pt x="531813" y="136525"/>
                  <a:pt x="536046" y="127529"/>
                </a:cubicBezTo>
                <a:cubicBezTo>
                  <a:pt x="540279" y="118533"/>
                  <a:pt x="536575" y="100541"/>
                  <a:pt x="542396" y="95779"/>
                </a:cubicBezTo>
                <a:cubicBezTo>
                  <a:pt x="548217" y="91017"/>
                  <a:pt x="564092" y="102129"/>
                  <a:pt x="570971" y="98954"/>
                </a:cubicBezTo>
                <a:cubicBezTo>
                  <a:pt x="577850" y="95779"/>
                  <a:pt x="573617" y="75142"/>
                  <a:pt x="583671" y="76729"/>
                </a:cubicBezTo>
                <a:cubicBezTo>
                  <a:pt x="593725" y="78316"/>
                  <a:pt x="619125" y="97896"/>
                  <a:pt x="631296" y="108479"/>
                </a:cubicBezTo>
                <a:cubicBezTo>
                  <a:pt x="643467" y="119062"/>
                  <a:pt x="642409" y="132292"/>
                  <a:pt x="656696" y="140229"/>
                </a:cubicBezTo>
                <a:cubicBezTo>
                  <a:pt x="670983" y="148166"/>
                  <a:pt x="703263" y="160337"/>
                  <a:pt x="717021" y="156104"/>
                </a:cubicBezTo>
                <a:cubicBezTo>
                  <a:pt x="730779" y="151871"/>
                  <a:pt x="733954" y="112183"/>
                  <a:pt x="739246" y="114829"/>
                </a:cubicBezTo>
                <a:cubicBezTo>
                  <a:pt x="744538" y="117475"/>
                  <a:pt x="741892" y="160867"/>
                  <a:pt x="748771" y="171979"/>
                </a:cubicBezTo>
                <a:cubicBezTo>
                  <a:pt x="755650" y="183091"/>
                  <a:pt x="773113" y="176212"/>
                  <a:pt x="780521" y="181504"/>
                </a:cubicBezTo>
                <a:cubicBezTo>
                  <a:pt x="787929" y="186796"/>
                  <a:pt x="788459" y="193146"/>
                  <a:pt x="793221" y="203729"/>
                </a:cubicBezTo>
                <a:cubicBezTo>
                  <a:pt x="797984" y="214312"/>
                  <a:pt x="799571" y="236008"/>
                  <a:pt x="809096" y="245004"/>
                </a:cubicBezTo>
                <a:cubicBezTo>
                  <a:pt x="818621" y="254000"/>
                  <a:pt x="839788" y="252942"/>
                  <a:pt x="850371" y="257704"/>
                </a:cubicBezTo>
                <a:cubicBezTo>
                  <a:pt x="860954" y="262467"/>
                  <a:pt x="858309" y="280987"/>
                  <a:pt x="872596" y="273579"/>
                </a:cubicBezTo>
                <a:cubicBezTo>
                  <a:pt x="886883" y="266171"/>
                  <a:pt x="922338" y="219604"/>
                  <a:pt x="936096" y="213254"/>
                </a:cubicBezTo>
                <a:cubicBezTo>
                  <a:pt x="949854" y="206904"/>
                  <a:pt x="947738" y="226483"/>
                  <a:pt x="955146" y="235479"/>
                </a:cubicBezTo>
                <a:cubicBezTo>
                  <a:pt x="962554" y="244475"/>
                  <a:pt x="981075" y="255058"/>
                  <a:pt x="980546" y="267229"/>
                </a:cubicBezTo>
                <a:cubicBezTo>
                  <a:pt x="980017" y="279400"/>
                  <a:pt x="962025" y="294217"/>
                  <a:pt x="951971" y="308504"/>
                </a:cubicBezTo>
                <a:cubicBezTo>
                  <a:pt x="941917" y="322791"/>
                  <a:pt x="924984" y="338666"/>
                  <a:pt x="920221" y="352954"/>
                </a:cubicBezTo>
                <a:cubicBezTo>
                  <a:pt x="915458" y="367242"/>
                  <a:pt x="917575" y="381529"/>
                  <a:pt x="923396" y="394229"/>
                </a:cubicBezTo>
                <a:cubicBezTo>
                  <a:pt x="929217" y="406929"/>
                  <a:pt x="942446" y="423333"/>
                  <a:pt x="955146" y="429154"/>
                </a:cubicBezTo>
                <a:cubicBezTo>
                  <a:pt x="967846" y="434975"/>
                  <a:pt x="999596" y="429154"/>
                  <a:pt x="999596" y="429154"/>
                </a:cubicBezTo>
                <a:cubicBezTo>
                  <a:pt x="1011767" y="429154"/>
                  <a:pt x="1019704" y="427037"/>
                  <a:pt x="1028171" y="429154"/>
                </a:cubicBezTo>
                <a:cubicBezTo>
                  <a:pt x="1036638" y="431271"/>
                  <a:pt x="1045104" y="436033"/>
                  <a:pt x="1050396" y="441854"/>
                </a:cubicBezTo>
                <a:cubicBezTo>
                  <a:pt x="1055688" y="447675"/>
                  <a:pt x="1058863" y="450850"/>
                  <a:pt x="1059921" y="464079"/>
                </a:cubicBezTo>
                <a:cubicBezTo>
                  <a:pt x="1060979" y="477308"/>
                  <a:pt x="1053571" y="503237"/>
                  <a:pt x="1056746" y="521229"/>
                </a:cubicBezTo>
                <a:cubicBezTo>
                  <a:pt x="1059921" y="539221"/>
                  <a:pt x="1074208" y="553508"/>
                  <a:pt x="1078971" y="572029"/>
                </a:cubicBezTo>
                <a:cubicBezTo>
                  <a:pt x="1083734" y="590550"/>
                  <a:pt x="1075267" y="622829"/>
                  <a:pt x="1085321" y="632354"/>
                </a:cubicBezTo>
                <a:cubicBezTo>
                  <a:pt x="1095375" y="641879"/>
                  <a:pt x="1121304" y="626004"/>
                  <a:pt x="1139296" y="629179"/>
                </a:cubicBezTo>
                <a:cubicBezTo>
                  <a:pt x="1157288" y="632354"/>
                  <a:pt x="1181629" y="639762"/>
                  <a:pt x="1193271" y="651404"/>
                </a:cubicBezTo>
                <a:cubicBezTo>
                  <a:pt x="1204913" y="663046"/>
                  <a:pt x="1205971" y="685271"/>
                  <a:pt x="1209146" y="699029"/>
                </a:cubicBezTo>
                <a:cubicBezTo>
                  <a:pt x="1212321" y="712787"/>
                  <a:pt x="1216554" y="726017"/>
                  <a:pt x="1212321" y="733954"/>
                </a:cubicBezTo>
                <a:cubicBezTo>
                  <a:pt x="1208088" y="741891"/>
                  <a:pt x="1191154" y="739775"/>
                  <a:pt x="1183746" y="746654"/>
                </a:cubicBezTo>
                <a:cubicBezTo>
                  <a:pt x="1176338" y="753533"/>
                  <a:pt x="1156759" y="766762"/>
                  <a:pt x="1167871" y="775229"/>
                </a:cubicBezTo>
                <a:cubicBezTo>
                  <a:pt x="1178983" y="783696"/>
                  <a:pt x="1237721" y="787929"/>
                  <a:pt x="1250421" y="797454"/>
                </a:cubicBezTo>
                <a:cubicBezTo>
                  <a:pt x="1263121" y="806979"/>
                  <a:pt x="1243542" y="821796"/>
                  <a:pt x="1244071" y="832379"/>
                </a:cubicBezTo>
                <a:cubicBezTo>
                  <a:pt x="1244600" y="842962"/>
                  <a:pt x="1255713" y="853546"/>
                  <a:pt x="1253596" y="860954"/>
                </a:cubicBezTo>
                <a:cubicBezTo>
                  <a:pt x="1251479" y="868362"/>
                  <a:pt x="1241425" y="876300"/>
                  <a:pt x="1231371" y="876829"/>
                </a:cubicBezTo>
                <a:cubicBezTo>
                  <a:pt x="1221317" y="877358"/>
                  <a:pt x="1206500" y="871537"/>
                  <a:pt x="1193271" y="864129"/>
                </a:cubicBezTo>
                <a:cubicBezTo>
                  <a:pt x="1180042" y="856721"/>
                  <a:pt x="1162579" y="842962"/>
                  <a:pt x="1151996" y="832379"/>
                </a:cubicBezTo>
                <a:cubicBezTo>
                  <a:pt x="1141413" y="821796"/>
                  <a:pt x="1139296" y="804862"/>
                  <a:pt x="1129771" y="800629"/>
                </a:cubicBezTo>
                <a:cubicBezTo>
                  <a:pt x="1120246" y="796396"/>
                  <a:pt x="1107546" y="811212"/>
                  <a:pt x="1094846" y="806979"/>
                </a:cubicBezTo>
                <a:cubicBezTo>
                  <a:pt x="1082146" y="802746"/>
                  <a:pt x="1066800" y="778933"/>
                  <a:pt x="1053571" y="775229"/>
                </a:cubicBezTo>
                <a:cubicBezTo>
                  <a:pt x="1040342" y="771525"/>
                  <a:pt x="1028700" y="780521"/>
                  <a:pt x="1015471" y="784754"/>
                </a:cubicBezTo>
                <a:cubicBezTo>
                  <a:pt x="1002242" y="788987"/>
                  <a:pt x="983721" y="791633"/>
                  <a:pt x="974196" y="800629"/>
                </a:cubicBezTo>
                <a:cubicBezTo>
                  <a:pt x="964671" y="809625"/>
                  <a:pt x="973667" y="831321"/>
                  <a:pt x="958321" y="838729"/>
                </a:cubicBezTo>
                <a:cubicBezTo>
                  <a:pt x="942975" y="846137"/>
                  <a:pt x="902758" y="843492"/>
                  <a:pt x="882121" y="845079"/>
                </a:cubicBezTo>
                <a:cubicBezTo>
                  <a:pt x="861484" y="846666"/>
                  <a:pt x="853017" y="850900"/>
                  <a:pt x="834496" y="848254"/>
                </a:cubicBezTo>
                <a:cubicBezTo>
                  <a:pt x="815975" y="845608"/>
                  <a:pt x="783696" y="829204"/>
                  <a:pt x="770996" y="829204"/>
                </a:cubicBezTo>
                <a:cubicBezTo>
                  <a:pt x="758296" y="829204"/>
                  <a:pt x="767292" y="864129"/>
                  <a:pt x="758296" y="848254"/>
                </a:cubicBezTo>
                <a:cubicBezTo>
                  <a:pt x="749300" y="832379"/>
                  <a:pt x="737129" y="770996"/>
                  <a:pt x="717021" y="733954"/>
                </a:cubicBezTo>
                <a:cubicBezTo>
                  <a:pt x="696913" y="696912"/>
                  <a:pt x="659871" y="663575"/>
                  <a:pt x="637646" y="626004"/>
                </a:cubicBezTo>
                <a:cubicBezTo>
                  <a:pt x="615421" y="588433"/>
                  <a:pt x="600075" y="536046"/>
                  <a:pt x="583671" y="508529"/>
                </a:cubicBezTo>
                <a:cubicBezTo>
                  <a:pt x="567267" y="481012"/>
                  <a:pt x="570971" y="487362"/>
                  <a:pt x="539221" y="460904"/>
                </a:cubicBezTo>
                <a:cubicBezTo>
                  <a:pt x="507471" y="434446"/>
                  <a:pt x="429154" y="382058"/>
                  <a:pt x="393171" y="349779"/>
                </a:cubicBezTo>
                <a:cubicBezTo>
                  <a:pt x="357188" y="317500"/>
                  <a:pt x="340254" y="287337"/>
                  <a:pt x="323321" y="267229"/>
                </a:cubicBezTo>
                <a:cubicBezTo>
                  <a:pt x="306388" y="247121"/>
                  <a:pt x="313796" y="240241"/>
                  <a:pt x="291571" y="229129"/>
                </a:cubicBezTo>
                <a:cubicBezTo>
                  <a:pt x="269346" y="218017"/>
                  <a:pt x="216958" y="207433"/>
                  <a:pt x="189971" y="200554"/>
                </a:cubicBezTo>
                <a:cubicBezTo>
                  <a:pt x="162984" y="193675"/>
                  <a:pt x="143934" y="185737"/>
                  <a:pt x="129646" y="187854"/>
                </a:cubicBezTo>
                <a:cubicBezTo>
                  <a:pt x="115359" y="189971"/>
                  <a:pt x="117475" y="204787"/>
                  <a:pt x="104246" y="213254"/>
                </a:cubicBezTo>
                <a:cubicBezTo>
                  <a:pt x="91017" y="221721"/>
                  <a:pt x="50271" y="243416"/>
                  <a:pt x="37571" y="235479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8256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>
                <a:solidFill>
                  <a:schemeClr val="tx1"/>
                </a:solidFill>
              </a:rPr>
              <a:t>Курганинский</a:t>
            </a:r>
          </a:p>
        </p:txBody>
      </p:sp>
      <p:sp>
        <p:nvSpPr>
          <p:cNvPr id="40" name="Полилиния 39"/>
          <p:cNvSpPr/>
          <p:nvPr/>
        </p:nvSpPr>
        <p:spPr>
          <a:xfrm>
            <a:off x="6715140" y="3527425"/>
            <a:ext cx="1000132" cy="1296988"/>
          </a:xfrm>
          <a:custGeom>
            <a:avLst/>
            <a:gdLst>
              <a:gd name="connsiteX0" fmla="*/ 299508 w 895350"/>
              <a:gd name="connsiteY0" fmla="*/ 65617 h 1309159"/>
              <a:gd name="connsiteX1" fmla="*/ 366183 w 895350"/>
              <a:gd name="connsiteY1" fmla="*/ 65617 h 1309159"/>
              <a:gd name="connsiteX2" fmla="*/ 537633 w 895350"/>
              <a:gd name="connsiteY2" fmla="*/ 62442 h 1309159"/>
              <a:gd name="connsiteX3" fmla="*/ 582083 w 895350"/>
              <a:gd name="connsiteY3" fmla="*/ 49742 h 1309159"/>
              <a:gd name="connsiteX4" fmla="*/ 620183 w 895350"/>
              <a:gd name="connsiteY4" fmla="*/ 2117 h 1309159"/>
              <a:gd name="connsiteX5" fmla="*/ 639233 w 895350"/>
              <a:gd name="connsiteY5" fmla="*/ 37042 h 1309159"/>
              <a:gd name="connsiteX6" fmla="*/ 674158 w 895350"/>
              <a:gd name="connsiteY6" fmla="*/ 37042 h 1309159"/>
              <a:gd name="connsiteX7" fmla="*/ 702733 w 895350"/>
              <a:gd name="connsiteY7" fmla="*/ 68792 h 1309159"/>
              <a:gd name="connsiteX8" fmla="*/ 718608 w 895350"/>
              <a:gd name="connsiteY8" fmla="*/ 192617 h 1309159"/>
              <a:gd name="connsiteX9" fmla="*/ 709083 w 895350"/>
              <a:gd name="connsiteY9" fmla="*/ 259292 h 1309159"/>
              <a:gd name="connsiteX10" fmla="*/ 744008 w 895350"/>
              <a:gd name="connsiteY10" fmla="*/ 310092 h 1309159"/>
              <a:gd name="connsiteX11" fmla="*/ 817033 w 895350"/>
              <a:gd name="connsiteY11" fmla="*/ 373592 h 1309159"/>
              <a:gd name="connsiteX12" fmla="*/ 871008 w 895350"/>
              <a:gd name="connsiteY12" fmla="*/ 402167 h 1309159"/>
              <a:gd name="connsiteX13" fmla="*/ 893233 w 895350"/>
              <a:gd name="connsiteY13" fmla="*/ 437092 h 1309159"/>
              <a:gd name="connsiteX14" fmla="*/ 858308 w 895350"/>
              <a:gd name="connsiteY14" fmla="*/ 446617 h 1309159"/>
              <a:gd name="connsiteX15" fmla="*/ 817033 w 895350"/>
              <a:gd name="connsiteY15" fmla="*/ 452967 h 1309159"/>
              <a:gd name="connsiteX16" fmla="*/ 772583 w 895350"/>
              <a:gd name="connsiteY16" fmla="*/ 414867 h 1309159"/>
              <a:gd name="connsiteX17" fmla="*/ 756708 w 895350"/>
              <a:gd name="connsiteY17" fmla="*/ 402167 h 1309159"/>
              <a:gd name="connsiteX18" fmla="*/ 709083 w 895350"/>
              <a:gd name="connsiteY18" fmla="*/ 427567 h 1309159"/>
              <a:gd name="connsiteX19" fmla="*/ 645583 w 895350"/>
              <a:gd name="connsiteY19" fmla="*/ 383117 h 1309159"/>
              <a:gd name="connsiteX20" fmla="*/ 607483 w 895350"/>
              <a:gd name="connsiteY20" fmla="*/ 402167 h 1309159"/>
              <a:gd name="connsiteX21" fmla="*/ 534458 w 895350"/>
              <a:gd name="connsiteY21" fmla="*/ 481542 h 1309159"/>
              <a:gd name="connsiteX22" fmla="*/ 499533 w 895350"/>
              <a:gd name="connsiteY22" fmla="*/ 468842 h 1309159"/>
              <a:gd name="connsiteX23" fmla="*/ 486833 w 895350"/>
              <a:gd name="connsiteY23" fmla="*/ 443442 h 1309159"/>
              <a:gd name="connsiteX24" fmla="*/ 480483 w 895350"/>
              <a:gd name="connsiteY24" fmla="*/ 408517 h 1309159"/>
              <a:gd name="connsiteX25" fmla="*/ 439208 w 895350"/>
              <a:gd name="connsiteY25" fmla="*/ 389467 h 1309159"/>
              <a:gd name="connsiteX26" fmla="*/ 439208 w 895350"/>
              <a:gd name="connsiteY26" fmla="*/ 338667 h 1309159"/>
              <a:gd name="connsiteX27" fmla="*/ 407458 w 895350"/>
              <a:gd name="connsiteY27" fmla="*/ 319617 h 1309159"/>
              <a:gd name="connsiteX28" fmla="*/ 407458 w 895350"/>
              <a:gd name="connsiteY28" fmla="*/ 294217 h 1309159"/>
              <a:gd name="connsiteX29" fmla="*/ 372533 w 895350"/>
              <a:gd name="connsiteY29" fmla="*/ 345017 h 1309159"/>
              <a:gd name="connsiteX30" fmla="*/ 343958 w 895350"/>
              <a:gd name="connsiteY30" fmla="*/ 376767 h 1309159"/>
              <a:gd name="connsiteX31" fmla="*/ 318558 w 895350"/>
              <a:gd name="connsiteY31" fmla="*/ 392642 h 1309159"/>
              <a:gd name="connsiteX32" fmla="*/ 277283 w 895350"/>
              <a:gd name="connsiteY32" fmla="*/ 392642 h 1309159"/>
              <a:gd name="connsiteX33" fmla="*/ 232833 w 895350"/>
              <a:gd name="connsiteY33" fmla="*/ 389467 h 1309159"/>
              <a:gd name="connsiteX34" fmla="*/ 223308 w 895350"/>
              <a:gd name="connsiteY34" fmla="*/ 376767 h 1309159"/>
              <a:gd name="connsiteX35" fmla="*/ 207433 w 895350"/>
              <a:gd name="connsiteY35" fmla="*/ 354542 h 1309159"/>
              <a:gd name="connsiteX36" fmla="*/ 172508 w 895350"/>
              <a:gd name="connsiteY36" fmla="*/ 354542 h 1309159"/>
              <a:gd name="connsiteX37" fmla="*/ 153458 w 895350"/>
              <a:gd name="connsiteY37" fmla="*/ 373592 h 1309159"/>
              <a:gd name="connsiteX38" fmla="*/ 137583 w 895350"/>
              <a:gd name="connsiteY38" fmla="*/ 408517 h 1309159"/>
              <a:gd name="connsiteX39" fmla="*/ 178858 w 895350"/>
              <a:gd name="connsiteY39" fmla="*/ 430742 h 1309159"/>
              <a:gd name="connsiteX40" fmla="*/ 201083 w 895350"/>
              <a:gd name="connsiteY40" fmla="*/ 475192 h 1309159"/>
              <a:gd name="connsiteX41" fmla="*/ 236008 w 895350"/>
              <a:gd name="connsiteY41" fmla="*/ 465667 h 1309159"/>
              <a:gd name="connsiteX42" fmla="*/ 277283 w 895350"/>
              <a:gd name="connsiteY42" fmla="*/ 503767 h 1309159"/>
              <a:gd name="connsiteX43" fmla="*/ 302683 w 895350"/>
              <a:gd name="connsiteY43" fmla="*/ 535517 h 1309159"/>
              <a:gd name="connsiteX44" fmla="*/ 324908 w 895350"/>
              <a:gd name="connsiteY44" fmla="*/ 519642 h 1309159"/>
              <a:gd name="connsiteX45" fmla="*/ 334433 w 895350"/>
              <a:gd name="connsiteY45" fmla="*/ 551392 h 1309159"/>
              <a:gd name="connsiteX46" fmla="*/ 334433 w 895350"/>
              <a:gd name="connsiteY46" fmla="*/ 602192 h 1309159"/>
              <a:gd name="connsiteX47" fmla="*/ 359833 w 895350"/>
              <a:gd name="connsiteY47" fmla="*/ 602192 h 1309159"/>
              <a:gd name="connsiteX48" fmla="*/ 382058 w 895350"/>
              <a:gd name="connsiteY48" fmla="*/ 624417 h 1309159"/>
              <a:gd name="connsiteX49" fmla="*/ 397933 w 895350"/>
              <a:gd name="connsiteY49" fmla="*/ 599017 h 1309159"/>
              <a:gd name="connsiteX50" fmla="*/ 442383 w 895350"/>
              <a:gd name="connsiteY50" fmla="*/ 599017 h 1309159"/>
              <a:gd name="connsiteX51" fmla="*/ 455083 w 895350"/>
              <a:gd name="connsiteY51" fmla="*/ 646642 h 1309159"/>
              <a:gd name="connsiteX52" fmla="*/ 474133 w 895350"/>
              <a:gd name="connsiteY52" fmla="*/ 665692 h 1309159"/>
              <a:gd name="connsiteX53" fmla="*/ 451908 w 895350"/>
              <a:gd name="connsiteY53" fmla="*/ 716492 h 1309159"/>
              <a:gd name="connsiteX54" fmla="*/ 470958 w 895350"/>
              <a:gd name="connsiteY54" fmla="*/ 751417 h 1309159"/>
              <a:gd name="connsiteX55" fmla="*/ 483658 w 895350"/>
              <a:gd name="connsiteY55" fmla="*/ 805392 h 1309159"/>
              <a:gd name="connsiteX56" fmla="*/ 597958 w 895350"/>
              <a:gd name="connsiteY56" fmla="*/ 891117 h 1309159"/>
              <a:gd name="connsiteX57" fmla="*/ 607483 w 895350"/>
              <a:gd name="connsiteY57" fmla="*/ 926042 h 1309159"/>
              <a:gd name="connsiteX58" fmla="*/ 629708 w 895350"/>
              <a:gd name="connsiteY58" fmla="*/ 941917 h 1309159"/>
              <a:gd name="connsiteX59" fmla="*/ 651933 w 895350"/>
              <a:gd name="connsiteY59" fmla="*/ 1005417 h 1309159"/>
              <a:gd name="connsiteX60" fmla="*/ 696383 w 895350"/>
              <a:gd name="connsiteY60" fmla="*/ 1030817 h 1309159"/>
              <a:gd name="connsiteX61" fmla="*/ 702733 w 895350"/>
              <a:gd name="connsiteY61" fmla="*/ 1087967 h 1309159"/>
              <a:gd name="connsiteX62" fmla="*/ 756708 w 895350"/>
              <a:gd name="connsiteY62" fmla="*/ 1113367 h 1309159"/>
              <a:gd name="connsiteX63" fmla="*/ 782108 w 895350"/>
              <a:gd name="connsiteY63" fmla="*/ 1138767 h 1309159"/>
              <a:gd name="connsiteX64" fmla="*/ 801158 w 895350"/>
              <a:gd name="connsiteY64" fmla="*/ 1180042 h 1309159"/>
              <a:gd name="connsiteX65" fmla="*/ 759883 w 895350"/>
              <a:gd name="connsiteY65" fmla="*/ 1211792 h 1309159"/>
              <a:gd name="connsiteX66" fmla="*/ 702733 w 895350"/>
              <a:gd name="connsiteY66" fmla="*/ 1278467 h 1309159"/>
              <a:gd name="connsiteX67" fmla="*/ 623358 w 895350"/>
              <a:gd name="connsiteY67" fmla="*/ 1307042 h 1309159"/>
              <a:gd name="connsiteX68" fmla="*/ 613833 w 895350"/>
              <a:gd name="connsiteY68" fmla="*/ 1265767 h 1309159"/>
              <a:gd name="connsiteX69" fmla="*/ 588433 w 895350"/>
              <a:gd name="connsiteY69" fmla="*/ 1249892 h 1309159"/>
              <a:gd name="connsiteX70" fmla="*/ 550333 w 895350"/>
              <a:gd name="connsiteY70" fmla="*/ 1253067 h 1309159"/>
              <a:gd name="connsiteX71" fmla="*/ 521758 w 895350"/>
              <a:gd name="connsiteY71" fmla="*/ 1221317 h 1309159"/>
              <a:gd name="connsiteX72" fmla="*/ 493183 w 895350"/>
              <a:gd name="connsiteY72" fmla="*/ 1192742 h 1309159"/>
              <a:gd name="connsiteX73" fmla="*/ 458258 w 895350"/>
              <a:gd name="connsiteY73" fmla="*/ 1183217 h 1309159"/>
              <a:gd name="connsiteX74" fmla="*/ 483658 w 895350"/>
              <a:gd name="connsiteY74" fmla="*/ 1145117 h 1309159"/>
              <a:gd name="connsiteX75" fmla="*/ 496358 w 895350"/>
              <a:gd name="connsiteY75" fmla="*/ 1119717 h 1309159"/>
              <a:gd name="connsiteX76" fmla="*/ 534458 w 895350"/>
              <a:gd name="connsiteY76" fmla="*/ 1081617 h 1309159"/>
              <a:gd name="connsiteX77" fmla="*/ 509058 w 895350"/>
              <a:gd name="connsiteY77" fmla="*/ 1062567 h 1309159"/>
              <a:gd name="connsiteX78" fmla="*/ 464608 w 895350"/>
              <a:gd name="connsiteY78" fmla="*/ 1062567 h 1309159"/>
              <a:gd name="connsiteX79" fmla="*/ 404283 w 895350"/>
              <a:gd name="connsiteY79" fmla="*/ 1046692 h 1309159"/>
              <a:gd name="connsiteX80" fmla="*/ 394758 w 895350"/>
              <a:gd name="connsiteY80" fmla="*/ 1014942 h 1309159"/>
              <a:gd name="connsiteX81" fmla="*/ 372533 w 895350"/>
              <a:gd name="connsiteY81" fmla="*/ 976842 h 1309159"/>
              <a:gd name="connsiteX82" fmla="*/ 356658 w 895350"/>
              <a:gd name="connsiteY82" fmla="*/ 938742 h 1309159"/>
              <a:gd name="connsiteX83" fmla="*/ 334433 w 895350"/>
              <a:gd name="connsiteY83" fmla="*/ 938742 h 1309159"/>
              <a:gd name="connsiteX84" fmla="*/ 312208 w 895350"/>
              <a:gd name="connsiteY84" fmla="*/ 906992 h 1309159"/>
              <a:gd name="connsiteX85" fmla="*/ 337608 w 895350"/>
              <a:gd name="connsiteY85" fmla="*/ 884767 h 1309159"/>
              <a:gd name="connsiteX86" fmla="*/ 248708 w 895350"/>
              <a:gd name="connsiteY86" fmla="*/ 862542 h 1309159"/>
              <a:gd name="connsiteX87" fmla="*/ 251883 w 895350"/>
              <a:gd name="connsiteY87" fmla="*/ 843492 h 1309159"/>
              <a:gd name="connsiteX88" fmla="*/ 286808 w 895350"/>
              <a:gd name="connsiteY88" fmla="*/ 814917 h 1309159"/>
              <a:gd name="connsiteX89" fmla="*/ 293158 w 895350"/>
              <a:gd name="connsiteY89" fmla="*/ 786342 h 1309159"/>
              <a:gd name="connsiteX90" fmla="*/ 267758 w 895350"/>
              <a:gd name="connsiteY90" fmla="*/ 719667 h 1309159"/>
              <a:gd name="connsiteX91" fmla="*/ 220133 w 895350"/>
              <a:gd name="connsiteY91" fmla="*/ 703792 h 1309159"/>
              <a:gd name="connsiteX92" fmla="*/ 169333 w 895350"/>
              <a:gd name="connsiteY92" fmla="*/ 706967 h 1309159"/>
              <a:gd name="connsiteX93" fmla="*/ 156633 w 895350"/>
              <a:gd name="connsiteY93" fmla="*/ 652992 h 1309159"/>
              <a:gd name="connsiteX94" fmla="*/ 140758 w 895350"/>
              <a:gd name="connsiteY94" fmla="*/ 605367 h 1309159"/>
              <a:gd name="connsiteX95" fmla="*/ 137583 w 895350"/>
              <a:gd name="connsiteY95" fmla="*/ 538692 h 1309159"/>
              <a:gd name="connsiteX96" fmla="*/ 112183 w 895350"/>
              <a:gd name="connsiteY96" fmla="*/ 513292 h 1309159"/>
              <a:gd name="connsiteX97" fmla="*/ 35983 w 895350"/>
              <a:gd name="connsiteY97" fmla="*/ 510117 h 1309159"/>
              <a:gd name="connsiteX98" fmla="*/ 4233 w 895350"/>
              <a:gd name="connsiteY98" fmla="*/ 475192 h 1309159"/>
              <a:gd name="connsiteX99" fmla="*/ 10583 w 895350"/>
              <a:gd name="connsiteY99" fmla="*/ 424392 h 1309159"/>
              <a:gd name="connsiteX100" fmla="*/ 61383 w 895350"/>
              <a:gd name="connsiteY100" fmla="*/ 351367 h 1309159"/>
              <a:gd name="connsiteX101" fmla="*/ 45508 w 895350"/>
              <a:gd name="connsiteY101" fmla="*/ 322792 h 1309159"/>
              <a:gd name="connsiteX102" fmla="*/ 35983 w 895350"/>
              <a:gd name="connsiteY102" fmla="*/ 294217 h 1309159"/>
              <a:gd name="connsiteX103" fmla="*/ 51858 w 895350"/>
              <a:gd name="connsiteY103" fmla="*/ 278342 h 1309159"/>
              <a:gd name="connsiteX104" fmla="*/ 45508 w 895350"/>
              <a:gd name="connsiteY104" fmla="*/ 243417 h 1309159"/>
              <a:gd name="connsiteX105" fmla="*/ 67733 w 895350"/>
              <a:gd name="connsiteY105" fmla="*/ 214842 h 1309159"/>
              <a:gd name="connsiteX106" fmla="*/ 77258 w 895350"/>
              <a:gd name="connsiteY106" fmla="*/ 183092 h 1309159"/>
              <a:gd name="connsiteX107" fmla="*/ 58208 w 895350"/>
              <a:gd name="connsiteY107" fmla="*/ 132292 h 1309159"/>
              <a:gd name="connsiteX108" fmla="*/ 67733 w 895350"/>
              <a:gd name="connsiteY108" fmla="*/ 103717 h 1309159"/>
              <a:gd name="connsiteX109" fmla="*/ 99483 w 895350"/>
              <a:gd name="connsiteY109" fmla="*/ 97367 h 1309159"/>
              <a:gd name="connsiteX110" fmla="*/ 153458 w 895350"/>
              <a:gd name="connsiteY110" fmla="*/ 116417 h 1309159"/>
              <a:gd name="connsiteX111" fmla="*/ 182033 w 895350"/>
              <a:gd name="connsiteY111" fmla="*/ 106892 h 1309159"/>
              <a:gd name="connsiteX112" fmla="*/ 207433 w 895350"/>
              <a:gd name="connsiteY112" fmla="*/ 52917 h 1309159"/>
              <a:gd name="connsiteX113" fmla="*/ 229658 w 895350"/>
              <a:gd name="connsiteY113" fmla="*/ 56092 h 1309159"/>
              <a:gd name="connsiteX114" fmla="*/ 299508 w 895350"/>
              <a:gd name="connsiteY114" fmla="*/ 65617 h 1309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895350" h="1309159">
                <a:moveTo>
                  <a:pt x="299508" y="65617"/>
                </a:moveTo>
                <a:cubicBezTo>
                  <a:pt x="313002" y="65881"/>
                  <a:pt x="366183" y="65617"/>
                  <a:pt x="366183" y="65617"/>
                </a:cubicBezTo>
                <a:cubicBezTo>
                  <a:pt x="405870" y="65088"/>
                  <a:pt x="501650" y="65088"/>
                  <a:pt x="537633" y="62442"/>
                </a:cubicBezTo>
                <a:cubicBezTo>
                  <a:pt x="573616" y="59796"/>
                  <a:pt x="568325" y="59796"/>
                  <a:pt x="582083" y="49742"/>
                </a:cubicBezTo>
                <a:cubicBezTo>
                  <a:pt x="595841" y="39688"/>
                  <a:pt x="610658" y="4234"/>
                  <a:pt x="620183" y="2117"/>
                </a:cubicBezTo>
                <a:cubicBezTo>
                  <a:pt x="629708" y="0"/>
                  <a:pt x="630237" y="31221"/>
                  <a:pt x="639233" y="37042"/>
                </a:cubicBezTo>
                <a:cubicBezTo>
                  <a:pt x="648229" y="42863"/>
                  <a:pt x="663575" y="31750"/>
                  <a:pt x="674158" y="37042"/>
                </a:cubicBezTo>
                <a:cubicBezTo>
                  <a:pt x="684741" y="42334"/>
                  <a:pt x="695325" y="42863"/>
                  <a:pt x="702733" y="68792"/>
                </a:cubicBezTo>
                <a:cubicBezTo>
                  <a:pt x="710141" y="94721"/>
                  <a:pt x="717550" y="160867"/>
                  <a:pt x="718608" y="192617"/>
                </a:cubicBezTo>
                <a:cubicBezTo>
                  <a:pt x="719666" y="224367"/>
                  <a:pt x="704850" y="239713"/>
                  <a:pt x="709083" y="259292"/>
                </a:cubicBezTo>
                <a:cubicBezTo>
                  <a:pt x="713316" y="278871"/>
                  <a:pt x="726016" y="291042"/>
                  <a:pt x="744008" y="310092"/>
                </a:cubicBezTo>
                <a:cubicBezTo>
                  <a:pt x="762000" y="329142"/>
                  <a:pt x="795866" y="358246"/>
                  <a:pt x="817033" y="373592"/>
                </a:cubicBezTo>
                <a:cubicBezTo>
                  <a:pt x="838200" y="388938"/>
                  <a:pt x="858308" y="391584"/>
                  <a:pt x="871008" y="402167"/>
                </a:cubicBezTo>
                <a:cubicBezTo>
                  <a:pt x="883708" y="412750"/>
                  <a:pt x="895350" y="429684"/>
                  <a:pt x="893233" y="437092"/>
                </a:cubicBezTo>
                <a:cubicBezTo>
                  <a:pt x="891116" y="444500"/>
                  <a:pt x="871008" y="443971"/>
                  <a:pt x="858308" y="446617"/>
                </a:cubicBezTo>
                <a:cubicBezTo>
                  <a:pt x="845608" y="449263"/>
                  <a:pt x="831320" y="458259"/>
                  <a:pt x="817033" y="452967"/>
                </a:cubicBezTo>
                <a:cubicBezTo>
                  <a:pt x="802746" y="447675"/>
                  <a:pt x="782637" y="423334"/>
                  <a:pt x="772583" y="414867"/>
                </a:cubicBezTo>
                <a:cubicBezTo>
                  <a:pt x="762529" y="406400"/>
                  <a:pt x="767291" y="400050"/>
                  <a:pt x="756708" y="402167"/>
                </a:cubicBezTo>
                <a:cubicBezTo>
                  <a:pt x="746125" y="404284"/>
                  <a:pt x="727604" y="430742"/>
                  <a:pt x="709083" y="427567"/>
                </a:cubicBezTo>
                <a:cubicBezTo>
                  <a:pt x="690562" y="424392"/>
                  <a:pt x="662516" y="387350"/>
                  <a:pt x="645583" y="383117"/>
                </a:cubicBezTo>
                <a:cubicBezTo>
                  <a:pt x="628650" y="378884"/>
                  <a:pt x="626004" y="385763"/>
                  <a:pt x="607483" y="402167"/>
                </a:cubicBezTo>
                <a:cubicBezTo>
                  <a:pt x="588962" y="418571"/>
                  <a:pt x="552449" y="470430"/>
                  <a:pt x="534458" y="481542"/>
                </a:cubicBezTo>
                <a:cubicBezTo>
                  <a:pt x="516467" y="492654"/>
                  <a:pt x="507470" y="475192"/>
                  <a:pt x="499533" y="468842"/>
                </a:cubicBezTo>
                <a:cubicBezTo>
                  <a:pt x="491596" y="462492"/>
                  <a:pt x="490008" y="453496"/>
                  <a:pt x="486833" y="443442"/>
                </a:cubicBezTo>
                <a:cubicBezTo>
                  <a:pt x="483658" y="433388"/>
                  <a:pt x="488421" y="417513"/>
                  <a:pt x="480483" y="408517"/>
                </a:cubicBezTo>
                <a:cubicBezTo>
                  <a:pt x="472546" y="399521"/>
                  <a:pt x="446087" y="401109"/>
                  <a:pt x="439208" y="389467"/>
                </a:cubicBezTo>
                <a:cubicBezTo>
                  <a:pt x="432329" y="377825"/>
                  <a:pt x="444500" y="350309"/>
                  <a:pt x="439208" y="338667"/>
                </a:cubicBezTo>
                <a:cubicBezTo>
                  <a:pt x="433916" y="327025"/>
                  <a:pt x="412750" y="327025"/>
                  <a:pt x="407458" y="319617"/>
                </a:cubicBezTo>
                <a:cubicBezTo>
                  <a:pt x="402166" y="312209"/>
                  <a:pt x="413279" y="289984"/>
                  <a:pt x="407458" y="294217"/>
                </a:cubicBezTo>
                <a:cubicBezTo>
                  <a:pt x="401637" y="298450"/>
                  <a:pt x="383116" y="331259"/>
                  <a:pt x="372533" y="345017"/>
                </a:cubicBezTo>
                <a:cubicBezTo>
                  <a:pt x="361950" y="358775"/>
                  <a:pt x="352954" y="368830"/>
                  <a:pt x="343958" y="376767"/>
                </a:cubicBezTo>
                <a:cubicBezTo>
                  <a:pt x="334962" y="384705"/>
                  <a:pt x="329671" y="389996"/>
                  <a:pt x="318558" y="392642"/>
                </a:cubicBezTo>
                <a:cubicBezTo>
                  <a:pt x="307445" y="395288"/>
                  <a:pt x="291571" y="393171"/>
                  <a:pt x="277283" y="392642"/>
                </a:cubicBezTo>
                <a:cubicBezTo>
                  <a:pt x="262996" y="392113"/>
                  <a:pt x="241829" y="392113"/>
                  <a:pt x="232833" y="389467"/>
                </a:cubicBezTo>
                <a:cubicBezTo>
                  <a:pt x="223837" y="386821"/>
                  <a:pt x="227541" y="382588"/>
                  <a:pt x="223308" y="376767"/>
                </a:cubicBezTo>
                <a:cubicBezTo>
                  <a:pt x="219075" y="370946"/>
                  <a:pt x="215900" y="358246"/>
                  <a:pt x="207433" y="354542"/>
                </a:cubicBezTo>
                <a:cubicBezTo>
                  <a:pt x="198966" y="350838"/>
                  <a:pt x="181504" y="351367"/>
                  <a:pt x="172508" y="354542"/>
                </a:cubicBezTo>
                <a:cubicBezTo>
                  <a:pt x="163512" y="357717"/>
                  <a:pt x="159279" y="364596"/>
                  <a:pt x="153458" y="373592"/>
                </a:cubicBezTo>
                <a:cubicBezTo>
                  <a:pt x="147637" y="382588"/>
                  <a:pt x="133350" y="398992"/>
                  <a:pt x="137583" y="408517"/>
                </a:cubicBezTo>
                <a:cubicBezTo>
                  <a:pt x="141816" y="418042"/>
                  <a:pt x="168275" y="419630"/>
                  <a:pt x="178858" y="430742"/>
                </a:cubicBezTo>
                <a:cubicBezTo>
                  <a:pt x="189441" y="441854"/>
                  <a:pt x="191558" y="469371"/>
                  <a:pt x="201083" y="475192"/>
                </a:cubicBezTo>
                <a:cubicBezTo>
                  <a:pt x="210608" y="481013"/>
                  <a:pt x="223308" y="460904"/>
                  <a:pt x="236008" y="465667"/>
                </a:cubicBezTo>
                <a:cubicBezTo>
                  <a:pt x="248708" y="470430"/>
                  <a:pt x="266171" y="492125"/>
                  <a:pt x="277283" y="503767"/>
                </a:cubicBezTo>
                <a:cubicBezTo>
                  <a:pt x="288396" y="515409"/>
                  <a:pt x="294746" y="532871"/>
                  <a:pt x="302683" y="535517"/>
                </a:cubicBezTo>
                <a:cubicBezTo>
                  <a:pt x="310620" y="538163"/>
                  <a:pt x="319616" y="516996"/>
                  <a:pt x="324908" y="519642"/>
                </a:cubicBezTo>
                <a:cubicBezTo>
                  <a:pt x="330200" y="522288"/>
                  <a:pt x="332846" y="537634"/>
                  <a:pt x="334433" y="551392"/>
                </a:cubicBezTo>
                <a:cubicBezTo>
                  <a:pt x="336020" y="565150"/>
                  <a:pt x="330200" y="593725"/>
                  <a:pt x="334433" y="602192"/>
                </a:cubicBezTo>
                <a:cubicBezTo>
                  <a:pt x="338666" y="610659"/>
                  <a:pt x="351896" y="598488"/>
                  <a:pt x="359833" y="602192"/>
                </a:cubicBezTo>
                <a:cubicBezTo>
                  <a:pt x="367770" y="605896"/>
                  <a:pt x="375708" y="624946"/>
                  <a:pt x="382058" y="624417"/>
                </a:cubicBezTo>
                <a:cubicBezTo>
                  <a:pt x="388408" y="623888"/>
                  <a:pt x="387879" y="603250"/>
                  <a:pt x="397933" y="599017"/>
                </a:cubicBezTo>
                <a:cubicBezTo>
                  <a:pt x="407987" y="594784"/>
                  <a:pt x="432858" y="591080"/>
                  <a:pt x="442383" y="599017"/>
                </a:cubicBezTo>
                <a:cubicBezTo>
                  <a:pt x="451908" y="606954"/>
                  <a:pt x="449791" y="635530"/>
                  <a:pt x="455083" y="646642"/>
                </a:cubicBezTo>
                <a:cubicBezTo>
                  <a:pt x="460375" y="657755"/>
                  <a:pt x="474662" y="654050"/>
                  <a:pt x="474133" y="665692"/>
                </a:cubicBezTo>
                <a:cubicBezTo>
                  <a:pt x="473604" y="677334"/>
                  <a:pt x="452437" y="702205"/>
                  <a:pt x="451908" y="716492"/>
                </a:cubicBezTo>
                <a:cubicBezTo>
                  <a:pt x="451379" y="730780"/>
                  <a:pt x="465666" y="736600"/>
                  <a:pt x="470958" y="751417"/>
                </a:cubicBezTo>
                <a:cubicBezTo>
                  <a:pt x="476250" y="766234"/>
                  <a:pt x="462491" y="782109"/>
                  <a:pt x="483658" y="805392"/>
                </a:cubicBezTo>
                <a:cubicBezTo>
                  <a:pt x="504825" y="828675"/>
                  <a:pt x="577321" y="871009"/>
                  <a:pt x="597958" y="891117"/>
                </a:cubicBezTo>
                <a:cubicBezTo>
                  <a:pt x="618595" y="911225"/>
                  <a:pt x="602191" y="917575"/>
                  <a:pt x="607483" y="926042"/>
                </a:cubicBezTo>
                <a:cubicBezTo>
                  <a:pt x="612775" y="934509"/>
                  <a:pt x="622300" y="928688"/>
                  <a:pt x="629708" y="941917"/>
                </a:cubicBezTo>
                <a:cubicBezTo>
                  <a:pt x="637116" y="955146"/>
                  <a:pt x="640821" y="990601"/>
                  <a:pt x="651933" y="1005417"/>
                </a:cubicBezTo>
                <a:cubicBezTo>
                  <a:pt x="663045" y="1020233"/>
                  <a:pt x="687916" y="1017059"/>
                  <a:pt x="696383" y="1030817"/>
                </a:cubicBezTo>
                <a:cubicBezTo>
                  <a:pt x="704850" y="1044575"/>
                  <a:pt x="692679" y="1074209"/>
                  <a:pt x="702733" y="1087967"/>
                </a:cubicBezTo>
                <a:cubicBezTo>
                  <a:pt x="712787" y="1101725"/>
                  <a:pt x="743479" y="1104900"/>
                  <a:pt x="756708" y="1113367"/>
                </a:cubicBezTo>
                <a:cubicBezTo>
                  <a:pt x="769937" y="1121834"/>
                  <a:pt x="774700" y="1127655"/>
                  <a:pt x="782108" y="1138767"/>
                </a:cubicBezTo>
                <a:cubicBezTo>
                  <a:pt x="789516" y="1149880"/>
                  <a:pt x="804862" y="1167871"/>
                  <a:pt x="801158" y="1180042"/>
                </a:cubicBezTo>
                <a:cubicBezTo>
                  <a:pt x="797454" y="1192213"/>
                  <a:pt x="776287" y="1195388"/>
                  <a:pt x="759883" y="1211792"/>
                </a:cubicBezTo>
                <a:cubicBezTo>
                  <a:pt x="743479" y="1228196"/>
                  <a:pt x="725487" y="1262592"/>
                  <a:pt x="702733" y="1278467"/>
                </a:cubicBezTo>
                <a:cubicBezTo>
                  <a:pt x="679979" y="1294342"/>
                  <a:pt x="638175" y="1309159"/>
                  <a:pt x="623358" y="1307042"/>
                </a:cubicBezTo>
                <a:cubicBezTo>
                  <a:pt x="608541" y="1304925"/>
                  <a:pt x="619654" y="1275292"/>
                  <a:pt x="613833" y="1265767"/>
                </a:cubicBezTo>
                <a:cubicBezTo>
                  <a:pt x="608012" y="1256242"/>
                  <a:pt x="599016" y="1252009"/>
                  <a:pt x="588433" y="1249892"/>
                </a:cubicBezTo>
                <a:cubicBezTo>
                  <a:pt x="577850" y="1247775"/>
                  <a:pt x="561445" y="1257829"/>
                  <a:pt x="550333" y="1253067"/>
                </a:cubicBezTo>
                <a:cubicBezTo>
                  <a:pt x="539221" y="1248305"/>
                  <a:pt x="531283" y="1231371"/>
                  <a:pt x="521758" y="1221317"/>
                </a:cubicBezTo>
                <a:cubicBezTo>
                  <a:pt x="512233" y="1211263"/>
                  <a:pt x="503766" y="1199092"/>
                  <a:pt x="493183" y="1192742"/>
                </a:cubicBezTo>
                <a:cubicBezTo>
                  <a:pt x="482600" y="1186392"/>
                  <a:pt x="459846" y="1191155"/>
                  <a:pt x="458258" y="1183217"/>
                </a:cubicBezTo>
                <a:cubicBezTo>
                  <a:pt x="456670" y="1175279"/>
                  <a:pt x="477308" y="1155700"/>
                  <a:pt x="483658" y="1145117"/>
                </a:cubicBezTo>
                <a:cubicBezTo>
                  <a:pt x="490008" y="1134534"/>
                  <a:pt x="487891" y="1130300"/>
                  <a:pt x="496358" y="1119717"/>
                </a:cubicBezTo>
                <a:cubicBezTo>
                  <a:pt x="504825" y="1109134"/>
                  <a:pt x="532341" y="1091142"/>
                  <a:pt x="534458" y="1081617"/>
                </a:cubicBezTo>
                <a:cubicBezTo>
                  <a:pt x="536575" y="1072092"/>
                  <a:pt x="520700" y="1065742"/>
                  <a:pt x="509058" y="1062567"/>
                </a:cubicBezTo>
                <a:cubicBezTo>
                  <a:pt x="497416" y="1059392"/>
                  <a:pt x="482071" y="1065213"/>
                  <a:pt x="464608" y="1062567"/>
                </a:cubicBezTo>
                <a:cubicBezTo>
                  <a:pt x="447145" y="1059921"/>
                  <a:pt x="415925" y="1054630"/>
                  <a:pt x="404283" y="1046692"/>
                </a:cubicBezTo>
                <a:cubicBezTo>
                  <a:pt x="392641" y="1038755"/>
                  <a:pt x="400050" y="1026584"/>
                  <a:pt x="394758" y="1014942"/>
                </a:cubicBezTo>
                <a:cubicBezTo>
                  <a:pt x="389466" y="1003300"/>
                  <a:pt x="378883" y="989542"/>
                  <a:pt x="372533" y="976842"/>
                </a:cubicBezTo>
                <a:cubicBezTo>
                  <a:pt x="366183" y="964142"/>
                  <a:pt x="363008" y="945092"/>
                  <a:pt x="356658" y="938742"/>
                </a:cubicBezTo>
                <a:cubicBezTo>
                  <a:pt x="350308" y="932392"/>
                  <a:pt x="341841" y="944034"/>
                  <a:pt x="334433" y="938742"/>
                </a:cubicBezTo>
                <a:cubicBezTo>
                  <a:pt x="327025" y="933450"/>
                  <a:pt x="311679" y="915988"/>
                  <a:pt x="312208" y="906992"/>
                </a:cubicBezTo>
                <a:cubicBezTo>
                  <a:pt x="312737" y="897996"/>
                  <a:pt x="348191" y="892175"/>
                  <a:pt x="337608" y="884767"/>
                </a:cubicBezTo>
                <a:cubicBezTo>
                  <a:pt x="327025" y="877359"/>
                  <a:pt x="262996" y="869421"/>
                  <a:pt x="248708" y="862542"/>
                </a:cubicBezTo>
                <a:cubicBezTo>
                  <a:pt x="234421" y="855663"/>
                  <a:pt x="245533" y="851429"/>
                  <a:pt x="251883" y="843492"/>
                </a:cubicBezTo>
                <a:cubicBezTo>
                  <a:pt x="258233" y="835555"/>
                  <a:pt x="279929" y="824442"/>
                  <a:pt x="286808" y="814917"/>
                </a:cubicBezTo>
                <a:cubicBezTo>
                  <a:pt x="293687" y="805392"/>
                  <a:pt x="296333" y="802217"/>
                  <a:pt x="293158" y="786342"/>
                </a:cubicBezTo>
                <a:cubicBezTo>
                  <a:pt x="289983" y="770467"/>
                  <a:pt x="279929" y="733425"/>
                  <a:pt x="267758" y="719667"/>
                </a:cubicBezTo>
                <a:cubicBezTo>
                  <a:pt x="255587" y="705909"/>
                  <a:pt x="236537" y="705909"/>
                  <a:pt x="220133" y="703792"/>
                </a:cubicBezTo>
                <a:cubicBezTo>
                  <a:pt x="203729" y="701675"/>
                  <a:pt x="179916" y="715434"/>
                  <a:pt x="169333" y="706967"/>
                </a:cubicBezTo>
                <a:cubicBezTo>
                  <a:pt x="158750" y="698500"/>
                  <a:pt x="161395" y="669925"/>
                  <a:pt x="156633" y="652992"/>
                </a:cubicBezTo>
                <a:cubicBezTo>
                  <a:pt x="151871" y="636059"/>
                  <a:pt x="143933" y="624417"/>
                  <a:pt x="140758" y="605367"/>
                </a:cubicBezTo>
                <a:cubicBezTo>
                  <a:pt x="137583" y="586317"/>
                  <a:pt x="142346" y="554038"/>
                  <a:pt x="137583" y="538692"/>
                </a:cubicBezTo>
                <a:cubicBezTo>
                  <a:pt x="132820" y="523346"/>
                  <a:pt x="129116" y="518054"/>
                  <a:pt x="112183" y="513292"/>
                </a:cubicBezTo>
                <a:cubicBezTo>
                  <a:pt x="95250" y="508530"/>
                  <a:pt x="53975" y="516467"/>
                  <a:pt x="35983" y="510117"/>
                </a:cubicBezTo>
                <a:cubicBezTo>
                  <a:pt x="17991" y="503767"/>
                  <a:pt x="8466" y="489479"/>
                  <a:pt x="4233" y="475192"/>
                </a:cubicBezTo>
                <a:cubicBezTo>
                  <a:pt x="0" y="460905"/>
                  <a:pt x="1058" y="445029"/>
                  <a:pt x="10583" y="424392"/>
                </a:cubicBezTo>
                <a:cubicBezTo>
                  <a:pt x="20108" y="403755"/>
                  <a:pt x="55562" y="368300"/>
                  <a:pt x="61383" y="351367"/>
                </a:cubicBezTo>
                <a:cubicBezTo>
                  <a:pt x="67204" y="334434"/>
                  <a:pt x="49741" y="332317"/>
                  <a:pt x="45508" y="322792"/>
                </a:cubicBezTo>
                <a:cubicBezTo>
                  <a:pt x="41275" y="313267"/>
                  <a:pt x="34925" y="301625"/>
                  <a:pt x="35983" y="294217"/>
                </a:cubicBezTo>
                <a:cubicBezTo>
                  <a:pt x="37041" y="286809"/>
                  <a:pt x="50271" y="286809"/>
                  <a:pt x="51858" y="278342"/>
                </a:cubicBezTo>
                <a:cubicBezTo>
                  <a:pt x="53445" y="269875"/>
                  <a:pt x="42862" y="254000"/>
                  <a:pt x="45508" y="243417"/>
                </a:cubicBezTo>
                <a:cubicBezTo>
                  <a:pt x="48154" y="232834"/>
                  <a:pt x="62441" y="224896"/>
                  <a:pt x="67733" y="214842"/>
                </a:cubicBezTo>
                <a:cubicBezTo>
                  <a:pt x="73025" y="204788"/>
                  <a:pt x="78845" y="196850"/>
                  <a:pt x="77258" y="183092"/>
                </a:cubicBezTo>
                <a:cubicBezTo>
                  <a:pt x="75671" y="169334"/>
                  <a:pt x="59795" y="145521"/>
                  <a:pt x="58208" y="132292"/>
                </a:cubicBezTo>
                <a:cubicBezTo>
                  <a:pt x="56621" y="119063"/>
                  <a:pt x="60854" y="109538"/>
                  <a:pt x="67733" y="103717"/>
                </a:cubicBezTo>
                <a:cubicBezTo>
                  <a:pt x="74612" y="97896"/>
                  <a:pt x="85196" y="95250"/>
                  <a:pt x="99483" y="97367"/>
                </a:cubicBezTo>
                <a:cubicBezTo>
                  <a:pt x="113771" y="99484"/>
                  <a:pt x="139700" y="114830"/>
                  <a:pt x="153458" y="116417"/>
                </a:cubicBezTo>
                <a:cubicBezTo>
                  <a:pt x="167216" y="118004"/>
                  <a:pt x="173037" y="117475"/>
                  <a:pt x="182033" y="106892"/>
                </a:cubicBezTo>
                <a:cubicBezTo>
                  <a:pt x="191029" y="96309"/>
                  <a:pt x="199496" y="61384"/>
                  <a:pt x="207433" y="52917"/>
                </a:cubicBezTo>
                <a:cubicBezTo>
                  <a:pt x="215371" y="44450"/>
                  <a:pt x="229658" y="56092"/>
                  <a:pt x="229658" y="56092"/>
                </a:cubicBezTo>
                <a:lnTo>
                  <a:pt x="299508" y="65617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chemeClr val="tx1"/>
                </a:solidFill>
              </a:rPr>
              <a:t>Новокубанский </a:t>
            </a:r>
          </a:p>
          <a:p>
            <a:pPr indent="2698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</a:rPr>
              <a:t>1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858016" y="3819525"/>
            <a:ext cx="403209" cy="263525"/>
          </a:xfrm>
          <a:custGeom>
            <a:avLst/>
            <a:gdLst>
              <a:gd name="connsiteX0" fmla="*/ 121708 w 349779"/>
              <a:gd name="connsiteY0" fmla="*/ 203729 h 267758"/>
              <a:gd name="connsiteX1" fmla="*/ 67733 w 349779"/>
              <a:gd name="connsiteY1" fmla="*/ 181504 h 267758"/>
              <a:gd name="connsiteX2" fmla="*/ 35983 w 349779"/>
              <a:gd name="connsiteY2" fmla="*/ 137054 h 267758"/>
              <a:gd name="connsiteX3" fmla="*/ 4233 w 349779"/>
              <a:gd name="connsiteY3" fmla="*/ 118004 h 267758"/>
              <a:gd name="connsiteX4" fmla="*/ 10583 w 349779"/>
              <a:gd name="connsiteY4" fmla="*/ 83079 h 267758"/>
              <a:gd name="connsiteX5" fmla="*/ 55033 w 349779"/>
              <a:gd name="connsiteY5" fmla="*/ 54504 h 267758"/>
              <a:gd name="connsiteX6" fmla="*/ 86783 w 349779"/>
              <a:gd name="connsiteY6" fmla="*/ 83079 h 267758"/>
              <a:gd name="connsiteX7" fmla="*/ 140758 w 349779"/>
              <a:gd name="connsiteY7" fmla="*/ 95779 h 267758"/>
              <a:gd name="connsiteX8" fmla="*/ 201083 w 349779"/>
              <a:gd name="connsiteY8" fmla="*/ 76729 h 267758"/>
              <a:gd name="connsiteX9" fmla="*/ 255058 w 349779"/>
              <a:gd name="connsiteY9" fmla="*/ 6879 h 267758"/>
              <a:gd name="connsiteX10" fmla="*/ 267758 w 349779"/>
              <a:gd name="connsiteY10" fmla="*/ 35454 h 267758"/>
              <a:gd name="connsiteX11" fmla="*/ 289983 w 349779"/>
              <a:gd name="connsiteY11" fmla="*/ 38629 h 267758"/>
              <a:gd name="connsiteX12" fmla="*/ 293158 w 349779"/>
              <a:gd name="connsiteY12" fmla="*/ 95779 h 267758"/>
              <a:gd name="connsiteX13" fmla="*/ 312208 w 349779"/>
              <a:gd name="connsiteY13" fmla="*/ 108479 h 267758"/>
              <a:gd name="connsiteX14" fmla="*/ 347133 w 349779"/>
              <a:gd name="connsiteY14" fmla="*/ 130704 h 267758"/>
              <a:gd name="connsiteX15" fmla="*/ 328083 w 349779"/>
              <a:gd name="connsiteY15" fmla="*/ 194204 h 267758"/>
              <a:gd name="connsiteX16" fmla="*/ 305858 w 349779"/>
              <a:gd name="connsiteY16" fmla="*/ 235479 h 267758"/>
              <a:gd name="connsiteX17" fmla="*/ 270933 w 349779"/>
              <a:gd name="connsiteY17" fmla="*/ 219604 h 267758"/>
              <a:gd name="connsiteX18" fmla="*/ 255058 w 349779"/>
              <a:gd name="connsiteY18" fmla="*/ 238654 h 267758"/>
              <a:gd name="connsiteX19" fmla="*/ 229658 w 349779"/>
              <a:gd name="connsiteY19" fmla="*/ 267229 h 267758"/>
              <a:gd name="connsiteX20" fmla="*/ 191558 w 349779"/>
              <a:gd name="connsiteY20" fmla="*/ 235479 h 267758"/>
              <a:gd name="connsiteX21" fmla="*/ 166158 w 349779"/>
              <a:gd name="connsiteY21" fmla="*/ 245004 h 267758"/>
              <a:gd name="connsiteX22" fmla="*/ 121708 w 349779"/>
              <a:gd name="connsiteY22" fmla="*/ 203729 h 26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9779" h="267758">
                <a:moveTo>
                  <a:pt x="121708" y="203729"/>
                </a:moveTo>
                <a:cubicBezTo>
                  <a:pt x="105304" y="193146"/>
                  <a:pt x="82021" y="192617"/>
                  <a:pt x="67733" y="181504"/>
                </a:cubicBezTo>
                <a:cubicBezTo>
                  <a:pt x="53446" y="170392"/>
                  <a:pt x="46566" y="147637"/>
                  <a:pt x="35983" y="137054"/>
                </a:cubicBezTo>
                <a:cubicBezTo>
                  <a:pt x="25400" y="126471"/>
                  <a:pt x="8466" y="127000"/>
                  <a:pt x="4233" y="118004"/>
                </a:cubicBezTo>
                <a:cubicBezTo>
                  <a:pt x="0" y="109008"/>
                  <a:pt x="2116" y="93662"/>
                  <a:pt x="10583" y="83079"/>
                </a:cubicBezTo>
                <a:cubicBezTo>
                  <a:pt x="19050" y="72496"/>
                  <a:pt x="42333" y="54504"/>
                  <a:pt x="55033" y="54504"/>
                </a:cubicBezTo>
                <a:cubicBezTo>
                  <a:pt x="67733" y="54504"/>
                  <a:pt x="72496" y="76200"/>
                  <a:pt x="86783" y="83079"/>
                </a:cubicBezTo>
                <a:cubicBezTo>
                  <a:pt x="101071" y="89958"/>
                  <a:pt x="121708" y="96837"/>
                  <a:pt x="140758" y="95779"/>
                </a:cubicBezTo>
                <a:cubicBezTo>
                  <a:pt x="159808" y="94721"/>
                  <a:pt x="182033" y="91546"/>
                  <a:pt x="201083" y="76729"/>
                </a:cubicBezTo>
                <a:cubicBezTo>
                  <a:pt x="220133" y="61912"/>
                  <a:pt x="243946" y="13758"/>
                  <a:pt x="255058" y="6879"/>
                </a:cubicBezTo>
                <a:cubicBezTo>
                  <a:pt x="266170" y="0"/>
                  <a:pt x="261937" y="30162"/>
                  <a:pt x="267758" y="35454"/>
                </a:cubicBezTo>
                <a:cubicBezTo>
                  <a:pt x="273579" y="40746"/>
                  <a:pt x="285750" y="28575"/>
                  <a:pt x="289983" y="38629"/>
                </a:cubicBezTo>
                <a:cubicBezTo>
                  <a:pt x="294216" y="48683"/>
                  <a:pt x="289454" y="84137"/>
                  <a:pt x="293158" y="95779"/>
                </a:cubicBezTo>
                <a:cubicBezTo>
                  <a:pt x="296862" y="107421"/>
                  <a:pt x="303212" y="102658"/>
                  <a:pt x="312208" y="108479"/>
                </a:cubicBezTo>
                <a:cubicBezTo>
                  <a:pt x="321204" y="114300"/>
                  <a:pt x="344487" y="116417"/>
                  <a:pt x="347133" y="130704"/>
                </a:cubicBezTo>
                <a:cubicBezTo>
                  <a:pt x="349779" y="144991"/>
                  <a:pt x="334962" y="176742"/>
                  <a:pt x="328083" y="194204"/>
                </a:cubicBezTo>
                <a:cubicBezTo>
                  <a:pt x="321204" y="211666"/>
                  <a:pt x="315383" y="231246"/>
                  <a:pt x="305858" y="235479"/>
                </a:cubicBezTo>
                <a:cubicBezTo>
                  <a:pt x="296333" y="239712"/>
                  <a:pt x="279400" y="219075"/>
                  <a:pt x="270933" y="219604"/>
                </a:cubicBezTo>
                <a:cubicBezTo>
                  <a:pt x="262466" y="220133"/>
                  <a:pt x="261937" y="230716"/>
                  <a:pt x="255058" y="238654"/>
                </a:cubicBezTo>
                <a:cubicBezTo>
                  <a:pt x="248179" y="246592"/>
                  <a:pt x="240241" y="267758"/>
                  <a:pt x="229658" y="267229"/>
                </a:cubicBezTo>
                <a:cubicBezTo>
                  <a:pt x="219075" y="266700"/>
                  <a:pt x="202141" y="239183"/>
                  <a:pt x="191558" y="235479"/>
                </a:cubicBezTo>
                <a:cubicBezTo>
                  <a:pt x="180975" y="231775"/>
                  <a:pt x="175154" y="249237"/>
                  <a:pt x="166158" y="245004"/>
                </a:cubicBezTo>
                <a:cubicBezTo>
                  <a:pt x="157162" y="240771"/>
                  <a:pt x="138112" y="214312"/>
                  <a:pt x="121708" y="203729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Армавир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</a:rPr>
              <a:t>1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097712" y="3908425"/>
            <a:ext cx="831873" cy="760413"/>
          </a:xfrm>
          <a:custGeom>
            <a:avLst/>
            <a:gdLst>
              <a:gd name="connsiteX0" fmla="*/ 122465 w 765970"/>
              <a:gd name="connsiteY0" fmla="*/ 215447 h 767103"/>
              <a:gd name="connsiteX1" fmla="*/ 129269 w 765970"/>
              <a:gd name="connsiteY1" fmla="*/ 273277 h 767103"/>
              <a:gd name="connsiteX2" fmla="*/ 142876 w 765970"/>
              <a:gd name="connsiteY2" fmla="*/ 290286 h 767103"/>
              <a:gd name="connsiteX3" fmla="*/ 119063 w 765970"/>
              <a:gd name="connsiteY3" fmla="*/ 324304 h 767103"/>
              <a:gd name="connsiteX4" fmla="*/ 136072 w 765970"/>
              <a:gd name="connsiteY4" fmla="*/ 358322 h 767103"/>
              <a:gd name="connsiteX5" fmla="*/ 136072 w 765970"/>
              <a:gd name="connsiteY5" fmla="*/ 378732 h 767103"/>
              <a:gd name="connsiteX6" fmla="*/ 142876 w 765970"/>
              <a:gd name="connsiteY6" fmla="*/ 419554 h 767103"/>
              <a:gd name="connsiteX7" fmla="*/ 272144 w 765970"/>
              <a:gd name="connsiteY7" fmla="*/ 511402 h 767103"/>
              <a:gd name="connsiteX8" fmla="*/ 285751 w 765970"/>
              <a:gd name="connsiteY8" fmla="*/ 538616 h 767103"/>
              <a:gd name="connsiteX9" fmla="*/ 292554 w 765970"/>
              <a:gd name="connsiteY9" fmla="*/ 552224 h 767103"/>
              <a:gd name="connsiteX10" fmla="*/ 326572 w 765970"/>
              <a:gd name="connsiteY10" fmla="*/ 623661 h 767103"/>
              <a:gd name="connsiteX11" fmla="*/ 357188 w 765970"/>
              <a:gd name="connsiteY11" fmla="*/ 637268 h 767103"/>
              <a:gd name="connsiteX12" fmla="*/ 360590 w 765970"/>
              <a:gd name="connsiteY12" fmla="*/ 657679 h 767103"/>
              <a:gd name="connsiteX13" fmla="*/ 381001 w 765970"/>
              <a:gd name="connsiteY13" fmla="*/ 701902 h 767103"/>
              <a:gd name="connsiteX14" fmla="*/ 432028 w 765970"/>
              <a:gd name="connsiteY14" fmla="*/ 732518 h 767103"/>
              <a:gd name="connsiteX15" fmla="*/ 472849 w 765970"/>
              <a:gd name="connsiteY15" fmla="*/ 763134 h 767103"/>
              <a:gd name="connsiteX16" fmla="*/ 496661 w 765970"/>
              <a:gd name="connsiteY16" fmla="*/ 756331 h 767103"/>
              <a:gd name="connsiteX17" fmla="*/ 571501 w 765970"/>
              <a:gd name="connsiteY17" fmla="*/ 725715 h 767103"/>
              <a:gd name="connsiteX18" fmla="*/ 551090 w 765970"/>
              <a:gd name="connsiteY18" fmla="*/ 671286 h 767103"/>
              <a:gd name="connsiteX19" fmla="*/ 489858 w 765970"/>
              <a:gd name="connsiteY19" fmla="*/ 627063 h 767103"/>
              <a:gd name="connsiteX20" fmla="*/ 472849 w 765970"/>
              <a:gd name="connsiteY20" fmla="*/ 579438 h 767103"/>
              <a:gd name="connsiteX21" fmla="*/ 486456 w 765970"/>
              <a:gd name="connsiteY21" fmla="*/ 535215 h 767103"/>
              <a:gd name="connsiteX22" fmla="*/ 571501 w 765970"/>
              <a:gd name="connsiteY22" fmla="*/ 535215 h 767103"/>
              <a:gd name="connsiteX23" fmla="*/ 619126 w 765970"/>
              <a:gd name="connsiteY23" fmla="*/ 521607 h 767103"/>
              <a:gd name="connsiteX24" fmla="*/ 632733 w 765970"/>
              <a:gd name="connsiteY24" fmla="*/ 463777 h 767103"/>
              <a:gd name="connsiteX25" fmla="*/ 683760 w 765970"/>
              <a:gd name="connsiteY25" fmla="*/ 395741 h 767103"/>
              <a:gd name="connsiteX26" fmla="*/ 687161 w 765970"/>
              <a:gd name="connsiteY26" fmla="*/ 334509 h 767103"/>
              <a:gd name="connsiteX27" fmla="*/ 721179 w 765970"/>
              <a:gd name="connsiteY27" fmla="*/ 300491 h 767103"/>
              <a:gd name="connsiteX28" fmla="*/ 748394 w 765970"/>
              <a:gd name="connsiteY28" fmla="*/ 249465 h 767103"/>
              <a:gd name="connsiteX29" fmla="*/ 734786 w 765970"/>
              <a:gd name="connsiteY29" fmla="*/ 212045 h 767103"/>
              <a:gd name="connsiteX30" fmla="*/ 762001 w 765970"/>
              <a:gd name="connsiteY30" fmla="*/ 167822 h 767103"/>
              <a:gd name="connsiteX31" fmla="*/ 758599 w 765970"/>
              <a:gd name="connsiteY31" fmla="*/ 113393 h 767103"/>
              <a:gd name="connsiteX32" fmla="*/ 724581 w 765970"/>
              <a:gd name="connsiteY32" fmla="*/ 58965 h 767103"/>
              <a:gd name="connsiteX33" fmla="*/ 646340 w 765970"/>
              <a:gd name="connsiteY33" fmla="*/ 55563 h 767103"/>
              <a:gd name="connsiteX34" fmla="*/ 561295 w 765970"/>
              <a:gd name="connsiteY34" fmla="*/ 52161 h 767103"/>
              <a:gd name="connsiteX35" fmla="*/ 534081 w 765970"/>
              <a:gd name="connsiteY35" fmla="*/ 75974 h 767103"/>
              <a:gd name="connsiteX36" fmla="*/ 483054 w 765970"/>
              <a:gd name="connsiteY36" fmla="*/ 75974 h 767103"/>
              <a:gd name="connsiteX37" fmla="*/ 421822 w 765970"/>
              <a:gd name="connsiteY37" fmla="*/ 21545 h 767103"/>
              <a:gd name="connsiteX38" fmla="*/ 377599 w 765970"/>
              <a:gd name="connsiteY38" fmla="*/ 45357 h 767103"/>
              <a:gd name="connsiteX39" fmla="*/ 306161 w 765970"/>
              <a:gd name="connsiteY39" fmla="*/ 1134 h 767103"/>
              <a:gd name="connsiteX40" fmla="*/ 244929 w 765970"/>
              <a:gd name="connsiteY40" fmla="*/ 52161 h 767103"/>
              <a:gd name="connsiteX41" fmla="*/ 187099 w 765970"/>
              <a:gd name="connsiteY41" fmla="*/ 113393 h 767103"/>
              <a:gd name="connsiteX42" fmla="*/ 156483 w 765970"/>
              <a:gd name="connsiteY42" fmla="*/ 89581 h 767103"/>
              <a:gd name="connsiteX43" fmla="*/ 146278 w 765970"/>
              <a:gd name="connsiteY43" fmla="*/ 113393 h 767103"/>
              <a:gd name="connsiteX44" fmla="*/ 125867 w 765970"/>
              <a:gd name="connsiteY44" fmla="*/ 150813 h 767103"/>
              <a:gd name="connsiteX45" fmla="*/ 85045 w 765970"/>
              <a:gd name="connsiteY45" fmla="*/ 130402 h 767103"/>
              <a:gd name="connsiteX46" fmla="*/ 51028 w 765970"/>
              <a:gd name="connsiteY46" fmla="*/ 174625 h 767103"/>
              <a:gd name="connsiteX47" fmla="*/ 6804 w 765970"/>
              <a:gd name="connsiteY47" fmla="*/ 154215 h 767103"/>
              <a:gd name="connsiteX48" fmla="*/ 10206 w 765970"/>
              <a:gd name="connsiteY48" fmla="*/ 188232 h 767103"/>
              <a:gd name="connsiteX49" fmla="*/ 3403 w 765970"/>
              <a:gd name="connsiteY49" fmla="*/ 215447 h 767103"/>
              <a:gd name="connsiteX50" fmla="*/ 20411 w 765970"/>
              <a:gd name="connsiteY50" fmla="*/ 212045 h 767103"/>
              <a:gd name="connsiteX51" fmla="*/ 51028 w 765970"/>
              <a:gd name="connsiteY51" fmla="*/ 239259 h 767103"/>
              <a:gd name="connsiteX52" fmla="*/ 122465 w 765970"/>
              <a:gd name="connsiteY52" fmla="*/ 215447 h 767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65970" h="767103">
                <a:moveTo>
                  <a:pt x="122465" y="215447"/>
                </a:moveTo>
                <a:cubicBezTo>
                  <a:pt x="135505" y="221117"/>
                  <a:pt x="125867" y="260804"/>
                  <a:pt x="129269" y="273277"/>
                </a:cubicBezTo>
                <a:cubicBezTo>
                  <a:pt x="132671" y="285750"/>
                  <a:pt x="144577" y="281782"/>
                  <a:pt x="142876" y="290286"/>
                </a:cubicBezTo>
                <a:cubicBezTo>
                  <a:pt x="141175" y="298791"/>
                  <a:pt x="120197" y="312965"/>
                  <a:pt x="119063" y="324304"/>
                </a:cubicBezTo>
                <a:cubicBezTo>
                  <a:pt x="117929" y="335643"/>
                  <a:pt x="133237" y="349251"/>
                  <a:pt x="136072" y="358322"/>
                </a:cubicBezTo>
                <a:cubicBezTo>
                  <a:pt x="138907" y="367393"/>
                  <a:pt x="134938" y="368527"/>
                  <a:pt x="136072" y="378732"/>
                </a:cubicBezTo>
                <a:cubicBezTo>
                  <a:pt x="137206" y="388937"/>
                  <a:pt x="120197" y="397442"/>
                  <a:pt x="142876" y="419554"/>
                </a:cubicBezTo>
                <a:cubicBezTo>
                  <a:pt x="165555" y="441666"/>
                  <a:pt x="248332" y="491558"/>
                  <a:pt x="272144" y="511402"/>
                </a:cubicBezTo>
                <a:cubicBezTo>
                  <a:pt x="295956" y="531246"/>
                  <a:pt x="285751" y="538616"/>
                  <a:pt x="285751" y="538616"/>
                </a:cubicBezTo>
                <a:cubicBezTo>
                  <a:pt x="289153" y="545420"/>
                  <a:pt x="285751" y="538050"/>
                  <a:pt x="292554" y="552224"/>
                </a:cubicBezTo>
                <a:cubicBezTo>
                  <a:pt x="299357" y="566398"/>
                  <a:pt x="315800" y="609487"/>
                  <a:pt x="326572" y="623661"/>
                </a:cubicBezTo>
                <a:cubicBezTo>
                  <a:pt x="337344" y="637835"/>
                  <a:pt x="351518" y="631598"/>
                  <a:pt x="357188" y="637268"/>
                </a:cubicBezTo>
                <a:cubicBezTo>
                  <a:pt x="362858" y="642938"/>
                  <a:pt x="356621" y="646907"/>
                  <a:pt x="360590" y="657679"/>
                </a:cubicBezTo>
                <a:cubicBezTo>
                  <a:pt x="364559" y="668451"/>
                  <a:pt x="369095" y="689429"/>
                  <a:pt x="381001" y="701902"/>
                </a:cubicBezTo>
                <a:cubicBezTo>
                  <a:pt x="392907" y="714375"/>
                  <a:pt x="416720" y="722313"/>
                  <a:pt x="432028" y="732518"/>
                </a:cubicBezTo>
                <a:cubicBezTo>
                  <a:pt x="447336" y="742723"/>
                  <a:pt x="462077" y="759165"/>
                  <a:pt x="472849" y="763134"/>
                </a:cubicBezTo>
                <a:cubicBezTo>
                  <a:pt x="483621" y="767103"/>
                  <a:pt x="480219" y="762568"/>
                  <a:pt x="496661" y="756331"/>
                </a:cubicBezTo>
                <a:cubicBezTo>
                  <a:pt x="513103" y="750094"/>
                  <a:pt x="562430" y="739889"/>
                  <a:pt x="571501" y="725715"/>
                </a:cubicBezTo>
                <a:cubicBezTo>
                  <a:pt x="580572" y="711541"/>
                  <a:pt x="564697" y="687728"/>
                  <a:pt x="551090" y="671286"/>
                </a:cubicBezTo>
                <a:cubicBezTo>
                  <a:pt x="537483" y="654844"/>
                  <a:pt x="502898" y="642371"/>
                  <a:pt x="489858" y="627063"/>
                </a:cubicBezTo>
                <a:cubicBezTo>
                  <a:pt x="476818" y="611755"/>
                  <a:pt x="473416" y="594746"/>
                  <a:pt x="472849" y="579438"/>
                </a:cubicBezTo>
                <a:cubicBezTo>
                  <a:pt x="472282" y="564130"/>
                  <a:pt x="470014" y="542585"/>
                  <a:pt x="486456" y="535215"/>
                </a:cubicBezTo>
                <a:cubicBezTo>
                  <a:pt x="502898" y="527845"/>
                  <a:pt x="549389" y="537483"/>
                  <a:pt x="571501" y="535215"/>
                </a:cubicBezTo>
                <a:cubicBezTo>
                  <a:pt x="593613" y="532947"/>
                  <a:pt x="608921" y="533513"/>
                  <a:pt x="619126" y="521607"/>
                </a:cubicBezTo>
                <a:cubicBezTo>
                  <a:pt x="629331" y="509701"/>
                  <a:pt x="621961" y="484755"/>
                  <a:pt x="632733" y="463777"/>
                </a:cubicBezTo>
                <a:cubicBezTo>
                  <a:pt x="643505" y="442799"/>
                  <a:pt x="674689" y="417286"/>
                  <a:pt x="683760" y="395741"/>
                </a:cubicBezTo>
                <a:cubicBezTo>
                  <a:pt x="692831" y="374196"/>
                  <a:pt x="680925" y="350384"/>
                  <a:pt x="687161" y="334509"/>
                </a:cubicBezTo>
                <a:cubicBezTo>
                  <a:pt x="693397" y="318634"/>
                  <a:pt x="710974" y="314665"/>
                  <a:pt x="721179" y="300491"/>
                </a:cubicBezTo>
                <a:cubicBezTo>
                  <a:pt x="731385" y="286317"/>
                  <a:pt x="746126" y="264206"/>
                  <a:pt x="748394" y="249465"/>
                </a:cubicBezTo>
                <a:cubicBezTo>
                  <a:pt x="750662" y="234724"/>
                  <a:pt x="732518" y="225652"/>
                  <a:pt x="734786" y="212045"/>
                </a:cubicBezTo>
                <a:cubicBezTo>
                  <a:pt x="737054" y="198438"/>
                  <a:pt x="758032" y="184264"/>
                  <a:pt x="762001" y="167822"/>
                </a:cubicBezTo>
                <a:cubicBezTo>
                  <a:pt x="765970" y="151380"/>
                  <a:pt x="764836" y="131536"/>
                  <a:pt x="758599" y="113393"/>
                </a:cubicBezTo>
                <a:cubicBezTo>
                  <a:pt x="752362" y="95250"/>
                  <a:pt x="743291" y="68603"/>
                  <a:pt x="724581" y="58965"/>
                </a:cubicBezTo>
                <a:cubicBezTo>
                  <a:pt x="705871" y="49327"/>
                  <a:pt x="646340" y="55563"/>
                  <a:pt x="646340" y="55563"/>
                </a:cubicBezTo>
                <a:cubicBezTo>
                  <a:pt x="619126" y="54429"/>
                  <a:pt x="580005" y="48759"/>
                  <a:pt x="561295" y="52161"/>
                </a:cubicBezTo>
                <a:cubicBezTo>
                  <a:pt x="542585" y="55563"/>
                  <a:pt x="547121" y="72005"/>
                  <a:pt x="534081" y="75974"/>
                </a:cubicBezTo>
                <a:cubicBezTo>
                  <a:pt x="521041" y="79943"/>
                  <a:pt x="501764" y="85045"/>
                  <a:pt x="483054" y="75974"/>
                </a:cubicBezTo>
                <a:cubicBezTo>
                  <a:pt x="464344" y="66903"/>
                  <a:pt x="439398" y="26648"/>
                  <a:pt x="421822" y="21545"/>
                </a:cubicBezTo>
                <a:cubicBezTo>
                  <a:pt x="404246" y="16442"/>
                  <a:pt x="396876" y="48759"/>
                  <a:pt x="377599" y="45357"/>
                </a:cubicBezTo>
                <a:cubicBezTo>
                  <a:pt x="358322" y="41955"/>
                  <a:pt x="328273" y="0"/>
                  <a:pt x="306161" y="1134"/>
                </a:cubicBezTo>
                <a:cubicBezTo>
                  <a:pt x="284049" y="2268"/>
                  <a:pt x="264773" y="33451"/>
                  <a:pt x="244929" y="52161"/>
                </a:cubicBezTo>
                <a:cubicBezTo>
                  <a:pt x="225085" y="70871"/>
                  <a:pt x="201840" y="107156"/>
                  <a:pt x="187099" y="113393"/>
                </a:cubicBezTo>
                <a:cubicBezTo>
                  <a:pt x="172358" y="119630"/>
                  <a:pt x="163286" y="89581"/>
                  <a:pt x="156483" y="89581"/>
                </a:cubicBezTo>
                <a:cubicBezTo>
                  <a:pt x="149680" y="89581"/>
                  <a:pt x="151381" y="103188"/>
                  <a:pt x="146278" y="113393"/>
                </a:cubicBezTo>
                <a:cubicBezTo>
                  <a:pt x="141175" y="123598"/>
                  <a:pt x="136073" y="147978"/>
                  <a:pt x="125867" y="150813"/>
                </a:cubicBezTo>
                <a:cubicBezTo>
                  <a:pt x="115662" y="153648"/>
                  <a:pt x="97518" y="126433"/>
                  <a:pt x="85045" y="130402"/>
                </a:cubicBezTo>
                <a:cubicBezTo>
                  <a:pt x="72572" y="134371"/>
                  <a:pt x="64068" y="170656"/>
                  <a:pt x="51028" y="174625"/>
                </a:cubicBezTo>
                <a:cubicBezTo>
                  <a:pt x="37988" y="178594"/>
                  <a:pt x="13608" y="151947"/>
                  <a:pt x="6804" y="154215"/>
                </a:cubicBezTo>
                <a:cubicBezTo>
                  <a:pt x="0" y="156483"/>
                  <a:pt x="10773" y="178027"/>
                  <a:pt x="10206" y="188232"/>
                </a:cubicBezTo>
                <a:cubicBezTo>
                  <a:pt x="9639" y="198437"/>
                  <a:pt x="1702" y="211478"/>
                  <a:pt x="3403" y="215447"/>
                </a:cubicBezTo>
                <a:cubicBezTo>
                  <a:pt x="5104" y="219416"/>
                  <a:pt x="12474" y="208076"/>
                  <a:pt x="20411" y="212045"/>
                </a:cubicBezTo>
                <a:cubicBezTo>
                  <a:pt x="28348" y="216014"/>
                  <a:pt x="41957" y="239826"/>
                  <a:pt x="51028" y="239259"/>
                </a:cubicBezTo>
                <a:cubicBezTo>
                  <a:pt x="60099" y="238692"/>
                  <a:pt x="109425" y="209777"/>
                  <a:pt x="122465" y="215447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Успенский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</a:rPr>
              <a:t>1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219825" y="4410075"/>
            <a:ext cx="771525" cy="2136775"/>
          </a:xfrm>
          <a:custGeom>
            <a:avLst/>
            <a:gdLst>
              <a:gd name="connsiteX0" fmla="*/ 71437 w 770598"/>
              <a:gd name="connsiteY0" fmla="*/ 1692672 h 2156354"/>
              <a:gd name="connsiteX1" fmla="*/ 87312 w 770598"/>
              <a:gd name="connsiteY1" fmla="*/ 1744266 h 2156354"/>
              <a:gd name="connsiteX2" fmla="*/ 103187 w 770598"/>
              <a:gd name="connsiteY2" fmla="*/ 1783953 h 2156354"/>
              <a:gd name="connsiteX3" fmla="*/ 154781 w 770598"/>
              <a:gd name="connsiteY3" fmla="*/ 1772047 h 2156354"/>
              <a:gd name="connsiteX4" fmla="*/ 166687 w 770598"/>
              <a:gd name="connsiteY4" fmla="*/ 1815703 h 2156354"/>
              <a:gd name="connsiteX5" fmla="*/ 190500 w 770598"/>
              <a:gd name="connsiteY5" fmla="*/ 1883172 h 2156354"/>
              <a:gd name="connsiteX6" fmla="*/ 230187 w 770598"/>
              <a:gd name="connsiteY6" fmla="*/ 1930797 h 2156354"/>
              <a:gd name="connsiteX7" fmla="*/ 341312 w 770598"/>
              <a:gd name="connsiteY7" fmla="*/ 1974453 h 2156354"/>
              <a:gd name="connsiteX8" fmla="*/ 392906 w 770598"/>
              <a:gd name="connsiteY8" fmla="*/ 1982391 h 2156354"/>
              <a:gd name="connsiteX9" fmla="*/ 428625 w 770598"/>
              <a:gd name="connsiteY9" fmla="*/ 2049859 h 2156354"/>
              <a:gd name="connsiteX10" fmla="*/ 452437 w 770598"/>
              <a:gd name="connsiteY10" fmla="*/ 2105422 h 2156354"/>
              <a:gd name="connsiteX11" fmla="*/ 563562 w 770598"/>
              <a:gd name="connsiteY11" fmla="*/ 2153047 h 2156354"/>
              <a:gd name="connsiteX12" fmla="*/ 547687 w 770598"/>
              <a:gd name="connsiteY12" fmla="*/ 2085578 h 2156354"/>
              <a:gd name="connsiteX13" fmla="*/ 551656 w 770598"/>
              <a:gd name="connsiteY13" fmla="*/ 2026047 h 2156354"/>
              <a:gd name="connsiteX14" fmla="*/ 547687 w 770598"/>
              <a:gd name="connsiteY14" fmla="*/ 1962547 h 2156354"/>
              <a:gd name="connsiteX15" fmla="*/ 523875 w 770598"/>
              <a:gd name="connsiteY15" fmla="*/ 1926828 h 2156354"/>
              <a:gd name="connsiteX16" fmla="*/ 527844 w 770598"/>
              <a:gd name="connsiteY16" fmla="*/ 1855391 h 2156354"/>
              <a:gd name="connsiteX17" fmla="*/ 484187 w 770598"/>
              <a:gd name="connsiteY17" fmla="*/ 1756172 h 2156354"/>
              <a:gd name="connsiteX18" fmla="*/ 539750 w 770598"/>
              <a:gd name="connsiteY18" fmla="*/ 1732359 h 2156354"/>
              <a:gd name="connsiteX19" fmla="*/ 543719 w 770598"/>
              <a:gd name="connsiteY19" fmla="*/ 1656953 h 2156354"/>
              <a:gd name="connsiteX20" fmla="*/ 563562 w 770598"/>
              <a:gd name="connsiteY20" fmla="*/ 1553766 h 2156354"/>
              <a:gd name="connsiteX21" fmla="*/ 595312 w 770598"/>
              <a:gd name="connsiteY21" fmla="*/ 1506141 h 2156354"/>
              <a:gd name="connsiteX22" fmla="*/ 599281 w 770598"/>
              <a:gd name="connsiteY22" fmla="*/ 1442641 h 2156354"/>
              <a:gd name="connsiteX23" fmla="*/ 674687 w 770598"/>
              <a:gd name="connsiteY23" fmla="*/ 1430734 h 2156354"/>
              <a:gd name="connsiteX24" fmla="*/ 722312 w 770598"/>
              <a:gd name="connsiteY24" fmla="*/ 1379141 h 2156354"/>
              <a:gd name="connsiteX25" fmla="*/ 769937 w 770598"/>
              <a:gd name="connsiteY25" fmla="*/ 1275953 h 2156354"/>
              <a:gd name="connsiteX26" fmla="*/ 718344 w 770598"/>
              <a:gd name="connsiteY26" fmla="*/ 1168797 h 2156354"/>
              <a:gd name="connsiteX27" fmla="*/ 730250 w 770598"/>
              <a:gd name="connsiteY27" fmla="*/ 1097359 h 2156354"/>
              <a:gd name="connsiteX28" fmla="*/ 742156 w 770598"/>
              <a:gd name="connsiteY28" fmla="*/ 1061641 h 2156354"/>
              <a:gd name="connsiteX29" fmla="*/ 730250 w 770598"/>
              <a:gd name="connsiteY29" fmla="*/ 1006078 h 2156354"/>
              <a:gd name="connsiteX30" fmla="*/ 694531 w 770598"/>
              <a:gd name="connsiteY30" fmla="*/ 950516 h 2156354"/>
              <a:gd name="connsiteX31" fmla="*/ 686594 w 770598"/>
              <a:gd name="connsiteY31" fmla="*/ 914797 h 2156354"/>
              <a:gd name="connsiteX32" fmla="*/ 694531 w 770598"/>
              <a:gd name="connsiteY32" fmla="*/ 843359 h 2156354"/>
              <a:gd name="connsiteX33" fmla="*/ 710406 w 770598"/>
              <a:gd name="connsiteY33" fmla="*/ 823516 h 2156354"/>
              <a:gd name="connsiteX34" fmla="*/ 686594 w 770598"/>
              <a:gd name="connsiteY34" fmla="*/ 775891 h 2156354"/>
              <a:gd name="connsiteX35" fmla="*/ 631031 w 770598"/>
              <a:gd name="connsiteY35" fmla="*/ 700484 h 2156354"/>
              <a:gd name="connsiteX36" fmla="*/ 547687 w 770598"/>
              <a:gd name="connsiteY36" fmla="*/ 513953 h 2156354"/>
              <a:gd name="connsiteX37" fmla="*/ 504031 w 770598"/>
              <a:gd name="connsiteY37" fmla="*/ 521891 h 2156354"/>
              <a:gd name="connsiteX38" fmla="*/ 357187 w 770598"/>
              <a:gd name="connsiteY38" fmla="*/ 577453 h 2156354"/>
              <a:gd name="connsiteX39" fmla="*/ 349250 w 770598"/>
              <a:gd name="connsiteY39" fmla="*/ 569516 h 2156354"/>
              <a:gd name="connsiteX40" fmla="*/ 333375 w 770598"/>
              <a:gd name="connsiteY40" fmla="*/ 517922 h 2156354"/>
              <a:gd name="connsiteX41" fmla="*/ 384969 w 770598"/>
              <a:gd name="connsiteY41" fmla="*/ 521891 h 2156354"/>
              <a:gd name="connsiteX42" fmla="*/ 396875 w 770598"/>
              <a:gd name="connsiteY42" fmla="*/ 478234 h 2156354"/>
              <a:gd name="connsiteX43" fmla="*/ 392906 w 770598"/>
              <a:gd name="connsiteY43" fmla="*/ 422672 h 2156354"/>
              <a:gd name="connsiteX44" fmla="*/ 345281 w 770598"/>
              <a:gd name="connsiteY44" fmla="*/ 299641 h 2156354"/>
              <a:gd name="connsiteX45" fmla="*/ 297656 w 770598"/>
              <a:gd name="connsiteY45" fmla="*/ 208359 h 2156354"/>
              <a:gd name="connsiteX46" fmla="*/ 265906 w 770598"/>
              <a:gd name="connsiteY46" fmla="*/ 236141 h 2156354"/>
              <a:gd name="connsiteX47" fmla="*/ 257969 w 770598"/>
              <a:gd name="connsiteY47" fmla="*/ 204391 h 2156354"/>
              <a:gd name="connsiteX48" fmla="*/ 261937 w 770598"/>
              <a:gd name="connsiteY48" fmla="*/ 132953 h 2156354"/>
              <a:gd name="connsiteX49" fmla="*/ 257969 w 770598"/>
              <a:gd name="connsiteY49" fmla="*/ 89297 h 2156354"/>
              <a:gd name="connsiteX50" fmla="*/ 234156 w 770598"/>
              <a:gd name="connsiteY50" fmla="*/ 53578 h 2156354"/>
              <a:gd name="connsiteX51" fmla="*/ 234156 w 770598"/>
              <a:gd name="connsiteY51" fmla="*/ 21828 h 2156354"/>
              <a:gd name="connsiteX52" fmla="*/ 210344 w 770598"/>
              <a:gd name="connsiteY52" fmla="*/ 1984 h 2156354"/>
              <a:gd name="connsiteX53" fmla="*/ 134937 w 770598"/>
              <a:gd name="connsiteY53" fmla="*/ 33734 h 2156354"/>
              <a:gd name="connsiteX54" fmla="*/ 99219 w 770598"/>
              <a:gd name="connsiteY54" fmla="*/ 77391 h 2156354"/>
              <a:gd name="connsiteX55" fmla="*/ 71437 w 770598"/>
              <a:gd name="connsiteY55" fmla="*/ 93266 h 2156354"/>
              <a:gd name="connsiteX56" fmla="*/ 51594 w 770598"/>
              <a:gd name="connsiteY56" fmla="*/ 121047 h 2156354"/>
              <a:gd name="connsiteX57" fmla="*/ 15875 w 770598"/>
              <a:gd name="connsiteY57" fmla="*/ 109141 h 2156354"/>
              <a:gd name="connsiteX58" fmla="*/ 11906 w 770598"/>
              <a:gd name="connsiteY58" fmla="*/ 136922 h 2156354"/>
              <a:gd name="connsiteX59" fmla="*/ 87312 w 770598"/>
              <a:gd name="connsiteY59" fmla="*/ 196453 h 2156354"/>
              <a:gd name="connsiteX60" fmla="*/ 115094 w 770598"/>
              <a:gd name="connsiteY60" fmla="*/ 196453 h 2156354"/>
              <a:gd name="connsiteX61" fmla="*/ 119062 w 770598"/>
              <a:gd name="connsiteY61" fmla="*/ 236141 h 2156354"/>
              <a:gd name="connsiteX62" fmla="*/ 83344 w 770598"/>
              <a:gd name="connsiteY62" fmla="*/ 255984 h 2156354"/>
              <a:gd name="connsiteX63" fmla="*/ 47625 w 770598"/>
              <a:gd name="connsiteY63" fmla="*/ 299641 h 2156354"/>
              <a:gd name="connsiteX64" fmla="*/ 59531 w 770598"/>
              <a:gd name="connsiteY64" fmla="*/ 355203 h 2156354"/>
              <a:gd name="connsiteX65" fmla="*/ 71437 w 770598"/>
              <a:gd name="connsiteY65" fmla="*/ 398859 h 2156354"/>
              <a:gd name="connsiteX66" fmla="*/ 87312 w 770598"/>
              <a:gd name="connsiteY66" fmla="*/ 454422 h 2156354"/>
              <a:gd name="connsiteX67" fmla="*/ 71437 w 770598"/>
              <a:gd name="connsiteY67" fmla="*/ 490141 h 2156354"/>
              <a:gd name="connsiteX68" fmla="*/ 83344 w 770598"/>
              <a:gd name="connsiteY68" fmla="*/ 557609 h 2156354"/>
              <a:gd name="connsiteX69" fmla="*/ 115094 w 770598"/>
              <a:gd name="connsiteY69" fmla="*/ 593328 h 2156354"/>
              <a:gd name="connsiteX70" fmla="*/ 150812 w 770598"/>
              <a:gd name="connsiteY70" fmla="*/ 597297 h 2156354"/>
              <a:gd name="connsiteX71" fmla="*/ 178594 w 770598"/>
              <a:gd name="connsiteY71" fmla="*/ 633016 h 2156354"/>
              <a:gd name="connsiteX72" fmla="*/ 182562 w 770598"/>
              <a:gd name="connsiteY72" fmla="*/ 684609 h 2156354"/>
              <a:gd name="connsiteX73" fmla="*/ 162719 w 770598"/>
              <a:gd name="connsiteY73" fmla="*/ 736203 h 2156354"/>
              <a:gd name="connsiteX74" fmla="*/ 63500 w 770598"/>
              <a:gd name="connsiteY74" fmla="*/ 843359 h 2156354"/>
              <a:gd name="connsiteX75" fmla="*/ 31750 w 770598"/>
              <a:gd name="connsiteY75" fmla="*/ 902891 h 2156354"/>
              <a:gd name="connsiteX76" fmla="*/ 71437 w 770598"/>
              <a:gd name="connsiteY76" fmla="*/ 986234 h 2156354"/>
              <a:gd name="connsiteX77" fmla="*/ 123031 w 770598"/>
              <a:gd name="connsiteY77" fmla="*/ 1053703 h 2156354"/>
              <a:gd name="connsiteX78" fmla="*/ 154781 w 770598"/>
              <a:gd name="connsiteY78" fmla="*/ 1085453 h 2156354"/>
              <a:gd name="connsiteX79" fmla="*/ 166687 w 770598"/>
              <a:gd name="connsiteY79" fmla="*/ 1156891 h 2156354"/>
              <a:gd name="connsiteX80" fmla="*/ 154781 w 770598"/>
              <a:gd name="connsiteY80" fmla="*/ 1295797 h 2156354"/>
              <a:gd name="connsiteX81" fmla="*/ 182562 w 770598"/>
              <a:gd name="connsiteY81" fmla="*/ 1303734 h 2156354"/>
              <a:gd name="connsiteX82" fmla="*/ 206375 w 770598"/>
              <a:gd name="connsiteY82" fmla="*/ 1303734 h 2156354"/>
              <a:gd name="connsiteX83" fmla="*/ 242094 w 770598"/>
              <a:gd name="connsiteY83" fmla="*/ 1414859 h 2156354"/>
              <a:gd name="connsiteX84" fmla="*/ 226219 w 770598"/>
              <a:gd name="connsiteY84" fmla="*/ 1450578 h 2156354"/>
              <a:gd name="connsiteX85" fmla="*/ 186531 w 770598"/>
              <a:gd name="connsiteY85" fmla="*/ 1474391 h 2156354"/>
              <a:gd name="connsiteX86" fmla="*/ 142875 w 770598"/>
              <a:gd name="connsiteY86" fmla="*/ 1537891 h 2156354"/>
              <a:gd name="connsiteX87" fmla="*/ 154781 w 770598"/>
              <a:gd name="connsiteY87" fmla="*/ 1593453 h 2156354"/>
              <a:gd name="connsiteX88" fmla="*/ 71437 w 770598"/>
              <a:gd name="connsiteY88" fmla="*/ 1692672 h 2156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770598" h="2156354">
                <a:moveTo>
                  <a:pt x="71437" y="1692672"/>
                </a:moveTo>
                <a:cubicBezTo>
                  <a:pt x="60192" y="1717808"/>
                  <a:pt x="82020" y="1729052"/>
                  <a:pt x="87312" y="1744266"/>
                </a:cubicBezTo>
                <a:cubicBezTo>
                  <a:pt x="92604" y="1759480"/>
                  <a:pt x="91942" y="1779323"/>
                  <a:pt x="103187" y="1783953"/>
                </a:cubicBezTo>
                <a:cubicBezTo>
                  <a:pt x="114432" y="1788583"/>
                  <a:pt x="144198" y="1766755"/>
                  <a:pt x="154781" y="1772047"/>
                </a:cubicBezTo>
                <a:cubicBezTo>
                  <a:pt x="165364" y="1777339"/>
                  <a:pt x="160734" y="1797182"/>
                  <a:pt x="166687" y="1815703"/>
                </a:cubicBezTo>
                <a:cubicBezTo>
                  <a:pt x="172640" y="1834224"/>
                  <a:pt x="179917" y="1863990"/>
                  <a:pt x="190500" y="1883172"/>
                </a:cubicBezTo>
                <a:cubicBezTo>
                  <a:pt x="201083" y="1902354"/>
                  <a:pt x="205052" y="1915583"/>
                  <a:pt x="230187" y="1930797"/>
                </a:cubicBezTo>
                <a:cubicBezTo>
                  <a:pt x="255322" y="1946011"/>
                  <a:pt x="314192" y="1965854"/>
                  <a:pt x="341312" y="1974453"/>
                </a:cubicBezTo>
                <a:cubicBezTo>
                  <a:pt x="368432" y="1983052"/>
                  <a:pt x="378354" y="1969823"/>
                  <a:pt x="392906" y="1982391"/>
                </a:cubicBezTo>
                <a:cubicBezTo>
                  <a:pt x="407458" y="1994959"/>
                  <a:pt x="418703" y="2029354"/>
                  <a:pt x="428625" y="2049859"/>
                </a:cubicBezTo>
                <a:cubicBezTo>
                  <a:pt x="438547" y="2070364"/>
                  <a:pt x="429947" y="2088224"/>
                  <a:pt x="452437" y="2105422"/>
                </a:cubicBezTo>
                <a:cubicBezTo>
                  <a:pt x="474927" y="2122620"/>
                  <a:pt x="547687" y="2156354"/>
                  <a:pt x="563562" y="2153047"/>
                </a:cubicBezTo>
                <a:cubicBezTo>
                  <a:pt x="579437" y="2149740"/>
                  <a:pt x="549671" y="2106745"/>
                  <a:pt x="547687" y="2085578"/>
                </a:cubicBezTo>
                <a:cubicBezTo>
                  <a:pt x="545703" y="2064411"/>
                  <a:pt x="551656" y="2046552"/>
                  <a:pt x="551656" y="2026047"/>
                </a:cubicBezTo>
                <a:cubicBezTo>
                  <a:pt x="551656" y="2005542"/>
                  <a:pt x="552317" y="1979083"/>
                  <a:pt x="547687" y="1962547"/>
                </a:cubicBezTo>
                <a:cubicBezTo>
                  <a:pt x="543057" y="1946011"/>
                  <a:pt x="527182" y="1944687"/>
                  <a:pt x="523875" y="1926828"/>
                </a:cubicBezTo>
                <a:cubicBezTo>
                  <a:pt x="520568" y="1908969"/>
                  <a:pt x="534459" y="1883834"/>
                  <a:pt x="527844" y="1855391"/>
                </a:cubicBezTo>
                <a:cubicBezTo>
                  <a:pt x="521229" y="1826948"/>
                  <a:pt x="482203" y="1776677"/>
                  <a:pt x="484187" y="1756172"/>
                </a:cubicBezTo>
                <a:cubicBezTo>
                  <a:pt x="486171" y="1735667"/>
                  <a:pt x="529828" y="1748895"/>
                  <a:pt x="539750" y="1732359"/>
                </a:cubicBezTo>
                <a:cubicBezTo>
                  <a:pt x="549672" y="1715823"/>
                  <a:pt x="539750" y="1686718"/>
                  <a:pt x="543719" y="1656953"/>
                </a:cubicBezTo>
                <a:cubicBezTo>
                  <a:pt x="547688" y="1627188"/>
                  <a:pt x="554963" y="1578901"/>
                  <a:pt x="563562" y="1553766"/>
                </a:cubicBezTo>
                <a:cubicBezTo>
                  <a:pt x="572161" y="1528631"/>
                  <a:pt x="589359" y="1524662"/>
                  <a:pt x="595312" y="1506141"/>
                </a:cubicBezTo>
                <a:cubicBezTo>
                  <a:pt x="601265" y="1487620"/>
                  <a:pt x="586052" y="1455209"/>
                  <a:pt x="599281" y="1442641"/>
                </a:cubicBezTo>
                <a:cubicBezTo>
                  <a:pt x="612510" y="1430073"/>
                  <a:pt x="654182" y="1441317"/>
                  <a:pt x="674687" y="1430734"/>
                </a:cubicBezTo>
                <a:cubicBezTo>
                  <a:pt x="695192" y="1420151"/>
                  <a:pt x="706437" y="1404938"/>
                  <a:pt x="722312" y="1379141"/>
                </a:cubicBezTo>
                <a:cubicBezTo>
                  <a:pt x="738187" y="1353344"/>
                  <a:pt x="770598" y="1311010"/>
                  <a:pt x="769937" y="1275953"/>
                </a:cubicBezTo>
                <a:cubicBezTo>
                  <a:pt x="769276" y="1240896"/>
                  <a:pt x="724958" y="1198563"/>
                  <a:pt x="718344" y="1168797"/>
                </a:cubicBezTo>
                <a:cubicBezTo>
                  <a:pt x="711730" y="1139031"/>
                  <a:pt x="726281" y="1115218"/>
                  <a:pt x="730250" y="1097359"/>
                </a:cubicBezTo>
                <a:cubicBezTo>
                  <a:pt x="734219" y="1079500"/>
                  <a:pt x="742156" y="1076854"/>
                  <a:pt x="742156" y="1061641"/>
                </a:cubicBezTo>
                <a:cubicBezTo>
                  <a:pt x="742156" y="1046428"/>
                  <a:pt x="738187" y="1024599"/>
                  <a:pt x="730250" y="1006078"/>
                </a:cubicBezTo>
                <a:cubicBezTo>
                  <a:pt x="722313" y="987557"/>
                  <a:pt x="701807" y="965729"/>
                  <a:pt x="694531" y="950516"/>
                </a:cubicBezTo>
                <a:cubicBezTo>
                  <a:pt x="687255" y="935303"/>
                  <a:pt x="686594" y="932656"/>
                  <a:pt x="686594" y="914797"/>
                </a:cubicBezTo>
                <a:cubicBezTo>
                  <a:pt x="686594" y="896938"/>
                  <a:pt x="690562" y="858573"/>
                  <a:pt x="694531" y="843359"/>
                </a:cubicBezTo>
                <a:cubicBezTo>
                  <a:pt x="698500" y="828146"/>
                  <a:pt x="711729" y="834761"/>
                  <a:pt x="710406" y="823516"/>
                </a:cubicBezTo>
                <a:cubicBezTo>
                  <a:pt x="709083" y="812271"/>
                  <a:pt x="699823" y="796396"/>
                  <a:pt x="686594" y="775891"/>
                </a:cubicBezTo>
                <a:cubicBezTo>
                  <a:pt x="673365" y="755386"/>
                  <a:pt x="654182" y="744140"/>
                  <a:pt x="631031" y="700484"/>
                </a:cubicBezTo>
                <a:cubicBezTo>
                  <a:pt x="607880" y="656828"/>
                  <a:pt x="568854" y="543718"/>
                  <a:pt x="547687" y="513953"/>
                </a:cubicBezTo>
                <a:cubicBezTo>
                  <a:pt x="526520" y="484188"/>
                  <a:pt x="535781" y="511308"/>
                  <a:pt x="504031" y="521891"/>
                </a:cubicBezTo>
                <a:cubicBezTo>
                  <a:pt x="472281" y="532474"/>
                  <a:pt x="382984" y="569516"/>
                  <a:pt x="357187" y="577453"/>
                </a:cubicBezTo>
                <a:cubicBezTo>
                  <a:pt x="331390" y="585391"/>
                  <a:pt x="353219" y="579438"/>
                  <a:pt x="349250" y="569516"/>
                </a:cubicBezTo>
                <a:cubicBezTo>
                  <a:pt x="345281" y="559594"/>
                  <a:pt x="327422" y="525859"/>
                  <a:pt x="333375" y="517922"/>
                </a:cubicBezTo>
                <a:cubicBezTo>
                  <a:pt x="339328" y="509985"/>
                  <a:pt x="374386" y="528506"/>
                  <a:pt x="384969" y="521891"/>
                </a:cubicBezTo>
                <a:cubicBezTo>
                  <a:pt x="395552" y="515276"/>
                  <a:pt x="395552" y="494770"/>
                  <a:pt x="396875" y="478234"/>
                </a:cubicBezTo>
                <a:cubicBezTo>
                  <a:pt x="398198" y="461698"/>
                  <a:pt x="401505" y="452438"/>
                  <a:pt x="392906" y="422672"/>
                </a:cubicBezTo>
                <a:cubicBezTo>
                  <a:pt x="384307" y="392907"/>
                  <a:pt x="361156" y="335360"/>
                  <a:pt x="345281" y="299641"/>
                </a:cubicBezTo>
                <a:cubicBezTo>
                  <a:pt x="329406" y="263922"/>
                  <a:pt x="310885" y="218942"/>
                  <a:pt x="297656" y="208359"/>
                </a:cubicBezTo>
                <a:cubicBezTo>
                  <a:pt x="284427" y="197776"/>
                  <a:pt x="272520" y="236802"/>
                  <a:pt x="265906" y="236141"/>
                </a:cubicBezTo>
                <a:cubicBezTo>
                  <a:pt x="259292" y="235480"/>
                  <a:pt x="258631" y="221589"/>
                  <a:pt x="257969" y="204391"/>
                </a:cubicBezTo>
                <a:cubicBezTo>
                  <a:pt x="257308" y="187193"/>
                  <a:pt x="261937" y="152135"/>
                  <a:pt x="261937" y="132953"/>
                </a:cubicBezTo>
                <a:cubicBezTo>
                  <a:pt x="261937" y="113771"/>
                  <a:pt x="262599" y="102526"/>
                  <a:pt x="257969" y="89297"/>
                </a:cubicBezTo>
                <a:cubicBezTo>
                  <a:pt x="253339" y="76068"/>
                  <a:pt x="238125" y="64823"/>
                  <a:pt x="234156" y="53578"/>
                </a:cubicBezTo>
                <a:cubicBezTo>
                  <a:pt x="230187" y="42333"/>
                  <a:pt x="238125" y="30427"/>
                  <a:pt x="234156" y="21828"/>
                </a:cubicBezTo>
                <a:cubicBezTo>
                  <a:pt x="230187" y="13229"/>
                  <a:pt x="226880" y="0"/>
                  <a:pt x="210344" y="1984"/>
                </a:cubicBezTo>
                <a:cubicBezTo>
                  <a:pt x="193808" y="3968"/>
                  <a:pt x="153458" y="21166"/>
                  <a:pt x="134937" y="33734"/>
                </a:cubicBezTo>
                <a:cubicBezTo>
                  <a:pt x="116416" y="46302"/>
                  <a:pt x="109802" y="67469"/>
                  <a:pt x="99219" y="77391"/>
                </a:cubicBezTo>
                <a:cubicBezTo>
                  <a:pt x="88636" y="87313"/>
                  <a:pt x="79374" y="85990"/>
                  <a:pt x="71437" y="93266"/>
                </a:cubicBezTo>
                <a:cubicBezTo>
                  <a:pt x="63500" y="100542"/>
                  <a:pt x="60854" y="118401"/>
                  <a:pt x="51594" y="121047"/>
                </a:cubicBezTo>
                <a:cubicBezTo>
                  <a:pt x="42334" y="123693"/>
                  <a:pt x="22490" y="106495"/>
                  <a:pt x="15875" y="109141"/>
                </a:cubicBezTo>
                <a:cubicBezTo>
                  <a:pt x="9260" y="111787"/>
                  <a:pt x="0" y="122370"/>
                  <a:pt x="11906" y="136922"/>
                </a:cubicBezTo>
                <a:cubicBezTo>
                  <a:pt x="23812" y="151474"/>
                  <a:pt x="70114" y="186531"/>
                  <a:pt x="87312" y="196453"/>
                </a:cubicBezTo>
                <a:cubicBezTo>
                  <a:pt x="104510" y="206375"/>
                  <a:pt x="109802" y="189838"/>
                  <a:pt x="115094" y="196453"/>
                </a:cubicBezTo>
                <a:cubicBezTo>
                  <a:pt x="120386" y="203068"/>
                  <a:pt x="124354" y="226219"/>
                  <a:pt x="119062" y="236141"/>
                </a:cubicBezTo>
                <a:cubicBezTo>
                  <a:pt x="113770" y="246063"/>
                  <a:pt x="95250" y="245401"/>
                  <a:pt x="83344" y="255984"/>
                </a:cubicBezTo>
                <a:cubicBezTo>
                  <a:pt x="71438" y="266567"/>
                  <a:pt x="51594" y="283105"/>
                  <a:pt x="47625" y="299641"/>
                </a:cubicBezTo>
                <a:cubicBezTo>
                  <a:pt x="43656" y="316177"/>
                  <a:pt x="55562" y="338667"/>
                  <a:pt x="59531" y="355203"/>
                </a:cubicBezTo>
                <a:cubicBezTo>
                  <a:pt x="63500" y="371739"/>
                  <a:pt x="66807" y="382323"/>
                  <a:pt x="71437" y="398859"/>
                </a:cubicBezTo>
                <a:cubicBezTo>
                  <a:pt x="76067" y="415395"/>
                  <a:pt x="87312" y="439208"/>
                  <a:pt x="87312" y="454422"/>
                </a:cubicBezTo>
                <a:cubicBezTo>
                  <a:pt x="87312" y="469636"/>
                  <a:pt x="72098" y="472943"/>
                  <a:pt x="71437" y="490141"/>
                </a:cubicBezTo>
                <a:cubicBezTo>
                  <a:pt x="70776" y="507339"/>
                  <a:pt x="76068" y="540411"/>
                  <a:pt x="83344" y="557609"/>
                </a:cubicBezTo>
                <a:cubicBezTo>
                  <a:pt x="90620" y="574807"/>
                  <a:pt x="103849" y="586713"/>
                  <a:pt x="115094" y="593328"/>
                </a:cubicBezTo>
                <a:cubicBezTo>
                  <a:pt x="126339" y="599943"/>
                  <a:pt x="140229" y="590682"/>
                  <a:pt x="150812" y="597297"/>
                </a:cubicBezTo>
                <a:cubicBezTo>
                  <a:pt x="161395" y="603912"/>
                  <a:pt x="173302" y="618464"/>
                  <a:pt x="178594" y="633016"/>
                </a:cubicBezTo>
                <a:cubicBezTo>
                  <a:pt x="183886" y="647568"/>
                  <a:pt x="185208" y="667411"/>
                  <a:pt x="182562" y="684609"/>
                </a:cubicBezTo>
                <a:cubicBezTo>
                  <a:pt x="179916" y="701807"/>
                  <a:pt x="182563" y="709745"/>
                  <a:pt x="162719" y="736203"/>
                </a:cubicBezTo>
                <a:cubicBezTo>
                  <a:pt x="142875" y="762661"/>
                  <a:pt x="85328" y="815578"/>
                  <a:pt x="63500" y="843359"/>
                </a:cubicBezTo>
                <a:cubicBezTo>
                  <a:pt x="41672" y="871140"/>
                  <a:pt x="30427" y="879079"/>
                  <a:pt x="31750" y="902891"/>
                </a:cubicBezTo>
                <a:cubicBezTo>
                  <a:pt x="33073" y="926703"/>
                  <a:pt x="56223" y="961099"/>
                  <a:pt x="71437" y="986234"/>
                </a:cubicBezTo>
                <a:cubicBezTo>
                  <a:pt x="86651" y="1011369"/>
                  <a:pt x="109140" y="1037166"/>
                  <a:pt x="123031" y="1053703"/>
                </a:cubicBezTo>
                <a:cubicBezTo>
                  <a:pt x="136922" y="1070240"/>
                  <a:pt x="147505" y="1068255"/>
                  <a:pt x="154781" y="1085453"/>
                </a:cubicBezTo>
                <a:cubicBezTo>
                  <a:pt x="162057" y="1102651"/>
                  <a:pt x="166687" y="1121834"/>
                  <a:pt x="166687" y="1156891"/>
                </a:cubicBezTo>
                <a:cubicBezTo>
                  <a:pt x="166687" y="1191948"/>
                  <a:pt x="152135" y="1271323"/>
                  <a:pt x="154781" y="1295797"/>
                </a:cubicBezTo>
                <a:cubicBezTo>
                  <a:pt x="157427" y="1320271"/>
                  <a:pt x="173963" y="1302411"/>
                  <a:pt x="182562" y="1303734"/>
                </a:cubicBezTo>
                <a:cubicBezTo>
                  <a:pt x="191161" y="1305057"/>
                  <a:pt x="196453" y="1285213"/>
                  <a:pt x="206375" y="1303734"/>
                </a:cubicBezTo>
                <a:cubicBezTo>
                  <a:pt x="216297" y="1322255"/>
                  <a:pt x="238787" y="1390385"/>
                  <a:pt x="242094" y="1414859"/>
                </a:cubicBezTo>
                <a:cubicBezTo>
                  <a:pt x="245401" y="1439333"/>
                  <a:pt x="235479" y="1440656"/>
                  <a:pt x="226219" y="1450578"/>
                </a:cubicBezTo>
                <a:cubicBezTo>
                  <a:pt x="216959" y="1460500"/>
                  <a:pt x="200422" y="1459839"/>
                  <a:pt x="186531" y="1474391"/>
                </a:cubicBezTo>
                <a:cubicBezTo>
                  <a:pt x="172640" y="1488943"/>
                  <a:pt x="148167" y="1518047"/>
                  <a:pt x="142875" y="1537891"/>
                </a:cubicBezTo>
                <a:cubicBezTo>
                  <a:pt x="137583" y="1557735"/>
                  <a:pt x="166026" y="1568318"/>
                  <a:pt x="154781" y="1593453"/>
                </a:cubicBezTo>
                <a:cubicBezTo>
                  <a:pt x="143536" y="1618588"/>
                  <a:pt x="82682" y="1667537"/>
                  <a:pt x="71437" y="1692672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8731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>
                <a:solidFill>
                  <a:schemeClr val="tx1"/>
                </a:solidFill>
              </a:rPr>
              <a:t>Мостовской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4352925" y="4238625"/>
            <a:ext cx="922338" cy="920750"/>
          </a:xfrm>
          <a:custGeom>
            <a:avLst/>
            <a:gdLst>
              <a:gd name="connsiteX0" fmla="*/ 97661 w 919670"/>
              <a:gd name="connsiteY0" fmla="*/ 7065 h 925487"/>
              <a:gd name="connsiteX1" fmla="*/ 135063 w 919670"/>
              <a:gd name="connsiteY1" fmla="*/ 41973 h 925487"/>
              <a:gd name="connsiteX2" fmla="*/ 219840 w 919670"/>
              <a:gd name="connsiteY2" fmla="*/ 64414 h 925487"/>
              <a:gd name="connsiteX3" fmla="*/ 319578 w 919670"/>
              <a:gd name="connsiteY3" fmla="*/ 34493 h 925487"/>
              <a:gd name="connsiteX4" fmla="*/ 436771 w 919670"/>
              <a:gd name="connsiteY4" fmla="*/ 64414 h 925487"/>
              <a:gd name="connsiteX5" fmla="*/ 566431 w 919670"/>
              <a:gd name="connsiteY5" fmla="*/ 89349 h 925487"/>
              <a:gd name="connsiteX6" fmla="*/ 593859 w 919670"/>
              <a:gd name="connsiteY6" fmla="*/ 99323 h 925487"/>
              <a:gd name="connsiteX7" fmla="*/ 596352 w 919670"/>
              <a:gd name="connsiteY7" fmla="*/ 74388 h 925487"/>
              <a:gd name="connsiteX8" fmla="*/ 673649 w 919670"/>
              <a:gd name="connsiteY8" fmla="*/ 74388 h 925487"/>
              <a:gd name="connsiteX9" fmla="*/ 740972 w 919670"/>
              <a:gd name="connsiteY9" fmla="*/ 96829 h 925487"/>
              <a:gd name="connsiteX10" fmla="*/ 758427 w 919670"/>
              <a:gd name="connsiteY10" fmla="*/ 119270 h 925487"/>
              <a:gd name="connsiteX11" fmla="*/ 743466 w 919670"/>
              <a:gd name="connsiteY11" fmla="*/ 136725 h 925487"/>
              <a:gd name="connsiteX12" fmla="*/ 745959 w 919670"/>
              <a:gd name="connsiteY12" fmla="*/ 174126 h 925487"/>
              <a:gd name="connsiteX13" fmla="*/ 803309 w 919670"/>
              <a:gd name="connsiteY13" fmla="*/ 196567 h 925487"/>
              <a:gd name="connsiteX14" fmla="*/ 873126 w 919670"/>
              <a:gd name="connsiteY14" fmla="*/ 176620 h 925487"/>
              <a:gd name="connsiteX15" fmla="*/ 915514 w 919670"/>
              <a:gd name="connsiteY15" fmla="*/ 189087 h 925487"/>
              <a:gd name="connsiteX16" fmla="*/ 898060 w 919670"/>
              <a:gd name="connsiteY16" fmla="*/ 231476 h 925487"/>
              <a:gd name="connsiteX17" fmla="*/ 855671 w 919670"/>
              <a:gd name="connsiteY17" fmla="*/ 271371 h 925487"/>
              <a:gd name="connsiteX18" fmla="*/ 845698 w 919670"/>
              <a:gd name="connsiteY18" fmla="*/ 331214 h 925487"/>
              <a:gd name="connsiteX19" fmla="*/ 858165 w 919670"/>
              <a:gd name="connsiteY19" fmla="*/ 361136 h 925487"/>
              <a:gd name="connsiteX20" fmla="*/ 835724 w 919670"/>
              <a:gd name="connsiteY20" fmla="*/ 381083 h 925487"/>
              <a:gd name="connsiteX21" fmla="*/ 848191 w 919670"/>
              <a:gd name="connsiteY21" fmla="*/ 408511 h 925487"/>
              <a:gd name="connsiteX22" fmla="*/ 785855 w 919670"/>
              <a:gd name="connsiteY22" fmla="*/ 448406 h 925487"/>
              <a:gd name="connsiteX23" fmla="*/ 728505 w 919670"/>
              <a:gd name="connsiteY23" fmla="*/ 505756 h 925487"/>
              <a:gd name="connsiteX24" fmla="*/ 651208 w 919670"/>
              <a:gd name="connsiteY24" fmla="*/ 543158 h 925487"/>
              <a:gd name="connsiteX25" fmla="*/ 563937 w 919670"/>
              <a:gd name="connsiteY25" fmla="*/ 565599 h 925487"/>
              <a:gd name="connsiteX26" fmla="*/ 591365 w 919670"/>
              <a:gd name="connsiteY26" fmla="*/ 627935 h 925487"/>
              <a:gd name="connsiteX27" fmla="*/ 603832 w 919670"/>
              <a:gd name="connsiteY27" fmla="*/ 697752 h 925487"/>
              <a:gd name="connsiteX28" fmla="*/ 573911 w 919670"/>
              <a:gd name="connsiteY28" fmla="*/ 710219 h 925487"/>
              <a:gd name="connsiteX29" fmla="*/ 489133 w 919670"/>
              <a:gd name="connsiteY29" fmla="*/ 730167 h 925487"/>
              <a:gd name="connsiteX30" fmla="*/ 421810 w 919670"/>
              <a:gd name="connsiteY30" fmla="*/ 737647 h 925487"/>
              <a:gd name="connsiteX31" fmla="*/ 371941 w 919670"/>
              <a:gd name="connsiteY31" fmla="*/ 762582 h 925487"/>
              <a:gd name="connsiteX32" fmla="*/ 332046 w 919670"/>
              <a:gd name="connsiteY32" fmla="*/ 755101 h 925487"/>
              <a:gd name="connsiteX33" fmla="*/ 324565 w 919670"/>
              <a:gd name="connsiteY33" fmla="*/ 837386 h 925487"/>
              <a:gd name="connsiteX34" fmla="*/ 289657 w 919670"/>
              <a:gd name="connsiteY34" fmla="*/ 912189 h 925487"/>
              <a:gd name="connsiteX35" fmla="*/ 132569 w 919670"/>
              <a:gd name="connsiteY35" fmla="*/ 917176 h 925487"/>
              <a:gd name="connsiteX36" fmla="*/ 105141 w 919670"/>
              <a:gd name="connsiteY36" fmla="*/ 872294 h 925487"/>
              <a:gd name="connsiteX37" fmla="*/ 105141 w 919670"/>
              <a:gd name="connsiteY37" fmla="*/ 834892 h 925487"/>
              <a:gd name="connsiteX38" fmla="*/ 120102 w 919670"/>
              <a:gd name="connsiteY38" fmla="*/ 772556 h 925487"/>
              <a:gd name="connsiteX39" fmla="*/ 107635 w 919670"/>
              <a:gd name="connsiteY39" fmla="*/ 730167 h 925487"/>
              <a:gd name="connsiteX40" fmla="*/ 60259 w 919670"/>
              <a:gd name="connsiteY40" fmla="*/ 667831 h 925487"/>
              <a:gd name="connsiteX41" fmla="*/ 5403 w 919670"/>
              <a:gd name="connsiteY41" fmla="*/ 642896 h 925487"/>
              <a:gd name="connsiteX42" fmla="*/ 27844 w 919670"/>
              <a:gd name="connsiteY42" fmla="*/ 610481 h 925487"/>
              <a:gd name="connsiteX43" fmla="*/ 67739 w 919670"/>
              <a:gd name="connsiteY43" fmla="*/ 558119 h 925487"/>
              <a:gd name="connsiteX44" fmla="*/ 90181 w 919670"/>
              <a:gd name="connsiteY44" fmla="*/ 550638 h 925487"/>
              <a:gd name="connsiteX45" fmla="*/ 87687 w 919670"/>
              <a:gd name="connsiteY45" fmla="*/ 485808 h 925487"/>
              <a:gd name="connsiteX46" fmla="*/ 70233 w 919670"/>
              <a:gd name="connsiteY46" fmla="*/ 453393 h 925487"/>
              <a:gd name="connsiteX47" fmla="*/ 120102 w 919670"/>
              <a:gd name="connsiteY47" fmla="*/ 430952 h 925487"/>
              <a:gd name="connsiteX48" fmla="*/ 204880 w 919670"/>
              <a:gd name="connsiteY48" fmla="*/ 415992 h 925487"/>
              <a:gd name="connsiteX49" fmla="*/ 209866 w 919670"/>
              <a:gd name="connsiteY49" fmla="*/ 338694 h 925487"/>
              <a:gd name="connsiteX50" fmla="*/ 157504 w 919670"/>
              <a:gd name="connsiteY50" fmla="*/ 291319 h 925487"/>
              <a:gd name="connsiteX51" fmla="*/ 140050 w 919670"/>
              <a:gd name="connsiteY51" fmla="*/ 196567 h 925487"/>
              <a:gd name="connsiteX52" fmla="*/ 115115 w 919670"/>
              <a:gd name="connsiteY52" fmla="*/ 159166 h 925487"/>
              <a:gd name="connsiteX53" fmla="*/ 90181 w 919670"/>
              <a:gd name="connsiteY53" fmla="*/ 84362 h 925487"/>
              <a:gd name="connsiteX54" fmla="*/ 97661 w 919670"/>
              <a:gd name="connsiteY54" fmla="*/ 7065 h 925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919670" h="925487">
                <a:moveTo>
                  <a:pt x="97661" y="7065"/>
                </a:moveTo>
                <a:cubicBezTo>
                  <a:pt x="105141" y="0"/>
                  <a:pt x="114700" y="32415"/>
                  <a:pt x="135063" y="41973"/>
                </a:cubicBezTo>
                <a:cubicBezTo>
                  <a:pt x="155426" y="51531"/>
                  <a:pt x="189088" y="65661"/>
                  <a:pt x="219840" y="64414"/>
                </a:cubicBezTo>
                <a:cubicBezTo>
                  <a:pt x="250592" y="63167"/>
                  <a:pt x="283423" y="34493"/>
                  <a:pt x="319578" y="34493"/>
                </a:cubicBezTo>
                <a:cubicBezTo>
                  <a:pt x="355733" y="34493"/>
                  <a:pt x="395629" y="55271"/>
                  <a:pt x="436771" y="64414"/>
                </a:cubicBezTo>
                <a:cubicBezTo>
                  <a:pt x="477913" y="73557"/>
                  <a:pt x="540250" y="83531"/>
                  <a:pt x="566431" y="89349"/>
                </a:cubicBezTo>
                <a:cubicBezTo>
                  <a:pt x="592612" y="95167"/>
                  <a:pt x="588872" y="101817"/>
                  <a:pt x="593859" y="99323"/>
                </a:cubicBezTo>
                <a:cubicBezTo>
                  <a:pt x="598846" y="96830"/>
                  <a:pt x="583054" y="78544"/>
                  <a:pt x="596352" y="74388"/>
                </a:cubicBezTo>
                <a:cubicBezTo>
                  <a:pt x="609650" y="70232"/>
                  <a:pt x="649546" y="70648"/>
                  <a:pt x="673649" y="74388"/>
                </a:cubicBezTo>
                <a:cubicBezTo>
                  <a:pt x="697752" y="78128"/>
                  <a:pt x="726842" y="89349"/>
                  <a:pt x="740972" y="96829"/>
                </a:cubicBezTo>
                <a:cubicBezTo>
                  <a:pt x="755102" y="104309"/>
                  <a:pt x="758011" y="112621"/>
                  <a:pt x="758427" y="119270"/>
                </a:cubicBezTo>
                <a:cubicBezTo>
                  <a:pt x="758843" y="125919"/>
                  <a:pt x="745544" y="127582"/>
                  <a:pt x="743466" y="136725"/>
                </a:cubicBezTo>
                <a:cubicBezTo>
                  <a:pt x="741388" y="145868"/>
                  <a:pt x="735985" y="164152"/>
                  <a:pt x="745959" y="174126"/>
                </a:cubicBezTo>
                <a:cubicBezTo>
                  <a:pt x="755933" y="184100"/>
                  <a:pt x="782115" y="196151"/>
                  <a:pt x="803309" y="196567"/>
                </a:cubicBezTo>
                <a:cubicBezTo>
                  <a:pt x="824503" y="196983"/>
                  <a:pt x="854425" y="177867"/>
                  <a:pt x="873126" y="176620"/>
                </a:cubicBezTo>
                <a:cubicBezTo>
                  <a:pt x="891827" y="175373"/>
                  <a:pt x="911358" y="179944"/>
                  <a:pt x="915514" y="189087"/>
                </a:cubicBezTo>
                <a:cubicBezTo>
                  <a:pt x="919670" y="198230"/>
                  <a:pt x="908034" y="217762"/>
                  <a:pt x="898060" y="231476"/>
                </a:cubicBezTo>
                <a:cubicBezTo>
                  <a:pt x="888086" y="245190"/>
                  <a:pt x="864398" y="254748"/>
                  <a:pt x="855671" y="271371"/>
                </a:cubicBezTo>
                <a:cubicBezTo>
                  <a:pt x="846944" y="287994"/>
                  <a:pt x="845282" y="316253"/>
                  <a:pt x="845698" y="331214"/>
                </a:cubicBezTo>
                <a:cubicBezTo>
                  <a:pt x="846114" y="346175"/>
                  <a:pt x="859827" y="352825"/>
                  <a:pt x="858165" y="361136"/>
                </a:cubicBezTo>
                <a:cubicBezTo>
                  <a:pt x="856503" y="369448"/>
                  <a:pt x="837386" y="373187"/>
                  <a:pt x="835724" y="381083"/>
                </a:cubicBezTo>
                <a:cubicBezTo>
                  <a:pt x="834062" y="388979"/>
                  <a:pt x="856503" y="397290"/>
                  <a:pt x="848191" y="408511"/>
                </a:cubicBezTo>
                <a:cubicBezTo>
                  <a:pt x="839879" y="419732"/>
                  <a:pt x="805803" y="432198"/>
                  <a:pt x="785855" y="448406"/>
                </a:cubicBezTo>
                <a:cubicBezTo>
                  <a:pt x="765907" y="464614"/>
                  <a:pt x="750946" y="489964"/>
                  <a:pt x="728505" y="505756"/>
                </a:cubicBezTo>
                <a:cubicBezTo>
                  <a:pt x="706064" y="521548"/>
                  <a:pt x="678636" y="533184"/>
                  <a:pt x="651208" y="543158"/>
                </a:cubicBezTo>
                <a:cubicBezTo>
                  <a:pt x="623780" y="553132"/>
                  <a:pt x="573911" y="551470"/>
                  <a:pt x="563937" y="565599"/>
                </a:cubicBezTo>
                <a:cubicBezTo>
                  <a:pt x="553963" y="579728"/>
                  <a:pt x="584716" y="605910"/>
                  <a:pt x="591365" y="627935"/>
                </a:cubicBezTo>
                <a:cubicBezTo>
                  <a:pt x="598014" y="649960"/>
                  <a:pt x="606741" y="684038"/>
                  <a:pt x="603832" y="697752"/>
                </a:cubicBezTo>
                <a:cubicBezTo>
                  <a:pt x="600923" y="711466"/>
                  <a:pt x="593028" y="704817"/>
                  <a:pt x="573911" y="710219"/>
                </a:cubicBezTo>
                <a:cubicBezTo>
                  <a:pt x="554795" y="715622"/>
                  <a:pt x="514483" y="725596"/>
                  <a:pt x="489133" y="730167"/>
                </a:cubicBezTo>
                <a:cubicBezTo>
                  <a:pt x="463783" y="734738"/>
                  <a:pt x="441342" y="732245"/>
                  <a:pt x="421810" y="737647"/>
                </a:cubicBezTo>
                <a:cubicBezTo>
                  <a:pt x="402278" y="743050"/>
                  <a:pt x="386902" y="759673"/>
                  <a:pt x="371941" y="762582"/>
                </a:cubicBezTo>
                <a:cubicBezTo>
                  <a:pt x="356980" y="765491"/>
                  <a:pt x="339942" y="742634"/>
                  <a:pt x="332046" y="755101"/>
                </a:cubicBezTo>
                <a:cubicBezTo>
                  <a:pt x="324150" y="767568"/>
                  <a:pt x="331630" y="811205"/>
                  <a:pt x="324565" y="837386"/>
                </a:cubicBezTo>
                <a:cubicBezTo>
                  <a:pt x="317500" y="863567"/>
                  <a:pt x="321656" y="898891"/>
                  <a:pt x="289657" y="912189"/>
                </a:cubicBezTo>
                <a:cubicBezTo>
                  <a:pt x="257658" y="925487"/>
                  <a:pt x="163322" y="923825"/>
                  <a:pt x="132569" y="917176"/>
                </a:cubicBezTo>
                <a:cubicBezTo>
                  <a:pt x="101816" y="910527"/>
                  <a:pt x="109712" y="886008"/>
                  <a:pt x="105141" y="872294"/>
                </a:cubicBezTo>
                <a:cubicBezTo>
                  <a:pt x="100570" y="858580"/>
                  <a:pt x="102648" y="851515"/>
                  <a:pt x="105141" y="834892"/>
                </a:cubicBezTo>
                <a:cubicBezTo>
                  <a:pt x="107634" y="818269"/>
                  <a:pt x="119686" y="790010"/>
                  <a:pt x="120102" y="772556"/>
                </a:cubicBezTo>
                <a:cubicBezTo>
                  <a:pt x="120518" y="755102"/>
                  <a:pt x="117609" y="747621"/>
                  <a:pt x="107635" y="730167"/>
                </a:cubicBezTo>
                <a:cubicBezTo>
                  <a:pt x="97661" y="712713"/>
                  <a:pt x="77298" y="682376"/>
                  <a:pt x="60259" y="667831"/>
                </a:cubicBezTo>
                <a:cubicBezTo>
                  <a:pt x="43220" y="653286"/>
                  <a:pt x="10806" y="652454"/>
                  <a:pt x="5403" y="642896"/>
                </a:cubicBezTo>
                <a:cubicBezTo>
                  <a:pt x="0" y="633338"/>
                  <a:pt x="17455" y="624610"/>
                  <a:pt x="27844" y="610481"/>
                </a:cubicBezTo>
                <a:cubicBezTo>
                  <a:pt x="38233" y="596352"/>
                  <a:pt x="57349" y="568093"/>
                  <a:pt x="67739" y="558119"/>
                </a:cubicBezTo>
                <a:cubicBezTo>
                  <a:pt x="78129" y="548145"/>
                  <a:pt x="86856" y="562690"/>
                  <a:pt x="90181" y="550638"/>
                </a:cubicBezTo>
                <a:cubicBezTo>
                  <a:pt x="93506" y="538586"/>
                  <a:pt x="91012" y="502016"/>
                  <a:pt x="87687" y="485808"/>
                </a:cubicBezTo>
                <a:cubicBezTo>
                  <a:pt x="84362" y="469600"/>
                  <a:pt x="64831" y="462536"/>
                  <a:pt x="70233" y="453393"/>
                </a:cubicBezTo>
                <a:cubicBezTo>
                  <a:pt x="75635" y="444250"/>
                  <a:pt x="97661" y="437185"/>
                  <a:pt x="120102" y="430952"/>
                </a:cubicBezTo>
                <a:cubicBezTo>
                  <a:pt x="142543" y="424719"/>
                  <a:pt x="189919" y="431368"/>
                  <a:pt x="204880" y="415992"/>
                </a:cubicBezTo>
                <a:cubicBezTo>
                  <a:pt x="219841" y="400616"/>
                  <a:pt x="217762" y="359473"/>
                  <a:pt x="209866" y="338694"/>
                </a:cubicBezTo>
                <a:cubicBezTo>
                  <a:pt x="201970" y="317915"/>
                  <a:pt x="169140" y="315007"/>
                  <a:pt x="157504" y="291319"/>
                </a:cubicBezTo>
                <a:cubicBezTo>
                  <a:pt x="145868" y="267631"/>
                  <a:pt x="147115" y="218592"/>
                  <a:pt x="140050" y="196567"/>
                </a:cubicBezTo>
                <a:cubicBezTo>
                  <a:pt x="132985" y="174542"/>
                  <a:pt x="123427" y="177867"/>
                  <a:pt x="115115" y="159166"/>
                </a:cubicBezTo>
                <a:cubicBezTo>
                  <a:pt x="106804" y="140465"/>
                  <a:pt x="93506" y="108881"/>
                  <a:pt x="90181" y="84362"/>
                </a:cubicBezTo>
                <a:cubicBezTo>
                  <a:pt x="86856" y="59843"/>
                  <a:pt x="90181" y="14130"/>
                  <a:pt x="97661" y="7065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>
                <a:solidFill>
                  <a:schemeClr val="tx1"/>
                </a:solidFill>
              </a:rPr>
              <a:t>Горячий </a:t>
            </a:r>
            <a:r>
              <a:rPr lang="ru-RU" sz="600" b="1" dirty="0" smtClean="0">
                <a:solidFill>
                  <a:schemeClr val="tx1"/>
                </a:solidFill>
              </a:rPr>
              <a:t>ключ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</a:rPr>
              <a:t>2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4040188" y="4862513"/>
            <a:ext cx="1293812" cy="885825"/>
          </a:xfrm>
          <a:custGeom>
            <a:avLst/>
            <a:gdLst>
              <a:gd name="connsiteX0" fmla="*/ 9143 w 1288286"/>
              <a:gd name="connsiteY0" fmla="*/ 329967 h 890164"/>
              <a:gd name="connsiteX1" fmla="*/ 44051 w 1288286"/>
              <a:gd name="connsiteY1" fmla="*/ 237710 h 890164"/>
              <a:gd name="connsiteX2" fmla="*/ 76466 w 1288286"/>
              <a:gd name="connsiteY2" fmla="*/ 137971 h 890164"/>
              <a:gd name="connsiteX3" fmla="*/ 93921 w 1288286"/>
              <a:gd name="connsiteY3" fmla="*/ 130491 h 890164"/>
              <a:gd name="connsiteX4" fmla="*/ 83947 w 1288286"/>
              <a:gd name="connsiteY4" fmla="*/ 58181 h 890164"/>
              <a:gd name="connsiteX5" fmla="*/ 96414 w 1288286"/>
              <a:gd name="connsiteY5" fmla="*/ 25766 h 890164"/>
              <a:gd name="connsiteX6" fmla="*/ 108881 w 1288286"/>
              <a:gd name="connsiteY6" fmla="*/ 3325 h 890164"/>
              <a:gd name="connsiteX7" fmla="*/ 298384 w 1288286"/>
              <a:gd name="connsiteY7" fmla="*/ 5818 h 890164"/>
              <a:gd name="connsiteX8" fmla="*/ 330799 w 1288286"/>
              <a:gd name="connsiteY8" fmla="*/ 23272 h 890164"/>
              <a:gd name="connsiteX9" fmla="*/ 395629 w 1288286"/>
              <a:gd name="connsiteY9" fmla="*/ 55687 h 890164"/>
              <a:gd name="connsiteX10" fmla="*/ 433030 w 1288286"/>
              <a:gd name="connsiteY10" fmla="*/ 132984 h 890164"/>
              <a:gd name="connsiteX11" fmla="*/ 418070 w 1288286"/>
              <a:gd name="connsiteY11" fmla="*/ 210282 h 890164"/>
              <a:gd name="connsiteX12" fmla="*/ 415576 w 1288286"/>
              <a:gd name="connsiteY12" fmla="*/ 272618 h 890164"/>
              <a:gd name="connsiteX13" fmla="*/ 475419 w 1288286"/>
              <a:gd name="connsiteY13" fmla="*/ 290072 h 890164"/>
              <a:gd name="connsiteX14" fmla="*/ 605079 w 1288286"/>
              <a:gd name="connsiteY14" fmla="*/ 290072 h 890164"/>
              <a:gd name="connsiteX15" fmla="*/ 630013 w 1288286"/>
              <a:gd name="connsiteY15" fmla="*/ 257657 h 890164"/>
              <a:gd name="connsiteX16" fmla="*/ 637494 w 1288286"/>
              <a:gd name="connsiteY16" fmla="*/ 157919 h 890164"/>
              <a:gd name="connsiteX17" fmla="*/ 654948 w 1288286"/>
              <a:gd name="connsiteY17" fmla="*/ 123011 h 890164"/>
              <a:gd name="connsiteX18" fmla="*/ 682376 w 1288286"/>
              <a:gd name="connsiteY18" fmla="*/ 130491 h 890164"/>
              <a:gd name="connsiteX19" fmla="*/ 802062 w 1288286"/>
              <a:gd name="connsiteY19" fmla="*/ 162906 h 890164"/>
              <a:gd name="connsiteX20" fmla="*/ 996551 w 1288286"/>
              <a:gd name="connsiteY20" fmla="*/ 220255 h 890164"/>
              <a:gd name="connsiteX21" fmla="*/ 1018993 w 1288286"/>
              <a:gd name="connsiteY21" fmla="*/ 265138 h 890164"/>
              <a:gd name="connsiteX22" fmla="*/ 1116237 w 1288286"/>
              <a:gd name="connsiteY22" fmla="*/ 357395 h 890164"/>
              <a:gd name="connsiteX23" fmla="*/ 1181067 w 1288286"/>
              <a:gd name="connsiteY23" fmla="*/ 387317 h 890164"/>
              <a:gd name="connsiteX24" fmla="*/ 1208495 w 1288286"/>
              <a:gd name="connsiteY24" fmla="*/ 437186 h 890164"/>
              <a:gd name="connsiteX25" fmla="*/ 1203508 w 1288286"/>
              <a:gd name="connsiteY25" fmla="*/ 511990 h 890164"/>
              <a:gd name="connsiteX26" fmla="*/ 1171093 w 1288286"/>
              <a:gd name="connsiteY26" fmla="*/ 541911 h 890164"/>
              <a:gd name="connsiteX27" fmla="*/ 1230936 w 1288286"/>
              <a:gd name="connsiteY27" fmla="*/ 609234 h 890164"/>
              <a:gd name="connsiteX28" fmla="*/ 1268338 w 1288286"/>
              <a:gd name="connsiteY28" fmla="*/ 681545 h 890164"/>
              <a:gd name="connsiteX29" fmla="*/ 1268338 w 1288286"/>
              <a:gd name="connsiteY29" fmla="*/ 718946 h 890164"/>
              <a:gd name="connsiteX30" fmla="*/ 1148652 w 1288286"/>
              <a:gd name="connsiteY30" fmla="*/ 798737 h 890164"/>
              <a:gd name="connsiteX31" fmla="*/ 1133691 w 1288286"/>
              <a:gd name="connsiteY31" fmla="*/ 796244 h 890164"/>
              <a:gd name="connsiteX32" fmla="*/ 1076342 w 1288286"/>
              <a:gd name="connsiteY32" fmla="*/ 703986 h 890164"/>
              <a:gd name="connsiteX33" fmla="*/ 1041434 w 1288286"/>
              <a:gd name="connsiteY33" fmla="*/ 671571 h 890164"/>
              <a:gd name="connsiteX34" fmla="*/ 984084 w 1288286"/>
              <a:gd name="connsiteY34" fmla="*/ 679051 h 890164"/>
              <a:gd name="connsiteX35" fmla="*/ 949176 w 1288286"/>
              <a:gd name="connsiteY35" fmla="*/ 723933 h 890164"/>
              <a:gd name="connsiteX36" fmla="*/ 956656 w 1288286"/>
              <a:gd name="connsiteY36" fmla="*/ 761335 h 890164"/>
              <a:gd name="connsiteX37" fmla="*/ 956656 w 1288286"/>
              <a:gd name="connsiteY37" fmla="*/ 808711 h 890164"/>
              <a:gd name="connsiteX38" fmla="*/ 871879 w 1288286"/>
              <a:gd name="connsiteY38" fmla="*/ 838632 h 890164"/>
              <a:gd name="connsiteX39" fmla="*/ 782114 w 1288286"/>
              <a:gd name="connsiteY39" fmla="*/ 818685 h 890164"/>
              <a:gd name="connsiteX40" fmla="*/ 732245 w 1288286"/>
              <a:gd name="connsiteY40" fmla="*/ 823672 h 890164"/>
              <a:gd name="connsiteX41" fmla="*/ 689856 w 1288286"/>
              <a:gd name="connsiteY41" fmla="*/ 876034 h 890164"/>
              <a:gd name="connsiteX42" fmla="*/ 580144 w 1288286"/>
              <a:gd name="connsiteY42" fmla="*/ 738894 h 890164"/>
              <a:gd name="connsiteX43" fmla="*/ 532769 w 1288286"/>
              <a:gd name="connsiteY43" fmla="*/ 733907 h 890164"/>
              <a:gd name="connsiteX44" fmla="*/ 507834 w 1288286"/>
              <a:gd name="connsiteY44" fmla="*/ 706479 h 890164"/>
              <a:gd name="connsiteX45" fmla="*/ 485393 w 1288286"/>
              <a:gd name="connsiteY45" fmla="*/ 644143 h 890164"/>
              <a:gd name="connsiteX46" fmla="*/ 413083 w 1288286"/>
              <a:gd name="connsiteY46" fmla="*/ 596767 h 890164"/>
              <a:gd name="connsiteX47" fmla="*/ 333292 w 1288286"/>
              <a:gd name="connsiteY47" fmla="*/ 574326 h 890164"/>
              <a:gd name="connsiteX48" fmla="*/ 298384 w 1288286"/>
              <a:gd name="connsiteY48" fmla="*/ 556872 h 890164"/>
              <a:gd name="connsiteX49" fmla="*/ 238541 w 1288286"/>
              <a:gd name="connsiteY49" fmla="*/ 457134 h 890164"/>
              <a:gd name="connsiteX50" fmla="*/ 183685 w 1288286"/>
              <a:gd name="connsiteY50" fmla="*/ 404771 h 890164"/>
              <a:gd name="connsiteX51" fmla="*/ 98907 w 1288286"/>
              <a:gd name="connsiteY51" fmla="*/ 379837 h 890164"/>
              <a:gd name="connsiteX52" fmla="*/ 9143 w 1288286"/>
              <a:gd name="connsiteY52" fmla="*/ 329967 h 89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88286" h="890164">
                <a:moveTo>
                  <a:pt x="9143" y="329967"/>
                </a:moveTo>
                <a:cubicBezTo>
                  <a:pt x="0" y="306279"/>
                  <a:pt x="32831" y="269709"/>
                  <a:pt x="44051" y="237710"/>
                </a:cubicBezTo>
                <a:cubicBezTo>
                  <a:pt x="55271" y="205711"/>
                  <a:pt x="68154" y="155841"/>
                  <a:pt x="76466" y="137971"/>
                </a:cubicBezTo>
                <a:cubicBezTo>
                  <a:pt x="84778" y="120101"/>
                  <a:pt x="92674" y="143789"/>
                  <a:pt x="93921" y="130491"/>
                </a:cubicBezTo>
                <a:cubicBezTo>
                  <a:pt x="95168" y="117193"/>
                  <a:pt x="83532" y="75635"/>
                  <a:pt x="83947" y="58181"/>
                </a:cubicBezTo>
                <a:cubicBezTo>
                  <a:pt x="84362" y="40727"/>
                  <a:pt x="92258" y="34909"/>
                  <a:pt x="96414" y="25766"/>
                </a:cubicBezTo>
                <a:cubicBezTo>
                  <a:pt x="100570" y="16623"/>
                  <a:pt x="75219" y="6650"/>
                  <a:pt x="108881" y="3325"/>
                </a:cubicBezTo>
                <a:cubicBezTo>
                  <a:pt x="142543" y="0"/>
                  <a:pt x="261398" y="2493"/>
                  <a:pt x="298384" y="5818"/>
                </a:cubicBezTo>
                <a:cubicBezTo>
                  <a:pt x="335370" y="9143"/>
                  <a:pt x="314592" y="14961"/>
                  <a:pt x="330799" y="23272"/>
                </a:cubicBezTo>
                <a:cubicBezTo>
                  <a:pt x="347006" y="31583"/>
                  <a:pt x="378591" y="37402"/>
                  <a:pt x="395629" y="55687"/>
                </a:cubicBezTo>
                <a:cubicBezTo>
                  <a:pt x="412667" y="73972"/>
                  <a:pt x="429290" y="107218"/>
                  <a:pt x="433030" y="132984"/>
                </a:cubicBezTo>
                <a:cubicBezTo>
                  <a:pt x="436770" y="158750"/>
                  <a:pt x="420979" y="187010"/>
                  <a:pt x="418070" y="210282"/>
                </a:cubicBezTo>
                <a:cubicBezTo>
                  <a:pt x="415161" y="233554"/>
                  <a:pt x="406018" y="259320"/>
                  <a:pt x="415576" y="272618"/>
                </a:cubicBezTo>
                <a:cubicBezTo>
                  <a:pt x="425134" y="285916"/>
                  <a:pt x="443835" y="287163"/>
                  <a:pt x="475419" y="290072"/>
                </a:cubicBezTo>
                <a:cubicBezTo>
                  <a:pt x="507003" y="292981"/>
                  <a:pt x="579313" y="295474"/>
                  <a:pt x="605079" y="290072"/>
                </a:cubicBezTo>
                <a:cubicBezTo>
                  <a:pt x="630845" y="284670"/>
                  <a:pt x="624611" y="279682"/>
                  <a:pt x="630013" y="257657"/>
                </a:cubicBezTo>
                <a:cubicBezTo>
                  <a:pt x="635415" y="235632"/>
                  <a:pt x="633338" y="180360"/>
                  <a:pt x="637494" y="157919"/>
                </a:cubicBezTo>
                <a:cubicBezTo>
                  <a:pt x="641650" y="135478"/>
                  <a:pt x="647468" y="127582"/>
                  <a:pt x="654948" y="123011"/>
                </a:cubicBezTo>
                <a:cubicBezTo>
                  <a:pt x="662428" y="118440"/>
                  <a:pt x="682376" y="130491"/>
                  <a:pt x="682376" y="130491"/>
                </a:cubicBezTo>
                <a:lnTo>
                  <a:pt x="802062" y="162906"/>
                </a:lnTo>
                <a:cubicBezTo>
                  <a:pt x="854424" y="177867"/>
                  <a:pt x="960396" y="203216"/>
                  <a:pt x="996551" y="220255"/>
                </a:cubicBezTo>
                <a:cubicBezTo>
                  <a:pt x="1032706" y="237294"/>
                  <a:pt x="999045" y="242281"/>
                  <a:pt x="1018993" y="265138"/>
                </a:cubicBezTo>
                <a:cubicBezTo>
                  <a:pt x="1038941" y="287995"/>
                  <a:pt x="1089225" y="337032"/>
                  <a:pt x="1116237" y="357395"/>
                </a:cubicBezTo>
                <a:cubicBezTo>
                  <a:pt x="1143249" y="377758"/>
                  <a:pt x="1165691" y="374019"/>
                  <a:pt x="1181067" y="387317"/>
                </a:cubicBezTo>
                <a:cubicBezTo>
                  <a:pt x="1196443" y="400615"/>
                  <a:pt x="1204755" y="416407"/>
                  <a:pt x="1208495" y="437186"/>
                </a:cubicBezTo>
                <a:cubicBezTo>
                  <a:pt x="1212235" y="457965"/>
                  <a:pt x="1209742" y="494536"/>
                  <a:pt x="1203508" y="511990"/>
                </a:cubicBezTo>
                <a:cubicBezTo>
                  <a:pt x="1197274" y="529444"/>
                  <a:pt x="1166522" y="525704"/>
                  <a:pt x="1171093" y="541911"/>
                </a:cubicBezTo>
                <a:cubicBezTo>
                  <a:pt x="1175664" y="558118"/>
                  <a:pt x="1214729" y="585962"/>
                  <a:pt x="1230936" y="609234"/>
                </a:cubicBezTo>
                <a:cubicBezTo>
                  <a:pt x="1247143" y="632506"/>
                  <a:pt x="1262104" y="663260"/>
                  <a:pt x="1268338" y="681545"/>
                </a:cubicBezTo>
                <a:cubicBezTo>
                  <a:pt x="1274572" y="699830"/>
                  <a:pt x="1288286" y="699414"/>
                  <a:pt x="1268338" y="718946"/>
                </a:cubicBezTo>
                <a:cubicBezTo>
                  <a:pt x="1248390" y="738478"/>
                  <a:pt x="1171093" y="785854"/>
                  <a:pt x="1148652" y="798737"/>
                </a:cubicBezTo>
                <a:cubicBezTo>
                  <a:pt x="1126211" y="811620"/>
                  <a:pt x="1145743" y="812036"/>
                  <a:pt x="1133691" y="796244"/>
                </a:cubicBezTo>
                <a:cubicBezTo>
                  <a:pt x="1121639" y="780452"/>
                  <a:pt x="1091718" y="724765"/>
                  <a:pt x="1076342" y="703986"/>
                </a:cubicBezTo>
                <a:cubicBezTo>
                  <a:pt x="1060966" y="683207"/>
                  <a:pt x="1056810" y="675727"/>
                  <a:pt x="1041434" y="671571"/>
                </a:cubicBezTo>
                <a:cubicBezTo>
                  <a:pt x="1026058" y="667415"/>
                  <a:pt x="999460" y="670324"/>
                  <a:pt x="984084" y="679051"/>
                </a:cubicBezTo>
                <a:cubicBezTo>
                  <a:pt x="968708" y="687778"/>
                  <a:pt x="953747" y="710219"/>
                  <a:pt x="949176" y="723933"/>
                </a:cubicBezTo>
                <a:cubicBezTo>
                  <a:pt x="944605" y="737647"/>
                  <a:pt x="955409" y="747205"/>
                  <a:pt x="956656" y="761335"/>
                </a:cubicBezTo>
                <a:cubicBezTo>
                  <a:pt x="957903" y="775465"/>
                  <a:pt x="970786" y="795828"/>
                  <a:pt x="956656" y="808711"/>
                </a:cubicBezTo>
                <a:cubicBezTo>
                  <a:pt x="942527" y="821594"/>
                  <a:pt x="900969" y="836970"/>
                  <a:pt x="871879" y="838632"/>
                </a:cubicBezTo>
                <a:cubicBezTo>
                  <a:pt x="842789" y="840294"/>
                  <a:pt x="805386" y="821178"/>
                  <a:pt x="782114" y="818685"/>
                </a:cubicBezTo>
                <a:cubicBezTo>
                  <a:pt x="758842" y="816192"/>
                  <a:pt x="747621" y="814114"/>
                  <a:pt x="732245" y="823672"/>
                </a:cubicBezTo>
                <a:cubicBezTo>
                  <a:pt x="716869" y="833230"/>
                  <a:pt x="715206" y="890164"/>
                  <a:pt x="689856" y="876034"/>
                </a:cubicBezTo>
                <a:cubicBezTo>
                  <a:pt x="664506" y="861904"/>
                  <a:pt x="606325" y="762582"/>
                  <a:pt x="580144" y="738894"/>
                </a:cubicBezTo>
                <a:cubicBezTo>
                  <a:pt x="553963" y="715206"/>
                  <a:pt x="544821" y="739309"/>
                  <a:pt x="532769" y="733907"/>
                </a:cubicBezTo>
                <a:cubicBezTo>
                  <a:pt x="520717" y="728505"/>
                  <a:pt x="515730" y="721440"/>
                  <a:pt x="507834" y="706479"/>
                </a:cubicBezTo>
                <a:cubicBezTo>
                  <a:pt x="499938" y="691518"/>
                  <a:pt x="501185" y="662428"/>
                  <a:pt x="485393" y="644143"/>
                </a:cubicBezTo>
                <a:cubicBezTo>
                  <a:pt x="469601" y="625858"/>
                  <a:pt x="438433" y="608403"/>
                  <a:pt x="413083" y="596767"/>
                </a:cubicBezTo>
                <a:cubicBezTo>
                  <a:pt x="387733" y="585131"/>
                  <a:pt x="352409" y="580975"/>
                  <a:pt x="333292" y="574326"/>
                </a:cubicBezTo>
                <a:cubicBezTo>
                  <a:pt x="314176" y="567677"/>
                  <a:pt x="314176" y="576404"/>
                  <a:pt x="298384" y="556872"/>
                </a:cubicBezTo>
                <a:cubicBezTo>
                  <a:pt x="282592" y="537340"/>
                  <a:pt x="257657" y="482484"/>
                  <a:pt x="238541" y="457134"/>
                </a:cubicBezTo>
                <a:cubicBezTo>
                  <a:pt x="219425" y="431784"/>
                  <a:pt x="206957" y="417654"/>
                  <a:pt x="183685" y="404771"/>
                </a:cubicBezTo>
                <a:cubicBezTo>
                  <a:pt x="160413" y="391888"/>
                  <a:pt x="127997" y="390642"/>
                  <a:pt x="98907" y="379837"/>
                </a:cubicBezTo>
                <a:cubicBezTo>
                  <a:pt x="69817" y="369032"/>
                  <a:pt x="18286" y="353655"/>
                  <a:pt x="9143" y="329967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Туапсинский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</a:rPr>
              <a:t>2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4737100" y="4575175"/>
            <a:ext cx="1223963" cy="1270000"/>
          </a:xfrm>
          <a:custGeom>
            <a:avLst/>
            <a:gdLst>
              <a:gd name="connsiteX0" fmla="*/ 9991 w 1220599"/>
              <a:gd name="connsiteY0" fmla="*/ 420743 h 1277215"/>
              <a:gd name="connsiteX1" fmla="*/ 283085 w 1220599"/>
              <a:gd name="connsiteY1" fmla="*/ 494012 h 1277215"/>
              <a:gd name="connsiteX2" fmla="*/ 313059 w 1220599"/>
              <a:gd name="connsiteY2" fmla="*/ 520655 h 1277215"/>
              <a:gd name="connsiteX3" fmla="*/ 316389 w 1220599"/>
              <a:gd name="connsiteY3" fmla="*/ 563951 h 1277215"/>
              <a:gd name="connsiteX4" fmla="*/ 416302 w 1220599"/>
              <a:gd name="connsiteY4" fmla="*/ 647211 h 1277215"/>
              <a:gd name="connsiteX5" fmla="*/ 519545 w 1220599"/>
              <a:gd name="connsiteY5" fmla="*/ 693837 h 1277215"/>
              <a:gd name="connsiteX6" fmla="*/ 516215 w 1220599"/>
              <a:gd name="connsiteY6" fmla="*/ 787089 h 1277215"/>
              <a:gd name="connsiteX7" fmla="*/ 482910 w 1220599"/>
              <a:gd name="connsiteY7" fmla="*/ 817062 h 1277215"/>
              <a:gd name="connsiteX8" fmla="*/ 519545 w 1220599"/>
              <a:gd name="connsiteY8" fmla="*/ 883671 h 1277215"/>
              <a:gd name="connsiteX9" fmla="*/ 589484 w 1220599"/>
              <a:gd name="connsiteY9" fmla="*/ 990244 h 1277215"/>
              <a:gd name="connsiteX10" fmla="*/ 566171 w 1220599"/>
              <a:gd name="connsiteY10" fmla="*/ 1010227 h 1277215"/>
              <a:gd name="connsiteX11" fmla="*/ 452937 w 1220599"/>
              <a:gd name="connsiteY11" fmla="*/ 1093487 h 1277215"/>
              <a:gd name="connsiteX12" fmla="*/ 522875 w 1220599"/>
              <a:gd name="connsiteY12" fmla="*/ 1126791 h 1277215"/>
              <a:gd name="connsiteX13" fmla="*/ 686066 w 1220599"/>
              <a:gd name="connsiteY13" fmla="*/ 1206722 h 1277215"/>
              <a:gd name="connsiteX14" fmla="*/ 746014 w 1220599"/>
              <a:gd name="connsiteY14" fmla="*/ 1276660 h 1277215"/>
              <a:gd name="connsiteX15" fmla="*/ 759335 w 1220599"/>
              <a:gd name="connsiteY15" fmla="*/ 1203391 h 1277215"/>
              <a:gd name="connsiteX16" fmla="*/ 809292 w 1220599"/>
              <a:gd name="connsiteY16" fmla="*/ 1103479 h 1277215"/>
              <a:gd name="connsiteX17" fmla="*/ 859248 w 1220599"/>
              <a:gd name="connsiteY17" fmla="*/ 1076835 h 1277215"/>
              <a:gd name="connsiteX18" fmla="*/ 839265 w 1220599"/>
              <a:gd name="connsiteY18" fmla="*/ 993575 h 1277215"/>
              <a:gd name="connsiteX19" fmla="*/ 762666 w 1220599"/>
              <a:gd name="connsiteY19" fmla="*/ 940288 h 1277215"/>
              <a:gd name="connsiteX20" fmla="*/ 789309 w 1220599"/>
              <a:gd name="connsiteY20" fmla="*/ 857027 h 1277215"/>
              <a:gd name="connsiteX21" fmla="*/ 862578 w 1220599"/>
              <a:gd name="connsiteY21" fmla="*/ 847036 h 1277215"/>
              <a:gd name="connsiteX22" fmla="*/ 915865 w 1220599"/>
              <a:gd name="connsiteY22" fmla="*/ 853697 h 1277215"/>
              <a:gd name="connsiteX23" fmla="*/ 919195 w 1220599"/>
              <a:gd name="connsiteY23" fmla="*/ 926966 h 1277215"/>
              <a:gd name="connsiteX24" fmla="*/ 919195 w 1220599"/>
              <a:gd name="connsiteY24" fmla="*/ 970262 h 1277215"/>
              <a:gd name="connsiteX25" fmla="*/ 1049082 w 1220599"/>
              <a:gd name="connsiteY25" fmla="*/ 1033540 h 1277215"/>
              <a:gd name="connsiteX26" fmla="*/ 1062403 w 1220599"/>
              <a:gd name="connsiteY26" fmla="*/ 1010227 h 1277215"/>
              <a:gd name="connsiteX27" fmla="*/ 1129012 w 1220599"/>
              <a:gd name="connsiteY27" fmla="*/ 956940 h 1277215"/>
              <a:gd name="connsiteX28" fmla="*/ 1175638 w 1220599"/>
              <a:gd name="connsiteY28" fmla="*/ 970262 h 1277215"/>
              <a:gd name="connsiteX29" fmla="*/ 1182299 w 1220599"/>
              <a:gd name="connsiteY29" fmla="*/ 970262 h 1277215"/>
              <a:gd name="connsiteX30" fmla="*/ 1178968 w 1220599"/>
              <a:gd name="connsiteY30" fmla="*/ 930297 h 1277215"/>
              <a:gd name="connsiteX31" fmla="*/ 1185629 w 1220599"/>
              <a:gd name="connsiteY31" fmla="*/ 880340 h 1277215"/>
              <a:gd name="connsiteX32" fmla="*/ 1208942 w 1220599"/>
              <a:gd name="connsiteY32" fmla="*/ 867019 h 1277215"/>
              <a:gd name="connsiteX33" fmla="*/ 1215603 w 1220599"/>
              <a:gd name="connsiteY33" fmla="*/ 763776 h 1277215"/>
              <a:gd name="connsiteX34" fmla="*/ 1178968 w 1220599"/>
              <a:gd name="connsiteY34" fmla="*/ 710489 h 1277215"/>
              <a:gd name="connsiteX35" fmla="*/ 1172307 w 1220599"/>
              <a:gd name="connsiteY35" fmla="*/ 700498 h 1277215"/>
              <a:gd name="connsiteX36" fmla="*/ 1109029 w 1220599"/>
              <a:gd name="connsiteY36" fmla="*/ 707159 h 1277215"/>
              <a:gd name="connsiteX37" fmla="*/ 1055743 w 1220599"/>
              <a:gd name="connsiteY37" fmla="*/ 713819 h 1277215"/>
              <a:gd name="connsiteX38" fmla="*/ 989134 w 1220599"/>
              <a:gd name="connsiteY38" fmla="*/ 637220 h 1277215"/>
              <a:gd name="connsiteX39" fmla="*/ 979143 w 1220599"/>
              <a:gd name="connsiteY39" fmla="*/ 587264 h 1277215"/>
              <a:gd name="connsiteX40" fmla="*/ 955830 w 1220599"/>
              <a:gd name="connsiteY40" fmla="*/ 580603 h 1277215"/>
              <a:gd name="connsiteX41" fmla="*/ 912535 w 1220599"/>
              <a:gd name="connsiteY41" fmla="*/ 560620 h 1277215"/>
              <a:gd name="connsiteX42" fmla="*/ 879230 w 1220599"/>
              <a:gd name="connsiteY42" fmla="*/ 580603 h 1277215"/>
              <a:gd name="connsiteX43" fmla="*/ 855917 w 1220599"/>
              <a:gd name="connsiteY43" fmla="*/ 560620 h 1277215"/>
              <a:gd name="connsiteX44" fmla="*/ 855917 w 1220599"/>
              <a:gd name="connsiteY44" fmla="*/ 533977 h 1277215"/>
              <a:gd name="connsiteX45" fmla="*/ 885891 w 1220599"/>
              <a:gd name="connsiteY45" fmla="*/ 490681 h 1277215"/>
              <a:gd name="connsiteX46" fmla="*/ 919195 w 1220599"/>
              <a:gd name="connsiteY46" fmla="*/ 480690 h 1277215"/>
              <a:gd name="connsiteX47" fmla="*/ 932517 w 1220599"/>
              <a:gd name="connsiteY47" fmla="*/ 447386 h 1277215"/>
              <a:gd name="connsiteX48" fmla="*/ 942508 w 1220599"/>
              <a:gd name="connsiteY48" fmla="*/ 260882 h 1277215"/>
              <a:gd name="connsiteX49" fmla="*/ 922526 w 1220599"/>
              <a:gd name="connsiteY49" fmla="*/ 217587 h 1277215"/>
              <a:gd name="connsiteX50" fmla="*/ 895882 w 1220599"/>
              <a:gd name="connsiteY50" fmla="*/ 200935 h 1277215"/>
              <a:gd name="connsiteX51" fmla="*/ 909204 w 1220599"/>
              <a:gd name="connsiteY51" fmla="*/ 177622 h 1277215"/>
              <a:gd name="connsiteX52" fmla="*/ 912535 w 1220599"/>
              <a:gd name="connsiteY52" fmla="*/ 160970 h 1277215"/>
              <a:gd name="connsiteX53" fmla="*/ 892552 w 1220599"/>
              <a:gd name="connsiteY53" fmla="*/ 67718 h 1277215"/>
              <a:gd name="connsiteX54" fmla="*/ 849257 w 1220599"/>
              <a:gd name="connsiteY54" fmla="*/ 67718 h 1277215"/>
              <a:gd name="connsiteX55" fmla="*/ 829274 w 1220599"/>
              <a:gd name="connsiteY55" fmla="*/ 91031 h 1277215"/>
              <a:gd name="connsiteX56" fmla="*/ 825944 w 1220599"/>
              <a:gd name="connsiteY56" fmla="*/ 117674 h 1277215"/>
              <a:gd name="connsiteX57" fmla="*/ 802631 w 1220599"/>
              <a:gd name="connsiteY57" fmla="*/ 111014 h 1277215"/>
              <a:gd name="connsiteX58" fmla="*/ 819283 w 1220599"/>
              <a:gd name="connsiteY58" fmla="*/ 237569 h 1277215"/>
              <a:gd name="connsiteX59" fmla="*/ 799300 w 1220599"/>
              <a:gd name="connsiteY59" fmla="*/ 280865 h 1277215"/>
              <a:gd name="connsiteX60" fmla="*/ 762666 w 1220599"/>
              <a:gd name="connsiteY60" fmla="*/ 320830 h 1277215"/>
              <a:gd name="connsiteX61" fmla="*/ 746014 w 1220599"/>
              <a:gd name="connsiteY61" fmla="*/ 300847 h 1277215"/>
              <a:gd name="connsiteX62" fmla="*/ 729361 w 1220599"/>
              <a:gd name="connsiteY62" fmla="*/ 217587 h 1277215"/>
              <a:gd name="connsiteX63" fmla="*/ 696057 w 1220599"/>
              <a:gd name="connsiteY63" fmla="*/ 197604 h 1277215"/>
              <a:gd name="connsiteX64" fmla="*/ 699388 w 1220599"/>
              <a:gd name="connsiteY64" fmla="*/ 117674 h 1277215"/>
              <a:gd name="connsiteX65" fmla="*/ 682736 w 1220599"/>
              <a:gd name="connsiteY65" fmla="*/ 104353 h 1277215"/>
              <a:gd name="connsiteX66" fmla="*/ 612797 w 1220599"/>
              <a:gd name="connsiteY66" fmla="*/ 97692 h 1277215"/>
              <a:gd name="connsiteX67" fmla="*/ 606136 w 1220599"/>
              <a:gd name="connsiteY67" fmla="*/ 81040 h 1277215"/>
              <a:gd name="connsiteX68" fmla="*/ 612797 w 1220599"/>
              <a:gd name="connsiteY68" fmla="*/ 1110 h 1277215"/>
              <a:gd name="connsiteX69" fmla="*/ 559510 w 1220599"/>
              <a:gd name="connsiteY69" fmla="*/ 87701 h 1277215"/>
              <a:gd name="connsiteX70" fmla="*/ 546188 w 1220599"/>
              <a:gd name="connsiteY70" fmla="*/ 97692 h 1277215"/>
              <a:gd name="connsiteX71" fmla="*/ 509554 w 1220599"/>
              <a:gd name="connsiteY71" fmla="*/ 91031 h 1277215"/>
              <a:gd name="connsiteX72" fmla="*/ 482910 w 1220599"/>
              <a:gd name="connsiteY72" fmla="*/ 71048 h 1277215"/>
              <a:gd name="connsiteX73" fmla="*/ 396320 w 1220599"/>
              <a:gd name="connsiteY73" fmla="*/ 117674 h 1277215"/>
              <a:gd name="connsiteX74" fmla="*/ 349694 w 1220599"/>
              <a:gd name="connsiteY74" fmla="*/ 167631 h 1277215"/>
              <a:gd name="connsiteX75" fmla="*/ 263103 w 1220599"/>
              <a:gd name="connsiteY75" fmla="*/ 207596 h 1277215"/>
              <a:gd name="connsiteX76" fmla="*/ 189834 w 1220599"/>
              <a:gd name="connsiteY76" fmla="*/ 224248 h 1277215"/>
              <a:gd name="connsiteX77" fmla="*/ 196494 w 1220599"/>
              <a:gd name="connsiteY77" fmla="*/ 260882 h 1277215"/>
              <a:gd name="connsiteX78" fmla="*/ 219807 w 1220599"/>
              <a:gd name="connsiteY78" fmla="*/ 290856 h 1277215"/>
              <a:gd name="connsiteX79" fmla="*/ 223138 w 1220599"/>
              <a:gd name="connsiteY79" fmla="*/ 364125 h 1277215"/>
              <a:gd name="connsiteX80" fmla="*/ 9991 w 1220599"/>
              <a:gd name="connsiteY80" fmla="*/ 420743 h 1277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20599" h="1277215">
                <a:moveTo>
                  <a:pt x="9991" y="420743"/>
                </a:moveTo>
                <a:cubicBezTo>
                  <a:pt x="19982" y="442391"/>
                  <a:pt x="232574" y="477360"/>
                  <a:pt x="283085" y="494012"/>
                </a:cubicBezTo>
                <a:cubicBezTo>
                  <a:pt x="333596" y="510664"/>
                  <a:pt x="307508" y="508999"/>
                  <a:pt x="313059" y="520655"/>
                </a:cubicBezTo>
                <a:cubicBezTo>
                  <a:pt x="318610" y="532311"/>
                  <a:pt x="299182" y="542858"/>
                  <a:pt x="316389" y="563951"/>
                </a:cubicBezTo>
                <a:cubicBezTo>
                  <a:pt x="333596" y="585044"/>
                  <a:pt x="382443" y="625563"/>
                  <a:pt x="416302" y="647211"/>
                </a:cubicBezTo>
                <a:cubicBezTo>
                  <a:pt x="450161" y="668859"/>
                  <a:pt x="502893" y="670524"/>
                  <a:pt x="519545" y="693837"/>
                </a:cubicBezTo>
                <a:cubicBezTo>
                  <a:pt x="536197" y="717150"/>
                  <a:pt x="522321" y="766552"/>
                  <a:pt x="516215" y="787089"/>
                </a:cubicBezTo>
                <a:cubicBezTo>
                  <a:pt x="510109" y="807627"/>
                  <a:pt x="482355" y="800965"/>
                  <a:pt x="482910" y="817062"/>
                </a:cubicBezTo>
                <a:cubicBezTo>
                  <a:pt x="483465" y="833159"/>
                  <a:pt x="501783" y="854807"/>
                  <a:pt x="519545" y="883671"/>
                </a:cubicBezTo>
                <a:cubicBezTo>
                  <a:pt x="537307" y="912535"/>
                  <a:pt x="581713" y="969151"/>
                  <a:pt x="589484" y="990244"/>
                </a:cubicBezTo>
                <a:cubicBezTo>
                  <a:pt x="597255" y="1011337"/>
                  <a:pt x="588929" y="993020"/>
                  <a:pt x="566171" y="1010227"/>
                </a:cubicBezTo>
                <a:cubicBezTo>
                  <a:pt x="543413" y="1027434"/>
                  <a:pt x="460153" y="1074060"/>
                  <a:pt x="452937" y="1093487"/>
                </a:cubicBezTo>
                <a:cubicBezTo>
                  <a:pt x="445721" y="1112914"/>
                  <a:pt x="522875" y="1126791"/>
                  <a:pt x="522875" y="1126791"/>
                </a:cubicBezTo>
                <a:cubicBezTo>
                  <a:pt x="561730" y="1145663"/>
                  <a:pt x="648876" y="1181744"/>
                  <a:pt x="686066" y="1206722"/>
                </a:cubicBezTo>
                <a:cubicBezTo>
                  <a:pt x="723256" y="1231700"/>
                  <a:pt x="733803" y="1277215"/>
                  <a:pt x="746014" y="1276660"/>
                </a:cubicBezTo>
                <a:cubicBezTo>
                  <a:pt x="758225" y="1276105"/>
                  <a:pt x="748789" y="1232254"/>
                  <a:pt x="759335" y="1203391"/>
                </a:cubicBezTo>
                <a:cubicBezTo>
                  <a:pt x="769881" y="1174528"/>
                  <a:pt x="792640" y="1124572"/>
                  <a:pt x="809292" y="1103479"/>
                </a:cubicBezTo>
                <a:cubicBezTo>
                  <a:pt x="825944" y="1082386"/>
                  <a:pt x="854253" y="1095152"/>
                  <a:pt x="859248" y="1076835"/>
                </a:cubicBezTo>
                <a:cubicBezTo>
                  <a:pt x="864243" y="1058518"/>
                  <a:pt x="855362" y="1016333"/>
                  <a:pt x="839265" y="993575"/>
                </a:cubicBezTo>
                <a:cubicBezTo>
                  <a:pt x="823168" y="970817"/>
                  <a:pt x="770992" y="963046"/>
                  <a:pt x="762666" y="940288"/>
                </a:cubicBezTo>
                <a:cubicBezTo>
                  <a:pt x="754340" y="917530"/>
                  <a:pt x="772657" y="872569"/>
                  <a:pt x="789309" y="857027"/>
                </a:cubicBezTo>
                <a:cubicBezTo>
                  <a:pt x="805961" y="841485"/>
                  <a:pt x="841485" y="847591"/>
                  <a:pt x="862578" y="847036"/>
                </a:cubicBezTo>
                <a:cubicBezTo>
                  <a:pt x="883671" y="846481"/>
                  <a:pt x="906429" y="840375"/>
                  <a:pt x="915865" y="853697"/>
                </a:cubicBezTo>
                <a:cubicBezTo>
                  <a:pt x="925301" y="867019"/>
                  <a:pt x="918640" y="907539"/>
                  <a:pt x="919195" y="926966"/>
                </a:cubicBezTo>
                <a:cubicBezTo>
                  <a:pt x="919750" y="946393"/>
                  <a:pt x="897547" y="952500"/>
                  <a:pt x="919195" y="970262"/>
                </a:cubicBezTo>
                <a:cubicBezTo>
                  <a:pt x="940843" y="988024"/>
                  <a:pt x="1025214" y="1026879"/>
                  <a:pt x="1049082" y="1033540"/>
                </a:cubicBezTo>
                <a:cubicBezTo>
                  <a:pt x="1072950" y="1040201"/>
                  <a:pt x="1049081" y="1022994"/>
                  <a:pt x="1062403" y="1010227"/>
                </a:cubicBezTo>
                <a:cubicBezTo>
                  <a:pt x="1075725" y="997460"/>
                  <a:pt x="1110140" y="963601"/>
                  <a:pt x="1129012" y="956940"/>
                </a:cubicBezTo>
                <a:cubicBezTo>
                  <a:pt x="1147884" y="950279"/>
                  <a:pt x="1166757" y="968042"/>
                  <a:pt x="1175638" y="970262"/>
                </a:cubicBezTo>
                <a:cubicBezTo>
                  <a:pt x="1184519" y="972482"/>
                  <a:pt x="1181744" y="976923"/>
                  <a:pt x="1182299" y="970262"/>
                </a:cubicBezTo>
                <a:cubicBezTo>
                  <a:pt x="1182854" y="963601"/>
                  <a:pt x="1178413" y="945284"/>
                  <a:pt x="1178968" y="930297"/>
                </a:cubicBezTo>
                <a:cubicBezTo>
                  <a:pt x="1179523" y="915310"/>
                  <a:pt x="1180633" y="890886"/>
                  <a:pt x="1185629" y="880340"/>
                </a:cubicBezTo>
                <a:cubicBezTo>
                  <a:pt x="1190625" y="869794"/>
                  <a:pt x="1203946" y="886446"/>
                  <a:pt x="1208942" y="867019"/>
                </a:cubicBezTo>
                <a:cubicBezTo>
                  <a:pt x="1213938" y="847592"/>
                  <a:pt x="1220599" y="789864"/>
                  <a:pt x="1215603" y="763776"/>
                </a:cubicBezTo>
                <a:cubicBezTo>
                  <a:pt x="1210607" y="737688"/>
                  <a:pt x="1186184" y="721035"/>
                  <a:pt x="1178968" y="710489"/>
                </a:cubicBezTo>
                <a:cubicBezTo>
                  <a:pt x="1171752" y="699943"/>
                  <a:pt x="1183963" y="701053"/>
                  <a:pt x="1172307" y="700498"/>
                </a:cubicBezTo>
                <a:cubicBezTo>
                  <a:pt x="1160651" y="699943"/>
                  <a:pt x="1128456" y="704939"/>
                  <a:pt x="1109029" y="707159"/>
                </a:cubicBezTo>
                <a:cubicBezTo>
                  <a:pt x="1089602" y="709379"/>
                  <a:pt x="1075725" y="725475"/>
                  <a:pt x="1055743" y="713819"/>
                </a:cubicBezTo>
                <a:cubicBezTo>
                  <a:pt x="1035761" y="702163"/>
                  <a:pt x="1001901" y="658313"/>
                  <a:pt x="989134" y="637220"/>
                </a:cubicBezTo>
                <a:cubicBezTo>
                  <a:pt x="976367" y="616128"/>
                  <a:pt x="984694" y="596700"/>
                  <a:pt x="979143" y="587264"/>
                </a:cubicBezTo>
                <a:cubicBezTo>
                  <a:pt x="973592" y="577828"/>
                  <a:pt x="966931" y="585044"/>
                  <a:pt x="955830" y="580603"/>
                </a:cubicBezTo>
                <a:cubicBezTo>
                  <a:pt x="944729" y="576162"/>
                  <a:pt x="925302" y="560620"/>
                  <a:pt x="912535" y="560620"/>
                </a:cubicBezTo>
                <a:cubicBezTo>
                  <a:pt x="899768" y="560620"/>
                  <a:pt x="888666" y="580603"/>
                  <a:pt x="879230" y="580603"/>
                </a:cubicBezTo>
                <a:cubicBezTo>
                  <a:pt x="869794" y="580603"/>
                  <a:pt x="859803" y="568391"/>
                  <a:pt x="855917" y="560620"/>
                </a:cubicBezTo>
                <a:cubicBezTo>
                  <a:pt x="852032" y="552849"/>
                  <a:pt x="850921" y="545633"/>
                  <a:pt x="855917" y="533977"/>
                </a:cubicBezTo>
                <a:cubicBezTo>
                  <a:pt x="860913" y="522321"/>
                  <a:pt x="875345" y="499562"/>
                  <a:pt x="885891" y="490681"/>
                </a:cubicBezTo>
                <a:cubicBezTo>
                  <a:pt x="896437" y="481800"/>
                  <a:pt x="911424" y="487906"/>
                  <a:pt x="919195" y="480690"/>
                </a:cubicBezTo>
                <a:cubicBezTo>
                  <a:pt x="926966" y="473474"/>
                  <a:pt x="928632" y="484021"/>
                  <a:pt x="932517" y="447386"/>
                </a:cubicBezTo>
                <a:cubicBezTo>
                  <a:pt x="936402" y="410751"/>
                  <a:pt x="944173" y="299182"/>
                  <a:pt x="942508" y="260882"/>
                </a:cubicBezTo>
                <a:cubicBezTo>
                  <a:pt x="940843" y="222582"/>
                  <a:pt x="930297" y="227578"/>
                  <a:pt x="922526" y="217587"/>
                </a:cubicBezTo>
                <a:cubicBezTo>
                  <a:pt x="914755" y="207596"/>
                  <a:pt x="898102" y="207596"/>
                  <a:pt x="895882" y="200935"/>
                </a:cubicBezTo>
                <a:cubicBezTo>
                  <a:pt x="893662" y="194274"/>
                  <a:pt x="906429" y="184283"/>
                  <a:pt x="909204" y="177622"/>
                </a:cubicBezTo>
                <a:cubicBezTo>
                  <a:pt x="911979" y="170961"/>
                  <a:pt x="915310" y="179287"/>
                  <a:pt x="912535" y="160970"/>
                </a:cubicBezTo>
                <a:cubicBezTo>
                  <a:pt x="909760" y="142653"/>
                  <a:pt x="903098" y="83260"/>
                  <a:pt x="892552" y="67718"/>
                </a:cubicBezTo>
                <a:cubicBezTo>
                  <a:pt x="882006" y="52176"/>
                  <a:pt x="859803" y="63833"/>
                  <a:pt x="849257" y="67718"/>
                </a:cubicBezTo>
                <a:cubicBezTo>
                  <a:pt x="838711" y="71603"/>
                  <a:pt x="833159" y="82705"/>
                  <a:pt x="829274" y="91031"/>
                </a:cubicBezTo>
                <a:cubicBezTo>
                  <a:pt x="825389" y="99357"/>
                  <a:pt x="830385" y="114344"/>
                  <a:pt x="825944" y="117674"/>
                </a:cubicBezTo>
                <a:cubicBezTo>
                  <a:pt x="821504" y="121005"/>
                  <a:pt x="803741" y="91032"/>
                  <a:pt x="802631" y="111014"/>
                </a:cubicBezTo>
                <a:cubicBezTo>
                  <a:pt x="801521" y="130996"/>
                  <a:pt x="819838" y="209261"/>
                  <a:pt x="819283" y="237569"/>
                </a:cubicBezTo>
                <a:cubicBezTo>
                  <a:pt x="818728" y="265877"/>
                  <a:pt x="808736" y="266988"/>
                  <a:pt x="799300" y="280865"/>
                </a:cubicBezTo>
                <a:cubicBezTo>
                  <a:pt x="789864" y="294742"/>
                  <a:pt x="771547" y="317500"/>
                  <a:pt x="762666" y="320830"/>
                </a:cubicBezTo>
                <a:cubicBezTo>
                  <a:pt x="753785" y="324160"/>
                  <a:pt x="751565" y="318054"/>
                  <a:pt x="746014" y="300847"/>
                </a:cubicBezTo>
                <a:cubicBezTo>
                  <a:pt x="740463" y="283640"/>
                  <a:pt x="737687" y="234794"/>
                  <a:pt x="729361" y="217587"/>
                </a:cubicBezTo>
                <a:cubicBezTo>
                  <a:pt x="721035" y="200380"/>
                  <a:pt x="701053" y="214256"/>
                  <a:pt x="696057" y="197604"/>
                </a:cubicBezTo>
                <a:cubicBezTo>
                  <a:pt x="691061" y="180952"/>
                  <a:pt x="701608" y="133216"/>
                  <a:pt x="699388" y="117674"/>
                </a:cubicBezTo>
                <a:cubicBezTo>
                  <a:pt x="697168" y="102132"/>
                  <a:pt x="697168" y="107683"/>
                  <a:pt x="682736" y="104353"/>
                </a:cubicBezTo>
                <a:cubicBezTo>
                  <a:pt x="668304" y="101023"/>
                  <a:pt x="625564" y="101577"/>
                  <a:pt x="612797" y="97692"/>
                </a:cubicBezTo>
                <a:cubicBezTo>
                  <a:pt x="600030" y="93807"/>
                  <a:pt x="606136" y="97137"/>
                  <a:pt x="606136" y="81040"/>
                </a:cubicBezTo>
                <a:cubicBezTo>
                  <a:pt x="606136" y="64943"/>
                  <a:pt x="620568" y="0"/>
                  <a:pt x="612797" y="1110"/>
                </a:cubicBezTo>
                <a:cubicBezTo>
                  <a:pt x="605026" y="2220"/>
                  <a:pt x="570612" y="71604"/>
                  <a:pt x="559510" y="87701"/>
                </a:cubicBezTo>
                <a:cubicBezTo>
                  <a:pt x="548409" y="103798"/>
                  <a:pt x="554514" y="97137"/>
                  <a:pt x="546188" y="97692"/>
                </a:cubicBezTo>
                <a:cubicBezTo>
                  <a:pt x="537862" y="98247"/>
                  <a:pt x="520100" y="95472"/>
                  <a:pt x="509554" y="91031"/>
                </a:cubicBezTo>
                <a:cubicBezTo>
                  <a:pt x="499008" y="86590"/>
                  <a:pt x="501782" y="66608"/>
                  <a:pt x="482910" y="71048"/>
                </a:cubicBezTo>
                <a:cubicBezTo>
                  <a:pt x="464038" y="75489"/>
                  <a:pt x="418523" y="101577"/>
                  <a:pt x="396320" y="117674"/>
                </a:cubicBezTo>
                <a:cubicBezTo>
                  <a:pt x="374117" y="133771"/>
                  <a:pt x="371897" y="152644"/>
                  <a:pt x="349694" y="167631"/>
                </a:cubicBezTo>
                <a:cubicBezTo>
                  <a:pt x="327491" y="182618"/>
                  <a:pt x="289746" y="198160"/>
                  <a:pt x="263103" y="207596"/>
                </a:cubicBezTo>
                <a:cubicBezTo>
                  <a:pt x="236460" y="217032"/>
                  <a:pt x="200935" y="215367"/>
                  <a:pt x="189834" y="224248"/>
                </a:cubicBezTo>
                <a:cubicBezTo>
                  <a:pt x="178733" y="233129"/>
                  <a:pt x="191498" y="249781"/>
                  <a:pt x="196494" y="260882"/>
                </a:cubicBezTo>
                <a:cubicBezTo>
                  <a:pt x="201490" y="271983"/>
                  <a:pt x="215366" y="273649"/>
                  <a:pt x="219807" y="290856"/>
                </a:cubicBezTo>
                <a:cubicBezTo>
                  <a:pt x="224248" y="308063"/>
                  <a:pt x="256997" y="343587"/>
                  <a:pt x="223138" y="364125"/>
                </a:cubicBezTo>
                <a:cubicBezTo>
                  <a:pt x="189279" y="384663"/>
                  <a:pt x="0" y="399095"/>
                  <a:pt x="9991" y="420743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Апшеронский</a:t>
            </a:r>
          </a:p>
          <a:p>
            <a:pPr indent="269875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</a:rPr>
              <a:t>4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4711700" y="5513388"/>
            <a:ext cx="1966913" cy="1293812"/>
          </a:xfrm>
          <a:custGeom>
            <a:avLst/>
            <a:gdLst>
              <a:gd name="connsiteX0" fmla="*/ 32749 w 1961618"/>
              <a:gd name="connsiteY0" fmla="*/ 233130 h 1301084"/>
              <a:gd name="connsiteX1" fmla="*/ 52732 w 1961618"/>
              <a:gd name="connsiteY1" fmla="*/ 179843 h 1301084"/>
              <a:gd name="connsiteX2" fmla="*/ 102688 w 1961618"/>
              <a:gd name="connsiteY2" fmla="*/ 166521 h 1301084"/>
              <a:gd name="connsiteX3" fmla="*/ 195940 w 1961618"/>
              <a:gd name="connsiteY3" fmla="*/ 189834 h 1301084"/>
              <a:gd name="connsiteX4" fmla="*/ 282531 w 1961618"/>
              <a:gd name="connsiteY4" fmla="*/ 166521 h 1301084"/>
              <a:gd name="connsiteX5" fmla="*/ 299183 w 1961618"/>
              <a:gd name="connsiteY5" fmla="*/ 149869 h 1301084"/>
              <a:gd name="connsiteX6" fmla="*/ 292522 w 1961618"/>
              <a:gd name="connsiteY6" fmla="*/ 103243 h 1301084"/>
              <a:gd name="connsiteX7" fmla="*/ 282531 w 1961618"/>
              <a:gd name="connsiteY7" fmla="*/ 59948 h 1301084"/>
              <a:gd name="connsiteX8" fmla="*/ 332487 w 1961618"/>
              <a:gd name="connsiteY8" fmla="*/ 23313 h 1301084"/>
              <a:gd name="connsiteX9" fmla="*/ 389104 w 1961618"/>
              <a:gd name="connsiteY9" fmla="*/ 23313 h 1301084"/>
              <a:gd name="connsiteX10" fmla="*/ 472365 w 1961618"/>
              <a:gd name="connsiteY10" fmla="*/ 163191 h 1301084"/>
              <a:gd name="connsiteX11" fmla="*/ 568947 w 1961618"/>
              <a:gd name="connsiteY11" fmla="*/ 189834 h 1301084"/>
              <a:gd name="connsiteX12" fmla="*/ 682181 w 1961618"/>
              <a:gd name="connsiteY12" fmla="*/ 256443 h 1301084"/>
              <a:gd name="connsiteX13" fmla="*/ 755450 w 1961618"/>
              <a:gd name="connsiteY13" fmla="*/ 319721 h 1301084"/>
              <a:gd name="connsiteX14" fmla="*/ 808737 w 1961618"/>
              <a:gd name="connsiteY14" fmla="*/ 359686 h 1301084"/>
              <a:gd name="connsiteX15" fmla="*/ 905319 w 1961618"/>
              <a:gd name="connsiteY15" fmla="*/ 366347 h 1301084"/>
              <a:gd name="connsiteX16" fmla="*/ 938624 w 1961618"/>
              <a:gd name="connsiteY16" fmla="*/ 316390 h 1301084"/>
              <a:gd name="connsiteX17" fmla="*/ 958606 w 1961618"/>
              <a:gd name="connsiteY17" fmla="*/ 269764 h 1301084"/>
              <a:gd name="connsiteX18" fmla="*/ 988580 w 1961618"/>
              <a:gd name="connsiteY18" fmla="*/ 343034 h 1301084"/>
              <a:gd name="connsiteX19" fmla="*/ 1025214 w 1961618"/>
              <a:gd name="connsiteY19" fmla="*/ 412972 h 1301084"/>
              <a:gd name="connsiteX20" fmla="*/ 1128457 w 1961618"/>
              <a:gd name="connsiteY20" fmla="*/ 486242 h 1301084"/>
              <a:gd name="connsiteX21" fmla="*/ 1251683 w 1961618"/>
              <a:gd name="connsiteY21" fmla="*/ 472920 h 1301084"/>
              <a:gd name="connsiteX22" fmla="*/ 1274996 w 1961618"/>
              <a:gd name="connsiteY22" fmla="*/ 442946 h 1301084"/>
              <a:gd name="connsiteX23" fmla="*/ 1314961 w 1961618"/>
              <a:gd name="connsiteY23" fmla="*/ 542859 h 1301084"/>
              <a:gd name="connsiteX24" fmla="*/ 1358256 w 1961618"/>
              <a:gd name="connsiteY24" fmla="*/ 602806 h 1301084"/>
              <a:gd name="connsiteX25" fmla="*/ 1441517 w 1961618"/>
              <a:gd name="connsiteY25" fmla="*/ 582824 h 1301084"/>
              <a:gd name="connsiteX26" fmla="*/ 1471491 w 1961618"/>
              <a:gd name="connsiteY26" fmla="*/ 582824 h 1301084"/>
              <a:gd name="connsiteX27" fmla="*/ 1508125 w 1961618"/>
              <a:gd name="connsiteY27" fmla="*/ 642771 h 1301084"/>
              <a:gd name="connsiteX28" fmla="*/ 1528108 w 1961618"/>
              <a:gd name="connsiteY28" fmla="*/ 626119 h 1301084"/>
              <a:gd name="connsiteX29" fmla="*/ 1551421 w 1961618"/>
              <a:gd name="connsiteY29" fmla="*/ 589485 h 1301084"/>
              <a:gd name="connsiteX30" fmla="*/ 1564742 w 1961618"/>
              <a:gd name="connsiteY30" fmla="*/ 596146 h 1301084"/>
              <a:gd name="connsiteX31" fmla="*/ 1591386 w 1961618"/>
              <a:gd name="connsiteY31" fmla="*/ 642771 h 1301084"/>
              <a:gd name="connsiteX32" fmla="*/ 1611368 w 1961618"/>
              <a:gd name="connsiteY32" fmla="*/ 672745 h 1301084"/>
              <a:gd name="connsiteX33" fmla="*/ 1644673 w 1961618"/>
              <a:gd name="connsiteY33" fmla="*/ 659423 h 1301084"/>
              <a:gd name="connsiteX34" fmla="*/ 1661325 w 1961618"/>
              <a:gd name="connsiteY34" fmla="*/ 672745 h 1301084"/>
              <a:gd name="connsiteX35" fmla="*/ 1684638 w 1961618"/>
              <a:gd name="connsiteY35" fmla="*/ 769327 h 1301084"/>
              <a:gd name="connsiteX36" fmla="*/ 1784550 w 1961618"/>
              <a:gd name="connsiteY36" fmla="*/ 849257 h 1301084"/>
              <a:gd name="connsiteX37" fmla="*/ 1891124 w 1961618"/>
              <a:gd name="connsiteY37" fmla="*/ 869240 h 1301084"/>
              <a:gd name="connsiteX38" fmla="*/ 1934419 w 1961618"/>
              <a:gd name="connsiteY38" fmla="*/ 939179 h 1301084"/>
              <a:gd name="connsiteX39" fmla="*/ 1957732 w 1961618"/>
              <a:gd name="connsiteY39" fmla="*/ 1009118 h 1301084"/>
              <a:gd name="connsiteX40" fmla="*/ 1911106 w 1961618"/>
              <a:gd name="connsiteY40" fmla="*/ 1012448 h 1301084"/>
              <a:gd name="connsiteX41" fmla="*/ 1841167 w 1961618"/>
              <a:gd name="connsiteY41" fmla="*/ 1039091 h 1301084"/>
              <a:gd name="connsiteX42" fmla="*/ 1744585 w 1961618"/>
              <a:gd name="connsiteY42" fmla="*/ 1032430 h 1301084"/>
              <a:gd name="connsiteX43" fmla="*/ 1667985 w 1961618"/>
              <a:gd name="connsiteY43" fmla="*/ 992465 h 1301084"/>
              <a:gd name="connsiteX44" fmla="*/ 1584725 w 1961618"/>
              <a:gd name="connsiteY44" fmla="*/ 975813 h 1301084"/>
              <a:gd name="connsiteX45" fmla="*/ 1481482 w 1961618"/>
              <a:gd name="connsiteY45" fmla="*/ 952500 h 1301084"/>
              <a:gd name="connsiteX46" fmla="*/ 1404882 w 1961618"/>
              <a:gd name="connsiteY46" fmla="*/ 952500 h 1301084"/>
              <a:gd name="connsiteX47" fmla="*/ 1334943 w 1961618"/>
              <a:gd name="connsiteY47" fmla="*/ 965822 h 1301084"/>
              <a:gd name="connsiteX48" fmla="*/ 1284987 w 1961618"/>
              <a:gd name="connsiteY48" fmla="*/ 965822 h 1301084"/>
              <a:gd name="connsiteX49" fmla="*/ 1238361 w 1961618"/>
              <a:gd name="connsiteY49" fmla="*/ 1012448 h 1301084"/>
              <a:gd name="connsiteX50" fmla="*/ 1231700 w 1961618"/>
              <a:gd name="connsiteY50" fmla="*/ 1059074 h 1301084"/>
              <a:gd name="connsiteX51" fmla="*/ 1195066 w 1961618"/>
              <a:gd name="connsiteY51" fmla="*/ 1082387 h 1301084"/>
              <a:gd name="connsiteX52" fmla="*/ 1175083 w 1961618"/>
              <a:gd name="connsiteY52" fmla="*/ 1172308 h 1301084"/>
              <a:gd name="connsiteX53" fmla="*/ 1131788 w 1961618"/>
              <a:gd name="connsiteY53" fmla="*/ 1205612 h 1301084"/>
              <a:gd name="connsiteX54" fmla="*/ 1131788 w 1961618"/>
              <a:gd name="connsiteY54" fmla="*/ 1292203 h 1301084"/>
              <a:gd name="connsiteX55" fmla="*/ 1061849 w 1961618"/>
              <a:gd name="connsiteY55" fmla="*/ 1258899 h 1301084"/>
              <a:gd name="connsiteX56" fmla="*/ 995241 w 1961618"/>
              <a:gd name="connsiteY56" fmla="*/ 1188960 h 1301084"/>
              <a:gd name="connsiteX57" fmla="*/ 955276 w 1961618"/>
              <a:gd name="connsiteY57" fmla="*/ 1095708 h 1301084"/>
              <a:gd name="connsiteX58" fmla="*/ 828720 w 1961618"/>
              <a:gd name="connsiteY58" fmla="*/ 1015778 h 1301084"/>
              <a:gd name="connsiteX59" fmla="*/ 735468 w 1961618"/>
              <a:gd name="connsiteY59" fmla="*/ 962492 h 1301084"/>
              <a:gd name="connsiteX60" fmla="*/ 732138 w 1961618"/>
              <a:gd name="connsiteY60" fmla="*/ 892553 h 1301084"/>
              <a:gd name="connsiteX61" fmla="*/ 732138 w 1961618"/>
              <a:gd name="connsiteY61" fmla="*/ 879231 h 1301084"/>
              <a:gd name="connsiteX62" fmla="*/ 672190 w 1961618"/>
              <a:gd name="connsiteY62" fmla="*/ 845927 h 1301084"/>
              <a:gd name="connsiteX63" fmla="*/ 598921 w 1961618"/>
              <a:gd name="connsiteY63" fmla="*/ 795971 h 1301084"/>
              <a:gd name="connsiteX64" fmla="*/ 525652 w 1961618"/>
              <a:gd name="connsiteY64" fmla="*/ 692728 h 1301084"/>
              <a:gd name="connsiteX65" fmla="*/ 392435 w 1961618"/>
              <a:gd name="connsiteY65" fmla="*/ 582824 h 1301084"/>
              <a:gd name="connsiteX66" fmla="*/ 295853 w 1961618"/>
              <a:gd name="connsiteY66" fmla="*/ 469590 h 1301084"/>
              <a:gd name="connsiteX67" fmla="*/ 249227 w 1961618"/>
              <a:gd name="connsiteY67" fmla="*/ 402981 h 1301084"/>
              <a:gd name="connsiteX68" fmla="*/ 32749 w 1961618"/>
              <a:gd name="connsiteY68" fmla="*/ 233130 h 130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961618" h="1301084">
                <a:moveTo>
                  <a:pt x="32749" y="233130"/>
                </a:moveTo>
                <a:cubicBezTo>
                  <a:pt x="0" y="195940"/>
                  <a:pt x="41076" y="190944"/>
                  <a:pt x="52732" y="179843"/>
                </a:cubicBezTo>
                <a:cubicBezTo>
                  <a:pt x="64388" y="168742"/>
                  <a:pt x="78820" y="164856"/>
                  <a:pt x="102688" y="166521"/>
                </a:cubicBezTo>
                <a:cubicBezTo>
                  <a:pt x="126556" y="168186"/>
                  <a:pt x="165966" y="189834"/>
                  <a:pt x="195940" y="189834"/>
                </a:cubicBezTo>
                <a:cubicBezTo>
                  <a:pt x="225914" y="189834"/>
                  <a:pt x="265324" y="173182"/>
                  <a:pt x="282531" y="166521"/>
                </a:cubicBezTo>
                <a:cubicBezTo>
                  <a:pt x="299738" y="159860"/>
                  <a:pt x="297518" y="160415"/>
                  <a:pt x="299183" y="149869"/>
                </a:cubicBezTo>
                <a:cubicBezTo>
                  <a:pt x="300848" y="139323"/>
                  <a:pt x="295297" y="118230"/>
                  <a:pt x="292522" y="103243"/>
                </a:cubicBezTo>
                <a:cubicBezTo>
                  <a:pt x="289747" y="88256"/>
                  <a:pt x="275870" y="73270"/>
                  <a:pt x="282531" y="59948"/>
                </a:cubicBezTo>
                <a:cubicBezTo>
                  <a:pt x="289192" y="46626"/>
                  <a:pt x="314725" y="29419"/>
                  <a:pt x="332487" y="23313"/>
                </a:cubicBezTo>
                <a:cubicBezTo>
                  <a:pt x="350249" y="17207"/>
                  <a:pt x="365791" y="0"/>
                  <a:pt x="389104" y="23313"/>
                </a:cubicBezTo>
                <a:cubicBezTo>
                  <a:pt x="412417" y="46626"/>
                  <a:pt x="442391" y="135438"/>
                  <a:pt x="472365" y="163191"/>
                </a:cubicBezTo>
                <a:cubicBezTo>
                  <a:pt x="502339" y="190944"/>
                  <a:pt x="533978" y="174292"/>
                  <a:pt x="568947" y="189834"/>
                </a:cubicBezTo>
                <a:cubicBezTo>
                  <a:pt x="603916" y="205376"/>
                  <a:pt x="651097" y="234795"/>
                  <a:pt x="682181" y="256443"/>
                </a:cubicBezTo>
                <a:cubicBezTo>
                  <a:pt x="713265" y="278091"/>
                  <a:pt x="734357" y="302514"/>
                  <a:pt x="755450" y="319721"/>
                </a:cubicBezTo>
                <a:cubicBezTo>
                  <a:pt x="776543" y="336928"/>
                  <a:pt x="783759" y="351915"/>
                  <a:pt x="808737" y="359686"/>
                </a:cubicBezTo>
                <a:cubicBezTo>
                  <a:pt x="833715" y="367457"/>
                  <a:pt x="883671" y="373563"/>
                  <a:pt x="905319" y="366347"/>
                </a:cubicBezTo>
                <a:cubicBezTo>
                  <a:pt x="926967" y="359131"/>
                  <a:pt x="929743" y="332487"/>
                  <a:pt x="938624" y="316390"/>
                </a:cubicBezTo>
                <a:cubicBezTo>
                  <a:pt x="947505" y="300293"/>
                  <a:pt x="950280" y="265323"/>
                  <a:pt x="958606" y="269764"/>
                </a:cubicBezTo>
                <a:cubicBezTo>
                  <a:pt x="966932" y="274205"/>
                  <a:pt x="977479" y="319166"/>
                  <a:pt x="988580" y="343034"/>
                </a:cubicBezTo>
                <a:cubicBezTo>
                  <a:pt x="999681" y="366902"/>
                  <a:pt x="1001901" y="389104"/>
                  <a:pt x="1025214" y="412972"/>
                </a:cubicBezTo>
                <a:cubicBezTo>
                  <a:pt x="1048527" y="436840"/>
                  <a:pt x="1090712" y="476251"/>
                  <a:pt x="1128457" y="486242"/>
                </a:cubicBezTo>
                <a:cubicBezTo>
                  <a:pt x="1166202" y="496233"/>
                  <a:pt x="1227260" y="480136"/>
                  <a:pt x="1251683" y="472920"/>
                </a:cubicBezTo>
                <a:cubicBezTo>
                  <a:pt x="1276106" y="465704"/>
                  <a:pt x="1264450" y="431290"/>
                  <a:pt x="1274996" y="442946"/>
                </a:cubicBezTo>
                <a:cubicBezTo>
                  <a:pt x="1285542" y="454602"/>
                  <a:pt x="1301084" y="516216"/>
                  <a:pt x="1314961" y="542859"/>
                </a:cubicBezTo>
                <a:cubicBezTo>
                  <a:pt x="1328838" y="569502"/>
                  <a:pt x="1337163" y="596145"/>
                  <a:pt x="1358256" y="602806"/>
                </a:cubicBezTo>
                <a:cubicBezTo>
                  <a:pt x="1379349" y="609467"/>
                  <a:pt x="1422645" y="586154"/>
                  <a:pt x="1441517" y="582824"/>
                </a:cubicBezTo>
                <a:cubicBezTo>
                  <a:pt x="1460389" y="579494"/>
                  <a:pt x="1460390" y="572833"/>
                  <a:pt x="1471491" y="582824"/>
                </a:cubicBezTo>
                <a:cubicBezTo>
                  <a:pt x="1482592" y="592815"/>
                  <a:pt x="1498689" y="635555"/>
                  <a:pt x="1508125" y="642771"/>
                </a:cubicBezTo>
                <a:cubicBezTo>
                  <a:pt x="1517561" y="649987"/>
                  <a:pt x="1520892" y="635000"/>
                  <a:pt x="1528108" y="626119"/>
                </a:cubicBezTo>
                <a:cubicBezTo>
                  <a:pt x="1535324" y="617238"/>
                  <a:pt x="1545315" y="594481"/>
                  <a:pt x="1551421" y="589485"/>
                </a:cubicBezTo>
                <a:cubicBezTo>
                  <a:pt x="1557527" y="584489"/>
                  <a:pt x="1558081" y="587265"/>
                  <a:pt x="1564742" y="596146"/>
                </a:cubicBezTo>
                <a:cubicBezTo>
                  <a:pt x="1571403" y="605027"/>
                  <a:pt x="1583615" y="630004"/>
                  <a:pt x="1591386" y="642771"/>
                </a:cubicBezTo>
                <a:cubicBezTo>
                  <a:pt x="1599157" y="655538"/>
                  <a:pt x="1602487" y="669970"/>
                  <a:pt x="1611368" y="672745"/>
                </a:cubicBezTo>
                <a:cubicBezTo>
                  <a:pt x="1620249" y="675520"/>
                  <a:pt x="1636347" y="659423"/>
                  <a:pt x="1644673" y="659423"/>
                </a:cubicBezTo>
                <a:cubicBezTo>
                  <a:pt x="1652999" y="659423"/>
                  <a:pt x="1654664" y="654428"/>
                  <a:pt x="1661325" y="672745"/>
                </a:cubicBezTo>
                <a:cubicBezTo>
                  <a:pt x="1667986" y="691062"/>
                  <a:pt x="1664101" y="739908"/>
                  <a:pt x="1684638" y="769327"/>
                </a:cubicBezTo>
                <a:cubicBezTo>
                  <a:pt x="1705176" y="798746"/>
                  <a:pt x="1750136" y="832605"/>
                  <a:pt x="1784550" y="849257"/>
                </a:cubicBezTo>
                <a:cubicBezTo>
                  <a:pt x="1818964" y="865909"/>
                  <a:pt x="1866146" y="854253"/>
                  <a:pt x="1891124" y="869240"/>
                </a:cubicBezTo>
                <a:cubicBezTo>
                  <a:pt x="1916102" y="884227"/>
                  <a:pt x="1923318" y="915866"/>
                  <a:pt x="1934419" y="939179"/>
                </a:cubicBezTo>
                <a:cubicBezTo>
                  <a:pt x="1945520" y="962492"/>
                  <a:pt x="1961618" y="996907"/>
                  <a:pt x="1957732" y="1009118"/>
                </a:cubicBezTo>
                <a:cubicBezTo>
                  <a:pt x="1953847" y="1021330"/>
                  <a:pt x="1930533" y="1007453"/>
                  <a:pt x="1911106" y="1012448"/>
                </a:cubicBezTo>
                <a:cubicBezTo>
                  <a:pt x="1891679" y="1017443"/>
                  <a:pt x="1868921" y="1035761"/>
                  <a:pt x="1841167" y="1039091"/>
                </a:cubicBezTo>
                <a:cubicBezTo>
                  <a:pt x="1813414" y="1042421"/>
                  <a:pt x="1773449" y="1040201"/>
                  <a:pt x="1744585" y="1032430"/>
                </a:cubicBezTo>
                <a:cubicBezTo>
                  <a:pt x="1715721" y="1024659"/>
                  <a:pt x="1694628" y="1001901"/>
                  <a:pt x="1667985" y="992465"/>
                </a:cubicBezTo>
                <a:cubicBezTo>
                  <a:pt x="1641342" y="983029"/>
                  <a:pt x="1615809" y="982474"/>
                  <a:pt x="1584725" y="975813"/>
                </a:cubicBezTo>
                <a:cubicBezTo>
                  <a:pt x="1553641" y="969152"/>
                  <a:pt x="1511456" y="956385"/>
                  <a:pt x="1481482" y="952500"/>
                </a:cubicBezTo>
                <a:cubicBezTo>
                  <a:pt x="1451508" y="948615"/>
                  <a:pt x="1429305" y="950280"/>
                  <a:pt x="1404882" y="952500"/>
                </a:cubicBezTo>
                <a:cubicBezTo>
                  <a:pt x="1380459" y="954720"/>
                  <a:pt x="1354925" y="963602"/>
                  <a:pt x="1334943" y="965822"/>
                </a:cubicBezTo>
                <a:cubicBezTo>
                  <a:pt x="1314961" y="968042"/>
                  <a:pt x="1301084" y="958051"/>
                  <a:pt x="1284987" y="965822"/>
                </a:cubicBezTo>
                <a:cubicBezTo>
                  <a:pt x="1268890" y="973593"/>
                  <a:pt x="1247242" y="996906"/>
                  <a:pt x="1238361" y="1012448"/>
                </a:cubicBezTo>
                <a:cubicBezTo>
                  <a:pt x="1229480" y="1027990"/>
                  <a:pt x="1238916" y="1047418"/>
                  <a:pt x="1231700" y="1059074"/>
                </a:cubicBezTo>
                <a:cubicBezTo>
                  <a:pt x="1224484" y="1070731"/>
                  <a:pt x="1204502" y="1063515"/>
                  <a:pt x="1195066" y="1082387"/>
                </a:cubicBezTo>
                <a:cubicBezTo>
                  <a:pt x="1185630" y="1101259"/>
                  <a:pt x="1185629" y="1151771"/>
                  <a:pt x="1175083" y="1172308"/>
                </a:cubicBezTo>
                <a:cubicBezTo>
                  <a:pt x="1164537" y="1192845"/>
                  <a:pt x="1139004" y="1185630"/>
                  <a:pt x="1131788" y="1205612"/>
                </a:cubicBezTo>
                <a:cubicBezTo>
                  <a:pt x="1124572" y="1225594"/>
                  <a:pt x="1143445" y="1283322"/>
                  <a:pt x="1131788" y="1292203"/>
                </a:cubicBezTo>
                <a:cubicBezTo>
                  <a:pt x="1120132" y="1301084"/>
                  <a:pt x="1084607" y="1276106"/>
                  <a:pt x="1061849" y="1258899"/>
                </a:cubicBezTo>
                <a:cubicBezTo>
                  <a:pt x="1039091" y="1241692"/>
                  <a:pt x="1013003" y="1216158"/>
                  <a:pt x="995241" y="1188960"/>
                </a:cubicBezTo>
                <a:cubicBezTo>
                  <a:pt x="977479" y="1161762"/>
                  <a:pt x="983029" y="1124572"/>
                  <a:pt x="955276" y="1095708"/>
                </a:cubicBezTo>
                <a:cubicBezTo>
                  <a:pt x="927523" y="1066844"/>
                  <a:pt x="865355" y="1037981"/>
                  <a:pt x="828720" y="1015778"/>
                </a:cubicBezTo>
                <a:cubicBezTo>
                  <a:pt x="792085" y="993575"/>
                  <a:pt x="751565" y="983030"/>
                  <a:pt x="735468" y="962492"/>
                </a:cubicBezTo>
                <a:cubicBezTo>
                  <a:pt x="719371" y="941954"/>
                  <a:pt x="732693" y="906430"/>
                  <a:pt x="732138" y="892553"/>
                </a:cubicBezTo>
                <a:cubicBezTo>
                  <a:pt x="731583" y="878676"/>
                  <a:pt x="742129" y="887002"/>
                  <a:pt x="732138" y="879231"/>
                </a:cubicBezTo>
                <a:cubicBezTo>
                  <a:pt x="722147" y="871460"/>
                  <a:pt x="694393" y="859804"/>
                  <a:pt x="672190" y="845927"/>
                </a:cubicBezTo>
                <a:cubicBezTo>
                  <a:pt x="649987" y="832050"/>
                  <a:pt x="623344" y="821504"/>
                  <a:pt x="598921" y="795971"/>
                </a:cubicBezTo>
                <a:cubicBezTo>
                  <a:pt x="574498" y="770438"/>
                  <a:pt x="560066" y="728253"/>
                  <a:pt x="525652" y="692728"/>
                </a:cubicBezTo>
                <a:cubicBezTo>
                  <a:pt x="491238" y="657203"/>
                  <a:pt x="430735" y="620014"/>
                  <a:pt x="392435" y="582824"/>
                </a:cubicBezTo>
                <a:cubicBezTo>
                  <a:pt x="354135" y="545634"/>
                  <a:pt x="319721" y="499564"/>
                  <a:pt x="295853" y="469590"/>
                </a:cubicBezTo>
                <a:cubicBezTo>
                  <a:pt x="271985" y="439616"/>
                  <a:pt x="291412" y="440171"/>
                  <a:pt x="249227" y="402981"/>
                </a:cubicBezTo>
                <a:cubicBezTo>
                  <a:pt x="207042" y="365791"/>
                  <a:pt x="65498" y="270320"/>
                  <a:pt x="32749" y="233130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>
                <a:solidFill>
                  <a:schemeClr val="tx1"/>
                </a:solidFill>
              </a:rPr>
              <a:t>Сочи</a:t>
            </a:r>
          </a:p>
        </p:txBody>
      </p:sp>
      <p:sp>
        <p:nvSpPr>
          <p:cNvPr id="48" name="Полилиния 47"/>
          <p:cNvSpPr/>
          <p:nvPr/>
        </p:nvSpPr>
        <p:spPr>
          <a:xfrm>
            <a:off x="6578600" y="4383088"/>
            <a:ext cx="733425" cy="1181100"/>
          </a:xfrm>
          <a:custGeom>
            <a:avLst/>
            <a:gdLst>
              <a:gd name="connsiteX0" fmla="*/ 18872 w 731582"/>
              <a:gd name="connsiteY0" fmla="*/ 68274 h 1187850"/>
              <a:gd name="connsiteX1" fmla="*/ 18872 w 731582"/>
              <a:gd name="connsiteY1" fmla="*/ 131552 h 1187850"/>
              <a:gd name="connsiteX2" fmla="*/ 132107 w 731582"/>
              <a:gd name="connsiteY2" fmla="*/ 294742 h 1187850"/>
              <a:gd name="connsiteX3" fmla="*/ 142098 w 731582"/>
              <a:gd name="connsiteY3" fmla="*/ 471254 h 1187850"/>
              <a:gd name="connsiteX4" fmla="*/ 175402 w 731582"/>
              <a:gd name="connsiteY4" fmla="*/ 527872 h 1187850"/>
              <a:gd name="connsiteX5" fmla="*/ 261993 w 731582"/>
              <a:gd name="connsiteY5" fmla="*/ 701053 h 1187850"/>
              <a:gd name="connsiteX6" fmla="*/ 341923 w 731582"/>
              <a:gd name="connsiteY6" fmla="*/ 820949 h 1187850"/>
              <a:gd name="connsiteX7" fmla="*/ 355245 w 731582"/>
              <a:gd name="connsiteY7" fmla="*/ 850922 h 1187850"/>
              <a:gd name="connsiteX8" fmla="*/ 341923 w 731582"/>
              <a:gd name="connsiteY8" fmla="*/ 897548 h 1187850"/>
              <a:gd name="connsiteX9" fmla="*/ 341923 w 731582"/>
              <a:gd name="connsiteY9" fmla="*/ 974148 h 1187850"/>
              <a:gd name="connsiteX10" fmla="*/ 388549 w 731582"/>
              <a:gd name="connsiteY10" fmla="*/ 1050747 h 1187850"/>
              <a:gd name="connsiteX11" fmla="*/ 388549 w 731582"/>
              <a:gd name="connsiteY11" fmla="*/ 1100704 h 1187850"/>
              <a:gd name="connsiteX12" fmla="*/ 445166 w 731582"/>
              <a:gd name="connsiteY12" fmla="*/ 1104034 h 1187850"/>
              <a:gd name="connsiteX13" fmla="*/ 538418 w 731582"/>
              <a:gd name="connsiteY13" fmla="*/ 1134008 h 1187850"/>
              <a:gd name="connsiteX14" fmla="*/ 618348 w 731582"/>
              <a:gd name="connsiteY14" fmla="*/ 1160651 h 1187850"/>
              <a:gd name="connsiteX15" fmla="*/ 625009 w 731582"/>
              <a:gd name="connsiteY15" fmla="*/ 1183964 h 1187850"/>
              <a:gd name="connsiteX16" fmla="*/ 661643 w 731582"/>
              <a:gd name="connsiteY16" fmla="*/ 1137338 h 1187850"/>
              <a:gd name="connsiteX17" fmla="*/ 691617 w 731582"/>
              <a:gd name="connsiteY17" fmla="*/ 1117356 h 1187850"/>
              <a:gd name="connsiteX18" fmla="*/ 674965 w 731582"/>
              <a:gd name="connsiteY18" fmla="*/ 1037426 h 1187850"/>
              <a:gd name="connsiteX19" fmla="*/ 654982 w 731582"/>
              <a:gd name="connsiteY19" fmla="*/ 910870 h 1187850"/>
              <a:gd name="connsiteX20" fmla="*/ 591704 w 731582"/>
              <a:gd name="connsiteY20" fmla="*/ 860914 h 1187850"/>
              <a:gd name="connsiteX21" fmla="*/ 568392 w 731582"/>
              <a:gd name="connsiteY21" fmla="*/ 794305 h 1187850"/>
              <a:gd name="connsiteX22" fmla="*/ 565061 w 731582"/>
              <a:gd name="connsiteY22" fmla="*/ 754340 h 1187850"/>
              <a:gd name="connsiteX23" fmla="*/ 615017 w 731582"/>
              <a:gd name="connsiteY23" fmla="*/ 727697 h 1187850"/>
              <a:gd name="connsiteX24" fmla="*/ 638330 w 731582"/>
              <a:gd name="connsiteY24" fmla="*/ 737688 h 1187850"/>
              <a:gd name="connsiteX25" fmla="*/ 654982 w 731582"/>
              <a:gd name="connsiteY25" fmla="*/ 754340 h 1187850"/>
              <a:gd name="connsiteX26" fmla="*/ 678295 w 731582"/>
              <a:gd name="connsiteY26" fmla="*/ 737688 h 1187850"/>
              <a:gd name="connsiteX27" fmla="*/ 684956 w 731582"/>
              <a:gd name="connsiteY27" fmla="*/ 667749 h 1187850"/>
              <a:gd name="connsiteX28" fmla="*/ 698278 w 731582"/>
              <a:gd name="connsiteY28" fmla="*/ 644436 h 1187850"/>
              <a:gd name="connsiteX29" fmla="*/ 691617 w 731582"/>
              <a:gd name="connsiteY29" fmla="*/ 571167 h 1187850"/>
              <a:gd name="connsiteX30" fmla="*/ 714930 w 731582"/>
              <a:gd name="connsiteY30" fmla="*/ 521211 h 1187850"/>
              <a:gd name="connsiteX31" fmla="*/ 718260 w 731582"/>
              <a:gd name="connsiteY31" fmla="*/ 464594 h 1187850"/>
              <a:gd name="connsiteX32" fmla="*/ 724921 w 731582"/>
              <a:gd name="connsiteY32" fmla="*/ 381333 h 1187850"/>
              <a:gd name="connsiteX33" fmla="*/ 678295 w 731582"/>
              <a:gd name="connsiteY33" fmla="*/ 328046 h 1187850"/>
              <a:gd name="connsiteX34" fmla="*/ 635000 w 731582"/>
              <a:gd name="connsiteY34" fmla="*/ 328046 h 1187850"/>
              <a:gd name="connsiteX35" fmla="*/ 698278 w 731582"/>
              <a:gd name="connsiteY35" fmla="*/ 244786 h 1187850"/>
              <a:gd name="connsiteX36" fmla="*/ 718260 w 731582"/>
              <a:gd name="connsiteY36" fmla="*/ 201490 h 1187850"/>
              <a:gd name="connsiteX37" fmla="*/ 691617 w 731582"/>
              <a:gd name="connsiteY37" fmla="*/ 201490 h 1187850"/>
              <a:gd name="connsiteX38" fmla="*/ 608357 w 731582"/>
              <a:gd name="connsiteY38" fmla="*/ 191499 h 1187850"/>
              <a:gd name="connsiteX39" fmla="*/ 588374 w 731582"/>
              <a:gd name="connsiteY39" fmla="*/ 184838 h 1187850"/>
              <a:gd name="connsiteX40" fmla="*/ 561731 w 731582"/>
              <a:gd name="connsiteY40" fmla="*/ 121560 h 1187850"/>
              <a:gd name="connsiteX41" fmla="*/ 541748 w 731582"/>
              <a:gd name="connsiteY41" fmla="*/ 81595 h 1187850"/>
              <a:gd name="connsiteX42" fmla="*/ 518435 w 731582"/>
              <a:gd name="connsiteY42" fmla="*/ 88256 h 1187850"/>
              <a:gd name="connsiteX43" fmla="*/ 471809 w 731582"/>
              <a:gd name="connsiteY43" fmla="*/ 98247 h 1187850"/>
              <a:gd name="connsiteX44" fmla="*/ 441836 w 731582"/>
              <a:gd name="connsiteY44" fmla="*/ 74935 h 1187850"/>
              <a:gd name="connsiteX45" fmla="*/ 391879 w 731582"/>
              <a:gd name="connsiteY45" fmla="*/ 21648 h 1187850"/>
              <a:gd name="connsiteX46" fmla="*/ 365236 w 731582"/>
              <a:gd name="connsiteY46" fmla="*/ 31639 h 1187850"/>
              <a:gd name="connsiteX47" fmla="*/ 325271 w 731582"/>
              <a:gd name="connsiteY47" fmla="*/ 1665 h 1187850"/>
              <a:gd name="connsiteX48" fmla="*/ 238680 w 731582"/>
              <a:gd name="connsiteY48" fmla="*/ 21648 h 1187850"/>
              <a:gd name="connsiteX49" fmla="*/ 228689 w 731582"/>
              <a:gd name="connsiteY49" fmla="*/ 58282 h 1187850"/>
              <a:gd name="connsiteX50" fmla="*/ 168741 w 731582"/>
              <a:gd name="connsiteY50" fmla="*/ 58282 h 1187850"/>
              <a:gd name="connsiteX51" fmla="*/ 98802 w 731582"/>
              <a:gd name="connsiteY51" fmla="*/ 74935 h 1187850"/>
              <a:gd name="connsiteX52" fmla="*/ 18872 w 731582"/>
              <a:gd name="connsiteY52" fmla="*/ 68274 h 118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31582" h="1187850">
                <a:moveTo>
                  <a:pt x="18872" y="68274"/>
                </a:moveTo>
                <a:cubicBezTo>
                  <a:pt x="5550" y="77710"/>
                  <a:pt x="0" y="93807"/>
                  <a:pt x="18872" y="131552"/>
                </a:cubicBezTo>
                <a:cubicBezTo>
                  <a:pt x="37744" y="169297"/>
                  <a:pt x="111569" y="238125"/>
                  <a:pt x="132107" y="294742"/>
                </a:cubicBezTo>
                <a:cubicBezTo>
                  <a:pt x="152645" y="351359"/>
                  <a:pt x="134882" y="432399"/>
                  <a:pt x="142098" y="471254"/>
                </a:cubicBezTo>
                <a:cubicBezTo>
                  <a:pt x="149314" y="510109"/>
                  <a:pt x="155420" y="489572"/>
                  <a:pt x="175402" y="527872"/>
                </a:cubicBezTo>
                <a:cubicBezTo>
                  <a:pt x="195384" y="566172"/>
                  <a:pt x="234240" y="652207"/>
                  <a:pt x="261993" y="701053"/>
                </a:cubicBezTo>
                <a:cubicBezTo>
                  <a:pt x="289746" y="749899"/>
                  <a:pt x="326381" y="795971"/>
                  <a:pt x="341923" y="820949"/>
                </a:cubicBezTo>
                <a:cubicBezTo>
                  <a:pt x="357465" y="845927"/>
                  <a:pt x="355245" y="838156"/>
                  <a:pt x="355245" y="850922"/>
                </a:cubicBezTo>
                <a:cubicBezTo>
                  <a:pt x="355245" y="863688"/>
                  <a:pt x="344143" y="877010"/>
                  <a:pt x="341923" y="897548"/>
                </a:cubicBezTo>
                <a:cubicBezTo>
                  <a:pt x="339703" y="918086"/>
                  <a:pt x="334152" y="948615"/>
                  <a:pt x="341923" y="974148"/>
                </a:cubicBezTo>
                <a:cubicBezTo>
                  <a:pt x="349694" y="999681"/>
                  <a:pt x="380778" y="1029654"/>
                  <a:pt x="388549" y="1050747"/>
                </a:cubicBezTo>
                <a:cubicBezTo>
                  <a:pt x="396320" y="1071840"/>
                  <a:pt x="379113" y="1091823"/>
                  <a:pt x="388549" y="1100704"/>
                </a:cubicBezTo>
                <a:cubicBezTo>
                  <a:pt x="397985" y="1109585"/>
                  <a:pt x="420188" y="1098483"/>
                  <a:pt x="445166" y="1104034"/>
                </a:cubicBezTo>
                <a:cubicBezTo>
                  <a:pt x="470144" y="1109585"/>
                  <a:pt x="538418" y="1134008"/>
                  <a:pt x="538418" y="1134008"/>
                </a:cubicBezTo>
                <a:cubicBezTo>
                  <a:pt x="567282" y="1143444"/>
                  <a:pt x="603916" y="1152325"/>
                  <a:pt x="618348" y="1160651"/>
                </a:cubicBezTo>
                <a:cubicBezTo>
                  <a:pt x="632780" y="1168977"/>
                  <a:pt x="617793" y="1187850"/>
                  <a:pt x="625009" y="1183964"/>
                </a:cubicBezTo>
                <a:cubicBezTo>
                  <a:pt x="632225" y="1180079"/>
                  <a:pt x="650542" y="1148439"/>
                  <a:pt x="661643" y="1137338"/>
                </a:cubicBezTo>
                <a:cubicBezTo>
                  <a:pt x="672744" y="1126237"/>
                  <a:pt x="689397" y="1134008"/>
                  <a:pt x="691617" y="1117356"/>
                </a:cubicBezTo>
                <a:cubicBezTo>
                  <a:pt x="693837" y="1100704"/>
                  <a:pt x="681071" y="1071840"/>
                  <a:pt x="674965" y="1037426"/>
                </a:cubicBezTo>
                <a:cubicBezTo>
                  <a:pt x="668859" y="1003012"/>
                  <a:pt x="668859" y="940289"/>
                  <a:pt x="654982" y="910870"/>
                </a:cubicBezTo>
                <a:cubicBezTo>
                  <a:pt x="641105" y="881451"/>
                  <a:pt x="606136" y="880341"/>
                  <a:pt x="591704" y="860914"/>
                </a:cubicBezTo>
                <a:cubicBezTo>
                  <a:pt x="577272" y="841487"/>
                  <a:pt x="572832" y="812067"/>
                  <a:pt x="568392" y="794305"/>
                </a:cubicBezTo>
                <a:cubicBezTo>
                  <a:pt x="563952" y="776543"/>
                  <a:pt x="557290" y="765441"/>
                  <a:pt x="565061" y="754340"/>
                </a:cubicBezTo>
                <a:cubicBezTo>
                  <a:pt x="572832" y="743239"/>
                  <a:pt x="602806" y="730472"/>
                  <a:pt x="615017" y="727697"/>
                </a:cubicBezTo>
                <a:cubicBezTo>
                  <a:pt x="627229" y="724922"/>
                  <a:pt x="631669" y="733248"/>
                  <a:pt x="638330" y="737688"/>
                </a:cubicBezTo>
                <a:cubicBezTo>
                  <a:pt x="644991" y="742128"/>
                  <a:pt x="648321" y="754340"/>
                  <a:pt x="654982" y="754340"/>
                </a:cubicBezTo>
                <a:cubicBezTo>
                  <a:pt x="661643" y="754340"/>
                  <a:pt x="673299" y="752120"/>
                  <a:pt x="678295" y="737688"/>
                </a:cubicBezTo>
                <a:cubicBezTo>
                  <a:pt x="683291" y="723256"/>
                  <a:pt x="681626" y="683291"/>
                  <a:pt x="684956" y="667749"/>
                </a:cubicBezTo>
                <a:cubicBezTo>
                  <a:pt x="688286" y="652207"/>
                  <a:pt x="697168" y="660533"/>
                  <a:pt x="698278" y="644436"/>
                </a:cubicBezTo>
                <a:cubicBezTo>
                  <a:pt x="699388" y="628339"/>
                  <a:pt x="688842" y="591704"/>
                  <a:pt x="691617" y="571167"/>
                </a:cubicBezTo>
                <a:cubicBezTo>
                  <a:pt x="694392" y="550630"/>
                  <a:pt x="710490" y="538973"/>
                  <a:pt x="714930" y="521211"/>
                </a:cubicBezTo>
                <a:cubicBezTo>
                  <a:pt x="719370" y="503449"/>
                  <a:pt x="716595" y="487907"/>
                  <a:pt x="718260" y="464594"/>
                </a:cubicBezTo>
                <a:cubicBezTo>
                  <a:pt x="719925" y="441281"/>
                  <a:pt x="731582" y="404091"/>
                  <a:pt x="724921" y="381333"/>
                </a:cubicBezTo>
                <a:cubicBezTo>
                  <a:pt x="718260" y="358575"/>
                  <a:pt x="693282" y="336927"/>
                  <a:pt x="678295" y="328046"/>
                </a:cubicBezTo>
                <a:cubicBezTo>
                  <a:pt x="663308" y="319165"/>
                  <a:pt x="631670" y="341923"/>
                  <a:pt x="635000" y="328046"/>
                </a:cubicBezTo>
                <a:cubicBezTo>
                  <a:pt x="638330" y="314169"/>
                  <a:pt x="684401" y="265879"/>
                  <a:pt x="698278" y="244786"/>
                </a:cubicBezTo>
                <a:cubicBezTo>
                  <a:pt x="712155" y="223693"/>
                  <a:pt x="719370" y="208706"/>
                  <a:pt x="718260" y="201490"/>
                </a:cubicBezTo>
                <a:cubicBezTo>
                  <a:pt x="717150" y="194274"/>
                  <a:pt x="709934" y="203155"/>
                  <a:pt x="691617" y="201490"/>
                </a:cubicBezTo>
                <a:cubicBezTo>
                  <a:pt x="673300" y="199825"/>
                  <a:pt x="625564" y="194274"/>
                  <a:pt x="608357" y="191499"/>
                </a:cubicBezTo>
                <a:cubicBezTo>
                  <a:pt x="591150" y="188724"/>
                  <a:pt x="596145" y="196494"/>
                  <a:pt x="588374" y="184838"/>
                </a:cubicBezTo>
                <a:cubicBezTo>
                  <a:pt x="580603" y="173182"/>
                  <a:pt x="569502" y="138767"/>
                  <a:pt x="561731" y="121560"/>
                </a:cubicBezTo>
                <a:cubicBezTo>
                  <a:pt x="553960" y="104353"/>
                  <a:pt x="548964" y="87146"/>
                  <a:pt x="541748" y="81595"/>
                </a:cubicBezTo>
                <a:cubicBezTo>
                  <a:pt x="534532" y="76044"/>
                  <a:pt x="530092" y="85481"/>
                  <a:pt x="518435" y="88256"/>
                </a:cubicBezTo>
                <a:cubicBezTo>
                  <a:pt x="506778" y="91031"/>
                  <a:pt x="484575" y="100467"/>
                  <a:pt x="471809" y="98247"/>
                </a:cubicBezTo>
                <a:cubicBezTo>
                  <a:pt x="459043" y="96027"/>
                  <a:pt x="455158" y="87701"/>
                  <a:pt x="441836" y="74935"/>
                </a:cubicBezTo>
                <a:cubicBezTo>
                  <a:pt x="428514" y="62169"/>
                  <a:pt x="404646" y="28864"/>
                  <a:pt x="391879" y="21648"/>
                </a:cubicBezTo>
                <a:cubicBezTo>
                  <a:pt x="379112" y="14432"/>
                  <a:pt x="376337" y="34969"/>
                  <a:pt x="365236" y="31639"/>
                </a:cubicBezTo>
                <a:cubicBezTo>
                  <a:pt x="354135" y="28309"/>
                  <a:pt x="346364" y="3330"/>
                  <a:pt x="325271" y="1665"/>
                </a:cubicBezTo>
                <a:cubicBezTo>
                  <a:pt x="304178" y="0"/>
                  <a:pt x="254777" y="12212"/>
                  <a:pt x="238680" y="21648"/>
                </a:cubicBezTo>
                <a:cubicBezTo>
                  <a:pt x="222583" y="31084"/>
                  <a:pt x="240345" y="52176"/>
                  <a:pt x="228689" y="58282"/>
                </a:cubicBezTo>
                <a:cubicBezTo>
                  <a:pt x="217033" y="64388"/>
                  <a:pt x="190389" y="55506"/>
                  <a:pt x="168741" y="58282"/>
                </a:cubicBezTo>
                <a:cubicBezTo>
                  <a:pt x="147093" y="61058"/>
                  <a:pt x="120450" y="76600"/>
                  <a:pt x="98802" y="74935"/>
                </a:cubicBezTo>
                <a:cubicBezTo>
                  <a:pt x="77154" y="73270"/>
                  <a:pt x="32194" y="58838"/>
                  <a:pt x="18872" y="68274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>
                <a:solidFill>
                  <a:schemeClr val="tx1"/>
                </a:solidFill>
              </a:rPr>
              <a:t>         Лабинский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145338" y="4629150"/>
            <a:ext cx="855662" cy="1076325"/>
          </a:xfrm>
          <a:custGeom>
            <a:avLst/>
            <a:gdLst>
              <a:gd name="connsiteX0" fmla="*/ 160415 w 854808"/>
              <a:gd name="connsiteY0" fmla="*/ 140432 h 1083495"/>
              <a:gd name="connsiteX1" fmla="*/ 153754 w 854808"/>
              <a:gd name="connsiteY1" fmla="*/ 276979 h 1083495"/>
              <a:gd name="connsiteX2" fmla="*/ 127111 w 854808"/>
              <a:gd name="connsiteY2" fmla="*/ 303623 h 1083495"/>
              <a:gd name="connsiteX3" fmla="*/ 130441 w 854808"/>
              <a:gd name="connsiteY3" fmla="*/ 390213 h 1083495"/>
              <a:gd name="connsiteX4" fmla="*/ 123781 w 854808"/>
              <a:gd name="connsiteY4" fmla="*/ 426848 h 1083495"/>
              <a:gd name="connsiteX5" fmla="*/ 113789 w 854808"/>
              <a:gd name="connsiteY5" fmla="*/ 493456 h 1083495"/>
              <a:gd name="connsiteX6" fmla="*/ 87146 w 854808"/>
              <a:gd name="connsiteY6" fmla="*/ 510109 h 1083495"/>
              <a:gd name="connsiteX7" fmla="*/ 70494 w 854808"/>
              <a:gd name="connsiteY7" fmla="*/ 486796 h 1083495"/>
              <a:gd name="connsiteX8" fmla="*/ 23868 w 854808"/>
              <a:gd name="connsiteY8" fmla="*/ 486796 h 1083495"/>
              <a:gd name="connsiteX9" fmla="*/ 555 w 854808"/>
              <a:gd name="connsiteY9" fmla="*/ 513439 h 1083495"/>
              <a:gd name="connsiteX10" fmla="*/ 20538 w 854808"/>
              <a:gd name="connsiteY10" fmla="*/ 613352 h 1083495"/>
              <a:gd name="connsiteX11" fmla="*/ 60503 w 854808"/>
              <a:gd name="connsiteY11" fmla="*/ 643325 h 1083495"/>
              <a:gd name="connsiteX12" fmla="*/ 87146 w 854808"/>
              <a:gd name="connsiteY12" fmla="*/ 656647 h 1083495"/>
              <a:gd name="connsiteX13" fmla="*/ 117120 w 854808"/>
              <a:gd name="connsiteY13" fmla="*/ 813177 h 1083495"/>
              <a:gd name="connsiteX14" fmla="*/ 130441 w 854808"/>
              <a:gd name="connsiteY14" fmla="*/ 873124 h 1083495"/>
              <a:gd name="connsiteX15" fmla="*/ 97137 w 854808"/>
              <a:gd name="connsiteY15" fmla="*/ 906428 h 1083495"/>
              <a:gd name="connsiteX16" fmla="*/ 160415 w 854808"/>
              <a:gd name="connsiteY16" fmla="*/ 923081 h 1083495"/>
              <a:gd name="connsiteX17" fmla="*/ 230354 w 854808"/>
              <a:gd name="connsiteY17" fmla="*/ 923081 h 1083495"/>
              <a:gd name="connsiteX18" fmla="*/ 250337 w 854808"/>
              <a:gd name="connsiteY18" fmla="*/ 933072 h 1083495"/>
              <a:gd name="connsiteX19" fmla="*/ 316945 w 854808"/>
              <a:gd name="connsiteY19" fmla="*/ 889776 h 1083495"/>
              <a:gd name="connsiteX20" fmla="*/ 336927 w 854808"/>
              <a:gd name="connsiteY20" fmla="*/ 903098 h 1083495"/>
              <a:gd name="connsiteX21" fmla="*/ 340258 w 854808"/>
              <a:gd name="connsiteY21" fmla="*/ 926411 h 1083495"/>
              <a:gd name="connsiteX22" fmla="*/ 306954 w 854808"/>
              <a:gd name="connsiteY22" fmla="*/ 1022993 h 1083495"/>
              <a:gd name="connsiteX23" fmla="*/ 340258 w 854808"/>
              <a:gd name="connsiteY23" fmla="*/ 1042976 h 1083495"/>
              <a:gd name="connsiteX24" fmla="*/ 370232 w 854808"/>
              <a:gd name="connsiteY24" fmla="*/ 1019663 h 1083495"/>
              <a:gd name="connsiteX25" fmla="*/ 383553 w 854808"/>
              <a:gd name="connsiteY25" fmla="*/ 1029654 h 1083495"/>
              <a:gd name="connsiteX26" fmla="*/ 373562 w 854808"/>
              <a:gd name="connsiteY26" fmla="*/ 1072949 h 1083495"/>
              <a:gd name="connsiteX27" fmla="*/ 406866 w 854808"/>
              <a:gd name="connsiteY27" fmla="*/ 1079610 h 1083495"/>
              <a:gd name="connsiteX28" fmla="*/ 470144 w 854808"/>
              <a:gd name="connsiteY28" fmla="*/ 1072949 h 1083495"/>
              <a:gd name="connsiteX29" fmla="*/ 540083 w 854808"/>
              <a:gd name="connsiteY29" fmla="*/ 1072949 h 1083495"/>
              <a:gd name="connsiteX30" fmla="*/ 563396 w 854808"/>
              <a:gd name="connsiteY30" fmla="*/ 1009672 h 1083495"/>
              <a:gd name="connsiteX31" fmla="*/ 610022 w 854808"/>
              <a:gd name="connsiteY31" fmla="*/ 1006341 h 1083495"/>
              <a:gd name="connsiteX32" fmla="*/ 636665 w 854808"/>
              <a:gd name="connsiteY32" fmla="*/ 886446 h 1083495"/>
              <a:gd name="connsiteX33" fmla="*/ 719926 w 854808"/>
              <a:gd name="connsiteY33" fmla="*/ 886446 h 1083495"/>
              <a:gd name="connsiteX34" fmla="*/ 786534 w 854808"/>
              <a:gd name="connsiteY34" fmla="*/ 796525 h 1083495"/>
              <a:gd name="connsiteX35" fmla="*/ 839821 w 854808"/>
              <a:gd name="connsiteY35" fmla="*/ 736577 h 1083495"/>
              <a:gd name="connsiteX36" fmla="*/ 846482 w 854808"/>
              <a:gd name="connsiteY36" fmla="*/ 656647 h 1083495"/>
              <a:gd name="connsiteX37" fmla="*/ 846482 w 854808"/>
              <a:gd name="connsiteY37" fmla="*/ 526761 h 1083495"/>
              <a:gd name="connsiteX38" fmla="*/ 796525 w 854808"/>
              <a:gd name="connsiteY38" fmla="*/ 480135 h 1083495"/>
              <a:gd name="connsiteX39" fmla="*/ 666639 w 854808"/>
              <a:gd name="connsiteY39" fmla="*/ 423518 h 1083495"/>
              <a:gd name="connsiteX40" fmla="*/ 666639 w 854808"/>
              <a:gd name="connsiteY40" fmla="*/ 396874 h 1083495"/>
              <a:gd name="connsiteX41" fmla="*/ 696613 w 854808"/>
              <a:gd name="connsiteY41" fmla="*/ 393544 h 1083495"/>
              <a:gd name="connsiteX42" fmla="*/ 713265 w 854808"/>
              <a:gd name="connsiteY42" fmla="*/ 353579 h 1083495"/>
              <a:gd name="connsiteX43" fmla="*/ 779873 w 854808"/>
              <a:gd name="connsiteY43" fmla="*/ 346918 h 1083495"/>
              <a:gd name="connsiteX44" fmla="*/ 786534 w 854808"/>
              <a:gd name="connsiteY44" fmla="*/ 293631 h 1083495"/>
              <a:gd name="connsiteX45" fmla="*/ 836490 w 854808"/>
              <a:gd name="connsiteY45" fmla="*/ 256997 h 1083495"/>
              <a:gd name="connsiteX46" fmla="*/ 839821 w 854808"/>
              <a:gd name="connsiteY46" fmla="*/ 203710 h 1083495"/>
              <a:gd name="connsiteX47" fmla="*/ 796525 w 854808"/>
              <a:gd name="connsiteY47" fmla="*/ 203710 h 1083495"/>
              <a:gd name="connsiteX48" fmla="*/ 756560 w 854808"/>
              <a:gd name="connsiteY48" fmla="*/ 170406 h 1083495"/>
              <a:gd name="connsiteX49" fmla="*/ 716595 w 854808"/>
              <a:gd name="connsiteY49" fmla="*/ 193719 h 1083495"/>
              <a:gd name="connsiteX50" fmla="*/ 679961 w 854808"/>
              <a:gd name="connsiteY50" fmla="*/ 147093 h 1083495"/>
              <a:gd name="connsiteX51" fmla="*/ 646657 w 854808"/>
              <a:gd name="connsiteY51" fmla="*/ 153754 h 1083495"/>
              <a:gd name="connsiteX52" fmla="*/ 623344 w 854808"/>
              <a:gd name="connsiteY52" fmla="*/ 90476 h 1083495"/>
              <a:gd name="connsiteX53" fmla="*/ 606691 w 854808"/>
              <a:gd name="connsiteY53" fmla="*/ 10546 h 1083495"/>
              <a:gd name="connsiteX54" fmla="*/ 563396 w 854808"/>
              <a:gd name="connsiteY54" fmla="*/ 27198 h 1083495"/>
              <a:gd name="connsiteX55" fmla="*/ 530092 w 854808"/>
              <a:gd name="connsiteY55" fmla="*/ 27198 h 1083495"/>
              <a:gd name="connsiteX56" fmla="*/ 516770 w 854808"/>
              <a:gd name="connsiteY56" fmla="*/ 10546 h 1083495"/>
              <a:gd name="connsiteX57" fmla="*/ 416858 w 854808"/>
              <a:gd name="connsiteY57" fmla="*/ 30528 h 1083495"/>
              <a:gd name="connsiteX58" fmla="*/ 430179 w 854808"/>
              <a:gd name="connsiteY58" fmla="*/ 70493 h 1083495"/>
              <a:gd name="connsiteX59" fmla="*/ 346919 w 854808"/>
              <a:gd name="connsiteY59" fmla="*/ 140432 h 1083495"/>
              <a:gd name="connsiteX60" fmla="*/ 350249 w 854808"/>
              <a:gd name="connsiteY60" fmla="*/ 160415 h 1083495"/>
              <a:gd name="connsiteX61" fmla="*/ 253667 w 854808"/>
              <a:gd name="connsiteY61" fmla="*/ 193719 h 1083495"/>
              <a:gd name="connsiteX62" fmla="*/ 240345 w 854808"/>
              <a:gd name="connsiteY62" fmla="*/ 173736 h 1083495"/>
              <a:gd name="connsiteX63" fmla="*/ 217032 w 854808"/>
              <a:gd name="connsiteY63" fmla="*/ 143762 h 1083495"/>
              <a:gd name="connsiteX64" fmla="*/ 160415 w 854808"/>
              <a:gd name="connsiteY64" fmla="*/ 140432 h 108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54808" h="1083495">
                <a:moveTo>
                  <a:pt x="160415" y="140432"/>
                </a:moveTo>
                <a:cubicBezTo>
                  <a:pt x="149869" y="162635"/>
                  <a:pt x="159305" y="249781"/>
                  <a:pt x="153754" y="276979"/>
                </a:cubicBezTo>
                <a:cubicBezTo>
                  <a:pt x="148203" y="304177"/>
                  <a:pt x="130997" y="284751"/>
                  <a:pt x="127111" y="303623"/>
                </a:cubicBezTo>
                <a:cubicBezTo>
                  <a:pt x="123226" y="322495"/>
                  <a:pt x="130996" y="369676"/>
                  <a:pt x="130441" y="390213"/>
                </a:cubicBezTo>
                <a:cubicBezTo>
                  <a:pt x="129886" y="410750"/>
                  <a:pt x="126556" y="409641"/>
                  <a:pt x="123781" y="426848"/>
                </a:cubicBezTo>
                <a:cubicBezTo>
                  <a:pt x="121006" y="444055"/>
                  <a:pt x="119895" y="479579"/>
                  <a:pt x="113789" y="493456"/>
                </a:cubicBezTo>
                <a:cubicBezTo>
                  <a:pt x="107683" y="507333"/>
                  <a:pt x="94362" y="511219"/>
                  <a:pt x="87146" y="510109"/>
                </a:cubicBezTo>
                <a:cubicBezTo>
                  <a:pt x="79930" y="508999"/>
                  <a:pt x="81040" y="490681"/>
                  <a:pt x="70494" y="486796"/>
                </a:cubicBezTo>
                <a:cubicBezTo>
                  <a:pt x="59948" y="482911"/>
                  <a:pt x="35524" y="482356"/>
                  <a:pt x="23868" y="486796"/>
                </a:cubicBezTo>
                <a:cubicBezTo>
                  <a:pt x="12212" y="491236"/>
                  <a:pt x="1110" y="492346"/>
                  <a:pt x="555" y="513439"/>
                </a:cubicBezTo>
                <a:cubicBezTo>
                  <a:pt x="0" y="534532"/>
                  <a:pt x="10547" y="591704"/>
                  <a:pt x="20538" y="613352"/>
                </a:cubicBezTo>
                <a:cubicBezTo>
                  <a:pt x="30529" y="635000"/>
                  <a:pt x="49402" y="636109"/>
                  <a:pt x="60503" y="643325"/>
                </a:cubicBezTo>
                <a:cubicBezTo>
                  <a:pt x="71604" y="650541"/>
                  <a:pt x="77710" y="628338"/>
                  <a:pt x="87146" y="656647"/>
                </a:cubicBezTo>
                <a:cubicBezTo>
                  <a:pt x="96582" y="684956"/>
                  <a:pt x="109904" y="777098"/>
                  <a:pt x="117120" y="813177"/>
                </a:cubicBezTo>
                <a:cubicBezTo>
                  <a:pt x="124336" y="849256"/>
                  <a:pt x="133771" y="857582"/>
                  <a:pt x="130441" y="873124"/>
                </a:cubicBezTo>
                <a:cubicBezTo>
                  <a:pt x="127111" y="888666"/>
                  <a:pt x="92141" y="898102"/>
                  <a:pt x="97137" y="906428"/>
                </a:cubicBezTo>
                <a:cubicBezTo>
                  <a:pt x="102133" y="914754"/>
                  <a:pt x="138212" y="920306"/>
                  <a:pt x="160415" y="923081"/>
                </a:cubicBezTo>
                <a:cubicBezTo>
                  <a:pt x="182618" y="925857"/>
                  <a:pt x="215367" y="921416"/>
                  <a:pt x="230354" y="923081"/>
                </a:cubicBezTo>
                <a:cubicBezTo>
                  <a:pt x="245341" y="924746"/>
                  <a:pt x="235905" y="938623"/>
                  <a:pt x="250337" y="933072"/>
                </a:cubicBezTo>
                <a:cubicBezTo>
                  <a:pt x="264769" y="927521"/>
                  <a:pt x="302513" y="894772"/>
                  <a:pt x="316945" y="889776"/>
                </a:cubicBezTo>
                <a:cubicBezTo>
                  <a:pt x="331377" y="884780"/>
                  <a:pt x="333042" y="896992"/>
                  <a:pt x="336927" y="903098"/>
                </a:cubicBezTo>
                <a:cubicBezTo>
                  <a:pt x="340812" y="909204"/>
                  <a:pt x="345253" y="906429"/>
                  <a:pt x="340258" y="926411"/>
                </a:cubicBezTo>
                <a:cubicBezTo>
                  <a:pt x="335263" y="946393"/>
                  <a:pt x="306954" y="1003566"/>
                  <a:pt x="306954" y="1022993"/>
                </a:cubicBezTo>
                <a:cubicBezTo>
                  <a:pt x="306954" y="1042420"/>
                  <a:pt x="329712" y="1043531"/>
                  <a:pt x="340258" y="1042976"/>
                </a:cubicBezTo>
                <a:cubicBezTo>
                  <a:pt x="350804" y="1042421"/>
                  <a:pt x="363016" y="1021883"/>
                  <a:pt x="370232" y="1019663"/>
                </a:cubicBezTo>
                <a:cubicBezTo>
                  <a:pt x="377448" y="1017443"/>
                  <a:pt x="382998" y="1020773"/>
                  <a:pt x="383553" y="1029654"/>
                </a:cubicBezTo>
                <a:cubicBezTo>
                  <a:pt x="384108" y="1038535"/>
                  <a:pt x="369677" y="1064623"/>
                  <a:pt x="373562" y="1072949"/>
                </a:cubicBezTo>
                <a:cubicBezTo>
                  <a:pt x="377447" y="1081275"/>
                  <a:pt x="390769" y="1079610"/>
                  <a:pt x="406866" y="1079610"/>
                </a:cubicBezTo>
                <a:cubicBezTo>
                  <a:pt x="422963" y="1079610"/>
                  <a:pt x="447941" y="1074059"/>
                  <a:pt x="470144" y="1072949"/>
                </a:cubicBezTo>
                <a:cubicBezTo>
                  <a:pt x="492347" y="1071839"/>
                  <a:pt x="524541" y="1083495"/>
                  <a:pt x="540083" y="1072949"/>
                </a:cubicBezTo>
                <a:cubicBezTo>
                  <a:pt x="555625" y="1062403"/>
                  <a:pt x="551739" y="1020773"/>
                  <a:pt x="563396" y="1009672"/>
                </a:cubicBezTo>
                <a:cubicBezTo>
                  <a:pt x="575053" y="998571"/>
                  <a:pt x="597811" y="1026879"/>
                  <a:pt x="610022" y="1006341"/>
                </a:cubicBezTo>
                <a:cubicBezTo>
                  <a:pt x="622234" y="985803"/>
                  <a:pt x="618348" y="906428"/>
                  <a:pt x="636665" y="886446"/>
                </a:cubicBezTo>
                <a:cubicBezTo>
                  <a:pt x="654982" y="866464"/>
                  <a:pt x="694948" y="901433"/>
                  <a:pt x="719926" y="886446"/>
                </a:cubicBezTo>
                <a:cubicBezTo>
                  <a:pt x="744904" y="871459"/>
                  <a:pt x="766551" y="821503"/>
                  <a:pt x="786534" y="796525"/>
                </a:cubicBezTo>
                <a:cubicBezTo>
                  <a:pt x="806517" y="771547"/>
                  <a:pt x="829830" y="759890"/>
                  <a:pt x="839821" y="736577"/>
                </a:cubicBezTo>
                <a:cubicBezTo>
                  <a:pt x="849812" y="713264"/>
                  <a:pt x="845372" y="691616"/>
                  <a:pt x="846482" y="656647"/>
                </a:cubicBezTo>
                <a:cubicBezTo>
                  <a:pt x="847592" y="621678"/>
                  <a:pt x="854808" y="556180"/>
                  <a:pt x="846482" y="526761"/>
                </a:cubicBezTo>
                <a:cubicBezTo>
                  <a:pt x="838156" y="497342"/>
                  <a:pt x="826499" y="497342"/>
                  <a:pt x="796525" y="480135"/>
                </a:cubicBezTo>
                <a:cubicBezTo>
                  <a:pt x="766551" y="462928"/>
                  <a:pt x="688287" y="437395"/>
                  <a:pt x="666639" y="423518"/>
                </a:cubicBezTo>
                <a:cubicBezTo>
                  <a:pt x="644991" y="409641"/>
                  <a:pt x="661643" y="401870"/>
                  <a:pt x="666639" y="396874"/>
                </a:cubicBezTo>
                <a:cubicBezTo>
                  <a:pt x="671635" y="391878"/>
                  <a:pt x="688842" y="400760"/>
                  <a:pt x="696613" y="393544"/>
                </a:cubicBezTo>
                <a:cubicBezTo>
                  <a:pt x="704384" y="386328"/>
                  <a:pt x="699388" y="361350"/>
                  <a:pt x="713265" y="353579"/>
                </a:cubicBezTo>
                <a:cubicBezTo>
                  <a:pt x="727142" y="345808"/>
                  <a:pt x="767661" y="356909"/>
                  <a:pt x="779873" y="346918"/>
                </a:cubicBezTo>
                <a:cubicBezTo>
                  <a:pt x="792085" y="336927"/>
                  <a:pt x="777098" y="308618"/>
                  <a:pt x="786534" y="293631"/>
                </a:cubicBezTo>
                <a:cubicBezTo>
                  <a:pt x="795970" y="278644"/>
                  <a:pt x="827609" y="271984"/>
                  <a:pt x="836490" y="256997"/>
                </a:cubicBezTo>
                <a:cubicBezTo>
                  <a:pt x="845371" y="242010"/>
                  <a:pt x="846482" y="212591"/>
                  <a:pt x="839821" y="203710"/>
                </a:cubicBezTo>
                <a:cubicBezTo>
                  <a:pt x="833160" y="194829"/>
                  <a:pt x="810402" y="209261"/>
                  <a:pt x="796525" y="203710"/>
                </a:cubicBezTo>
                <a:cubicBezTo>
                  <a:pt x="782648" y="198159"/>
                  <a:pt x="769882" y="172071"/>
                  <a:pt x="756560" y="170406"/>
                </a:cubicBezTo>
                <a:cubicBezTo>
                  <a:pt x="743238" y="168741"/>
                  <a:pt x="729361" y="197604"/>
                  <a:pt x="716595" y="193719"/>
                </a:cubicBezTo>
                <a:cubicBezTo>
                  <a:pt x="703829" y="189834"/>
                  <a:pt x="691617" y="153754"/>
                  <a:pt x="679961" y="147093"/>
                </a:cubicBezTo>
                <a:cubicBezTo>
                  <a:pt x="668305" y="140432"/>
                  <a:pt x="656093" y="163190"/>
                  <a:pt x="646657" y="153754"/>
                </a:cubicBezTo>
                <a:cubicBezTo>
                  <a:pt x="637221" y="144318"/>
                  <a:pt x="630005" y="114344"/>
                  <a:pt x="623344" y="90476"/>
                </a:cubicBezTo>
                <a:cubicBezTo>
                  <a:pt x="616683" y="66608"/>
                  <a:pt x="616682" y="21092"/>
                  <a:pt x="606691" y="10546"/>
                </a:cubicBezTo>
                <a:cubicBezTo>
                  <a:pt x="596700" y="0"/>
                  <a:pt x="576163" y="24423"/>
                  <a:pt x="563396" y="27198"/>
                </a:cubicBezTo>
                <a:cubicBezTo>
                  <a:pt x="550630" y="29973"/>
                  <a:pt x="537863" y="29973"/>
                  <a:pt x="530092" y="27198"/>
                </a:cubicBezTo>
                <a:cubicBezTo>
                  <a:pt x="522321" y="24423"/>
                  <a:pt x="535642" y="9991"/>
                  <a:pt x="516770" y="10546"/>
                </a:cubicBezTo>
                <a:cubicBezTo>
                  <a:pt x="497898" y="11101"/>
                  <a:pt x="431290" y="20537"/>
                  <a:pt x="416858" y="30528"/>
                </a:cubicBezTo>
                <a:cubicBezTo>
                  <a:pt x="402426" y="40519"/>
                  <a:pt x="441835" y="52176"/>
                  <a:pt x="430179" y="70493"/>
                </a:cubicBezTo>
                <a:cubicBezTo>
                  <a:pt x="418523" y="88810"/>
                  <a:pt x="360241" y="125445"/>
                  <a:pt x="346919" y="140432"/>
                </a:cubicBezTo>
                <a:cubicBezTo>
                  <a:pt x="333597" y="155419"/>
                  <a:pt x="365791" y="151534"/>
                  <a:pt x="350249" y="160415"/>
                </a:cubicBezTo>
                <a:cubicBezTo>
                  <a:pt x="334707" y="169296"/>
                  <a:pt x="271984" y="191499"/>
                  <a:pt x="253667" y="193719"/>
                </a:cubicBezTo>
                <a:cubicBezTo>
                  <a:pt x="235350" y="195939"/>
                  <a:pt x="246451" y="182062"/>
                  <a:pt x="240345" y="173736"/>
                </a:cubicBezTo>
                <a:cubicBezTo>
                  <a:pt x="234239" y="165410"/>
                  <a:pt x="228133" y="148758"/>
                  <a:pt x="217032" y="143762"/>
                </a:cubicBezTo>
                <a:cubicBezTo>
                  <a:pt x="205931" y="138766"/>
                  <a:pt x="170961" y="118229"/>
                  <a:pt x="160415" y="140432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b="1" dirty="0" smtClean="0">
                <a:solidFill>
                  <a:schemeClr val="tx1"/>
                </a:solidFill>
              </a:rPr>
              <a:t>Отрадненский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 smtClean="0">
                <a:solidFill>
                  <a:schemeClr val="tx1"/>
                </a:solidFill>
              </a:rPr>
              <a:t>1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11312" name="TextBox 50"/>
          <p:cNvSpPr txBox="1">
            <a:spLocks noChangeArrowheads="1"/>
          </p:cNvSpPr>
          <p:nvPr/>
        </p:nvSpPr>
        <p:spPr bwMode="auto">
          <a:xfrm>
            <a:off x="0" y="-26988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Инфицированность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крупного рогатого скота возбудителем лейкоза в Краснодарском крае в 2015 году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5572139"/>
          <a:ext cx="3571868" cy="1224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58"/>
                <a:gridCol w="1428760"/>
                <a:gridCol w="1071570"/>
                <a:gridCol w="714380"/>
              </a:tblGrid>
              <a:tr h="4080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Свыше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30%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районов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13,6%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80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10% до 30%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 районов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52,3%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80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 10%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районов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34,1%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622" y="5589240"/>
            <a:ext cx="2027822" cy="1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190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614" y="188640"/>
            <a:ext cx="9144000" cy="58545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Динамика распространения лейкоза КРС в некоторых муниципальных образованиях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132034"/>
              </p:ext>
            </p:extLst>
          </p:nvPr>
        </p:nvGraphicFramePr>
        <p:xfrm>
          <a:off x="0" y="980727"/>
          <a:ext cx="9144000" cy="57629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3418"/>
                <a:gridCol w="1689707"/>
                <a:gridCol w="1689707"/>
                <a:gridCol w="1810584"/>
                <a:gridCol w="1810584"/>
              </a:tblGrid>
              <a:tr h="725806">
                <a:tc rowSpan="3"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Муниципальные</a:t>
                      </a:r>
                    </a:p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образования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инфицированность </a:t>
                      </a: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вирусом лейкоза </a:t>
                      </a: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КРС во всех категориях хозяйств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</a:t>
                      </a: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больных лейкозом животных </a:t>
                      </a: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 году в с/х предприятиях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6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выявлено (гол</a:t>
                      </a: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осталось на </a:t>
                      </a: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01.10.2015</a:t>
                      </a: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инф. гол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87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Анапский</a:t>
                      </a:r>
                      <a:endParaRPr lang="ru-RU" sz="1800" b="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lvl="0" indent="0" algn="l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930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87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Красноармейский</a:t>
                      </a:r>
                    </a:p>
                    <a:p>
                      <a:pPr marL="0" lvl="0" indent="0" algn="l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31,7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5288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87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Северский</a:t>
                      </a:r>
                    </a:p>
                    <a:p>
                      <a:pPr marL="0" lvl="0" indent="0" algn="l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38,5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2120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87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Славянский</a:t>
                      </a:r>
                    </a:p>
                    <a:p>
                      <a:pPr marL="0" lvl="0" indent="0" algn="l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31,2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2447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87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Тбилисский</a:t>
                      </a:r>
                    </a:p>
                    <a:p>
                      <a:pPr marL="0" lvl="0" indent="0" algn="l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61,1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9123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87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01930" algn="l"/>
                        </a:tabLs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Темрюкский</a:t>
                      </a:r>
                    </a:p>
                    <a:p>
                      <a:pPr marL="0" lvl="0" indent="0" algn="l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01930" algn="l"/>
                        </a:tabLst>
                      </a:pP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2448</a:t>
                      </a: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781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1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 краю: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16,6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85563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407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18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0" i="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Кореновский</a:t>
                      </a:r>
                      <a:endParaRPr lang="ru-RU" sz="1800" b="0" i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5,7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794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71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282" marR="4528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995" y="5589240"/>
            <a:ext cx="2027822" cy="1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40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367"/>
            <a:ext cx="9144000" cy="805345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Инфицированность вирусом лейкоза в общественном секторе МО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Кореновский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район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974711"/>
              </p:ext>
            </p:extLst>
          </p:nvPr>
        </p:nvGraphicFramePr>
        <p:xfrm>
          <a:off x="0" y="908723"/>
          <a:ext cx="9143999" cy="54910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43578"/>
                <a:gridCol w="685466"/>
                <a:gridCol w="685466"/>
                <a:gridCol w="622270"/>
                <a:gridCol w="641716"/>
                <a:gridCol w="743810"/>
                <a:gridCol w="746038"/>
                <a:gridCol w="790189"/>
                <a:gridCol w="685466"/>
              </a:tblGrid>
              <a:tr h="320166"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</a:t>
                      </a:r>
                    </a:p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хозяйств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6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01.01.2016 года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+/- 2014 к 2015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70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Поголовье КРС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Кол-во     РИД (+)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 </a:t>
                      </a:r>
                      <a:r>
                        <a:rPr lang="ru-RU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инфици-рованости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3907">
                <a:tc vMerge="1"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</a:t>
                      </a:r>
                      <a:r>
                        <a:rPr lang="ru-RU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т.ч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коров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</a:t>
                      </a:r>
                      <a:r>
                        <a:rPr lang="ru-RU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т.ч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коров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</a:t>
                      </a:r>
                      <a:r>
                        <a:rPr lang="ru-RU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т.ч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коров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</a:t>
                      </a:r>
                      <a:r>
                        <a:rPr lang="ru-RU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т.ч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коров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6398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АО </a:t>
                      </a:r>
                      <a:r>
                        <a:rPr lang="ru-RU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АО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«Кубань» п/у «Север»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1475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700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-0,8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-1,0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94028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АО 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АО «Кубань» п/у «Север» МТФ № 8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812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478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109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13,4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-3,6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-1,4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559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ЗАО 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«Кубань»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1200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569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62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5,2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6,5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-12,4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-22,5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6398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ОАО 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МОК «</a:t>
                      </a:r>
                      <a:r>
                        <a:rPr lang="ru-RU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Братковский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1776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286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112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58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6,3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20,3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-3,9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1,7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559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ФГУП 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</a:t>
                      </a:r>
                      <a:r>
                        <a:rPr lang="ru-RU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Кореновское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3361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1236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215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6,4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4,0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-3,1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-4,4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559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ФГУП 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</a:t>
                      </a:r>
                      <a:r>
                        <a:rPr lang="ru-RU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Березанское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1182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451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2,6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-7,8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6398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Итого в общественном секторе: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9806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3720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529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145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5,4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3,9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-4,4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-5,4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021288"/>
            <a:ext cx="1584176" cy="120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Инфицированность вирусом лейкоза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индивидуальном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секторе МО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Кореновский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район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979698"/>
              </p:ext>
            </p:extLst>
          </p:nvPr>
        </p:nvGraphicFramePr>
        <p:xfrm>
          <a:off x="35496" y="908719"/>
          <a:ext cx="9108504" cy="53285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8272"/>
                <a:gridCol w="792088"/>
                <a:gridCol w="837637"/>
                <a:gridCol w="1034571"/>
                <a:gridCol w="936104"/>
                <a:gridCol w="936104"/>
                <a:gridCol w="799607"/>
                <a:gridCol w="695497"/>
                <a:gridCol w="628624"/>
              </a:tblGrid>
              <a:tr h="319237"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01.01.2016 года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+/- 2014 к 2015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54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Поголовье КРС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Кол-во     РИД (+)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 </a:t>
                      </a:r>
                      <a:r>
                        <a:rPr lang="ru-RU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инфици-рованости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6547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Кореновск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181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63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3,9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11,1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-5,2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-22,2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358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r>
                        <a:rPr lang="ru-RU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Б.Кореновский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162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25,9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45,7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15,6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21,3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6547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r>
                        <a:rPr lang="ru-RU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Бураковский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330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126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1,8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3,2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-0,8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56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Раздольная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213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178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10,8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9,6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-4,8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-9,1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6547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Платнировская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679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184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4,4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12,5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-6,4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-13,4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6547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Сергиевская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412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206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2,9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5,8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-0,2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-2,2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6547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r>
                        <a:rPr lang="ru-RU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Дядьковская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454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181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44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9,7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22,7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-1,3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-7,3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6547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r>
                        <a:rPr lang="ru-RU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Братковское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589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200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4,1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10,5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-6,0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-14,2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0378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Журавская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697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168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4,4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16,1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-2,7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-2,4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6547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Н-</a:t>
                      </a:r>
                      <a:r>
                        <a:rPr lang="ru-RU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Березанский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489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46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43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9,4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21,4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1,9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-1,3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6547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Итого по ЛПХ :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4206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1599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265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237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6,3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14,8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-2,2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-5,7</a:t>
                      </a:r>
                    </a:p>
                  </a:txBody>
                  <a:tcPr marL="5993" marR="5993" marT="59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001994"/>
            <a:ext cx="1584176" cy="120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64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25"/>
          <p:cNvSpPr>
            <a:spLocks noChangeArrowheads="1"/>
          </p:cNvSpPr>
          <p:nvPr/>
        </p:nvSpPr>
        <p:spPr bwMode="auto">
          <a:xfrm>
            <a:off x="457200" y="115888"/>
            <a:ext cx="8229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2400" b="1" dirty="0">
                <a:latin typeface="Times New Roman" pitchFamily="18" charset="0"/>
              </a:rPr>
              <a:t>Структура государственной ветеринарной службы </a:t>
            </a:r>
          </a:p>
          <a:p>
            <a:pPr algn="ctr"/>
            <a:r>
              <a:rPr lang="ru-RU" sz="2400" b="1" dirty="0">
                <a:latin typeface="Times New Roman" pitchFamily="18" charset="0"/>
              </a:rPr>
              <a:t>Краснодарского края</a:t>
            </a:r>
          </a:p>
        </p:txBody>
      </p:sp>
      <p:sp>
        <p:nvSpPr>
          <p:cNvPr id="14342" name="_s1036"/>
          <p:cNvSpPr>
            <a:spLocks noChangeArrowheads="1"/>
          </p:cNvSpPr>
          <p:nvPr/>
        </p:nvSpPr>
        <p:spPr bwMode="auto">
          <a:xfrm>
            <a:off x="1863723" y="980728"/>
            <a:ext cx="5616575" cy="676746"/>
          </a:xfrm>
          <a:prstGeom prst="cube">
            <a:avLst>
              <a:gd name="adj" fmla="val 10764"/>
            </a:avLst>
          </a:prstGeom>
          <a:gradFill rotWithShape="0">
            <a:gsLst>
              <a:gs pos="0">
                <a:schemeClr val="accent1">
                  <a:alpha val="39998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Государственное управление ветеринарии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Краснодарского края</a:t>
            </a:r>
          </a:p>
        </p:txBody>
      </p:sp>
      <p:sp>
        <p:nvSpPr>
          <p:cNvPr id="14343" name="_s1037"/>
          <p:cNvSpPr>
            <a:spLocks noChangeArrowheads="1"/>
          </p:cNvSpPr>
          <p:nvPr/>
        </p:nvSpPr>
        <p:spPr bwMode="auto">
          <a:xfrm>
            <a:off x="21635" y="1917836"/>
            <a:ext cx="2534141" cy="2016224"/>
          </a:xfrm>
          <a:prstGeom prst="cube">
            <a:avLst>
              <a:gd name="adj" fmla="val 10764"/>
            </a:avLst>
          </a:prstGeom>
          <a:gradFill rotWithShape="0">
            <a:gsLst>
              <a:gs pos="0">
                <a:schemeClr val="accent2">
                  <a:alpha val="39998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Ветеринарные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лаборатории: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12 самостоятельных, 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 составе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ветеринарных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управлений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(20)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4" name="_s1039"/>
          <p:cNvSpPr>
            <a:spLocks noChangeArrowheads="1"/>
          </p:cNvSpPr>
          <p:nvPr/>
        </p:nvSpPr>
        <p:spPr bwMode="auto">
          <a:xfrm>
            <a:off x="6804025" y="1936008"/>
            <a:ext cx="2339975" cy="1998051"/>
          </a:xfrm>
          <a:prstGeom prst="cube">
            <a:avLst>
              <a:gd name="adj" fmla="val 10764"/>
            </a:avLst>
          </a:prstGeom>
          <a:gradFill rotWithShape="0">
            <a:gsLst>
              <a:gs pos="0">
                <a:schemeClr val="accent2">
                  <a:alpha val="39998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Краснодарская 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краевая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станция по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борьбе 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 болезнями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животных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(1)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5" name="_s1038"/>
          <p:cNvSpPr>
            <a:spLocks noChangeArrowheads="1"/>
          </p:cNvSpPr>
          <p:nvPr/>
        </p:nvSpPr>
        <p:spPr bwMode="auto">
          <a:xfrm>
            <a:off x="2555776" y="1936008"/>
            <a:ext cx="2052000" cy="1998052"/>
          </a:xfrm>
          <a:prstGeom prst="cube">
            <a:avLst>
              <a:gd name="adj" fmla="val 10764"/>
            </a:avLst>
          </a:prstGeom>
          <a:gradFill rotWithShape="0">
            <a:gsLst>
              <a:gs pos="0">
                <a:schemeClr val="accent2">
                  <a:alpha val="39998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Управления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ветеринарии в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городах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и районах края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(44)</a:t>
            </a:r>
          </a:p>
          <a:p>
            <a:pPr algn="ct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6" name="_s1040"/>
          <p:cNvSpPr>
            <a:spLocks noChangeArrowheads="1"/>
          </p:cNvSpPr>
          <p:nvPr/>
        </p:nvSpPr>
        <p:spPr bwMode="auto">
          <a:xfrm>
            <a:off x="21635" y="4123097"/>
            <a:ext cx="1584325" cy="1244600"/>
          </a:xfrm>
          <a:prstGeom prst="cube">
            <a:avLst>
              <a:gd name="adj" fmla="val 10764"/>
            </a:avLst>
          </a:prstGeom>
          <a:gradFill rotWithShape="0">
            <a:gsLst>
              <a:gs pos="0">
                <a:schemeClr val="hlink">
                  <a:alpha val="39998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Лаборатории ВСЭ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125)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7" name="_s1040"/>
          <p:cNvSpPr>
            <a:spLocks noChangeArrowheads="1"/>
          </p:cNvSpPr>
          <p:nvPr/>
        </p:nvSpPr>
        <p:spPr bwMode="auto">
          <a:xfrm>
            <a:off x="5975350" y="4123097"/>
            <a:ext cx="1584325" cy="1244600"/>
          </a:xfrm>
          <a:prstGeom prst="cube">
            <a:avLst>
              <a:gd name="adj" fmla="val 10764"/>
            </a:avLst>
          </a:prstGeom>
          <a:gradFill rotWithShape="0">
            <a:gsLst>
              <a:gs pos="0">
                <a:schemeClr val="hlink">
                  <a:alpha val="39998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Ветеринарные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участки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175)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8" name="_s1040"/>
          <p:cNvSpPr>
            <a:spLocks noChangeArrowheads="1"/>
          </p:cNvSpPr>
          <p:nvPr/>
        </p:nvSpPr>
        <p:spPr bwMode="auto">
          <a:xfrm>
            <a:off x="1605960" y="4123097"/>
            <a:ext cx="1584325" cy="1244600"/>
          </a:xfrm>
          <a:prstGeom prst="cube">
            <a:avLst>
              <a:gd name="adj" fmla="val 10764"/>
            </a:avLst>
          </a:prstGeom>
          <a:gradFill rotWithShape="0">
            <a:gsLst>
              <a:gs pos="0">
                <a:schemeClr val="hlink">
                  <a:alpha val="39998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Участковые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ветлечебницы</a:t>
            </a:r>
          </a:p>
          <a:p>
            <a:pPr algn="ct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121)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9" name="_s1040"/>
          <p:cNvSpPr>
            <a:spLocks noChangeArrowheads="1"/>
          </p:cNvSpPr>
          <p:nvPr/>
        </p:nvSpPr>
        <p:spPr bwMode="auto">
          <a:xfrm>
            <a:off x="3165336" y="4123096"/>
            <a:ext cx="2810013" cy="1244601"/>
          </a:xfrm>
          <a:prstGeom prst="cube">
            <a:avLst>
              <a:gd name="adj" fmla="val 10764"/>
            </a:avLst>
          </a:prstGeom>
          <a:gradFill rotWithShape="0">
            <a:gsLst>
              <a:gs pos="0">
                <a:schemeClr val="hlink">
                  <a:alpha val="39998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Подразделения госветслужбы</a:t>
            </a:r>
          </a:p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на предприятиях по хранению</a:t>
            </a:r>
          </a:p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и переработке продуктов</a:t>
            </a:r>
          </a:p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животноводства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(584)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0" name="_s1040"/>
          <p:cNvSpPr>
            <a:spLocks noChangeArrowheads="1"/>
          </p:cNvSpPr>
          <p:nvPr/>
        </p:nvSpPr>
        <p:spPr bwMode="auto">
          <a:xfrm>
            <a:off x="7559675" y="4123097"/>
            <a:ext cx="1584325" cy="1244600"/>
          </a:xfrm>
          <a:prstGeom prst="cube">
            <a:avLst>
              <a:gd name="adj" fmla="val 10764"/>
            </a:avLst>
          </a:prstGeom>
          <a:gradFill rotWithShape="0">
            <a:gsLst>
              <a:gs pos="0">
                <a:schemeClr val="hlink">
                  <a:alpha val="39998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Ветеринарные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пункты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(23)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351" name="AutoShape 35"/>
          <p:cNvCxnSpPr>
            <a:cxnSpLocks noChangeShapeType="1"/>
            <a:stCxn id="14342" idx="3"/>
            <a:endCxn id="14345" idx="1"/>
          </p:cNvCxnSpPr>
          <p:nvPr/>
        </p:nvCxnSpPr>
        <p:spPr bwMode="auto">
          <a:xfrm rot="5400000">
            <a:off x="3808113" y="1323603"/>
            <a:ext cx="493604" cy="116134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2" name="AutoShape 36"/>
          <p:cNvCxnSpPr>
            <a:cxnSpLocks noChangeShapeType="1"/>
            <a:stCxn id="14342" idx="3"/>
            <a:endCxn id="14343" idx="1"/>
          </p:cNvCxnSpPr>
          <p:nvPr/>
        </p:nvCxnSpPr>
        <p:spPr bwMode="auto">
          <a:xfrm rot="5400000">
            <a:off x="2669196" y="168470"/>
            <a:ext cx="477388" cy="3455396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3" name="AutoShape 37"/>
          <p:cNvCxnSpPr>
            <a:cxnSpLocks noChangeShapeType="1"/>
            <a:stCxn id="14342" idx="3"/>
            <a:endCxn id="14344" idx="1"/>
          </p:cNvCxnSpPr>
          <p:nvPr/>
        </p:nvCxnSpPr>
        <p:spPr bwMode="auto">
          <a:xfrm rot="16200000" flipH="1">
            <a:off x="6004230" y="288831"/>
            <a:ext cx="493604" cy="3230889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4" name="AutoShape 38"/>
          <p:cNvCxnSpPr>
            <a:cxnSpLocks noChangeShapeType="1"/>
            <a:stCxn id="14345" idx="3"/>
            <a:endCxn id="14346" idx="1"/>
          </p:cNvCxnSpPr>
          <p:nvPr/>
        </p:nvCxnSpPr>
        <p:spPr bwMode="auto">
          <a:xfrm rot="5400000">
            <a:off x="1949024" y="2731849"/>
            <a:ext cx="323006" cy="272742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5" name="AutoShape 39"/>
          <p:cNvCxnSpPr>
            <a:cxnSpLocks noChangeShapeType="1"/>
            <a:stCxn id="14345" idx="3"/>
            <a:endCxn id="14348" idx="1"/>
          </p:cNvCxnSpPr>
          <p:nvPr/>
        </p:nvCxnSpPr>
        <p:spPr bwMode="auto">
          <a:xfrm rot="5400000">
            <a:off x="2741187" y="3524012"/>
            <a:ext cx="323006" cy="114310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6" name="AutoShape 40"/>
          <p:cNvCxnSpPr>
            <a:cxnSpLocks noChangeShapeType="1"/>
            <a:stCxn id="14345" idx="3"/>
            <a:endCxn id="14349" idx="1"/>
          </p:cNvCxnSpPr>
          <p:nvPr/>
        </p:nvCxnSpPr>
        <p:spPr bwMode="auto">
          <a:xfrm rot="16200000" flipH="1">
            <a:off x="3827297" y="3581003"/>
            <a:ext cx="323005" cy="102911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7" name="AutoShape 41"/>
          <p:cNvCxnSpPr>
            <a:cxnSpLocks noChangeShapeType="1"/>
            <a:stCxn id="14345" idx="3"/>
            <a:endCxn id="14347" idx="1"/>
          </p:cNvCxnSpPr>
          <p:nvPr/>
        </p:nvCxnSpPr>
        <p:spPr bwMode="auto">
          <a:xfrm rot="16200000" flipH="1">
            <a:off x="4925881" y="2482419"/>
            <a:ext cx="323006" cy="322628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8" name="AutoShape 42"/>
          <p:cNvCxnSpPr>
            <a:cxnSpLocks noChangeShapeType="1"/>
            <a:stCxn id="14345" idx="3"/>
            <a:endCxn id="14350" idx="1"/>
          </p:cNvCxnSpPr>
          <p:nvPr/>
        </p:nvCxnSpPr>
        <p:spPr bwMode="auto">
          <a:xfrm rot="16200000" flipH="1">
            <a:off x="5718044" y="1690257"/>
            <a:ext cx="323006" cy="481061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_s1038"/>
          <p:cNvSpPr>
            <a:spLocks noChangeArrowheads="1"/>
          </p:cNvSpPr>
          <p:nvPr/>
        </p:nvSpPr>
        <p:spPr bwMode="auto">
          <a:xfrm>
            <a:off x="4635589" y="1936008"/>
            <a:ext cx="2168436" cy="1998051"/>
          </a:xfrm>
          <a:prstGeom prst="cube">
            <a:avLst>
              <a:gd name="adj" fmla="val 10764"/>
            </a:avLst>
          </a:prstGeom>
          <a:gradFill rotWithShape="0">
            <a:gsLst>
              <a:gs pos="0">
                <a:schemeClr val="accent2">
                  <a:alpha val="39998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Отделы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государственной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ветеринарной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инспекции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ветеринарного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надзора и контроля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(12)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AutoShape 35"/>
          <p:cNvCxnSpPr>
            <a:cxnSpLocks noChangeShapeType="1"/>
            <a:stCxn id="14342" idx="3"/>
            <a:endCxn id="34" idx="1"/>
          </p:cNvCxnSpPr>
          <p:nvPr/>
        </p:nvCxnSpPr>
        <p:spPr bwMode="auto">
          <a:xfrm rot="16200000" flipH="1">
            <a:off x="4877128" y="1415934"/>
            <a:ext cx="493604" cy="97668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63" name="Скругленный прямоугольник 14362"/>
          <p:cNvSpPr/>
          <p:nvPr/>
        </p:nvSpPr>
        <p:spPr>
          <a:xfrm>
            <a:off x="21635" y="5499230"/>
            <a:ext cx="9122365" cy="6120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FFFF00"/>
                </a:solidFill>
              </a:rPr>
              <a:t>Численность ветеринарных специалистов госветслужбы края на 1 января 2016 года составляет 1694 чел., обеспеченность составляет – 92%.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1634" y="6212580"/>
            <a:ext cx="9120025" cy="6120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FFFF00"/>
                </a:solidFill>
              </a:rPr>
              <a:t>Численность ветеринарных специалистов </a:t>
            </a:r>
            <a:r>
              <a:rPr lang="ru-RU" b="1" dirty="0" smtClean="0">
                <a:solidFill>
                  <a:srgbClr val="FFFF00"/>
                </a:solidFill>
              </a:rPr>
              <a:t>производственной службы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края на </a:t>
            </a:r>
            <a:r>
              <a:rPr lang="ru-RU" b="1" dirty="0">
                <a:solidFill>
                  <a:srgbClr val="FFFF00"/>
                </a:solidFill>
              </a:rPr>
              <a:t>1 января 2016 года составляет </a:t>
            </a:r>
            <a:r>
              <a:rPr lang="ru-RU" b="1" dirty="0" smtClean="0">
                <a:solidFill>
                  <a:srgbClr val="FFFF00"/>
                </a:solidFill>
              </a:rPr>
              <a:t>3309 чел.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2" y="5556942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32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Инфицированность крупного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рогатого скота вирусом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лейкоза во всех категориях хозяйств</a:t>
            </a:r>
            <a:endParaRPr lang="ru-RU" sz="24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131219"/>
              </p:ext>
            </p:extLst>
          </p:nvPr>
        </p:nvGraphicFramePr>
        <p:xfrm>
          <a:off x="179512" y="1117643"/>
          <a:ext cx="8856984" cy="50476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3053"/>
                <a:gridCol w="2223053"/>
                <a:gridCol w="2361992"/>
                <a:gridCol w="2048886"/>
              </a:tblGrid>
              <a:tr h="96489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Муниципальные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образования</a:t>
                      </a: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Инфицированность 2015 год (в %)</a:t>
                      </a: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Инфицированность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2014 год (в %)</a:t>
                      </a: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«-» или «+» 2015 год к 2014 году </a:t>
                      </a:r>
                      <a:endParaRPr lang="ru-RU" sz="1800" b="1" kern="1200" dirty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</a:t>
                      </a: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%)</a:t>
                      </a: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447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Калининский</a:t>
                      </a:r>
                      <a:endParaRPr lang="ru-RU" sz="1800" b="1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17,7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15,9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+1,8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040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Ленинградский</a:t>
                      </a: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24,6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11,6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+13,1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447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Отрадненский</a:t>
                      </a:r>
                      <a:endParaRPr lang="ru-RU" sz="1800" b="1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9,8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5,5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+4,3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040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Северский</a:t>
                      </a:r>
                      <a:endParaRPr lang="ru-RU" sz="1800" b="1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38,5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36,4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+2,1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592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Темрюкский</a:t>
                      </a:r>
                      <a:endParaRPr lang="ru-RU" sz="1800" b="1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33,8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+7,2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592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Тимашевский</a:t>
                      </a:r>
                      <a:endParaRPr lang="ru-RU" sz="1800" b="1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17,8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15,7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+2,1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43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Усть-Лабинский</a:t>
                      </a:r>
                      <a:endParaRPr lang="ru-RU" sz="1800" b="1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3,5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+1,5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034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По краю:</a:t>
                      </a:r>
                      <a:endParaRPr lang="ru-RU" sz="1800" b="1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16,6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17,9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-1,3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034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Кореновский</a:t>
                      </a:r>
                      <a:endParaRPr lang="ru-RU" sz="1800" b="1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9,4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5,7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-3,7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11" marR="60811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798883"/>
            <a:ext cx="1584176" cy="120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03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70" y="246338"/>
            <a:ext cx="8640959" cy="61206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23295"/>
            <a:ext cx="1846311" cy="1368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Блок-схема: узел 3"/>
          <p:cNvSpPr/>
          <p:nvPr/>
        </p:nvSpPr>
        <p:spPr>
          <a:xfrm>
            <a:off x="4932040" y="1916832"/>
            <a:ext cx="72008" cy="7200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495119" y="2515912"/>
            <a:ext cx="95025" cy="9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733649" y="1841507"/>
            <a:ext cx="91986" cy="9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82" y="1905550"/>
            <a:ext cx="101519" cy="10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25635" y="2087222"/>
            <a:ext cx="83516" cy="83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118" y="2243802"/>
            <a:ext cx="91607" cy="9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89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684213" y="1412875"/>
            <a:ext cx="8229600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ru-RU" sz="2800" dirty="0">
              <a:latin typeface="Haettenschweiler" pitchFamily="34" charset="0"/>
            </a:endParaRPr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1403350" y="188913"/>
            <a:ext cx="6119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endParaRPr lang="ru-RU" sz="2000" dirty="0"/>
          </a:p>
        </p:txBody>
      </p:sp>
      <p:graphicFrame>
        <p:nvGraphicFramePr>
          <p:cNvPr id="194858" name="Group 2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201205"/>
              </p:ext>
            </p:extLst>
          </p:nvPr>
        </p:nvGraphicFramePr>
        <p:xfrm>
          <a:off x="0" y="908720"/>
          <a:ext cx="9144000" cy="5819142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339752"/>
                <a:gridCol w="2088232"/>
                <a:gridCol w="2376264"/>
                <a:gridCol w="2339752"/>
              </a:tblGrid>
              <a:tr h="9729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муниципального образования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Выход телят в расчете на 100 коров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 бесплодных коров к общему наличию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 коров с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гинекологическими заболеваниями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20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Гулькевичский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 (+ 14)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702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Кавказский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 (+4)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284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Каневской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 (0)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66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Красноармейский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 (+ 2)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62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Кущевский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 (-10)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808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Новокубанский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 (-4)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590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Новопокровский</a:t>
                      </a:r>
                      <a:endParaRPr kumimoji="0" 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 (+6)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971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Прим.-Ахтарский</a:t>
                      </a:r>
                      <a:endParaRPr kumimoji="0" 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 (-12)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553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Успенский</a:t>
                      </a:r>
                      <a:endParaRPr kumimoji="0" 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 (-14)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25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Средние значения показателей по краю</a:t>
                      </a:r>
                      <a:endParaRPr kumimoji="0" 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25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Кореновский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 (-2)</a:t>
                      </a: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426" marR="91426" marT="45715" marB="45715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42" name="TextBox 2"/>
          <p:cNvSpPr txBox="1">
            <a:spLocks noChangeArrowheads="1"/>
          </p:cNvSpPr>
          <p:nvPr/>
        </p:nvSpPr>
        <p:spPr bwMode="auto">
          <a:xfrm>
            <a:off x="676274" y="79375"/>
            <a:ext cx="75739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Некоторые показатели воспроизводства </a:t>
            </a:r>
            <a:r>
              <a:rPr lang="ru-RU" sz="2400" b="1" dirty="0">
                <a:latin typeface="Times New Roman" pitchFamily="18" charset="0"/>
                <a:ea typeface="+mj-ea"/>
                <a:cs typeface="Times New Roman" pitchFamily="18" charset="0"/>
              </a:rPr>
              <a:t>стада крупного рогатого скота за 2015 год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41155"/>
            <a:ext cx="16700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4248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Поднадзорные объекты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регионального государственного ветеринарного надзора Краснодарского края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630776437"/>
              </p:ext>
            </p:extLst>
          </p:nvPr>
        </p:nvGraphicFramePr>
        <p:xfrm>
          <a:off x="0" y="764704"/>
          <a:ext cx="9144000" cy="609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05264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92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20688"/>
          </a:xfr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Итоги работы регионального государственного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ветеринарного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надзора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за 2015 год</a:t>
            </a:r>
            <a:endParaRPr lang="ru-RU" sz="24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29952017"/>
              </p:ext>
            </p:extLst>
          </p:nvPr>
        </p:nvGraphicFramePr>
        <p:xfrm>
          <a:off x="0" y="836712"/>
          <a:ext cx="9144000" cy="602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05264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00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441590335"/>
              </p:ext>
            </p:extLst>
          </p:nvPr>
        </p:nvGraphicFramePr>
        <p:xfrm>
          <a:off x="0" y="980728"/>
          <a:ext cx="9144000" cy="5877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Проведение контрольно-надзорных мероприятий </a:t>
            </a:r>
          </a:p>
          <a:p>
            <a:pPr algn="ctr"/>
            <a:r>
              <a:rPr lang="ru-RU" sz="2400" b="1" dirty="0" smtClean="0"/>
              <a:t>в субъектах Российской Федерации</a:t>
            </a:r>
            <a:endParaRPr lang="ru-RU" sz="2400" b="1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05264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28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1315745" y="8489"/>
            <a:ext cx="6512511" cy="82822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</a:rPr>
              <a:t>Административная практика в субъектах Российской Федерации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91080371"/>
              </p:ext>
            </p:extLst>
          </p:nvPr>
        </p:nvGraphicFramePr>
        <p:xfrm>
          <a:off x="-26761" y="836712"/>
          <a:ext cx="9036496" cy="602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05264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30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180"/>
            <a:ext cx="9144000" cy="838892"/>
          </a:xfrm>
          <a:effectLst/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Итоги ветеринарно-санитарного мониторинга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личных подсобных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хозяйств</a:t>
            </a:r>
            <a:endParaRPr lang="ru-RU" sz="24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79696332"/>
              </p:ext>
            </p:extLst>
          </p:nvPr>
        </p:nvGraphicFramePr>
        <p:xfrm>
          <a:off x="0" y="117772"/>
          <a:ext cx="9144000" cy="674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431" y="5546725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15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05023307"/>
              </p:ext>
            </p:extLst>
          </p:nvPr>
        </p:nvGraphicFramePr>
        <p:xfrm>
          <a:off x="11435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-23394" y="0"/>
            <a:ext cx="9144000" cy="7647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Итоги инспекторской работы по контролю требований ветеринарного законодательства в ЛПХ за 2013-2015 годы</a:t>
            </a:r>
            <a:endParaRPr lang="ru-RU" sz="24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05264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04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47967188"/>
              </p:ext>
            </p:extLst>
          </p:nvPr>
        </p:nvGraphicFramePr>
        <p:xfrm>
          <a:off x="-9443" y="620688"/>
          <a:ext cx="9144000" cy="623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Работа по контролю перемещения животных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животноводческой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продукции и кормов для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животных </a:t>
            </a:r>
            <a:b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2014 - 2015 годах</a:t>
            </a:r>
            <a:endParaRPr lang="ru-RU" sz="24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05264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79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1" y="548679"/>
            <a:ext cx="9124947" cy="60204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8104" y="340077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ящур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095" y="3830691"/>
            <a:ext cx="914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013176"/>
            <a:ext cx="914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072" y="5260032"/>
            <a:ext cx="914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05064"/>
            <a:ext cx="914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623848"/>
            <a:ext cx="914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324404"/>
            <a:ext cx="914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38074" y="2049835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АЧС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541" y="2666024"/>
            <a:ext cx="7493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13" y="2419167"/>
            <a:ext cx="7493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85324"/>
            <a:ext cx="7493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322" y="1491611"/>
            <a:ext cx="7493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150" y="1459011"/>
            <a:ext cx="7493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4236" y="3712676"/>
            <a:ext cx="1151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сибирская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язва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8442" y="1680503"/>
            <a:ext cx="546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кчс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52" y="2193620"/>
            <a:ext cx="6461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39252" y="2912881"/>
            <a:ext cx="820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рипп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птиц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85936"/>
            <a:ext cx="9207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260032"/>
            <a:ext cx="9207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593" y="5369570"/>
            <a:ext cx="9207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440" y="4154286"/>
            <a:ext cx="9207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88359" y="4818117"/>
            <a:ext cx="86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РРСС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491" y="4455651"/>
            <a:ext cx="914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913493"/>
            <a:ext cx="177958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58181" y="87014"/>
            <a:ext cx="7066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</a:rPr>
              <a:t>Эпизоотическая ситуация в Мире в 2015 году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48064" y="1196752"/>
            <a:ext cx="1058416" cy="262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195817" y="1291259"/>
            <a:ext cx="819237" cy="167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92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056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Итоги работы по контролю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за поступлением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 территорию Краснодарского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край импортного скота, мяса и продукции животного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происхождения в 2015 году</a:t>
            </a:r>
            <a:endParaRPr lang="ru-RU" sz="24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44955" y="3933056"/>
            <a:ext cx="8654090" cy="2782719"/>
            <a:chOff x="238390" y="3933056"/>
            <a:chExt cx="8654090" cy="2782719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251520" y="3933056"/>
              <a:ext cx="8640960" cy="576000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>
                  <a:solidFill>
                    <a:srgbClr val="FF0000"/>
                  </a:solidFill>
                </a:rPr>
                <a:t>За 2015 год выдано разрешений на ввоз 336,0 тыс. голов свиней для убоя, в 2014 году 264,5 тыс. голов</a:t>
              </a:r>
              <a:r>
                <a:rPr lang="ru-RU" b="1" dirty="0" smtClean="0">
                  <a:solidFill>
                    <a:srgbClr val="FF0000"/>
                  </a:solidFill>
                </a:rPr>
                <a:t>.</a:t>
              </a:r>
              <a:endParaRPr lang="ru-RU" dirty="0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38390" y="4653136"/>
              <a:ext cx="8640960" cy="576000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>
                  <a:solidFill>
                    <a:srgbClr val="FF0000"/>
                  </a:solidFill>
                </a:rPr>
                <a:t>В 2015 году увеличился ввоз яйца на 122,3 тыс. штук</a:t>
              </a:r>
              <a:r>
                <a:rPr lang="ru-RU" b="1" dirty="0" smtClean="0">
                  <a:solidFill>
                    <a:srgbClr val="FF0000"/>
                  </a:solidFill>
                </a:rPr>
                <a:t>.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251520" y="5399681"/>
              <a:ext cx="8640960" cy="576000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smtClean="0">
                  <a:solidFill>
                    <a:srgbClr val="FF0000"/>
                  </a:solidFill>
                </a:rPr>
                <a:t>В </a:t>
              </a:r>
              <a:r>
                <a:rPr lang="ru-RU" b="1" dirty="0">
                  <a:solidFill>
                    <a:srgbClr val="FF0000"/>
                  </a:solidFill>
                </a:rPr>
                <a:t>2015 году </a:t>
              </a:r>
              <a:r>
                <a:rPr lang="ru-RU" b="1" dirty="0" smtClean="0">
                  <a:solidFill>
                    <a:srgbClr val="FF0000"/>
                  </a:solidFill>
                </a:rPr>
                <a:t>ввезено </a:t>
              </a:r>
              <a:r>
                <a:rPr lang="ru-RU" b="1" dirty="0">
                  <a:solidFill>
                    <a:srgbClr val="FF0000"/>
                  </a:solidFill>
                </a:rPr>
                <a:t>53,5 тыс. </a:t>
              </a:r>
              <a:r>
                <a:rPr lang="ru-RU" b="1" dirty="0" smtClean="0">
                  <a:solidFill>
                    <a:srgbClr val="FF0000"/>
                  </a:solidFill>
                </a:rPr>
                <a:t>тонн рыбы </a:t>
              </a:r>
              <a:r>
                <a:rPr lang="ru-RU" b="1" dirty="0">
                  <a:solidFill>
                    <a:srgbClr val="FF0000"/>
                  </a:solidFill>
                </a:rPr>
                <a:t>и рыбопродуктов</a:t>
              </a:r>
              <a:r>
                <a:rPr lang="ru-RU" b="1" dirty="0" smtClean="0">
                  <a:solidFill>
                    <a:srgbClr val="FF0000"/>
                  </a:solidFill>
                </a:rPr>
                <a:t>, </a:t>
              </a:r>
              <a:br>
                <a:rPr lang="ru-RU" b="1" dirty="0" smtClean="0">
                  <a:solidFill>
                    <a:srgbClr val="FF0000"/>
                  </a:solidFill>
                </a:rPr>
              </a:br>
              <a:r>
                <a:rPr lang="ru-RU" b="1" dirty="0" smtClean="0">
                  <a:solidFill>
                    <a:srgbClr val="FF0000"/>
                  </a:solidFill>
                </a:rPr>
                <a:t>вывезено </a:t>
              </a:r>
              <a:r>
                <a:rPr lang="ru-RU" b="1" dirty="0">
                  <a:solidFill>
                    <a:srgbClr val="FF0000"/>
                  </a:solidFill>
                </a:rPr>
                <a:t>50,5 тыс. тонн. </a:t>
              </a: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251520" y="6139775"/>
              <a:ext cx="8640960" cy="576000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>
                  <a:solidFill>
                    <a:srgbClr val="FF0000"/>
                  </a:solidFill>
                </a:rPr>
                <a:t>Молокосырье поступило на предприятия края в количестве 13,5 тыс. тонн, вывезено в количестве 123,4 тыс. тонн.  </a:t>
              </a:r>
            </a:p>
          </p:txBody>
        </p:sp>
      </p:grp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842950352"/>
              </p:ext>
            </p:extLst>
          </p:nvPr>
        </p:nvGraphicFramePr>
        <p:xfrm>
          <a:off x="0" y="1136625"/>
          <a:ext cx="9144000" cy="2796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05264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92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46725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22665"/>
            <a:ext cx="9144000" cy="89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Количество обслуживаемых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объектов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0500620"/>
              </p:ext>
            </p:extLst>
          </p:nvPr>
        </p:nvGraphicFramePr>
        <p:xfrm>
          <a:off x="0" y="468941"/>
          <a:ext cx="9144000" cy="6389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5613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238108"/>
            <a:ext cx="91440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Объемы проведения ВСЭ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3319975"/>
              </p:ext>
            </p:extLst>
          </p:nvPr>
        </p:nvGraphicFramePr>
        <p:xfrm>
          <a:off x="323528" y="908720"/>
          <a:ext cx="8568952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05264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68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kubanvet.ru/_pictures/20140225_11024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844"/>
            <a:ext cx="4752528" cy="317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kubanvet.ru/_pictures/img_0075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22384"/>
            <a:ext cx="5040560" cy="336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-11514"/>
            <a:ext cx="430631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в 2015 году было организовано и проведено 4 потока курсов повышения квалификации для ветврачей ветсанэкспертов, обучение прошли порядка 107 специалистов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496" y="3321577"/>
            <a:ext cx="4572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Прошли аттестацию по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вопросам ветеринарно-санитарной экспертизы и ветеринарного клеймения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мяса</a:t>
            </a:r>
          </a:p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153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специалиста,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из числа которых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146 аттестовано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05264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32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496" y="106179"/>
            <a:ext cx="9144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организация работы по выдаче ВСД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электронном виде</a:t>
            </a: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0673957"/>
              </p:ext>
            </p:extLst>
          </p:nvPr>
        </p:nvGraphicFramePr>
        <p:xfrm>
          <a:off x="467544" y="1037348"/>
          <a:ext cx="8136904" cy="2895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0484999"/>
              </p:ext>
            </p:extLst>
          </p:nvPr>
        </p:nvGraphicFramePr>
        <p:xfrm>
          <a:off x="539552" y="3717032"/>
          <a:ext cx="7994501" cy="2838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05264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48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997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/>
              <a:t>Рейтинг субъектов РФ по оформлению ВСД в ФГИС «Меркурий</a:t>
            </a:r>
            <a:r>
              <a:rPr lang="ru-RU" sz="2200" b="1" dirty="0" smtClean="0"/>
              <a:t>»</a:t>
            </a:r>
            <a:endParaRPr lang="ru-RU" sz="2200" b="1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890760826"/>
              </p:ext>
            </p:extLst>
          </p:nvPr>
        </p:nvGraphicFramePr>
        <p:xfrm>
          <a:off x="52974" y="548680"/>
          <a:ext cx="9144000" cy="6419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05264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22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0000" r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05264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05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Рейтинг ветеринарных управлений Краснодарского края по количеству </a:t>
            </a:r>
            <a:r>
              <a:rPr lang="en-US" b="1" dirty="0" smtClean="0"/>
              <a:t> </a:t>
            </a:r>
            <a:r>
              <a:rPr lang="ru-RU" b="1" dirty="0" smtClean="0"/>
              <a:t>ВСД, оформленных с использованием ФГИС «Меркурий» с 01.01.2016</a:t>
            </a:r>
            <a:endParaRPr lang="ru-RU" b="1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807277043"/>
              </p:ext>
            </p:extLst>
          </p:nvPr>
        </p:nvGraphicFramePr>
        <p:xfrm>
          <a:off x="0" y="666881"/>
          <a:ext cx="8964488" cy="6002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0315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0000" r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05264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92000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Сравнение количества выданных ВСД на защищённом бланке и в электронном виде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5795972"/>
            <a:ext cx="738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11,9 % выдано в электронном виде  от общего  числа выданных ВСД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6883645"/>
              </p:ext>
            </p:extLst>
          </p:nvPr>
        </p:nvGraphicFramePr>
        <p:xfrm>
          <a:off x="524962" y="838331"/>
          <a:ext cx="8022068" cy="4706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9856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496" y="48825"/>
            <a:ext cx="9144000" cy="638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Рейтинг районов по ВСЭ</a:t>
            </a: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Учитывались следующие показатели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количество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ветеринарных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специалистов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оказывающих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услуги по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ВСЭ;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объем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оказанных услуг по ВСЭ (ВСЭ, осмотр,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пред убойный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осмотр),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единиц;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количество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услуг на одного специалиста 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год;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количество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заработанных средств тыс. руб.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на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ветсанэксперта;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-количество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заработанных денежных средств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 услугу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ВСЭ 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05264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25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238108"/>
            <a:ext cx="91440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Рейтинг районов по ВСЭ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469025"/>
              </p:ext>
            </p:extLst>
          </p:nvPr>
        </p:nvGraphicFramePr>
        <p:xfrm>
          <a:off x="395536" y="2302247"/>
          <a:ext cx="8568951" cy="321498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662033"/>
                <a:gridCol w="3370415"/>
                <a:gridCol w="432048"/>
                <a:gridCol w="869267"/>
                <a:gridCol w="3235188"/>
              </a:tblGrid>
              <a:tr h="103376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8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Первые </a:t>
                      </a:r>
                      <a:r>
                        <a:rPr lang="ru-RU" sz="28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8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8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8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Последние </a:t>
                      </a:r>
                      <a:r>
                        <a:rPr lang="ru-RU" sz="28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8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Динской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</a:t>
                      </a:r>
                      <a:endParaRPr lang="ru-RU" sz="28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Белоглинский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Краснодар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Приморско-Ахтарский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Каневской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Успенский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Кавказский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Щербиновский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28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Белореченский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Горячий Ключ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05264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Z:\Отдел организации лабораторно-диагностической деятельности и ветеринарно-санитарной экспертизы\Глотова Елена Васильевна\ЛЕНЕ\_preview_perva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9773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Z:\Отдел организации лабораторно-диагностической деятельности и ветеринарно-санитарной экспертизы\Глотова Елена Васильевна\ЛЕНЕ\Snimok_ekrana_2013-12-09_v_17.12.4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732809"/>
            <a:ext cx="2298395" cy="129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75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5963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Количество неблагополучных пунктов зарегистрированных на территории Краснодарского края в период  с 2012 по 2015 годы</a:t>
            </a:r>
            <a:endParaRPr lang="ru-RU" sz="24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89041637"/>
              </p:ext>
            </p:extLst>
          </p:nvPr>
        </p:nvGraphicFramePr>
        <p:xfrm>
          <a:off x="323528" y="1124744"/>
          <a:ext cx="8568952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05264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77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89336"/>
            <a:ext cx="9144000" cy="1261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Объемы проведенных исследований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ветеринарными лабораториями в 2015 году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0966228"/>
              </p:ext>
            </p:extLst>
          </p:nvPr>
        </p:nvGraphicFramePr>
        <p:xfrm>
          <a:off x="125760" y="1772816"/>
          <a:ext cx="889248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4780120"/>
              </p:ext>
            </p:extLst>
          </p:nvPr>
        </p:nvGraphicFramePr>
        <p:xfrm>
          <a:off x="4572000" y="1680885"/>
          <a:ext cx="4860032" cy="4412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47664" y="119675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2014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8333" y="119675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2015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05264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Z:\Отдел организации лабораторно-диагностической деятельности и ветеринарно-санитарной экспертизы\Глотова Елена Васильевна\ЛЕНОЧКЕ\depositphotos_20028739-Medical-test-tubes-with-blood-in-holder-and-microscope-on-whi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80728"/>
            <a:ext cx="2016224" cy="180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37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6000" r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086" y="-30777"/>
            <a:ext cx="9144000" cy="6263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Показатели расчета рейтинга   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ветеринарных лабораторий</a:t>
            </a: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поголовье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зоне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обслуживания;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штатная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численность ветеринарных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работников;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-заработано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средств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 оказания платных услуг;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-заработано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рублей на 1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работника;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- произведено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исследований на 1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работника;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- проведено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исследований на 1 голову животных 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зоне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обслуживания;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- заработано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 1 голову животных 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зоне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обслуживания.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724078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636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80148"/>
            <a:ext cx="91440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Рейтинг ветеринарных лабораторий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001461"/>
              </p:ext>
            </p:extLst>
          </p:nvPr>
        </p:nvGraphicFramePr>
        <p:xfrm>
          <a:off x="107504" y="1772816"/>
          <a:ext cx="8856984" cy="281824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32048"/>
                <a:gridCol w="3744416"/>
                <a:gridCol w="360040"/>
                <a:gridCol w="432048"/>
                <a:gridCol w="3888432"/>
              </a:tblGrid>
              <a:tr h="576064">
                <a:tc>
                  <a:txBody>
                    <a:bodyPr/>
                    <a:lstStyle/>
                    <a:p>
                      <a:pPr algn="ctr" fontAlgn="b"/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Первые 5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Последние 5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Кропоткинская краевая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Отрадненская районная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Каневская зональная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Белоглинская районная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175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Усть-Лабинская зональная 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Кущевская районная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Ленинградская зональная 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Курганинская районная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Ейская зональная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Тбилисская районная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05264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74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180"/>
            <a:ext cx="9144000" cy="838892"/>
          </a:xfrm>
          <a:effectLst/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Субсидии госветучреждениям Краснодарского края на выполнение государственного задания                                              в 2014-2016 годах (млн. руб.)</a:t>
            </a:r>
            <a:endParaRPr lang="ru-RU" sz="24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01255055"/>
              </p:ext>
            </p:extLst>
          </p:nvPr>
        </p:nvGraphicFramePr>
        <p:xfrm>
          <a:off x="107504" y="593304"/>
          <a:ext cx="8928992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724078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50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Расходы государственных бюджетных учреждений ветеринарии Краснодарского края за 2015 год за счет всех источников финансирования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212523509"/>
              </p:ext>
            </p:extLst>
          </p:nvPr>
        </p:nvGraphicFramePr>
        <p:xfrm>
          <a:off x="0" y="764704"/>
          <a:ext cx="9144000" cy="609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05264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94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9736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Расходы государственных бюджетных учреждений ветеринарии Краснодарского края за 2016 год за счет всех источников финансирования (план)</a:t>
            </a:r>
            <a:endParaRPr lang="ru-RU" sz="24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76135710"/>
              </p:ext>
            </p:extLst>
          </p:nvPr>
        </p:nvGraphicFramePr>
        <p:xfrm>
          <a:off x="0" y="800341"/>
          <a:ext cx="9144000" cy="609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49280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25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53299575"/>
              </p:ext>
            </p:extLst>
          </p:nvPr>
        </p:nvGraphicFramePr>
        <p:xfrm>
          <a:off x="395537" y="1124744"/>
          <a:ext cx="8568951" cy="50057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1765"/>
                <a:gridCol w="1616521"/>
                <a:gridCol w="1514321"/>
                <a:gridCol w="1440160"/>
                <a:gridCol w="1656184"/>
              </a:tblGrid>
              <a:tr h="25954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Субъекты Российской Федерации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должностей (профессий)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по 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госветслужбе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субъектов,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сумма, в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 году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</a:tr>
              <a:tr h="6488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Заведующий структурным подразделением,  ветеринарный врач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Ветеринарный фельдшер (лаборант)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Ветеринарный санитар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</a:tr>
              <a:tr h="259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Краснодарский край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17 788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8 185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6 390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10 787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 anchor="ctr"/>
                </a:tc>
              </a:tr>
              <a:tr h="259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Астраханская область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9 605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7 613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5 965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7 727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 anchor="ctr"/>
                </a:tc>
              </a:tr>
              <a:tr h="259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 Калмыкия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12 288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9 105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6 298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9 230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 anchor="ctr"/>
                </a:tc>
              </a:tr>
              <a:tr h="259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 Адыгея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17 112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11 209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7 765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12 028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 anchor="ctr"/>
                </a:tc>
              </a:tr>
              <a:tr h="259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Ростовская область 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19 986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13 108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8 484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13 859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 anchor="ctr"/>
                </a:tc>
              </a:tr>
              <a:tr h="259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Волгоградская область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16 830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13 387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12 354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14 190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 anchor="ctr"/>
                </a:tc>
              </a:tr>
              <a:tr h="5190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ЮФО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15 601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10 434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7 876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11 303,5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17" marR="42317" marT="0" marB="0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68034"/>
            <a:ext cx="913178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Информация о среднемесячной заработной плате работников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госветучреждений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Российской Федерации (ЮФО)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2015 год (бюджет, рубль)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733256"/>
            <a:ext cx="1847850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6724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72095"/>
            <a:ext cx="7776864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21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Наличие объектов недвижимого </a:t>
            </a:r>
            <a:r>
              <a:rPr lang="ru-RU" sz="21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имущества в </a:t>
            </a:r>
            <a:r>
              <a:rPr lang="ru-RU" sz="21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госветслужбах</a:t>
            </a:r>
            <a:r>
              <a:rPr lang="ru-RU" sz="21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субъектов РФ, входящих в Южный Федеральный округ</a:t>
            </a:r>
            <a:r>
              <a:rPr lang="ru-RU" sz="21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1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92541435"/>
              </p:ext>
            </p:extLst>
          </p:nvPr>
        </p:nvGraphicFramePr>
        <p:xfrm>
          <a:off x="179513" y="1124744"/>
          <a:ext cx="8712968" cy="49871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6914"/>
                <a:gridCol w="1545493"/>
                <a:gridCol w="1782668"/>
                <a:gridCol w="1687987"/>
                <a:gridCol w="1569906"/>
              </a:tblGrid>
              <a:tr h="1201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Субъекты Российской Федерации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зданий 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помещений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Потребность в зданиях и помещениях  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Требуют капитального ремонта,</a:t>
                      </a:r>
                      <a:r>
                        <a:rPr lang="ru-RU" sz="18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%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обеспечен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ности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95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Краснодарский край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58,9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87,7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95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Астраханская область 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88</a:t>
                      </a:r>
                    </a:p>
                  </a:txBody>
                  <a:tcPr marL="68580" marR="68580" marT="0" marB="0"/>
                </a:tc>
              </a:tr>
              <a:tr h="495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 Калмыкия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95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 Адыгея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80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44,8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95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Ростовская область 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303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235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31,7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95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Волгоградская область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429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15,3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733256"/>
            <a:ext cx="1847850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3913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94555421"/>
              </p:ext>
            </p:extLst>
          </p:nvPr>
        </p:nvGraphicFramePr>
        <p:xfrm>
          <a:off x="358361" y="1340768"/>
          <a:ext cx="8462110" cy="47491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4203"/>
                <a:gridCol w="1755962"/>
                <a:gridCol w="1175602"/>
                <a:gridCol w="1689565"/>
                <a:gridCol w="1406778"/>
              </a:tblGrid>
              <a:tr h="244025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Субъекты Российской Федерации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транспортных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4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Дезинфекционные автомобили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Легковые автомобили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979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транспортных средств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износа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транспортных средств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износа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</a:tr>
              <a:tr h="4908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Краснодарский край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326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</a:tr>
              <a:tr h="4908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Астраханская область 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</a:tr>
              <a:tr h="4908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 Калмыкия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</a:tr>
              <a:tr h="4908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 Адыгея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</a:tr>
              <a:tr h="4908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Ростовская область 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424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</a:tr>
              <a:tr h="4908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Волгоградская область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319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004" marR="55004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8362" y="260648"/>
            <a:ext cx="828092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Наличие и % износа транспортных средств в ветслужбах ЮФО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log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48"/>
          <a:stretch/>
        </p:blipFill>
        <p:spPr bwMode="auto">
          <a:xfrm>
            <a:off x="7973269" y="5949280"/>
            <a:ext cx="1262358" cy="757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377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964488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направления работы по регистрации государственного недвижимого имущества за 2015 год</a:t>
            </a:r>
            <a:endParaRPr lang="ru-RU" sz="24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386271"/>
              </p:ext>
            </p:extLst>
          </p:nvPr>
        </p:nvGraphicFramePr>
        <p:xfrm>
          <a:off x="0" y="1385389"/>
          <a:ext cx="9144000" cy="5472611"/>
        </p:xfrm>
        <a:graphic>
          <a:graphicData uri="http://schemas.openxmlformats.org/drawingml/2006/table">
            <a:tbl>
              <a:tblPr firstRow="1">
                <a:tableStyleId>{B301B821-A1FF-4177-AEE7-76D212191A09}</a:tableStyleId>
              </a:tblPr>
              <a:tblGrid>
                <a:gridCol w="619376"/>
                <a:gridCol w="5476624"/>
                <a:gridCol w="3048000"/>
              </a:tblGrid>
              <a:tr h="965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Объекты государственного недвижимого имущество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объектов </a:t>
                      </a:r>
                    </a:p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за 2015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912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Поставлено на кадастровый учет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32895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Зарегистрировано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право собственности Краснодарского края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более</a:t>
                      </a:r>
                      <a:r>
                        <a:rPr lang="ru-RU" sz="2400" b="1" i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400" b="1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  <a:endParaRPr lang="ru-RU" sz="2400" b="1" i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912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Списано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4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3640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Внесено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изменений в свидетельства о государственной регистрации прав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более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05264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50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5963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Количество неблагополучных пунктов зарегистрированных на территории МО </a:t>
            </a:r>
            <a:r>
              <a:rPr lang="ru-RU" sz="24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Кореновский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район в период  </a:t>
            </a:r>
            <a:b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 2012 по 2015 годы</a:t>
            </a:r>
            <a:endParaRPr lang="ru-RU" sz="24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43915734"/>
              </p:ext>
            </p:extLst>
          </p:nvPr>
        </p:nvGraphicFramePr>
        <p:xfrm>
          <a:off x="323528" y="1124744"/>
          <a:ext cx="8568952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05264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70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4"/>
          <p:cNvSpPr>
            <a:spLocks noChangeArrowheads="1"/>
          </p:cNvSpPr>
          <p:nvPr/>
        </p:nvSpPr>
        <p:spPr bwMode="auto">
          <a:xfrm>
            <a:off x="22402" y="-2727"/>
            <a:ext cx="7395519" cy="9899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22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Закон Российской Федерации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«О ветеринарии»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090984" y="2515389"/>
            <a:ext cx="3886200" cy="23586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</a:rPr>
              <a:t>Федеральный закон от 13 июля 2015 г. N 213-ФЗ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</a:rPr>
              <a:t>«О внесении изменений в отдельные законодательные акты Российской Федерации в связи с принятием Федерального закона "О свободном порте Владивосток"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061256" y="5256733"/>
            <a:ext cx="4996503" cy="1369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</a:rPr>
              <a:t>Федеральный закон 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</a:rPr>
              <a:t>от 13 июля 2015 г. N 243-ФЗ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</a:rPr>
              <a:t>"О внесении изменений в Закон Российской Федерации "О ветеринарии" и отдельные законодательные акты Российской Федерации"</a:t>
            </a:r>
            <a:endParaRPr lang="ru-RU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199737" y="1758718"/>
            <a:ext cx="4086515" cy="33984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</a:rPr>
              <a:t>Федеральный закон от 13 июля 2015 г. N 233-ФЗ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</a:rPr>
              <a:t>"О внесении изменений в Федеральный закон "Об общих принципах организации законодательных (представительных) и исполнительных органов государственной власти субъектов Российской Федерации" и отдельные законодательные акты Российской Федерации и признании утратившими силу отдельных положений законодательных актов Российской Федерации"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379309"/>
            <a:ext cx="2376264" cy="172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верх 4"/>
          <p:cNvSpPr/>
          <p:nvPr/>
        </p:nvSpPr>
        <p:spPr>
          <a:xfrm>
            <a:off x="2061257" y="1002329"/>
            <a:ext cx="363474" cy="75544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верх 5"/>
          <p:cNvSpPr/>
          <p:nvPr/>
        </p:nvSpPr>
        <p:spPr>
          <a:xfrm>
            <a:off x="6694286" y="1002329"/>
            <a:ext cx="363474" cy="151305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верх 6"/>
          <p:cNvSpPr/>
          <p:nvPr/>
        </p:nvSpPr>
        <p:spPr>
          <a:xfrm>
            <a:off x="4541090" y="1002329"/>
            <a:ext cx="363474" cy="42544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441" y="1"/>
            <a:ext cx="1540898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718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7174" grpId="0" animBg="1"/>
      <p:bldP spid="717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19" y="1182651"/>
            <a:ext cx="2910015" cy="4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>
            <a:spLocks noChangeArrowheads="1"/>
          </p:cNvSpPr>
          <p:nvPr/>
        </p:nvSpPr>
        <p:spPr bwMode="auto">
          <a:xfrm>
            <a:off x="1370076" y="94814"/>
            <a:ext cx="4429833" cy="729086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25400" algn="ctr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square" lIns="18000" tIns="180000" rIns="18000" bIns="180000" anchor="ctr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УТВЕРЖДЕНО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467655" y="1130722"/>
            <a:ext cx="6192635" cy="1292564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25400" algn="ctr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square" lIns="18000" tIns="10800" rIns="18000" bIns="10800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alt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14.12.2015 № 634</a:t>
            </a:r>
            <a:endParaRPr lang="ru-RU" alt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ru-RU" altLang="ru-RU" sz="105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О порядке назначения лабораторных исследований подконтрольных товаров (в том числе уловов водных биологических ресурсов и произведенной из них продукции в целях оформления ветеринарных сопроводительных документов», зарегистрирован минюстом РФ </a:t>
            </a: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24.02.2016</a:t>
            </a:r>
          </a:p>
          <a:p>
            <a:pPr algn="just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04" y="5380039"/>
            <a:ext cx="1307306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Скругленный прямоугольник 19"/>
          <p:cNvSpPr>
            <a:spLocks noChangeArrowheads="1"/>
          </p:cNvSpPr>
          <p:nvPr/>
        </p:nvSpPr>
        <p:spPr bwMode="auto">
          <a:xfrm>
            <a:off x="470293" y="2449225"/>
            <a:ext cx="6189998" cy="1270430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25400" algn="ctr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square" lIns="18000" tIns="10800" rIns="18000" bIns="10800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alt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Приказ от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18.12.2015 №</a:t>
            </a:r>
            <a:r>
              <a:rPr lang="ru-RU" alt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646</a:t>
            </a:r>
          </a:p>
          <a:p>
            <a:pPr algn="just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«Об утверждении перечня продукции животного происхождения, на которую уполномоченные лица организаций, являющихся производителями подконтрольных товаров и (или)  участниками оборота подконтрольных товаров, и индивидуальные предприниматели, являющиеся производителями подконтрольных товаров и (или) участниками оборота подконтрольных товаров, могут оформлять ветеринарные сопроводительные документы</a:t>
            </a: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зарегистрирован в Минюсте 25.02.2016</a:t>
            </a:r>
          </a:p>
        </p:txBody>
      </p:sp>
      <p:sp>
        <p:nvSpPr>
          <p:cNvPr id="21" name="Скругленный прямоугольник 20"/>
          <p:cNvSpPr>
            <a:spLocks noChangeArrowheads="1"/>
          </p:cNvSpPr>
          <p:nvPr/>
        </p:nvSpPr>
        <p:spPr bwMode="auto">
          <a:xfrm>
            <a:off x="509696" y="5111848"/>
            <a:ext cx="6150594" cy="118870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25400" algn="ctr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square" lIns="18000" tIns="10800" rIns="18000" bIns="10800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ru-RU" alt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приказ от </a:t>
            </a:r>
            <a:r>
              <a:rPr lang="ru-RU" alt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18.12.2015 №</a:t>
            </a:r>
            <a:r>
              <a:rPr lang="ru-RU" alt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648</a:t>
            </a:r>
            <a:endParaRPr lang="ru-RU" alt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endParaRPr lang="ru-RU" alt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«Об утверждении перечня подконтрольных товаров подлежащих сопровождению ветеринарными сопроводительными документами», зарегистрирован Минюстом 17.02.2016 </a:t>
            </a:r>
            <a:endParaRPr lang="ru-RU" alt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>
            <a:spLocks noChangeArrowheads="1"/>
          </p:cNvSpPr>
          <p:nvPr/>
        </p:nvSpPr>
        <p:spPr bwMode="auto">
          <a:xfrm>
            <a:off x="509696" y="3745994"/>
            <a:ext cx="6150595" cy="1311292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25400" algn="ctr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square" lIns="18000" tIns="10800" rIns="18000" bIns="10800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alt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18.12.2015 №647</a:t>
            </a:r>
            <a:endParaRPr lang="ru-RU" alt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ru-RU" alt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Об утверждении перечня подконтрольных товаров, на которые могут проводить оформление ветеринарных сопроводительных документов аттестованные специалисты, не являющиеся уполномоченными лицами органов и учреждений, входящих в систему Государственной ветеринарной службы Российской Федерации», зарегистрирован в Минюсте 25.02.2016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120" y="210328"/>
            <a:ext cx="2619983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7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>
            <a:spLocks noChangeArrowheads="1"/>
          </p:cNvSpPr>
          <p:nvPr/>
        </p:nvSpPr>
        <p:spPr bwMode="auto">
          <a:xfrm>
            <a:off x="1856130" y="47605"/>
            <a:ext cx="5295204" cy="674603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25400" algn="ctr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square" lIns="18000" tIns="180000" rIns="18000" bIns="180000" anchor="ctr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РАЗРАБАТЫВАЮТСЯ ПРОЕКТЫ</a:t>
            </a:r>
            <a:endParaRPr lang="ru-RU" alt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>
            <a:spLocks noChangeArrowheads="1"/>
          </p:cNvSpPr>
          <p:nvPr/>
        </p:nvSpPr>
        <p:spPr bwMode="auto">
          <a:xfrm>
            <a:off x="1863584" y="548680"/>
            <a:ext cx="6596848" cy="2530349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25400" algn="ctr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square" lIns="18000" tIns="10800" rIns="18000" bIns="10800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ru-RU" alt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ПОСТАНОВЛЕНИЯ ПРАВИТЕЛЬСТВА РФ</a:t>
            </a:r>
          </a:p>
          <a:p>
            <a:pPr marL="171450" indent="-171450" algn="just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 «ОБ УТВЕРЖДЕНИИ ПОРЯДКА АТТЕСТАЦИИ СПЕЦИАЛИСТОВ В ОБЛАСТИ ВЕТЕРИНАРИИ, НЕ ЯВЛЯЮЩИХСЯ УПОЛНОМОЧЕННЫМИ ЛИЦАМИ ОРГАНОВ И УЧРЕЖДЕНИЙ, ВХОДЯЩИХ В СИСТЕМУ ГОСУДАРСТВЕННОЙ ВЕТЕРИНАРНОЙ СЛУЖБЫ РОССИЙСКОЙ ФЕДЕРАЦИИ, НА ПРАВО ОФОРМЛЕНИЯ ВЕТЕРИНАРНЫХ СОПРОВОДИТЕЛЬНЫХ ДОКУМЕНТОВ НА ТОВАРЫ, ПОДЛЕЖАЩИЕ ВЕТЕРИНАРНОМУ КОНТРОЛЮ (НАДЗОРУ)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О ПОРЯДКЕ ОСУЩЕСТВЛЕНИЯ МОНИТОРИНГА ВЕТЕРИНАРНОЙ БЕЗОПАСНОСТИ РАЙОНОВ ДОБЫЧИ (ВЫЛОВА) ВОДНЫХ БИОЛОГИЧЕСКИХ РЕСУРСОВ</a:t>
            </a:r>
          </a:p>
          <a:p>
            <a:pPr marL="171450" indent="-171450" algn="just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ПОРЯДОК СОЗДАНИЯ, РАЗВИТИЯ И ЭКСПЛУАТАЦИИ ФЕДЕРАЛЬНОЙ ГОСУДАРСТВЕННОЙ ИНФОРМАЦИОННОЙ СИСТЕМЫ В ОБЛАСТИ ВЕТЕРИНАРИИ</a:t>
            </a: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390768"/>
            <a:ext cx="1874987" cy="23660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6595" cy="3954162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>
            <a:spLocks noChangeArrowheads="1"/>
          </p:cNvSpPr>
          <p:nvPr/>
        </p:nvSpPr>
        <p:spPr bwMode="auto">
          <a:xfrm>
            <a:off x="1727637" y="2852936"/>
            <a:ext cx="7416363" cy="4212512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25400" algn="ctr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square" lIns="18000" tIns="10800" rIns="18000" bIns="10800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ru-RU" alt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ВЕТЕРИНАРНЫЕ ПРАВИЛА 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endParaRPr lang="ru-RU" altLang="ru-RU" sz="5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Организации работы по оформлению ветеринарных сопроводительных документов и порядка оформления ветеринарных сопроводительных документов в электронной форме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Проведения регионализации территории Российской Федерации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осуществления 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профилактических, диагностических, лечебных, ограничительных и иных мероприятий, установления и отмены на территории Российской Федерации карантина и иных ограничений, направленных на предотвращение распространения и ликвидацию очагов опасных болезней животных (утверждаются по отдельным видам болезней животных) </a:t>
            </a:r>
            <a:endParaRPr lang="ru-RU" alt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Ветеринарные 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правила содержания животных 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КРС, свиней, пчел) </a:t>
            </a:r>
            <a:endParaRPr lang="ru-RU" alt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Ветеринарные 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правила осуществления идентификации и учета 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животных</a:t>
            </a:r>
          </a:p>
          <a:p>
            <a:pPr marL="171450" indent="-171450" algn="just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Перечень 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видов животных, подлежащих идентификации и учету</a:t>
            </a:r>
          </a:p>
          <a:p>
            <a:pPr marL="171450" indent="-171450" algn="just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Порядок 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оформления ветеринарных сопроводительных документов на подконтрольные товары, которые могут оформлять уполномоченные лица организаций, являющихся производителями подконтрольных товаров и (или) участниками оборота подконтрольных товаров, и индивидуальные предприниматели, являющиеся производителями подконтрольных товаров и (или) участниками оборота подконтрольных 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товаров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73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302110203"/>
              </p:ext>
            </p:extLst>
          </p:nvPr>
        </p:nvGraphicFramePr>
        <p:xfrm>
          <a:off x="0" y="332656"/>
          <a:ext cx="9144000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2379" y="0"/>
            <a:ext cx="8239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Основные направления деятельности госветслужбы края</a:t>
            </a:r>
            <a:endParaRPr lang="ru-RU" sz="24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05264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89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69617851"/>
              </p:ext>
            </p:extLst>
          </p:nvPr>
        </p:nvGraphicFramePr>
        <p:xfrm>
          <a:off x="0" y="548680"/>
          <a:ext cx="9144000" cy="630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437" y="57166"/>
            <a:ext cx="9144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Основные направления деятельности госветслужбы края</a:t>
            </a:r>
            <a:endParaRPr lang="ru-RU" sz="24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05264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16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801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Охват поголовья животных вакцинациями против особо опасных болезней на территории Краснодарского края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14635218"/>
              </p:ext>
            </p:extLst>
          </p:nvPr>
        </p:nvGraphicFramePr>
        <p:xfrm>
          <a:off x="179512" y="980728"/>
          <a:ext cx="8856662" cy="5760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05264"/>
            <a:ext cx="1774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92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83568" y="139469"/>
            <a:ext cx="7992888" cy="47466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Эпизоотическая ситуация по африканской чуме свиней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5537"/>
            <a:ext cx="8567351" cy="623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877272"/>
            <a:ext cx="177958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34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640960" cy="115212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Динамика АЧС на территории</a:t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Российской Федерации и Европы  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67601894"/>
              </p:ext>
            </p:extLst>
          </p:nvPr>
        </p:nvGraphicFramePr>
        <p:xfrm>
          <a:off x="107504" y="1052736"/>
          <a:ext cx="8712968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877272"/>
            <a:ext cx="1772848" cy="134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86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68952" cy="1143000"/>
          </a:xfrm>
          <a:effectLst/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Поголовье свиней содержащиеся на территории Краснодарского края  с 2008 по 2015 годы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8789804"/>
              </p:ext>
            </p:extLst>
          </p:nvPr>
        </p:nvGraphicFramePr>
        <p:xfrm>
          <a:off x="0" y="1196752"/>
          <a:ext cx="9144000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622" y="5589240"/>
            <a:ext cx="2027822" cy="1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31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2291</TotalTime>
  <Words>2942</Words>
  <Application>Microsoft Office PowerPoint</Application>
  <PresentationFormat>Экран (4:3)</PresentationFormat>
  <Paragraphs>1207</Paragraphs>
  <Slides>54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54</vt:i4>
      </vt:variant>
    </vt:vector>
  </HeadingPairs>
  <TitlesOfParts>
    <vt:vector size="56" baseType="lpstr">
      <vt:lpstr>Воздушный поток</vt:lpstr>
      <vt:lpstr>1_Воздушный поток</vt:lpstr>
      <vt:lpstr>Презентация PowerPoint</vt:lpstr>
      <vt:lpstr>Презентация PowerPoint</vt:lpstr>
      <vt:lpstr>Презентация PowerPoint</vt:lpstr>
      <vt:lpstr>Количество неблагополучных пунктов зарегистрированных на территории Краснодарского края в период  с 2012 по 2015 годы</vt:lpstr>
      <vt:lpstr>Количество неблагополучных пунктов зарегистрированных на территории МО Кореновский район в период   с 2012 по 2015 годы</vt:lpstr>
      <vt:lpstr>Охват поголовья животных вакцинациями против особо опасных болезней на территории Краснодарского края </vt:lpstr>
      <vt:lpstr>Эпизоотическая ситуация по африканской чуме свиней</vt:lpstr>
      <vt:lpstr>Динамика АЧС на территории  Российской Федерации и Европы  </vt:lpstr>
      <vt:lpstr>Поголовье свиней содержащиеся на территории Краснодарского края  с 2008 по 2015 годы</vt:lpstr>
      <vt:lpstr>Презентация PowerPoint</vt:lpstr>
      <vt:lpstr>Процент инфицированных животных вирусом лейкоза в хозяйствах общественного  сектора и ЛПХ граждан на территории Краснодарского края в 2015 году по отношению к 2004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Динамика распространения лейкоза КРС в некоторых муниципальных образованиях </vt:lpstr>
      <vt:lpstr>Инфицированность вирусом лейкоза в общественном секторе МО Кореновский район</vt:lpstr>
      <vt:lpstr>Инфицированность вирусом лейкоза в индивидуальном секторе МО Кореновский район</vt:lpstr>
      <vt:lpstr>Инфицированность крупного рогатого скота вирусом лейкоза во всех категориях хозяйств</vt:lpstr>
      <vt:lpstr>Презентация PowerPoint</vt:lpstr>
      <vt:lpstr>Презентация PowerPoint</vt:lpstr>
      <vt:lpstr>Поднадзорные объекты регионального государственного ветеринарного надзора Краснодарского края </vt:lpstr>
      <vt:lpstr>Итоги работы регионального государственного  ветеринарного надзора за 2015 год</vt:lpstr>
      <vt:lpstr>Презентация PowerPoint</vt:lpstr>
      <vt:lpstr>Административная практика в субъектах Российской Федерации</vt:lpstr>
      <vt:lpstr>Итоги ветеринарно-санитарного мониторинга  личных подсобных хозяйств</vt:lpstr>
      <vt:lpstr>Презентация PowerPoint</vt:lpstr>
      <vt:lpstr>Работа по контролю перемещения животных, животноводческой продукции и кормов для животных  в 2014 - 2015 годах</vt:lpstr>
      <vt:lpstr>Итоги работы по контролю за поступлением на территорию Краснодарского край импортного скота, мяса и продукции животного происхождения в 2015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Субсидии госветучреждениям Краснодарского края на выполнение государственного задания                                              в 2014-2016 годах (млн. руб.)</vt:lpstr>
      <vt:lpstr>Расходы государственных бюджетных учреждений ветеринарии Краснодарского края за 2015 год за счет всех источников финансирования</vt:lpstr>
      <vt:lpstr>Расходы государственных бюджетных учреждений ветеринарии Краснодарского края за 2016 год за счет всех источников финансирования (план)</vt:lpstr>
      <vt:lpstr>Презентация PowerPoint</vt:lpstr>
      <vt:lpstr>Наличие объектов недвижимого имущества в госветслужбах субъектов РФ, входящих в Южный Федеральный округ </vt:lpstr>
      <vt:lpstr>Презентация PowerPoint</vt:lpstr>
      <vt:lpstr>Основные направления работы по регистрации государственного недвижимого имущества за 2015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Джаилиди Г А</dc:creator>
  <cp:lastModifiedBy>Ярош</cp:lastModifiedBy>
  <cp:revision>193</cp:revision>
  <cp:lastPrinted>2016-03-15T08:37:39Z</cp:lastPrinted>
  <dcterms:created xsi:type="dcterms:W3CDTF">2015-04-28T07:52:57Z</dcterms:created>
  <dcterms:modified xsi:type="dcterms:W3CDTF">2016-03-24T09:39:03Z</dcterms:modified>
</cp:coreProperties>
</file>